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7e6e9c0b0d8b53fe697dfcc75a606380b8bf8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2 out of 14 (14%) vaccines in the schedule achieved coverage of 90% or more. Vaccine coverage ranged from 80% to 90%.
Since 2001, estimates have been made for 7 new vaccines. HPVc is the newest vaccine reported (2023), which achieved 28% coverage in 2024.
In 2024, Libya reported stockouts of vaccines/supplies (BCG)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97568"/>
            </a:xfrm>
            <a:custGeom>
              <a:avLst/>
              <a:pathLst>
                <a:path w="6444618" h="997568">
                  <a:moveTo>
                    <a:pt x="0" y="79805"/>
                  </a:moveTo>
                  <a:lnTo>
                    <a:pt x="268525" y="119708"/>
                  </a:lnTo>
                  <a:lnTo>
                    <a:pt x="537051" y="79805"/>
                  </a:lnTo>
                  <a:lnTo>
                    <a:pt x="805577" y="0"/>
                  </a:lnTo>
                  <a:lnTo>
                    <a:pt x="1074103" y="0"/>
                  </a:lnTo>
                  <a:lnTo>
                    <a:pt x="1342628" y="39902"/>
                  </a:lnTo>
                  <a:lnTo>
                    <a:pt x="1611154" y="39902"/>
                  </a:lnTo>
                  <a:lnTo>
                    <a:pt x="1879680" y="39902"/>
                  </a:lnTo>
                  <a:lnTo>
                    <a:pt x="2148206" y="39902"/>
                  </a:lnTo>
                  <a:lnTo>
                    <a:pt x="2416732" y="39902"/>
                  </a:lnTo>
                  <a:lnTo>
                    <a:pt x="2685257" y="39902"/>
                  </a:lnTo>
                  <a:lnTo>
                    <a:pt x="2953783" y="0"/>
                  </a:lnTo>
                  <a:lnTo>
                    <a:pt x="3222309" y="0"/>
                  </a:lnTo>
                  <a:lnTo>
                    <a:pt x="3490835" y="39902"/>
                  </a:lnTo>
                  <a:lnTo>
                    <a:pt x="3759360" y="119708"/>
                  </a:lnTo>
                  <a:lnTo>
                    <a:pt x="4027886" y="39902"/>
                  </a:lnTo>
                  <a:lnTo>
                    <a:pt x="4296412" y="39902"/>
                  </a:lnTo>
                  <a:lnTo>
                    <a:pt x="4564938" y="0"/>
                  </a:lnTo>
                  <a:lnTo>
                    <a:pt x="4833464" y="997568"/>
                  </a:lnTo>
                  <a:lnTo>
                    <a:pt x="5101989" y="997568"/>
                  </a:lnTo>
                  <a:lnTo>
                    <a:pt x="5370515" y="997568"/>
                  </a:lnTo>
                  <a:lnTo>
                    <a:pt x="5639041" y="997568"/>
                  </a:lnTo>
                  <a:lnTo>
                    <a:pt x="5907567" y="997568"/>
                  </a:lnTo>
                  <a:lnTo>
                    <a:pt x="6176092" y="997568"/>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997568"/>
            </a:xfrm>
            <a:custGeom>
              <a:avLst/>
              <a:pathLst>
                <a:path w="6444618" h="997568">
                  <a:moveTo>
                    <a:pt x="0" y="159610"/>
                  </a:moveTo>
                  <a:lnTo>
                    <a:pt x="268525" y="159610"/>
                  </a:lnTo>
                  <a:lnTo>
                    <a:pt x="537051" y="199513"/>
                  </a:lnTo>
                  <a:lnTo>
                    <a:pt x="805577" y="119708"/>
                  </a:lnTo>
                  <a:lnTo>
                    <a:pt x="1074103" y="39902"/>
                  </a:lnTo>
                  <a:lnTo>
                    <a:pt x="1342628" y="0"/>
                  </a:lnTo>
                  <a:lnTo>
                    <a:pt x="1611154" y="0"/>
                  </a:lnTo>
                  <a:lnTo>
                    <a:pt x="1879680" y="0"/>
                  </a:lnTo>
                  <a:lnTo>
                    <a:pt x="2148206" y="0"/>
                  </a:lnTo>
                  <a:lnTo>
                    <a:pt x="2416732" y="0"/>
                  </a:lnTo>
                  <a:lnTo>
                    <a:pt x="2685257" y="0"/>
                  </a:lnTo>
                  <a:lnTo>
                    <a:pt x="2953783" y="0"/>
                  </a:lnTo>
                  <a:lnTo>
                    <a:pt x="3222309" y="0"/>
                  </a:lnTo>
                  <a:lnTo>
                    <a:pt x="3490835" y="79805"/>
                  </a:lnTo>
                  <a:lnTo>
                    <a:pt x="3759360" y="159610"/>
                  </a:lnTo>
                  <a:lnTo>
                    <a:pt x="4027886" y="39902"/>
                  </a:lnTo>
                  <a:lnTo>
                    <a:pt x="4296412" y="39902"/>
                  </a:lnTo>
                  <a:lnTo>
                    <a:pt x="4564938" y="39902"/>
                  </a:lnTo>
                  <a:lnTo>
                    <a:pt x="4833464" y="997568"/>
                  </a:lnTo>
                  <a:lnTo>
                    <a:pt x="5101989" y="997568"/>
                  </a:lnTo>
                  <a:lnTo>
                    <a:pt x="5370515" y="997568"/>
                  </a:lnTo>
                  <a:lnTo>
                    <a:pt x="5639041" y="997568"/>
                  </a:lnTo>
                  <a:lnTo>
                    <a:pt x="5907567" y="997568"/>
                  </a:lnTo>
                  <a:lnTo>
                    <a:pt x="6176092" y="997568"/>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037470"/>
            </a:xfrm>
            <a:custGeom>
              <a:avLst/>
              <a:pathLst>
                <a:path w="6444618" h="1037470">
                  <a:moveTo>
                    <a:pt x="0" y="239416"/>
                  </a:moveTo>
                  <a:lnTo>
                    <a:pt x="268525" y="239416"/>
                  </a:lnTo>
                  <a:lnTo>
                    <a:pt x="537051" y="319221"/>
                  </a:lnTo>
                  <a:lnTo>
                    <a:pt x="805577" y="119708"/>
                  </a:lnTo>
                  <a:lnTo>
                    <a:pt x="1074103" y="0"/>
                  </a:lnTo>
                  <a:lnTo>
                    <a:pt x="1342628" y="79805"/>
                  </a:lnTo>
                  <a:lnTo>
                    <a:pt x="1611154" y="39902"/>
                  </a:lnTo>
                  <a:lnTo>
                    <a:pt x="1879680" y="39902"/>
                  </a:lnTo>
                  <a:lnTo>
                    <a:pt x="2148206" y="39902"/>
                  </a:lnTo>
                  <a:lnTo>
                    <a:pt x="2416732" y="39902"/>
                  </a:lnTo>
                  <a:lnTo>
                    <a:pt x="2685257" y="39902"/>
                  </a:lnTo>
                  <a:lnTo>
                    <a:pt x="2953783" y="39902"/>
                  </a:lnTo>
                  <a:lnTo>
                    <a:pt x="3222309" y="39902"/>
                  </a:lnTo>
                  <a:lnTo>
                    <a:pt x="3490835" y="119708"/>
                  </a:lnTo>
                  <a:lnTo>
                    <a:pt x="3759360" y="239416"/>
                  </a:lnTo>
                  <a:lnTo>
                    <a:pt x="4027886" y="39902"/>
                  </a:lnTo>
                  <a:lnTo>
                    <a:pt x="4296412" y="79805"/>
                  </a:lnTo>
                  <a:lnTo>
                    <a:pt x="4564938" y="159610"/>
                  </a:lnTo>
                  <a:lnTo>
                    <a:pt x="4833464" y="1037470"/>
                  </a:lnTo>
                  <a:lnTo>
                    <a:pt x="5101989" y="1037470"/>
                  </a:lnTo>
                  <a:lnTo>
                    <a:pt x="5370515" y="1037470"/>
                  </a:lnTo>
                  <a:lnTo>
                    <a:pt x="5639041" y="1037470"/>
                  </a:lnTo>
                  <a:lnTo>
                    <a:pt x="5907567" y="1037470"/>
                  </a:lnTo>
                  <a:lnTo>
                    <a:pt x="6176092" y="1037470"/>
                  </a:lnTo>
                  <a:lnTo>
                    <a:pt x="6444618" y="399027"/>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98418"/>
              <a:ext cx="6176092" cy="997568"/>
            </a:xfrm>
            <a:custGeom>
              <a:avLst/>
              <a:pathLst>
                <a:path w="6176092" h="997568">
                  <a:moveTo>
                    <a:pt x="0" y="638443"/>
                  </a:moveTo>
                  <a:lnTo>
                    <a:pt x="268525" y="438929"/>
                  </a:lnTo>
                  <a:lnTo>
                    <a:pt x="537051" y="279319"/>
                  </a:lnTo>
                  <a:lnTo>
                    <a:pt x="805577" y="79805"/>
                  </a:lnTo>
                  <a:lnTo>
                    <a:pt x="1074103" y="79805"/>
                  </a:lnTo>
                  <a:lnTo>
                    <a:pt x="1342628" y="39902"/>
                  </a:lnTo>
                  <a:lnTo>
                    <a:pt x="1611154" y="0"/>
                  </a:lnTo>
                  <a:lnTo>
                    <a:pt x="1879680" y="0"/>
                  </a:lnTo>
                  <a:lnTo>
                    <a:pt x="2148206" y="0"/>
                  </a:lnTo>
                  <a:lnTo>
                    <a:pt x="2416732" y="0"/>
                  </a:lnTo>
                  <a:lnTo>
                    <a:pt x="2685257" y="0"/>
                  </a:lnTo>
                  <a:lnTo>
                    <a:pt x="2953783" y="0"/>
                  </a:lnTo>
                  <a:lnTo>
                    <a:pt x="3222309" y="79805"/>
                  </a:lnTo>
                  <a:lnTo>
                    <a:pt x="3490835" y="199513"/>
                  </a:lnTo>
                  <a:lnTo>
                    <a:pt x="3759360" y="0"/>
                  </a:lnTo>
                  <a:lnTo>
                    <a:pt x="4027886" y="39902"/>
                  </a:lnTo>
                  <a:lnTo>
                    <a:pt x="4296412" y="119708"/>
                  </a:lnTo>
                  <a:lnTo>
                    <a:pt x="4564938" y="997568"/>
                  </a:lnTo>
                  <a:lnTo>
                    <a:pt x="4833464" y="997568"/>
                  </a:lnTo>
                  <a:lnTo>
                    <a:pt x="5101989" y="997568"/>
                  </a:lnTo>
                  <a:lnTo>
                    <a:pt x="5370515" y="997568"/>
                  </a:lnTo>
                  <a:lnTo>
                    <a:pt x="5639041" y="997568"/>
                  </a:lnTo>
                  <a:lnTo>
                    <a:pt x="5907567" y="997568"/>
                  </a:lnTo>
                  <a:lnTo>
                    <a:pt x="6176092"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91" y="1437175"/>
              <a:ext cx="258432" cy="231519"/>
            </a:xfrm>
            <a:custGeom>
              <a:avLst/>
              <a:pathLst>
                <a:path w="258432" h="231519">
                  <a:moveTo>
                    <a:pt x="258432" y="0"/>
                  </a:moveTo>
                  <a:lnTo>
                    <a:pt x="0" y="231519"/>
                  </a:lnTo>
                </a:path>
              </a:pathLst>
            </a:custGeom>
          </p:spPr>
          <p:txBody>
            <a:bodyPr/>
            <a:lstStyle/>
            <a:p/>
          </p:txBody>
        </p:sp>
        <p:sp>
          <p:nvSpPr>
            <p:cNvPr id="41" name="pl41"/>
            <p:cNvSpPr/>
            <p:nvPr/>
          </p:nvSpPr>
          <p:spPr>
            <a:xfrm>
              <a:off x="7911100" y="1689801"/>
              <a:ext cx="250322" cy="25951"/>
            </a:xfrm>
            <a:custGeom>
              <a:avLst/>
              <a:pathLst>
                <a:path w="250322" h="25951">
                  <a:moveTo>
                    <a:pt x="250322" y="0"/>
                  </a:moveTo>
                  <a:lnTo>
                    <a:pt x="0" y="25951"/>
                  </a:lnTo>
                </a:path>
              </a:pathLst>
            </a:custGeom>
          </p:spPr>
          <p:txBody>
            <a:bodyPr/>
            <a:lstStyle/>
            <a:p/>
          </p:txBody>
        </p:sp>
        <p:sp>
          <p:nvSpPr>
            <p:cNvPr id="42" name="pl42"/>
            <p:cNvSpPr/>
            <p:nvPr/>
          </p:nvSpPr>
          <p:spPr>
            <a:xfrm>
              <a:off x="7908112" y="1843479"/>
              <a:ext cx="253311" cy="102086"/>
            </a:xfrm>
            <a:custGeom>
              <a:avLst/>
              <a:pathLst>
                <a:path w="253311" h="102086">
                  <a:moveTo>
                    <a:pt x="253311" y="102086"/>
                  </a:moveTo>
                  <a:lnTo>
                    <a:pt x="0" y="0"/>
                  </a:lnTo>
                </a:path>
              </a:pathLst>
            </a:custGeom>
          </p:spPr>
          <p:txBody>
            <a:bodyPr/>
            <a:lstStyle/>
            <a:p/>
          </p:txBody>
        </p:sp>
        <p:sp>
          <p:nvSpPr>
            <p:cNvPr id="43" name="pl43"/>
            <p:cNvSpPr/>
            <p:nvPr/>
          </p:nvSpPr>
          <p:spPr>
            <a:xfrm>
              <a:off x="7906612" y="2084001"/>
              <a:ext cx="254810" cy="134454"/>
            </a:xfrm>
            <a:custGeom>
              <a:avLst/>
              <a:pathLst>
                <a:path w="254810" h="134454">
                  <a:moveTo>
                    <a:pt x="254810" y="134454"/>
                  </a:moveTo>
                  <a:lnTo>
                    <a:pt x="0" y="0"/>
                  </a:lnTo>
                </a:path>
              </a:pathLst>
            </a:custGeom>
          </p:spPr>
          <p:txBody>
            <a:bodyPr/>
            <a:lstStyle/>
            <a:p/>
          </p:txBody>
        </p:sp>
        <p:sp>
          <p:nvSpPr>
            <p:cNvPr id="44" name="pg44"/>
            <p:cNvSpPr/>
            <p:nvPr/>
          </p:nvSpPr>
          <p:spPr>
            <a:xfrm>
              <a:off x="8092843" y="13243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651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6" name="pg46"/>
            <p:cNvSpPr/>
            <p:nvPr/>
          </p:nvSpPr>
          <p:spPr>
            <a:xfrm>
              <a:off x="8092843" y="159836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63920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8" name="pg48"/>
            <p:cNvSpPr/>
            <p:nvPr/>
          </p:nvSpPr>
          <p:spPr>
            <a:xfrm>
              <a:off x="8092843" y="18729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9138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0" name="pg50"/>
            <p:cNvSpPr/>
            <p:nvPr/>
          </p:nvSpPr>
          <p:spPr>
            <a:xfrm>
              <a:off x="8092843" y="21490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899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79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Libya,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032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62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21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28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91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51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14594"/>
              <a:ext cx="249522" cy="159045"/>
            </a:xfrm>
            <a:prstGeom prst="rect">
              <a:avLst/>
            </a:prstGeom>
            <a:solidFill>
              <a:srgbClr val="1CABE2">
                <a:alpha val="100000"/>
              </a:srgbClr>
            </a:solidFill>
          </p:spPr>
          <p:txBody>
            <a:bodyPr/>
            <a:lstStyle/>
            <a:p/>
          </p:txBody>
        </p:sp>
        <p:sp>
          <p:nvSpPr>
            <p:cNvPr id="23" name="rc23"/>
            <p:cNvSpPr/>
            <p:nvPr/>
          </p:nvSpPr>
          <p:spPr>
            <a:xfrm>
              <a:off x="1573521" y="3653864"/>
              <a:ext cx="249522" cy="219775"/>
            </a:xfrm>
            <a:prstGeom prst="rect">
              <a:avLst/>
            </a:prstGeom>
            <a:solidFill>
              <a:srgbClr val="1CABE2">
                <a:alpha val="100000"/>
              </a:srgbClr>
            </a:solidFill>
          </p:spPr>
          <p:txBody>
            <a:bodyPr/>
            <a:lstStyle/>
            <a:p/>
          </p:txBody>
        </p:sp>
        <p:sp>
          <p:nvSpPr>
            <p:cNvPr id="24" name="rc24"/>
            <p:cNvSpPr/>
            <p:nvPr/>
          </p:nvSpPr>
          <p:spPr>
            <a:xfrm>
              <a:off x="1850769" y="3702128"/>
              <a:ext cx="249522" cy="171511"/>
            </a:xfrm>
            <a:prstGeom prst="rect">
              <a:avLst/>
            </a:prstGeom>
            <a:solidFill>
              <a:srgbClr val="1CABE2">
                <a:alpha val="100000"/>
              </a:srgbClr>
            </a:solidFill>
          </p:spPr>
          <p:txBody>
            <a:bodyPr/>
            <a:lstStyle/>
            <a:p/>
          </p:txBody>
        </p:sp>
        <p:sp>
          <p:nvSpPr>
            <p:cNvPr id="25" name="rc25"/>
            <p:cNvSpPr/>
            <p:nvPr/>
          </p:nvSpPr>
          <p:spPr>
            <a:xfrm>
              <a:off x="2128016" y="3814180"/>
              <a:ext cx="249522" cy="59459"/>
            </a:xfrm>
            <a:prstGeom prst="rect">
              <a:avLst/>
            </a:prstGeom>
            <a:solidFill>
              <a:srgbClr val="1CABE2">
                <a:alpha val="100000"/>
              </a:srgbClr>
            </a:solidFill>
          </p:spPr>
          <p:txBody>
            <a:bodyPr/>
            <a:lstStyle/>
            <a:p/>
          </p:txBody>
        </p:sp>
        <p:sp>
          <p:nvSpPr>
            <p:cNvPr id="26" name="rc26"/>
            <p:cNvSpPr/>
            <p:nvPr/>
          </p:nvSpPr>
          <p:spPr>
            <a:xfrm>
              <a:off x="2405264" y="3811687"/>
              <a:ext cx="249522" cy="61953"/>
            </a:xfrm>
            <a:prstGeom prst="rect">
              <a:avLst/>
            </a:prstGeom>
            <a:solidFill>
              <a:srgbClr val="1CABE2">
                <a:alpha val="100000"/>
              </a:srgbClr>
            </a:solidFill>
          </p:spPr>
          <p:txBody>
            <a:bodyPr/>
            <a:lstStyle/>
            <a:p/>
          </p:txBody>
        </p:sp>
        <p:sp>
          <p:nvSpPr>
            <p:cNvPr id="27" name="rc27"/>
            <p:cNvSpPr/>
            <p:nvPr/>
          </p:nvSpPr>
          <p:spPr>
            <a:xfrm>
              <a:off x="2682512" y="3744089"/>
              <a:ext cx="249522" cy="129551"/>
            </a:xfrm>
            <a:prstGeom prst="rect">
              <a:avLst/>
            </a:prstGeom>
            <a:solidFill>
              <a:srgbClr val="1CABE2">
                <a:alpha val="100000"/>
              </a:srgbClr>
            </a:solidFill>
          </p:spPr>
          <p:txBody>
            <a:bodyPr/>
            <a:lstStyle/>
            <a:p/>
          </p:txBody>
        </p:sp>
        <p:sp>
          <p:nvSpPr>
            <p:cNvPr id="28" name="rc28"/>
            <p:cNvSpPr/>
            <p:nvPr/>
          </p:nvSpPr>
          <p:spPr>
            <a:xfrm>
              <a:off x="2959759" y="3741125"/>
              <a:ext cx="249522" cy="132514"/>
            </a:xfrm>
            <a:prstGeom prst="rect">
              <a:avLst/>
            </a:prstGeom>
            <a:solidFill>
              <a:srgbClr val="1CABE2">
                <a:alpha val="100000"/>
              </a:srgbClr>
            </a:solidFill>
          </p:spPr>
          <p:txBody>
            <a:bodyPr/>
            <a:lstStyle/>
            <a:p/>
          </p:txBody>
        </p:sp>
        <p:sp>
          <p:nvSpPr>
            <p:cNvPr id="29" name="rc29"/>
            <p:cNvSpPr/>
            <p:nvPr/>
          </p:nvSpPr>
          <p:spPr>
            <a:xfrm>
              <a:off x="3237007" y="3739479"/>
              <a:ext cx="249522" cy="134161"/>
            </a:xfrm>
            <a:prstGeom prst="rect">
              <a:avLst/>
            </a:prstGeom>
            <a:solidFill>
              <a:srgbClr val="1CABE2">
                <a:alpha val="100000"/>
              </a:srgbClr>
            </a:solidFill>
          </p:spPr>
          <p:txBody>
            <a:bodyPr/>
            <a:lstStyle/>
            <a:p/>
          </p:txBody>
        </p:sp>
        <p:sp>
          <p:nvSpPr>
            <p:cNvPr id="30" name="rc30"/>
            <p:cNvSpPr/>
            <p:nvPr/>
          </p:nvSpPr>
          <p:spPr>
            <a:xfrm>
              <a:off x="3514255" y="3738067"/>
              <a:ext cx="249522" cy="135572"/>
            </a:xfrm>
            <a:prstGeom prst="rect">
              <a:avLst/>
            </a:prstGeom>
            <a:solidFill>
              <a:srgbClr val="1CABE2">
                <a:alpha val="100000"/>
              </a:srgbClr>
            </a:solidFill>
          </p:spPr>
          <p:txBody>
            <a:bodyPr/>
            <a:lstStyle/>
            <a:p/>
          </p:txBody>
        </p:sp>
        <p:sp>
          <p:nvSpPr>
            <p:cNvPr id="31" name="rc31"/>
            <p:cNvSpPr/>
            <p:nvPr/>
          </p:nvSpPr>
          <p:spPr>
            <a:xfrm>
              <a:off x="3791502" y="3736750"/>
              <a:ext cx="249522" cy="136889"/>
            </a:xfrm>
            <a:prstGeom prst="rect">
              <a:avLst/>
            </a:prstGeom>
            <a:solidFill>
              <a:srgbClr val="1CABE2">
                <a:alpha val="100000"/>
              </a:srgbClr>
            </a:solidFill>
          </p:spPr>
          <p:txBody>
            <a:bodyPr/>
            <a:lstStyle/>
            <a:p/>
          </p:txBody>
        </p:sp>
        <p:sp>
          <p:nvSpPr>
            <p:cNvPr id="32" name="rc32"/>
            <p:cNvSpPr/>
            <p:nvPr/>
          </p:nvSpPr>
          <p:spPr>
            <a:xfrm>
              <a:off x="4068750" y="3731482"/>
              <a:ext cx="249522" cy="142158"/>
            </a:xfrm>
            <a:prstGeom prst="rect">
              <a:avLst/>
            </a:prstGeom>
            <a:solidFill>
              <a:srgbClr val="1CABE2">
                <a:alpha val="100000"/>
              </a:srgbClr>
            </a:solidFill>
          </p:spPr>
          <p:txBody>
            <a:bodyPr/>
            <a:lstStyle/>
            <a:p/>
          </p:txBody>
        </p:sp>
        <p:sp>
          <p:nvSpPr>
            <p:cNvPr id="33" name="rc33"/>
            <p:cNvSpPr/>
            <p:nvPr/>
          </p:nvSpPr>
          <p:spPr>
            <a:xfrm>
              <a:off x="4345998" y="3800303"/>
              <a:ext cx="249522" cy="73336"/>
            </a:xfrm>
            <a:prstGeom prst="rect">
              <a:avLst/>
            </a:prstGeom>
            <a:solidFill>
              <a:srgbClr val="1CABE2">
                <a:alpha val="100000"/>
              </a:srgbClr>
            </a:solidFill>
          </p:spPr>
          <p:txBody>
            <a:bodyPr/>
            <a:lstStyle/>
            <a:p/>
          </p:txBody>
        </p:sp>
        <p:sp>
          <p:nvSpPr>
            <p:cNvPr id="34" name="rc34"/>
            <p:cNvSpPr/>
            <p:nvPr/>
          </p:nvSpPr>
          <p:spPr>
            <a:xfrm>
              <a:off x="4623245" y="3808723"/>
              <a:ext cx="249522" cy="64916"/>
            </a:xfrm>
            <a:prstGeom prst="rect">
              <a:avLst/>
            </a:prstGeom>
            <a:solidFill>
              <a:srgbClr val="1CABE2">
                <a:alpha val="100000"/>
              </a:srgbClr>
            </a:solidFill>
          </p:spPr>
          <p:txBody>
            <a:bodyPr/>
            <a:lstStyle/>
            <a:p/>
          </p:txBody>
        </p:sp>
        <p:sp>
          <p:nvSpPr>
            <p:cNvPr id="35" name="rc35"/>
            <p:cNvSpPr/>
            <p:nvPr/>
          </p:nvSpPr>
          <p:spPr>
            <a:xfrm>
              <a:off x="4900493" y="3741407"/>
              <a:ext cx="249522" cy="132232"/>
            </a:xfrm>
            <a:prstGeom prst="rect">
              <a:avLst/>
            </a:prstGeom>
            <a:solidFill>
              <a:srgbClr val="1CABE2">
                <a:alpha val="100000"/>
              </a:srgbClr>
            </a:solidFill>
          </p:spPr>
          <p:txBody>
            <a:bodyPr/>
            <a:lstStyle/>
            <a:p/>
          </p:txBody>
        </p:sp>
        <p:sp>
          <p:nvSpPr>
            <p:cNvPr id="36" name="rc36"/>
            <p:cNvSpPr/>
            <p:nvPr/>
          </p:nvSpPr>
          <p:spPr>
            <a:xfrm>
              <a:off x="5177741" y="3602918"/>
              <a:ext cx="249522" cy="270721"/>
            </a:xfrm>
            <a:prstGeom prst="rect">
              <a:avLst/>
            </a:prstGeom>
            <a:solidFill>
              <a:srgbClr val="1CABE2">
                <a:alpha val="100000"/>
              </a:srgbClr>
            </a:solidFill>
          </p:spPr>
          <p:txBody>
            <a:bodyPr/>
            <a:lstStyle/>
            <a:p/>
          </p:txBody>
        </p:sp>
        <p:sp>
          <p:nvSpPr>
            <p:cNvPr id="37" name="rc37"/>
            <p:cNvSpPr/>
            <p:nvPr/>
          </p:nvSpPr>
          <p:spPr>
            <a:xfrm>
              <a:off x="5454988" y="3740325"/>
              <a:ext cx="249522" cy="133314"/>
            </a:xfrm>
            <a:prstGeom prst="rect">
              <a:avLst/>
            </a:prstGeom>
            <a:solidFill>
              <a:srgbClr val="1CABE2">
                <a:alpha val="100000"/>
              </a:srgbClr>
            </a:solidFill>
          </p:spPr>
          <p:txBody>
            <a:bodyPr/>
            <a:lstStyle/>
            <a:p/>
          </p:txBody>
        </p:sp>
        <p:sp>
          <p:nvSpPr>
            <p:cNvPr id="38" name="rc38"/>
            <p:cNvSpPr/>
            <p:nvPr/>
          </p:nvSpPr>
          <p:spPr>
            <a:xfrm>
              <a:off x="5732236" y="3742348"/>
              <a:ext cx="249522" cy="131291"/>
            </a:xfrm>
            <a:prstGeom prst="rect">
              <a:avLst/>
            </a:prstGeom>
            <a:solidFill>
              <a:srgbClr val="1CABE2">
                <a:alpha val="100000"/>
              </a:srgbClr>
            </a:solidFill>
          </p:spPr>
          <p:txBody>
            <a:bodyPr/>
            <a:lstStyle/>
            <a:p/>
          </p:txBody>
        </p:sp>
        <p:sp>
          <p:nvSpPr>
            <p:cNvPr id="39" name="rc39"/>
            <p:cNvSpPr/>
            <p:nvPr/>
          </p:nvSpPr>
          <p:spPr>
            <a:xfrm>
              <a:off x="6009484" y="3809240"/>
              <a:ext cx="249522" cy="64399"/>
            </a:xfrm>
            <a:prstGeom prst="rect">
              <a:avLst/>
            </a:prstGeom>
            <a:solidFill>
              <a:srgbClr val="1CABE2">
                <a:alpha val="100000"/>
              </a:srgbClr>
            </a:solidFill>
          </p:spPr>
          <p:txBody>
            <a:bodyPr/>
            <a:lstStyle/>
            <a:p/>
          </p:txBody>
        </p:sp>
        <p:sp>
          <p:nvSpPr>
            <p:cNvPr id="40" name="rc40"/>
            <p:cNvSpPr/>
            <p:nvPr/>
          </p:nvSpPr>
          <p:spPr>
            <a:xfrm>
              <a:off x="6286731" y="2226074"/>
              <a:ext cx="249522" cy="1647565"/>
            </a:xfrm>
            <a:prstGeom prst="rect">
              <a:avLst/>
            </a:prstGeom>
            <a:solidFill>
              <a:srgbClr val="1CABE2">
                <a:alpha val="100000"/>
              </a:srgbClr>
            </a:solidFill>
          </p:spPr>
          <p:txBody>
            <a:bodyPr/>
            <a:lstStyle/>
            <a:p/>
          </p:txBody>
        </p:sp>
        <p:sp>
          <p:nvSpPr>
            <p:cNvPr id="41" name="rc41"/>
            <p:cNvSpPr/>
            <p:nvPr/>
          </p:nvSpPr>
          <p:spPr>
            <a:xfrm>
              <a:off x="6563979" y="2252182"/>
              <a:ext cx="249522" cy="1621457"/>
            </a:xfrm>
            <a:prstGeom prst="rect">
              <a:avLst/>
            </a:prstGeom>
            <a:solidFill>
              <a:srgbClr val="1CABE2">
                <a:alpha val="100000"/>
              </a:srgbClr>
            </a:solidFill>
          </p:spPr>
          <p:txBody>
            <a:bodyPr/>
            <a:lstStyle/>
            <a:p/>
          </p:txBody>
        </p:sp>
        <p:sp>
          <p:nvSpPr>
            <p:cNvPr id="42" name="rc42"/>
            <p:cNvSpPr/>
            <p:nvPr/>
          </p:nvSpPr>
          <p:spPr>
            <a:xfrm>
              <a:off x="6841227" y="2272598"/>
              <a:ext cx="249522" cy="1601041"/>
            </a:xfrm>
            <a:prstGeom prst="rect">
              <a:avLst/>
            </a:prstGeom>
            <a:solidFill>
              <a:srgbClr val="1CABE2">
                <a:alpha val="100000"/>
              </a:srgbClr>
            </a:solidFill>
          </p:spPr>
          <p:txBody>
            <a:bodyPr/>
            <a:lstStyle/>
            <a:p/>
          </p:txBody>
        </p:sp>
        <p:sp>
          <p:nvSpPr>
            <p:cNvPr id="43" name="rc43"/>
            <p:cNvSpPr/>
            <p:nvPr/>
          </p:nvSpPr>
          <p:spPr>
            <a:xfrm>
              <a:off x="7118474" y="2299882"/>
              <a:ext cx="249522" cy="1573757"/>
            </a:xfrm>
            <a:prstGeom prst="rect">
              <a:avLst/>
            </a:prstGeom>
            <a:solidFill>
              <a:srgbClr val="1CABE2">
                <a:alpha val="100000"/>
              </a:srgbClr>
            </a:solidFill>
          </p:spPr>
          <p:txBody>
            <a:bodyPr/>
            <a:lstStyle/>
            <a:p/>
          </p:txBody>
        </p:sp>
        <p:sp>
          <p:nvSpPr>
            <p:cNvPr id="44" name="rc44"/>
            <p:cNvSpPr/>
            <p:nvPr/>
          </p:nvSpPr>
          <p:spPr>
            <a:xfrm>
              <a:off x="7395722" y="2335868"/>
              <a:ext cx="249522" cy="1537771"/>
            </a:xfrm>
            <a:prstGeom prst="rect">
              <a:avLst/>
            </a:prstGeom>
            <a:solidFill>
              <a:srgbClr val="1CABE2">
                <a:alpha val="100000"/>
              </a:srgbClr>
            </a:solidFill>
          </p:spPr>
          <p:txBody>
            <a:bodyPr/>
            <a:lstStyle/>
            <a:p/>
          </p:txBody>
        </p:sp>
        <p:sp>
          <p:nvSpPr>
            <p:cNvPr id="45" name="rc45"/>
            <p:cNvSpPr/>
            <p:nvPr/>
          </p:nvSpPr>
          <p:spPr>
            <a:xfrm>
              <a:off x="7672970" y="2374018"/>
              <a:ext cx="249522" cy="1499621"/>
            </a:xfrm>
            <a:prstGeom prst="rect">
              <a:avLst/>
            </a:prstGeom>
            <a:solidFill>
              <a:srgbClr val="1CABE2">
                <a:alpha val="100000"/>
              </a:srgbClr>
            </a:solidFill>
          </p:spPr>
          <p:txBody>
            <a:bodyPr/>
            <a:lstStyle/>
            <a:p/>
          </p:txBody>
        </p:sp>
        <p:sp>
          <p:nvSpPr>
            <p:cNvPr id="46" name="rc46"/>
            <p:cNvSpPr/>
            <p:nvPr/>
          </p:nvSpPr>
          <p:spPr>
            <a:xfrm>
              <a:off x="7950217" y="3307030"/>
              <a:ext cx="249522" cy="566609"/>
            </a:xfrm>
            <a:prstGeom prst="rect">
              <a:avLst/>
            </a:prstGeom>
            <a:solidFill>
              <a:srgbClr val="1CABE2">
                <a:alpha val="100000"/>
              </a:srgbClr>
            </a:solidFill>
          </p:spPr>
          <p:txBody>
            <a:bodyPr/>
            <a:lstStyle/>
            <a:p/>
          </p:txBody>
        </p:sp>
        <p:sp>
          <p:nvSpPr>
            <p:cNvPr id="47" name="rc47"/>
            <p:cNvSpPr/>
            <p:nvPr/>
          </p:nvSpPr>
          <p:spPr>
            <a:xfrm>
              <a:off x="1296273" y="3555548"/>
              <a:ext cx="249522" cy="159045"/>
            </a:xfrm>
            <a:prstGeom prst="rect">
              <a:avLst/>
            </a:prstGeom>
            <a:solidFill>
              <a:srgbClr val="B3B3B3">
                <a:alpha val="100000"/>
              </a:srgbClr>
            </a:solidFill>
          </p:spPr>
          <p:txBody>
            <a:bodyPr/>
            <a:lstStyle/>
            <a:p/>
          </p:txBody>
        </p:sp>
        <p:sp>
          <p:nvSpPr>
            <p:cNvPr id="48" name="rc48"/>
            <p:cNvSpPr/>
            <p:nvPr/>
          </p:nvSpPr>
          <p:spPr>
            <a:xfrm>
              <a:off x="1573521" y="3543929"/>
              <a:ext cx="249522" cy="109934"/>
            </a:xfrm>
            <a:prstGeom prst="rect">
              <a:avLst/>
            </a:prstGeom>
            <a:solidFill>
              <a:srgbClr val="B3B3B3">
                <a:alpha val="100000"/>
              </a:srgbClr>
            </a:solidFill>
          </p:spPr>
          <p:txBody>
            <a:bodyPr/>
            <a:lstStyle/>
            <a:p/>
          </p:txBody>
        </p:sp>
        <p:sp>
          <p:nvSpPr>
            <p:cNvPr id="49" name="rc49"/>
            <p:cNvSpPr/>
            <p:nvPr/>
          </p:nvSpPr>
          <p:spPr>
            <a:xfrm>
              <a:off x="1850769" y="3473414"/>
              <a:ext cx="249522" cy="228713"/>
            </a:xfrm>
            <a:prstGeom prst="rect">
              <a:avLst/>
            </a:prstGeom>
            <a:solidFill>
              <a:srgbClr val="B3B3B3">
                <a:alpha val="100000"/>
              </a:srgbClr>
            </a:solidFill>
          </p:spPr>
          <p:txBody>
            <a:bodyPr/>
            <a:lstStyle/>
            <a:p/>
          </p:txBody>
        </p:sp>
        <p:sp>
          <p:nvSpPr>
            <p:cNvPr id="50" name="rc50"/>
            <p:cNvSpPr/>
            <p:nvPr/>
          </p:nvSpPr>
          <p:spPr>
            <a:xfrm>
              <a:off x="2128016" y="3576293"/>
              <a:ext cx="249522" cy="237886"/>
            </a:xfrm>
            <a:prstGeom prst="rect">
              <a:avLst/>
            </a:prstGeom>
            <a:solidFill>
              <a:srgbClr val="B3B3B3">
                <a:alpha val="100000"/>
              </a:srgbClr>
            </a:solidFill>
          </p:spPr>
          <p:txBody>
            <a:bodyPr/>
            <a:lstStyle/>
            <a:p/>
          </p:txBody>
        </p:sp>
        <p:sp>
          <p:nvSpPr>
            <p:cNvPr id="51" name="rc51"/>
            <p:cNvSpPr/>
            <p:nvPr/>
          </p:nvSpPr>
          <p:spPr>
            <a:xfrm>
              <a:off x="2405264" y="3687733"/>
              <a:ext cx="249522" cy="123953"/>
            </a:xfrm>
            <a:prstGeom prst="rect">
              <a:avLst/>
            </a:prstGeom>
            <a:solidFill>
              <a:srgbClr val="B3B3B3">
                <a:alpha val="100000"/>
              </a:srgbClr>
            </a:solidFill>
          </p:spPr>
          <p:txBody>
            <a:bodyPr/>
            <a:lstStyle/>
            <a:p/>
          </p:txBody>
        </p:sp>
        <p:sp>
          <p:nvSpPr>
            <p:cNvPr id="52" name="rc52"/>
            <p:cNvSpPr/>
            <p:nvPr/>
          </p:nvSpPr>
          <p:spPr>
            <a:xfrm>
              <a:off x="2682512" y="3744089"/>
              <a:ext cx="249522" cy="0"/>
            </a:xfrm>
            <a:prstGeom prst="rect">
              <a:avLst/>
            </a:prstGeom>
            <a:solidFill>
              <a:srgbClr val="B3B3B3">
                <a:alpha val="100000"/>
              </a:srgbClr>
            </a:solidFill>
          </p:spPr>
          <p:txBody>
            <a:bodyPr/>
            <a:lstStyle/>
            <a:p/>
          </p:txBody>
        </p:sp>
        <p:sp>
          <p:nvSpPr>
            <p:cNvPr id="53" name="rc53"/>
            <p:cNvSpPr/>
            <p:nvPr/>
          </p:nvSpPr>
          <p:spPr>
            <a:xfrm>
              <a:off x="2959759" y="3741125"/>
              <a:ext cx="249522" cy="0"/>
            </a:xfrm>
            <a:prstGeom prst="rect">
              <a:avLst/>
            </a:prstGeom>
            <a:solidFill>
              <a:srgbClr val="B3B3B3">
                <a:alpha val="100000"/>
              </a:srgbClr>
            </a:solidFill>
          </p:spPr>
          <p:txBody>
            <a:bodyPr/>
            <a:lstStyle/>
            <a:p/>
          </p:txBody>
        </p:sp>
        <p:sp>
          <p:nvSpPr>
            <p:cNvPr id="54" name="rc54"/>
            <p:cNvSpPr/>
            <p:nvPr/>
          </p:nvSpPr>
          <p:spPr>
            <a:xfrm>
              <a:off x="3237007" y="3739479"/>
              <a:ext cx="249522" cy="0"/>
            </a:xfrm>
            <a:prstGeom prst="rect">
              <a:avLst/>
            </a:prstGeom>
            <a:solidFill>
              <a:srgbClr val="B3B3B3">
                <a:alpha val="100000"/>
              </a:srgbClr>
            </a:solidFill>
          </p:spPr>
          <p:txBody>
            <a:bodyPr/>
            <a:lstStyle/>
            <a:p/>
          </p:txBody>
        </p:sp>
        <p:sp>
          <p:nvSpPr>
            <p:cNvPr id="55" name="rc55"/>
            <p:cNvSpPr/>
            <p:nvPr/>
          </p:nvSpPr>
          <p:spPr>
            <a:xfrm>
              <a:off x="3514255" y="3738067"/>
              <a:ext cx="249522" cy="0"/>
            </a:xfrm>
            <a:prstGeom prst="rect">
              <a:avLst/>
            </a:prstGeom>
            <a:solidFill>
              <a:srgbClr val="B3B3B3">
                <a:alpha val="100000"/>
              </a:srgbClr>
            </a:solidFill>
          </p:spPr>
          <p:txBody>
            <a:bodyPr/>
            <a:lstStyle/>
            <a:p/>
          </p:txBody>
        </p:sp>
        <p:sp>
          <p:nvSpPr>
            <p:cNvPr id="56" name="rc56"/>
            <p:cNvSpPr/>
            <p:nvPr/>
          </p:nvSpPr>
          <p:spPr>
            <a:xfrm>
              <a:off x="3791502" y="3736750"/>
              <a:ext cx="249522" cy="0"/>
            </a:xfrm>
            <a:prstGeom prst="rect">
              <a:avLst/>
            </a:prstGeom>
            <a:solidFill>
              <a:srgbClr val="B3B3B3">
                <a:alpha val="100000"/>
              </a:srgbClr>
            </a:solidFill>
          </p:spPr>
          <p:txBody>
            <a:bodyPr/>
            <a:lstStyle/>
            <a:p/>
          </p:txBody>
        </p:sp>
        <p:sp>
          <p:nvSpPr>
            <p:cNvPr id="57" name="rc57"/>
            <p:cNvSpPr/>
            <p:nvPr/>
          </p:nvSpPr>
          <p:spPr>
            <a:xfrm>
              <a:off x="4068750" y="3731482"/>
              <a:ext cx="249522" cy="0"/>
            </a:xfrm>
            <a:prstGeom prst="rect">
              <a:avLst/>
            </a:prstGeom>
            <a:solidFill>
              <a:srgbClr val="B3B3B3">
                <a:alpha val="100000"/>
              </a:srgbClr>
            </a:solidFill>
          </p:spPr>
          <p:txBody>
            <a:bodyPr/>
            <a:lstStyle/>
            <a:p/>
          </p:txBody>
        </p:sp>
        <p:sp>
          <p:nvSpPr>
            <p:cNvPr id="58" name="rc58"/>
            <p:cNvSpPr/>
            <p:nvPr/>
          </p:nvSpPr>
          <p:spPr>
            <a:xfrm>
              <a:off x="4345998" y="3726966"/>
              <a:ext cx="249522" cy="73336"/>
            </a:xfrm>
            <a:prstGeom prst="rect">
              <a:avLst/>
            </a:prstGeom>
            <a:solidFill>
              <a:srgbClr val="B3B3B3">
                <a:alpha val="100000"/>
              </a:srgbClr>
            </a:solidFill>
          </p:spPr>
          <p:txBody>
            <a:bodyPr/>
            <a:lstStyle/>
            <a:p/>
          </p:txBody>
        </p:sp>
        <p:sp>
          <p:nvSpPr>
            <p:cNvPr id="59" name="rc59"/>
            <p:cNvSpPr/>
            <p:nvPr/>
          </p:nvSpPr>
          <p:spPr>
            <a:xfrm>
              <a:off x="4623245" y="3743806"/>
              <a:ext cx="249522" cy="64916"/>
            </a:xfrm>
            <a:prstGeom prst="rect">
              <a:avLst/>
            </a:prstGeom>
            <a:solidFill>
              <a:srgbClr val="B3B3B3">
                <a:alpha val="100000"/>
              </a:srgbClr>
            </a:solidFill>
          </p:spPr>
          <p:txBody>
            <a:bodyPr/>
            <a:lstStyle/>
            <a:p/>
          </p:txBody>
        </p:sp>
        <p:sp>
          <p:nvSpPr>
            <p:cNvPr id="60" name="rc60"/>
            <p:cNvSpPr/>
            <p:nvPr/>
          </p:nvSpPr>
          <p:spPr>
            <a:xfrm>
              <a:off x="4900493" y="3609128"/>
              <a:ext cx="249522" cy="132279"/>
            </a:xfrm>
            <a:prstGeom prst="rect">
              <a:avLst/>
            </a:prstGeom>
            <a:solidFill>
              <a:srgbClr val="B3B3B3">
                <a:alpha val="100000"/>
              </a:srgbClr>
            </a:solidFill>
          </p:spPr>
          <p:txBody>
            <a:bodyPr/>
            <a:lstStyle/>
            <a:p/>
          </p:txBody>
        </p:sp>
        <p:sp>
          <p:nvSpPr>
            <p:cNvPr id="61" name="rc61"/>
            <p:cNvSpPr/>
            <p:nvPr/>
          </p:nvSpPr>
          <p:spPr>
            <a:xfrm>
              <a:off x="5177741" y="3467581"/>
              <a:ext cx="249522" cy="135337"/>
            </a:xfrm>
            <a:prstGeom prst="rect">
              <a:avLst/>
            </a:prstGeom>
            <a:solidFill>
              <a:srgbClr val="B3B3B3">
                <a:alpha val="100000"/>
              </a:srgbClr>
            </a:solidFill>
          </p:spPr>
          <p:txBody>
            <a:bodyPr/>
            <a:lstStyle/>
            <a:p/>
          </p:txBody>
        </p:sp>
        <p:sp>
          <p:nvSpPr>
            <p:cNvPr id="62" name="rc62"/>
            <p:cNvSpPr/>
            <p:nvPr/>
          </p:nvSpPr>
          <p:spPr>
            <a:xfrm>
              <a:off x="5454988" y="3673621"/>
              <a:ext cx="249522" cy="66704"/>
            </a:xfrm>
            <a:prstGeom prst="rect">
              <a:avLst/>
            </a:prstGeom>
            <a:solidFill>
              <a:srgbClr val="B3B3B3">
                <a:alpha val="100000"/>
              </a:srgbClr>
            </a:solidFill>
          </p:spPr>
          <p:txBody>
            <a:bodyPr/>
            <a:lstStyle/>
            <a:p/>
          </p:txBody>
        </p:sp>
        <p:sp>
          <p:nvSpPr>
            <p:cNvPr id="63" name="rc63"/>
            <p:cNvSpPr/>
            <p:nvPr/>
          </p:nvSpPr>
          <p:spPr>
            <a:xfrm>
              <a:off x="5732236" y="3676679"/>
              <a:ext cx="249522" cy="65669"/>
            </a:xfrm>
            <a:prstGeom prst="rect">
              <a:avLst/>
            </a:prstGeom>
            <a:solidFill>
              <a:srgbClr val="B3B3B3">
                <a:alpha val="100000"/>
              </a:srgbClr>
            </a:solidFill>
          </p:spPr>
          <p:txBody>
            <a:bodyPr/>
            <a:lstStyle/>
            <a:p/>
          </p:txBody>
        </p:sp>
        <p:sp>
          <p:nvSpPr>
            <p:cNvPr id="64" name="rc64"/>
            <p:cNvSpPr/>
            <p:nvPr/>
          </p:nvSpPr>
          <p:spPr>
            <a:xfrm>
              <a:off x="6009484" y="3680395"/>
              <a:ext cx="249522" cy="128845"/>
            </a:xfrm>
            <a:prstGeom prst="rect">
              <a:avLst/>
            </a:prstGeom>
            <a:solidFill>
              <a:srgbClr val="B3B3B3">
                <a:alpha val="100000"/>
              </a:srgbClr>
            </a:solidFill>
          </p:spPr>
          <p:txBody>
            <a:bodyPr/>
            <a:lstStyle/>
            <a:p/>
          </p:txBody>
        </p:sp>
        <p:sp>
          <p:nvSpPr>
            <p:cNvPr id="65" name="rc65"/>
            <p:cNvSpPr/>
            <p:nvPr/>
          </p:nvSpPr>
          <p:spPr>
            <a:xfrm>
              <a:off x="6286731" y="2162710"/>
              <a:ext cx="249522" cy="63364"/>
            </a:xfrm>
            <a:prstGeom prst="rect">
              <a:avLst/>
            </a:prstGeom>
            <a:solidFill>
              <a:srgbClr val="B3B3B3">
                <a:alpha val="100000"/>
              </a:srgbClr>
            </a:solidFill>
          </p:spPr>
          <p:txBody>
            <a:bodyPr/>
            <a:lstStyle/>
            <a:p/>
          </p:txBody>
        </p:sp>
        <p:sp>
          <p:nvSpPr>
            <p:cNvPr id="66" name="rc66"/>
            <p:cNvSpPr/>
            <p:nvPr/>
          </p:nvSpPr>
          <p:spPr>
            <a:xfrm>
              <a:off x="6563979" y="2189853"/>
              <a:ext cx="249522" cy="62329"/>
            </a:xfrm>
            <a:prstGeom prst="rect">
              <a:avLst/>
            </a:prstGeom>
            <a:solidFill>
              <a:srgbClr val="B3B3B3">
                <a:alpha val="100000"/>
              </a:srgbClr>
            </a:solidFill>
          </p:spPr>
          <p:txBody>
            <a:bodyPr/>
            <a:lstStyle/>
            <a:p/>
          </p:txBody>
        </p:sp>
        <p:sp>
          <p:nvSpPr>
            <p:cNvPr id="67" name="rc67"/>
            <p:cNvSpPr/>
            <p:nvPr/>
          </p:nvSpPr>
          <p:spPr>
            <a:xfrm>
              <a:off x="6841227" y="2211021"/>
              <a:ext cx="249522" cy="61576"/>
            </a:xfrm>
            <a:prstGeom prst="rect">
              <a:avLst/>
            </a:prstGeom>
            <a:solidFill>
              <a:srgbClr val="B3B3B3">
                <a:alpha val="100000"/>
              </a:srgbClr>
            </a:solidFill>
          </p:spPr>
          <p:txBody>
            <a:bodyPr/>
            <a:lstStyle/>
            <a:p/>
          </p:txBody>
        </p:sp>
        <p:sp>
          <p:nvSpPr>
            <p:cNvPr id="68" name="rc68"/>
            <p:cNvSpPr/>
            <p:nvPr/>
          </p:nvSpPr>
          <p:spPr>
            <a:xfrm>
              <a:off x="7118474" y="2239340"/>
              <a:ext cx="249522" cy="60541"/>
            </a:xfrm>
            <a:prstGeom prst="rect">
              <a:avLst/>
            </a:prstGeom>
            <a:solidFill>
              <a:srgbClr val="B3B3B3">
                <a:alpha val="100000"/>
              </a:srgbClr>
            </a:solidFill>
          </p:spPr>
          <p:txBody>
            <a:bodyPr/>
            <a:lstStyle/>
            <a:p/>
          </p:txBody>
        </p:sp>
        <p:sp>
          <p:nvSpPr>
            <p:cNvPr id="69" name="rc69"/>
            <p:cNvSpPr/>
            <p:nvPr/>
          </p:nvSpPr>
          <p:spPr>
            <a:xfrm>
              <a:off x="7395722" y="2276737"/>
              <a:ext cx="249522" cy="59130"/>
            </a:xfrm>
            <a:prstGeom prst="rect">
              <a:avLst/>
            </a:prstGeom>
            <a:solidFill>
              <a:srgbClr val="B3B3B3">
                <a:alpha val="100000"/>
              </a:srgbClr>
            </a:solidFill>
          </p:spPr>
          <p:txBody>
            <a:bodyPr/>
            <a:lstStyle/>
            <a:p/>
          </p:txBody>
        </p:sp>
        <p:sp>
          <p:nvSpPr>
            <p:cNvPr id="70" name="rc70"/>
            <p:cNvSpPr/>
            <p:nvPr/>
          </p:nvSpPr>
          <p:spPr>
            <a:xfrm>
              <a:off x="7672970" y="2316346"/>
              <a:ext cx="249522" cy="57672"/>
            </a:xfrm>
            <a:prstGeom prst="rect">
              <a:avLst/>
            </a:prstGeom>
            <a:solidFill>
              <a:srgbClr val="B3B3B3">
                <a:alpha val="100000"/>
              </a:srgbClr>
            </a:solidFill>
          </p:spPr>
          <p:txBody>
            <a:bodyPr/>
            <a:lstStyle/>
            <a:p/>
          </p:txBody>
        </p:sp>
        <p:sp>
          <p:nvSpPr>
            <p:cNvPr id="71" name="rc71"/>
            <p:cNvSpPr/>
            <p:nvPr/>
          </p:nvSpPr>
          <p:spPr>
            <a:xfrm>
              <a:off x="7950217" y="3080340"/>
              <a:ext cx="249522" cy="226690"/>
            </a:xfrm>
            <a:prstGeom prst="rect">
              <a:avLst/>
            </a:prstGeom>
            <a:solidFill>
              <a:srgbClr val="B3B3B3">
                <a:alpha val="100000"/>
              </a:srgbClr>
            </a:solidFill>
          </p:spPr>
          <p:txBody>
            <a:bodyPr/>
            <a:lstStyle/>
            <a:p/>
          </p:txBody>
        </p:sp>
        <p:sp>
          <p:nvSpPr>
            <p:cNvPr id="72" name="pl72"/>
            <p:cNvSpPr/>
            <p:nvPr/>
          </p:nvSpPr>
          <p:spPr>
            <a:xfrm>
              <a:off x="1421035" y="1050606"/>
              <a:ext cx="6653943" cy="712887"/>
            </a:xfrm>
            <a:custGeom>
              <a:avLst/>
              <a:pathLst>
                <a:path w="6653943" h="712887">
                  <a:moveTo>
                    <a:pt x="0" y="57030"/>
                  </a:moveTo>
                  <a:lnTo>
                    <a:pt x="277247" y="85546"/>
                  </a:lnTo>
                  <a:lnTo>
                    <a:pt x="554495" y="57030"/>
                  </a:lnTo>
                  <a:lnTo>
                    <a:pt x="831742" y="0"/>
                  </a:lnTo>
                  <a:lnTo>
                    <a:pt x="1108990" y="0"/>
                  </a:lnTo>
                  <a:lnTo>
                    <a:pt x="1386238" y="28515"/>
                  </a:lnTo>
                  <a:lnTo>
                    <a:pt x="1663485" y="28515"/>
                  </a:lnTo>
                  <a:lnTo>
                    <a:pt x="1940733" y="28515"/>
                  </a:lnTo>
                  <a:lnTo>
                    <a:pt x="2217981" y="28515"/>
                  </a:lnTo>
                  <a:lnTo>
                    <a:pt x="2495228" y="28515"/>
                  </a:lnTo>
                  <a:lnTo>
                    <a:pt x="2772476" y="28515"/>
                  </a:lnTo>
                  <a:lnTo>
                    <a:pt x="3049724" y="0"/>
                  </a:lnTo>
                  <a:lnTo>
                    <a:pt x="3326971" y="0"/>
                  </a:lnTo>
                  <a:lnTo>
                    <a:pt x="3604219" y="28515"/>
                  </a:lnTo>
                  <a:lnTo>
                    <a:pt x="3881467" y="85546"/>
                  </a:lnTo>
                  <a:lnTo>
                    <a:pt x="4158714" y="28515"/>
                  </a:lnTo>
                  <a:lnTo>
                    <a:pt x="4435962" y="28515"/>
                  </a:lnTo>
                  <a:lnTo>
                    <a:pt x="4713210" y="0"/>
                  </a:lnTo>
                  <a:lnTo>
                    <a:pt x="4990457" y="712887"/>
                  </a:lnTo>
                  <a:lnTo>
                    <a:pt x="5267705" y="712887"/>
                  </a:lnTo>
                  <a:lnTo>
                    <a:pt x="5544953" y="712887"/>
                  </a:lnTo>
                  <a:lnTo>
                    <a:pt x="5822200" y="712887"/>
                  </a:lnTo>
                  <a:lnTo>
                    <a:pt x="6099448" y="712887"/>
                  </a:lnTo>
                  <a:lnTo>
                    <a:pt x="6376696" y="712887"/>
                  </a:lnTo>
                  <a:lnTo>
                    <a:pt x="6653943" y="256639"/>
                  </a:lnTo>
                </a:path>
              </a:pathLst>
            </a:custGeom>
            <a:ln w="27101" cap="flat">
              <a:solidFill>
                <a:srgbClr val="0058AB">
                  <a:alpha val="50196"/>
                </a:srgbClr>
              </a:solidFill>
              <a:prstDash val="solid"/>
              <a:round/>
            </a:ln>
          </p:spPr>
          <p:txBody>
            <a:bodyPr/>
            <a:lstStyle/>
            <a:p/>
          </p:txBody>
        </p:sp>
        <p:sp>
          <p:nvSpPr>
            <p:cNvPr id="73" name="pl73"/>
            <p:cNvSpPr/>
            <p:nvPr/>
          </p:nvSpPr>
          <p:spPr>
            <a:xfrm>
              <a:off x="1421035" y="1079121"/>
              <a:ext cx="6653943" cy="712887"/>
            </a:xfrm>
            <a:custGeom>
              <a:avLst/>
              <a:pathLst>
                <a:path w="6653943" h="712887">
                  <a:moveTo>
                    <a:pt x="0" y="114061"/>
                  </a:moveTo>
                  <a:lnTo>
                    <a:pt x="277247" y="114061"/>
                  </a:lnTo>
                  <a:lnTo>
                    <a:pt x="554495" y="142577"/>
                  </a:lnTo>
                  <a:lnTo>
                    <a:pt x="831742" y="85546"/>
                  </a:lnTo>
                  <a:lnTo>
                    <a:pt x="1108990" y="28515"/>
                  </a:lnTo>
                  <a:lnTo>
                    <a:pt x="1386238" y="0"/>
                  </a:lnTo>
                  <a:lnTo>
                    <a:pt x="1663485" y="0"/>
                  </a:lnTo>
                  <a:lnTo>
                    <a:pt x="1940733" y="0"/>
                  </a:lnTo>
                  <a:lnTo>
                    <a:pt x="2217981" y="0"/>
                  </a:lnTo>
                  <a:lnTo>
                    <a:pt x="2495228" y="0"/>
                  </a:lnTo>
                  <a:lnTo>
                    <a:pt x="2772476" y="0"/>
                  </a:lnTo>
                  <a:lnTo>
                    <a:pt x="3049724" y="0"/>
                  </a:lnTo>
                  <a:lnTo>
                    <a:pt x="3326971" y="0"/>
                  </a:lnTo>
                  <a:lnTo>
                    <a:pt x="3604219" y="57030"/>
                  </a:lnTo>
                  <a:lnTo>
                    <a:pt x="3881467" y="114061"/>
                  </a:lnTo>
                  <a:lnTo>
                    <a:pt x="4158714" y="28515"/>
                  </a:lnTo>
                  <a:lnTo>
                    <a:pt x="4435962" y="28515"/>
                  </a:lnTo>
                  <a:lnTo>
                    <a:pt x="4713210" y="28515"/>
                  </a:lnTo>
                  <a:lnTo>
                    <a:pt x="4990457" y="712887"/>
                  </a:lnTo>
                  <a:lnTo>
                    <a:pt x="5267705" y="712887"/>
                  </a:lnTo>
                  <a:lnTo>
                    <a:pt x="5544953" y="712887"/>
                  </a:lnTo>
                  <a:lnTo>
                    <a:pt x="5822200" y="712887"/>
                  </a:lnTo>
                  <a:lnTo>
                    <a:pt x="6099448" y="712887"/>
                  </a:lnTo>
                  <a:lnTo>
                    <a:pt x="6376696" y="712887"/>
                  </a:lnTo>
                  <a:lnTo>
                    <a:pt x="6653943" y="342185"/>
                  </a:lnTo>
                </a:path>
              </a:pathLst>
            </a:custGeom>
            <a:ln w="27101" cap="flat">
              <a:solidFill>
                <a:srgbClr val="333333">
                  <a:alpha val="50196"/>
                </a:srgbClr>
              </a:solidFill>
              <a:prstDash val="solid"/>
              <a:round/>
            </a:ln>
          </p:spPr>
          <p:txBody>
            <a:bodyPr/>
            <a:lstStyle/>
            <a:p/>
          </p:txBody>
        </p:sp>
        <p:sp>
          <p:nvSpPr>
            <p:cNvPr id="74" name="tx74"/>
            <p:cNvSpPr/>
            <p:nvPr/>
          </p:nvSpPr>
          <p:spPr>
            <a:xfrm>
              <a:off x="6628451"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5" name="tx75"/>
            <p:cNvSpPr/>
            <p:nvPr/>
          </p:nvSpPr>
          <p:spPr>
            <a:xfrm>
              <a:off x="6905698"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7182946"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7460194"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737441"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8014689"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628451"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1" name="tx81"/>
            <p:cNvSpPr/>
            <p:nvPr/>
          </p:nvSpPr>
          <p:spPr>
            <a:xfrm>
              <a:off x="6905698"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2" name="tx82"/>
            <p:cNvSpPr/>
            <p:nvPr/>
          </p:nvSpPr>
          <p:spPr>
            <a:xfrm>
              <a:off x="7182946"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3" name="tx83"/>
            <p:cNvSpPr/>
            <p:nvPr/>
          </p:nvSpPr>
          <p:spPr>
            <a:xfrm>
              <a:off x="7460194"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4" name="tx84"/>
            <p:cNvSpPr/>
            <p:nvPr/>
          </p:nvSpPr>
          <p:spPr>
            <a:xfrm>
              <a:off x="7737441"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5" name="tx85"/>
            <p:cNvSpPr/>
            <p:nvPr/>
          </p:nvSpPr>
          <p:spPr>
            <a:xfrm>
              <a:off x="801468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1345686" y="37536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7" name="tx87"/>
            <p:cNvSpPr/>
            <p:nvPr/>
          </p:nvSpPr>
          <p:spPr>
            <a:xfrm>
              <a:off x="2731924" y="37684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8" name="tx88"/>
            <p:cNvSpPr/>
            <p:nvPr/>
          </p:nvSpPr>
          <p:spPr>
            <a:xfrm>
              <a:off x="4163367" y="37620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5504401" y="37665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6583247" y="30224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91" name="tx91"/>
            <p:cNvSpPr/>
            <p:nvPr/>
          </p:nvSpPr>
          <p:spPr>
            <a:xfrm>
              <a:off x="6905698" y="3032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7137742" y="30462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33.5</a:t>
              </a:r>
            </a:p>
          </p:txBody>
        </p:sp>
        <p:sp>
          <p:nvSpPr>
            <p:cNvPr id="93" name="tx93"/>
            <p:cNvSpPr/>
            <p:nvPr/>
          </p:nvSpPr>
          <p:spPr>
            <a:xfrm>
              <a:off x="7414990" y="30642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94" name="tx94"/>
            <p:cNvSpPr/>
            <p:nvPr/>
          </p:nvSpPr>
          <p:spPr>
            <a:xfrm>
              <a:off x="7692237" y="30833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95" name="tx95"/>
            <p:cNvSpPr/>
            <p:nvPr/>
          </p:nvSpPr>
          <p:spPr>
            <a:xfrm>
              <a:off x="8014689" y="35512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1345686" y="35945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7" name="tx97"/>
            <p:cNvSpPr/>
            <p:nvPr/>
          </p:nvSpPr>
          <p:spPr>
            <a:xfrm>
              <a:off x="5504401" y="36678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8" name="tx98"/>
            <p:cNvSpPr/>
            <p:nvPr/>
          </p:nvSpPr>
          <p:spPr>
            <a:xfrm>
              <a:off x="6613391" y="21805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6890639" y="22013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7167887" y="22291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7445134" y="22658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7722382" y="23060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7999630" y="31532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1345686" y="34375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5" name="tx105"/>
            <p:cNvSpPr/>
            <p:nvPr/>
          </p:nvSpPr>
          <p:spPr>
            <a:xfrm>
              <a:off x="2731924" y="36260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6" name="tx106"/>
            <p:cNvSpPr/>
            <p:nvPr/>
          </p:nvSpPr>
          <p:spPr>
            <a:xfrm>
              <a:off x="4163367" y="36133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7" name="tx107"/>
            <p:cNvSpPr/>
            <p:nvPr/>
          </p:nvSpPr>
          <p:spPr>
            <a:xfrm>
              <a:off x="5504401" y="3556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8" name="tx108"/>
            <p:cNvSpPr/>
            <p:nvPr/>
          </p:nvSpPr>
          <p:spPr>
            <a:xfrm>
              <a:off x="6583247" y="20717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35.8</a:t>
              </a:r>
            </a:p>
          </p:txBody>
        </p:sp>
        <p:sp>
          <p:nvSpPr>
            <p:cNvPr id="109" name="tx109"/>
            <p:cNvSpPr/>
            <p:nvPr/>
          </p:nvSpPr>
          <p:spPr>
            <a:xfrm>
              <a:off x="6860494" y="20929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35.3</a:t>
              </a:r>
            </a:p>
          </p:txBody>
        </p:sp>
        <p:sp>
          <p:nvSpPr>
            <p:cNvPr id="110" name="tx110"/>
            <p:cNvSpPr/>
            <p:nvPr/>
          </p:nvSpPr>
          <p:spPr>
            <a:xfrm>
              <a:off x="7137742" y="21212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34.7</a:t>
              </a:r>
            </a:p>
          </p:txBody>
        </p:sp>
        <p:sp>
          <p:nvSpPr>
            <p:cNvPr id="111" name="tx111"/>
            <p:cNvSpPr/>
            <p:nvPr/>
          </p:nvSpPr>
          <p:spPr>
            <a:xfrm>
              <a:off x="7460194" y="21586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2" name="tx112"/>
            <p:cNvSpPr/>
            <p:nvPr/>
          </p:nvSpPr>
          <p:spPr>
            <a:xfrm>
              <a:off x="7692237" y="219825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33.1</a:t>
              </a:r>
            </a:p>
          </p:txBody>
        </p:sp>
        <p:sp>
          <p:nvSpPr>
            <p:cNvPr id="113" name="tx113"/>
            <p:cNvSpPr/>
            <p:nvPr/>
          </p:nvSpPr>
          <p:spPr>
            <a:xfrm>
              <a:off x="7969485" y="29623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16.9</a:t>
              </a:r>
            </a:p>
          </p:txBody>
        </p:sp>
        <p:sp>
          <p:nvSpPr>
            <p:cNvPr id="114" name="tx11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28807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19398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7" name="tx117"/>
            <p:cNvSpPr/>
            <p:nvPr/>
          </p:nvSpPr>
          <p:spPr>
            <a:xfrm>
              <a:off x="639902" y="9990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778716"/>
              <a:ext cx="201456" cy="201456"/>
            </a:xfrm>
            <a:prstGeom prst="rect">
              <a:avLst/>
            </a:prstGeom>
            <a:solidFill>
              <a:srgbClr val="B3B3B3">
                <a:alpha val="100000"/>
              </a:srgbClr>
            </a:solidFill>
          </p:spPr>
          <p:txBody>
            <a:bodyPr/>
            <a:lstStyle/>
            <a:p/>
          </p:txBody>
        </p:sp>
        <p:sp>
          <p:nvSpPr>
            <p:cNvPr id="140" name="rc140"/>
            <p:cNvSpPr/>
            <p:nvPr/>
          </p:nvSpPr>
          <p:spPr>
            <a:xfrm>
              <a:off x="5565324" y="4778716"/>
              <a:ext cx="201456" cy="201456"/>
            </a:xfrm>
            <a:prstGeom prst="rect">
              <a:avLst/>
            </a:prstGeom>
            <a:solidFill>
              <a:srgbClr val="1CABE2">
                <a:alpha val="100000"/>
              </a:srgbClr>
            </a:solidFill>
          </p:spPr>
          <p:txBody>
            <a:bodyPr/>
            <a:lstStyle/>
            <a:p/>
          </p:txBody>
        </p:sp>
        <p:sp>
          <p:nvSpPr>
            <p:cNvPr id="141" name="tx14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467611"/>
              <a:ext cx="72034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Libya, 2000-2024</a:t>
              </a:r>
            </a:p>
          </p:txBody>
        </p:sp>
        <p:sp>
          <p:nvSpPr>
            <p:cNvPr id="144" name="pl144"/>
            <p:cNvSpPr/>
            <p:nvPr/>
          </p:nvSpPr>
          <p:spPr>
            <a:xfrm>
              <a:off x="226060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1892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1793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0466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2493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5360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0822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50800"/>
              <a:ext cx="6647918" cy="164676"/>
            </a:xfrm>
            <a:prstGeom prst="rect">
              <a:avLst/>
            </a:prstGeom>
            <a:solidFill>
              <a:srgbClr val="1CABE2">
                <a:alpha val="100000"/>
              </a:srgbClr>
            </a:solidFill>
          </p:spPr>
          <p:txBody>
            <a:bodyPr/>
            <a:lstStyle/>
            <a:p/>
          </p:txBody>
        </p:sp>
        <p:sp>
          <p:nvSpPr>
            <p:cNvPr id="156" name="rc156"/>
            <p:cNvSpPr/>
            <p:nvPr/>
          </p:nvSpPr>
          <p:spPr>
            <a:xfrm>
              <a:off x="1296273" y="5444954"/>
              <a:ext cx="6148394" cy="164676"/>
            </a:xfrm>
            <a:prstGeom prst="rect">
              <a:avLst/>
            </a:prstGeom>
            <a:solidFill>
              <a:srgbClr val="1CABE2">
                <a:alpha val="100000"/>
              </a:srgbClr>
            </a:solidFill>
          </p:spPr>
          <p:txBody>
            <a:bodyPr/>
            <a:lstStyle/>
            <a:p/>
          </p:txBody>
        </p:sp>
        <p:sp>
          <p:nvSpPr>
            <p:cNvPr id="157" name="rc157"/>
            <p:cNvSpPr/>
            <p:nvPr/>
          </p:nvSpPr>
          <p:spPr>
            <a:xfrm>
              <a:off x="1296273" y="5239108"/>
              <a:ext cx="2323078" cy="164676"/>
            </a:xfrm>
            <a:prstGeom prst="rect">
              <a:avLst/>
            </a:prstGeom>
            <a:solidFill>
              <a:srgbClr val="1CABE2">
                <a:alpha val="100000"/>
              </a:srgbClr>
            </a:solidFill>
          </p:spPr>
          <p:txBody>
            <a:bodyPr/>
            <a:lstStyle/>
            <a:p/>
          </p:txBody>
        </p:sp>
        <p:sp>
          <p:nvSpPr>
            <p:cNvPr id="158" name="rc158"/>
            <p:cNvSpPr/>
            <p:nvPr/>
          </p:nvSpPr>
          <p:spPr>
            <a:xfrm>
              <a:off x="7944192" y="5650800"/>
              <a:ext cx="255548" cy="164676"/>
            </a:xfrm>
            <a:prstGeom prst="rect">
              <a:avLst/>
            </a:prstGeom>
            <a:solidFill>
              <a:srgbClr val="B3B3B3">
                <a:alpha val="100000"/>
              </a:srgbClr>
            </a:solidFill>
          </p:spPr>
          <p:txBody>
            <a:bodyPr/>
            <a:lstStyle/>
            <a:p/>
          </p:txBody>
        </p:sp>
        <p:sp>
          <p:nvSpPr>
            <p:cNvPr id="159" name="rc159"/>
            <p:cNvSpPr/>
            <p:nvPr/>
          </p:nvSpPr>
          <p:spPr>
            <a:xfrm>
              <a:off x="7444667" y="5444954"/>
              <a:ext cx="236454" cy="164676"/>
            </a:xfrm>
            <a:prstGeom prst="rect">
              <a:avLst/>
            </a:prstGeom>
            <a:solidFill>
              <a:srgbClr val="B3B3B3">
                <a:alpha val="100000"/>
              </a:srgbClr>
            </a:solidFill>
          </p:spPr>
          <p:txBody>
            <a:bodyPr/>
            <a:lstStyle/>
            <a:p/>
          </p:txBody>
        </p:sp>
        <p:sp>
          <p:nvSpPr>
            <p:cNvPr id="160" name="rc160"/>
            <p:cNvSpPr/>
            <p:nvPr/>
          </p:nvSpPr>
          <p:spPr>
            <a:xfrm>
              <a:off x="3619351" y="5239108"/>
              <a:ext cx="929424" cy="164676"/>
            </a:xfrm>
            <a:prstGeom prst="rect">
              <a:avLst/>
            </a:prstGeom>
            <a:solidFill>
              <a:srgbClr val="B3B3B3">
                <a:alpha val="100000"/>
              </a:srgbClr>
            </a:solidFill>
          </p:spPr>
          <p:txBody>
            <a:bodyPr/>
            <a:lstStyle/>
            <a:p/>
          </p:txBody>
        </p:sp>
        <p:sp>
          <p:nvSpPr>
            <p:cNvPr id="161" name="tx161"/>
            <p:cNvSpPr/>
            <p:nvPr/>
          </p:nvSpPr>
          <p:spPr>
            <a:xfrm>
              <a:off x="8312267"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35.8</a:t>
              </a:r>
            </a:p>
          </p:txBody>
        </p:sp>
        <p:sp>
          <p:nvSpPr>
            <p:cNvPr id="162" name="tx162"/>
            <p:cNvSpPr/>
            <p:nvPr/>
          </p:nvSpPr>
          <p:spPr>
            <a:xfrm>
              <a:off x="7793649"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a:t>
              </a:r>
            </a:p>
          </p:txBody>
        </p:sp>
        <p:sp>
          <p:nvSpPr>
            <p:cNvPr id="163" name="tx163"/>
            <p:cNvSpPr/>
            <p:nvPr/>
          </p:nvSpPr>
          <p:spPr>
            <a:xfrm>
              <a:off x="466130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a:t>
              </a:r>
            </a:p>
          </p:txBody>
        </p:sp>
        <p:sp>
          <p:nvSpPr>
            <p:cNvPr id="164" name="tx164"/>
            <p:cNvSpPr/>
            <p:nvPr/>
          </p:nvSpPr>
          <p:spPr>
            <a:xfrm>
              <a:off x="4507706"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34.5</a:t>
              </a:r>
            </a:p>
          </p:txBody>
        </p:sp>
        <p:sp>
          <p:nvSpPr>
            <p:cNvPr id="165" name="tx165"/>
            <p:cNvSpPr/>
            <p:nvPr/>
          </p:nvSpPr>
          <p:spPr>
            <a:xfrm>
              <a:off x="425794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31.9</a:t>
              </a:r>
            </a:p>
          </p:txBody>
        </p:sp>
        <p:sp>
          <p:nvSpPr>
            <p:cNvPr id="166" name="tx166"/>
            <p:cNvSpPr/>
            <p:nvPr/>
          </p:nvSpPr>
          <p:spPr>
            <a:xfrm>
              <a:off x="2393503" y="527972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7" name="tx167"/>
            <p:cNvSpPr/>
            <p:nvPr/>
          </p:nvSpPr>
          <p:spPr>
            <a:xfrm>
              <a:off x="7991594"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8" name="tx168"/>
            <p:cNvSpPr/>
            <p:nvPr/>
          </p:nvSpPr>
          <p:spPr>
            <a:xfrm>
              <a:off x="748252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9" name="tx169"/>
            <p:cNvSpPr/>
            <p:nvPr/>
          </p:nvSpPr>
          <p:spPr>
            <a:xfrm>
              <a:off x="400369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70" name="tx17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10065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502932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6957987"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7" name="tx17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Libya.
In 2024, DTP1 coverage in Libya increased to 90%. The number of children missing out on any DTP vaccination (zero-dose children) improved from 32,000 in 2023 to 12,000 in 2024.
DTP3 coverage increased to 86% in 2024, leaving 17,000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14256"/>
            </a:xfrm>
            <a:custGeom>
              <a:avLst/>
              <a:pathLst>
                <a:path w="3397293" h="714256">
                  <a:moveTo>
                    <a:pt x="0" y="57140"/>
                  </a:moveTo>
                  <a:lnTo>
                    <a:pt x="141553" y="85710"/>
                  </a:lnTo>
                  <a:lnTo>
                    <a:pt x="283107" y="57140"/>
                  </a:lnTo>
                  <a:lnTo>
                    <a:pt x="424661" y="0"/>
                  </a:lnTo>
                  <a:lnTo>
                    <a:pt x="566215" y="0"/>
                  </a:lnTo>
                  <a:lnTo>
                    <a:pt x="707769" y="28570"/>
                  </a:lnTo>
                  <a:lnTo>
                    <a:pt x="849323" y="28570"/>
                  </a:lnTo>
                  <a:lnTo>
                    <a:pt x="990877" y="28570"/>
                  </a:lnTo>
                  <a:lnTo>
                    <a:pt x="1132431" y="28570"/>
                  </a:lnTo>
                  <a:lnTo>
                    <a:pt x="1273984" y="28570"/>
                  </a:lnTo>
                  <a:lnTo>
                    <a:pt x="1415538" y="28570"/>
                  </a:lnTo>
                  <a:lnTo>
                    <a:pt x="1557092" y="0"/>
                  </a:lnTo>
                  <a:lnTo>
                    <a:pt x="1698646" y="0"/>
                  </a:lnTo>
                  <a:lnTo>
                    <a:pt x="1840200" y="28570"/>
                  </a:lnTo>
                  <a:lnTo>
                    <a:pt x="1981754" y="85710"/>
                  </a:lnTo>
                  <a:lnTo>
                    <a:pt x="2123308" y="28570"/>
                  </a:lnTo>
                  <a:lnTo>
                    <a:pt x="2264862" y="28570"/>
                  </a:lnTo>
                  <a:lnTo>
                    <a:pt x="2406416" y="0"/>
                  </a:lnTo>
                  <a:lnTo>
                    <a:pt x="2547969" y="714256"/>
                  </a:lnTo>
                  <a:lnTo>
                    <a:pt x="2689523" y="714256"/>
                  </a:lnTo>
                  <a:lnTo>
                    <a:pt x="2831077" y="714256"/>
                  </a:lnTo>
                  <a:lnTo>
                    <a:pt x="2972631" y="714256"/>
                  </a:lnTo>
                  <a:lnTo>
                    <a:pt x="3114185" y="714256"/>
                  </a:lnTo>
                  <a:lnTo>
                    <a:pt x="3255739" y="714256"/>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14256"/>
            </a:xfrm>
            <a:custGeom>
              <a:avLst/>
              <a:pathLst>
                <a:path w="3397293" h="714256">
                  <a:moveTo>
                    <a:pt x="0" y="57140"/>
                  </a:moveTo>
                  <a:lnTo>
                    <a:pt x="141553" y="85710"/>
                  </a:lnTo>
                  <a:lnTo>
                    <a:pt x="283107" y="57140"/>
                  </a:lnTo>
                  <a:lnTo>
                    <a:pt x="424661" y="0"/>
                  </a:lnTo>
                  <a:lnTo>
                    <a:pt x="566215" y="0"/>
                  </a:lnTo>
                  <a:lnTo>
                    <a:pt x="707769" y="28570"/>
                  </a:lnTo>
                  <a:lnTo>
                    <a:pt x="849323" y="28570"/>
                  </a:lnTo>
                  <a:lnTo>
                    <a:pt x="990877" y="28570"/>
                  </a:lnTo>
                  <a:lnTo>
                    <a:pt x="1132431" y="28570"/>
                  </a:lnTo>
                  <a:lnTo>
                    <a:pt x="1273984" y="28570"/>
                  </a:lnTo>
                  <a:lnTo>
                    <a:pt x="1415538" y="28570"/>
                  </a:lnTo>
                  <a:lnTo>
                    <a:pt x="1557092" y="0"/>
                  </a:lnTo>
                  <a:lnTo>
                    <a:pt x="1698646" y="0"/>
                  </a:lnTo>
                  <a:lnTo>
                    <a:pt x="1840200" y="28570"/>
                  </a:lnTo>
                  <a:lnTo>
                    <a:pt x="1981754" y="85710"/>
                  </a:lnTo>
                  <a:lnTo>
                    <a:pt x="2123308" y="28570"/>
                  </a:lnTo>
                  <a:lnTo>
                    <a:pt x="2264862" y="28570"/>
                  </a:lnTo>
                  <a:lnTo>
                    <a:pt x="2406416" y="0"/>
                  </a:lnTo>
                  <a:lnTo>
                    <a:pt x="2547969" y="714256"/>
                  </a:lnTo>
                  <a:lnTo>
                    <a:pt x="2689523" y="714256"/>
                  </a:lnTo>
                  <a:lnTo>
                    <a:pt x="2831077" y="714256"/>
                  </a:lnTo>
                  <a:lnTo>
                    <a:pt x="2972631" y="714256"/>
                  </a:lnTo>
                  <a:lnTo>
                    <a:pt x="3114185" y="714256"/>
                  </a:lnTo>
                  <a:lnTo>
                    <a:pt x="3255739" y="714256"/>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14256"/>
            </a:xfrm>
            <a:custGeom>
              <a:avLst/>
              <a:pathLst>
                <a:path w="3397293" h="714256">
                  <a:moveTo>
                    <a:pt x="0" y="57140"/>
                  </a:moveTo>
                  <a:lnTo>
                    <a:pt x="141553" y="85710"/>
                  </a:lnTo>
                  <a:lnTo>
                    <a:pt x="283107" y="57140"/>
                  </a:lnTo>
                  <a:lnTo>
                    <a:pt x="424661" y="0"/>
                  </a:lnTo>
                  <a:lnTo>
                    <a:pt x="566215" y="0"/>
                  </a:lnTo>
                  <a:lnTo>
                    <a:pt x="707769" y="28570"/>
                  </a:lnTo>
                  <a:lnTo>
                    <a:pt x="849323" y="28570"/>
                  </a:lnTo>
                  <a:lnTo>
                    <a:pt x="990877" y="28570"/>
                  </a:lnTo>
                  <a:lnTo>
                    <a:pt x="1132431" y="28570"/>
                  </a:lnTo>
                  <a:lnTo>
                    <a:pt x="1273984" y="28570"/>
                  </a:lnTo>
                  <a:lnTo>
                    <a:pt x="1415538" y="28570"/>
                  </a:lnTo>
                  <a:lnTo>
                    <a:pt x="1557092" y="0"/>
                  </a:lnTo>
                  <a:lnTo>
                    <a:pt x="1698646" y="0"/>
                  </a:lnTo>
                  <a:lnTo>
                    <a:pt x="1840200" y="28570"/>
                  </a:lnTo>
                  <a:lnTo>
                    <a:pt x="1981754" y="85710"/>
                  </a:lnTo>
                  <a:lnTo>
                    <a:pt x="2123308" y="28570"/>
                  </a:lnTo>
                  <a:lnTo>
                    <a:pt x="2264862" y="28570"/>
                  </a:lnTo>
                  <a:lnTo>
                    <a:pt x="2406416" y="0"/>
                  </a:lnTo>
                  <a:lnTo>
                    <a:pt x="2547969" y="714256"/>
                  </a:lnTo>
                  <a:lnTo>
                    <a:pt x="2689523" y="714256"/>
                  </a:lnTo>
                  <a:lnTo>
                    <a:pt x="2831077" y="714256"/>
                  </a:lnTo>
                  <a:lnTo>
                    <a:pt x="2972631" y="714256"/>
                  </a:lnTo>
                  <a:lnTo>
                    <a:pt x="3114185" y="714256"/>
                  </a:lnTo>
                  <a:lnTo>
                    <a:pt x="3255739" y="714256"/>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7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8040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0" name="tx60"/>
            <p:cNvSpPr/>
            <p:nvPr/>
          </p:nvSpPr>
          <p:spPr>
            <a:xfrm>
              <a:off x="27274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85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8938" y="472419"/>
              <a:ext cx="23213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Libya, 2000-2024</a:t>
              </a:r>
            </a:p>
          </p:txBody>
        </p:sp>
        <p:sp>
          <p:nvSpPr>
            <p:cNvPr id="63" name="pl63"/>
            <p:cNvSpPr/>
            <p:nvPr/>
          </p:nvSpPr>
          <p:spPr>
            <a:xfrm>
              <a:off x="5267799" y="36562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8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60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63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5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07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7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121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14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1744114"/>
            </a:xfrm>
            <a:custGeom>
              <a:avLst/>
              <a:pathLst>
                <a:path w="3397293" h="1744114">
                  <a:moveTo>
                    <a:pt x="0" y="139529"/>
                  </a:moveTo>
                  <a:lnTo>
                    <a:pt x="141553" y="209293"/>
                  </a:lnTo>
                  <a:lnTo>
                    <a:pt x="283107" y="139529"/>
                  </a:lnTo>
                  <a:lnTo>
                    <a:pt x="424661" y="0"/>
                  </a:lnTo>
                  <a:lnTo>
                    <a:pt x="566215" y="0"/>
                  </a:lnTo>
                  <a:lnTo>
                    <a:pt x="707769" y="69764"/>
                  </a:lnTo>
                  <a:lnTo>
                    <a:pt x="849323" y="69764"/>
                  </a:lnTo>
                  <a:lnTo>
                    <a:pt x="990877" y="69764"/>
                  </a:lnTo>
                  <a:lnTo>
                    <a:pt x="1132431" y="69764"/>
                  </a:lnTo>
                  <a:lnTo>
                    <a:pt x="1273984" y="69764"/>
                  </a:lnTo>
                  <a:lnTo>
                    <a:pt x="1415538" y="69764"/>
                  </a:lnTo>
                  <a:lnTo>
                    <a:pt x="1557092" y="0"/>
                  </a:lnTo>
                  <a:lnTo>
                    <a:pt x="1698646" y="0"/>
                  </a:lnTo>
                  <a:lnTo>
                    <a:pt x="1840200" y="69764"/>
                  </a:lnTo>
                  <a:lnTo>
                    <a:pt x="1981754" y="209293"/>
                  </a:lnTo>
                  <a:lnTo>
                    <a:pt x="2123308" y="69764"/>
                  </a:lnTo>
                  <a:lnTo>
                    <a:pt x="2264862" y="69764"/>
                  </a:lnTo>
                  <a:lnTo>
                    <a:pt x="2406416" y="0"/>
                  </a:lnTo>
                  <a:lnTo>
                    <a:pt x="2547969" y="1744114"/>
                  </a:lnTo>
                  <a:lnTo>
                    <a:pt x="2689523" y="1744114"/>
                  </a:lnTo>
                  <a:lnTo>
                    <a:pt x="2831077" y="1744114"/>
                  </a:lnTo>
                  <a:lnTo>
                    <a:pt x="2972631" y="1744114"/>
                  </a:lnTo>
                  <a:lnTo>
                    <a:pt x="3114185" y="1744114"/>
                  </a:lnTo>
                  <a:lnTo>
                    <a:pt x="3255739" y="1744114"/>
                  </a:lnTo>
                  <a:lnTo>
                    <a:pt x="3397293" y="62788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307444"/>
              <a:ext cx="3397293" cy="558116"/>
            </a:xfrm>
            <a:custGeom>
              <a:avLst/>
              <a:pathLst>
                <a:path w="3397293" h="558116">
                  <a:moveTo>
                    <a:pt x="0" y="558116"/>
                  </a:moveTo>
                  <a:lnTo>
                    <a:pt x="141553" y="488351"/>
                  </a:lnTo>
                  <a:lnTo>
                    <a:pt x="283107" y="488351"/>
                  </a:lnTo>
                  <a:lnTo>
                    <a:pt x="424661" y="418587"/>
                  </a:lnTo>
                  <a:lnTo>
                    <a:pt x="566215" y="348822"/>
                  </a:lnTo>
                  <a:lnTo>
                    <a:pt x="707769" y="279058"/>
                  </a:lnTo>
                  <a:lnTo>
                    <a:pt x="849323" y="209293"/>
                  </a:lnTo>
                  <a:lnTo>
                    <a:pt x="990877" y="209293"/>
                  </a:lnTo>
                  <a:lnTo>
                    <a:pt x="1132431" y="139529"/>
                  </a:lnTo>
                  <a:lnTo>
                    <a:pt x="1273984" y="69764"/>
                  </a:lnTo>
                  <a:lnTo>
                    <a:pt x="1415538" y="69764"/>
                  </a:lnTo>
                  <a:lnTo>
                    <a:pt x="1557092" y="69764"/>
                  </a:lnTo>
                  <a:lnTo>
                    <a:pt x="1698646" y="69764"/>
                  </a:lnTo>
                  <a:lnTo>
                    <a:pt x="1840200" y="69764"/>
                  </a:lnTo>
                  <a:lnTo>
                    <a:pt x="1981754" y="69764"/>
                  </a:lnTo>
                  <a:lnTo>
                    <a:pt x="2123308" y="69764"/>
                  </a:lnTo>
                  <a:lnTo>
                    <a:pt x="2264862" y="0"/>
                  </a:lnTo>
                  <a:lnTo>
                    <a:pt x="2406416" y="0"/>
                  </a:lnTo>
                  <a:lnTo>
                    <a:pt x="2547969" y="0"/>
                  </a:lnTo>
                  <a:lnTo>
                    <a:pt x="2689523" y="0"/>
                  </a:lnTo>
                  <a:lnTo>
                    <a:pt x="2831077" y="139529"/>
                  </a:lnTo>
                  <a:lnTo>
                    <a:pt x="2972631" y="209293"/>
                  </a:lnTo>
                  <a:lnTo>
                    <a:pt x="3114185" y="69764"/>
                  </a:lnTo>
                  <a:lnTo>
                    <a:pt x="3255739" y="69764"/>
                  </a:lnTo>
                  <a:lnTo>
                    <a:pt x="3397293" y="69764"/>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98150"/>
              <a:ext cx="3397293" cy="767410"/>
            </a:xfrm>
            <a:custGeom>
              <a:avLst/>
              <a:pathLst>
                <a:path w="3397293" h="767410">
                  <a:moveTo>
                    <a:pt x="0" y="209293"/>
                  </a:moveTo>
                  <a:lnTo>
                    <a:pt x="141553" y="139529"/>
                  </a:lnTo>
                  <a:lnTo>
                    <a:pt x="283107" y="279058"/>
                  </a:lnTo>
                  <a:lnTo>
                    <a:pt x="424661" y="209293"/>
                  </a:lnTo>
                  <a:lnTo>
                    <a:pt x="566215" y="139529"/>
                  </a:lnTo>
                  <a:lnTo>
                    <a:pt x="707769" y="69764"/>
                  </a:lnTo>
                  <a:lnTo>
                    <a:pt x="849323" y="69764"/>
                  </a:lnTo>
                  <a:lnTo>
                    <a:pt x="990877" y="69764"/>
                  </a:lnTo>
                  <a:lnTo>
                    <a:pt x="1132431" y="0"/>
                  </a:lnTo>
                  <a:lnTo>
                    <a:pt x="1273984" y="0"/>
                  </a:lnTo>
                  <a:lnTo>
                    <a:pt x="1415538" y="0"/>
                  </a:lnTo>
                  <a:lnTo>
                    <a:pt x="1557092" y="0"/>
                  </a:lnTo>
                  <a:lnTo>
                    <a:pt x="1698646" y="69764"/>
                  </a:lnTo>
                  <a:lnTo>
                    <a:pt x="1840200" y="139529"/>
                  </a:lnTo>
                  <a:lnTo>
                    <a:pt x="1981754" y="139529"/>
                  </a:lnTo>
                  <a:lnTo>
                    <a:pt x="2123308" y="209293"/>
                  </a:lnTo>
                  <a:lnTo>
                    <a:pt x="2264862" y="279058"/>
                  </a:lnTo>
                  <a:lnTo>
                    <a:pt x="2406416" y="209293"/>
                  </a:lnTo>
                  <a:lnTo>
                    <a:pt x="2547969" y="209293"/>
                  </a:lnTo>
                  <a:lnTo>
                    <a:pt x="2689523" y="209293"/>
                  </a:lnTo>
                  <a:lnTo>
                    <a:pt x="2831077" y="348822"/>
                  </a:lnTo>
                  <a:lnTo>
                    <a:pt x="2972631" y="348822"/>
                  </a:lnTo>
                  <a:lnTo>
                    <a:pt x="3114185" y="209293"/>
                  </a:lnTo>
                  <a:lnTo>
                    <a:pt x="3255739" y="697645"/>
                  </a:lnTo>
                  <a:lnTo>
                    <a:pt x="3397293" y="76741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30744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1744114"/>
            </a:xfrm>
            <a:custGeom>
              <a:avLst/>
              <a:pathLst>
                <a:path w="3397293" h="1744114">
                  <a:moveTo>
                    <a:pt x="0" y="139529"/>
                  </a:moveTo>
                  <a:lnTo>
                    <a:pt x="141553" y="209293"/>
                  </a:lnTo>
                  <a:lnTo>
                    <a:pt x="283107" y="139529"/>
                  </a:lnTo>
                  <a:lnTo>
                    <a:pt x="424661" y="0"/>
                  </a:lnTo>
                  <a:lnTo>
                    <a:pt x="566215" y="0"/>
                  </a:lnTo>
                  <a:lnTo>
                    <a:pt x="707769" y="69764"/>
                  </a:lnTo>
                  <a:lnTo>
                    <a:pt x="849323" y="69764"/>
                  </a:lnTo>
                  <a:lnTo>
                    <a:pt x="990877" y="69764"/>
                  </a:lnTo>
                  <a:lnTo>
                    <a:pt x="1132431" y="69764"/>
                  </a:lnTo>
                  <a:lnTo>
                    <a:pt x="1273984" y="69764"/>
                  </a:lnTo>
                  <a:lnTo>
                    <a:pt x="1415538" y="69764"/>
                  </a:lnTo>
                  <a:lnTo>
                    <a:pt x="1557092" y="0"/>
                  </a:lnTo>
                  <a:lnTo>
                    <a:pt x="1698646" y="0"/>
                  </a:lnTo>
                  <a:lnTo>
                    <a:pt x="1840200" y="69764"/>
                  </a:lnTo>
                  <a:lnTo>
                    <a:pt x="1981754" y="209293"/>
                  </a:lnTo>
                  <a:lnTo>
                    <a:pt x="2123308" y="69764"/>
                  </a:lnTo>
                  <a:lnTo>
                    <a:pt x="2264862" y="69764"/>
                  </a:lnTo>
                  <a:lnTo>
                    <a:pt x="2406416" y="0"/>
                  </a:lnTo>
                  <a:lnTo>
                    <a:pt x="2547969" y="1744114"/>
                  </a:lnTo>
                  <a:lnTo>
                    <a:pt x="2689523" y="1744114"/>
                  </a:lnTo>
                  <a:lnTo>
                    <a:pt x="2831077" y="1744114"/>
                  </a:lnTo>
                  <a:lnTo>
                    <a:pt x="2972631" y="1744114"/>
                  </a:lnTo>
                  <a:lnTo>
                    <a:pt x="3114185" y="1744114"/>
                  </a:lnTo>
                  <a:lnTo>
                    <a:pt x="3255739" y="1744114"/>
                  </a:lnTo>
                  <a:lnTo>
                    <a:pt x="3397293" y="62788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381942"/>
              <a:ext cx="0" cy="320917"/>
            </a:xfrm>
            <a:custGeom>
              <a:avLst/>
              <a:pathLst>
                <a:path w="0" h="320917">
                  <a:moveTo>
                    <a:pt x="0" y="3209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381942"/>
              <a:ext cx="0" cy="251152"/>
            </a:xfrm>
            <a:custGeom>
              <a:avLst/>
              <a:pathLst>
                <a:path w="0" h="251152">
                  <a:moveTo>
                    <a:pt x="0" y="2511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381942"/>
              <a:ext cx="0" cy="251152"/>
            </a:xfrm>
            <a:custGeom>
              <a:avLst/>
              <a:pathLst>
                <a:path w="0" h="251152">
                  <a:moveTo>
                    <a:pt x="0" y="2511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381942"/>
              <a:ext cx="0" cy="251152"/>
            </a:xfrm>
            <a:custGeom>
              <a:avLst/>
              <a:pathLst>
                <a:path w="0" h="251152">
                  <a:moveTo>
                    <a:pt x="0" y="2511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381942"/>
              <a:ext cx="0" cy="1925502"/>
            </a:xfrm>
            <a:custGeom>
              <a:avLst/>
              <a:pathLst>
                <a:path w="0" h="1925502">
                  <a:moveTo>
                    <a:pt x="0" y="19255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381942"/>
              <a:ext cx="0" cy="1925502"/>
            </a:xfrm>
            <a:custGeom>
              <a:avLst/>
              <a:pathLst>
                <a:path w="0" h="1925502">
                  <a:moveTo>
                    <a:pt x="0" y="192550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381942"/>
              <a:ext cx="0" cy="809268"/>
            </a:xfrm>
            <a:custGeom>
              <a:avLst/>
              <a:pathLst>
                <a:path w="0" h="809268">
                  <a:moveTo>
                    <a:pt x="0" y="80926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1744114"/>
            </a:xfrm>
            <a:custGeom>
              <a:avLst/>
              <a:pathLst>
                <a:path w="3397293" h="1744114">
                  <a:moveTo>
                    <a:pt x="0" y="139529"/>
                  </a:moveTo>
                  <a:lnTo>
                    <a:pt x="141553" y="209293"/>
                  </a:lnTo>
                  <a:lnTo>
                    <a:pt x="283107" y="139529"/>
                  </a:lnTo>
                  <a:lnTo>
                    <a:pt x="424661" y="0"/>
                  </a:lnTo>
                  <a:lnTo>
                    <a:pt x="566215" y="0"/>
                  </a:lnTo>
                  <a:lnTo>
                    <a:pt x="707769" y="69764"/>
                  </a:lnTo>
                  <a:lnTo>
                    <a:pt x="849323" y="69764"/>
                  </a:lnTo>
                  <a:lnTo>
                    <a:pt x="990877" y="69764"/>
                  </a:lnTo>
                  <a:lnTo>
                    <a:pt x="1132431" y="69764"/>
                  </a:lnTo>
                  <a:lnTo>
                    <a:pt x="1273984" y="69764"/>
                  </a:lnTo>
                  <a:lnTo>
                    <a:pt x="1415538" y="69764"/>
                  </a:lnTo>
                  <a:lnTo>
                    <a:pt x="1557092" y="0"/>
                  </a:lnTo>
                  <a:lnTo>
                    <a:pt x="1698646" y="0"/>
                  </a:lnTo>
                  <a:lnTo>
                    <a:pt x="1840200" y="69764"/>
                  </a:lnTo>
                  <a:lnTo>
                    <a:pt x="1981754" y="209293"/>
                  </a:lnTo>
                  <a:lnTo>
                    <a:pt x="2123308" y="69764"/>
                  </a:lnTo>
                  <a:lnTo>
                    <a:pt x="2264862" y="69764"/>
                  </a:lnTo>
                  <a:lnTo>
                    <a:pt x="2406416" y="0"/>
                  </a:lnTo>
                  <a:lnTo>
                    <a:pt x="2547969" y="1744114"/>
                  </a:lnTo>
                  <a:lnTo>
                    <a:pt x="2689523" y="1744114"/>
                  </a:lnTo>
                  <a:lnTo>
                    <a:pt x="2831077" y="1744114"/>
                  </a:lnTo>
                  <a:lnTo>
                    <a:pt x="2972631" y="1744114"/>
                  </a:lnTo>
                  <a:lnTo>
                    <a:pt x="3114185" y="1744114"/>
                  </a:lnTo>
                  <a:lnTo>
                    <a:pt x="3255739" y="1744114"/>
                  </a:lnTo>
                  <a:lnTo>
                    <a:pt x="3397293" y="627881"/>
                  </a:lnTo>
                </a:path>
              </a:pathLst>
            </a:custGeom>
            <a:ln w="27101" cap="flat">
              <a:solidFill>
                <a:srgbClr val="0058AB">
                  <a:alpha val="100000"/>
                </a:srgbClr>
              </a:solidFill>
              <a:prstDash val="solid"/>
              <a:round/>
            </a:ln>
          </p:spPr>
          <p:txBody>
            <a:bodyPr/>
            <a:lstStyle/>
            <a:p/>
          </p:txBody>
        </p:sp>
        <p:sp>
          <p:nvSpPr>
            <p:cNvPr id="93" name="tx93"/>
            <p:cNvSpPr/>
            <p:nvPr/>
          </p:nvSpPr>
          <p:spPr>
            <a:xfrm>
              <a:off x="5377374" y="1313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085143" y="13149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792913" y="13149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6" name="tx96"/>
            <p:cNvSpPr/>
            <p:nvPr/>
          </p:nvSpPr>
          <p:spPr>
            <a:xfrm>
              <a:off x="7500682" y="13149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7" name="tx97"/>
            <p:cNvSpPr/>
            <p:nvPr/>
          </p:nvSpPr>
          <p:spPr>
            <a:xfrm>
              <a:off x="8097042" y="13135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135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74667" y="1313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33380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2" name="tx102"/>
            <p:cNvSpPr/>
            <p:nvPr/>
          </p:nvSpPr>
          <p:spPr>
            <a:xfrm>
              <a:off x="5003259" y="39529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553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5576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8600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16232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43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43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770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94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1495" y="48040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20" name="tx120"/>
            <p:cNvSpPr/>
            <p:nvPr/>
          </p:nvSpPr>
          <p:spPr>
            <a:xfrm>
              <a:off x="70441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0655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792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33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274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15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12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53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89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6771422" cy="149993"/>
            </a:xfrm>
            <a:prstGeom prst="rect">
              <a:avLst/>
            </a:prstGeom>
            <a:solidFill>
              <a:srgbClr val="1CABE2">
                <a:alpha val="80000"/>
              </a:srgbClr>
            </a:solidFill>
          </p:spPr>
          <p:txBody>
            <a:bodyPr/>
            <a:lstStyle/>
            <a:p/>
          </p:txBody>
        </p:sp>
        <p:sp>
          <p:nvSpPr>
            <p:cNvPr id="136" name="rc136"/>
            <p:cNvSpPr/>
            <p:nvPr/>
          </p:nvSpPr>
          <p:spPr>
            <a:xfrm>
              <a:off x="1317178" y="5450161"/>
              <a:ext cx="2558480"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139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1380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72621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Libya (90%) was 1 percentage point higher than the global average (89%) and 6 percentage points higher than the average across all MENA countries (84%).
National DTP1 coverage was 16 percentage points higher than in 2019 (74%).
This equates to 12,000 zero-dose children in 2024 compared to 34,000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Libya ranked number 7 out of 20 countries for lowest DTP1 coverage (based on tied ranks).
Libya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F26A21">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Libya ranked number 8 out of 20 countries with 33,000 zero-dose children.
In 2024, Libya ranked number 12 out of 20 countries with 12,000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639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407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1749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0231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7909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2558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435699"/>
              <a:ext cx="203168" cy="1189835"/>
            </a:xfrm>
            <a:prstGeom prst="rect">
              <a:avLst/>
            </a:prstGeom>
            <a:solidFill>
              <a:srgbClr val="80BD41">
                <a:alpha val="100000"/>
              </a:srgbClr>
            </a:solidFill>
          </p:spPr>
          <p:txBody>
            <a:bodyPr/>
            <a:lstStyle/>
            <a:p/>
          </p:txBody>
        </p:sp>
        <p:sp>
          <p:nvSpPr>
            <p:cNvPr id="25" name="rc25"/>
            <p:cNvSpPr/>
            <p:nvPr/>
          </p:nvSpPr>
          <p:spPr>
            <a:xfrm>
              <a:off x="1332670" y="3359747"/>
              <a:ext cx="203168" cy="37975"/>
            </a:xfrm>
            <a:prstGeom prst="rect">
              <a:avLst/>
            </a:prstGeom>
            <a:solidFill>
              <a:srgbClr val="0058AB">
                <a:alpha val="100000"/>
              </a:srgbClr>
            </a:solidFill>
          </p:spPr>
          <p:txBody>
            <a:bodyPr/>
            <a:lstStyle/>
            <a:p/>
          </p:txBody>
        </p:sp>
        <p:sp>
          <p:nvSpPr>
            <p:cNvPr id="26" name="rc26"/>
            <p:cNvSpPr/>
            <p:nvPr/>
          </p:nvSpPr>
          <p:spPr>
            <a:xfrm>
              <a:off x="1332670" y="3397723"/>
              <a:ext cx="203168" cy="37975"/>
            </a:xfrm>
            <a:prstGeom prst="rect">
              <a:avLst/>
            </a:prstGeom>
            <a:solidFill>
              <a:srgbClr val="1CABE2">
                <a:alpha val="100000"/>
              </a:srgbClr>
            </a:solidFill>
          </p:spPr>
          <p:txBody>
            <a:bodyPr/>
            <a:lstStyle/>
            <a:p/>
          </p:txBody>
        </p:sp>
        <p:sp>
          <p:nvSpPr>
            <p:cNvPr id="27" name="rc27"/>
            <p:cNvSpPr/>
            <p:nvPr/>
          </p:nvSpPr>
          <p:spPr>
            <a:xfrm>
              <a:off x="1558413" y="3392242"/>
              <a:ext cx="203168" cy="1233293"/>
            </a:xfrm>
            <a:prstGeom prst="rect">
              <a:avLst/>
            </a:prstGeom>
            <a:solidFill>
              <a:srgbClr val="80BD41">
                <a:alpha val="100000"/>
              </a:srgbClr>
            </a:solidFill>
          </p:spPr>
          <p:txBody>
            <a:bodyPr/>
            <a:lstStyle/>
            <a:p/>
          </p:txBody>
        </p:sp>
        <p:sp>
          <p:nvSpPr>
            <p:cNvPr id="28" name="rc28"/>
            <p:cNvSpPr/>
            <p:nvPr/>
          </p:nvSpPr>
          <p:spPr>
            <a:xfrm>
              <a:off x="1558413" y="3313516"/>
              <a:ext cx="203168" cy="52476"/>
            </a:xfrm>
            <a:prstGeom prst="rect">
              <a:avLst/>
            </a:prstGeom>
            <a:solidFill>
              <a:srgbClr val="0058AB">
                <a:alpha val="100000"/>
              </a:srgbClr>
            </a:solidFill>
          </p:spPr>
          <p:txBody>
            <a:bodyPr/>
            <a:lstStyle/>
            <a:p/>
          </p:txBody>
        </p:sp>
        <p:sp>
          <p:nvSpPr>
            <p:cNvPr id="29" name="rc29"/>
            <p:cNvSpPr/>
            <p:nvPr/>
          </p:nvSpPr>
          <p:spPr>
            <a:xfrm>
              <a:off x="1558413" y="3365992"/>
              <a:ext cx="203168" cy="26249"/>
            </a:xfrm>
            <a:prstGeom prst="rect">
              <a:avLst/>
            </a:prstGeom>
            <a:solidFill>
              <a:srgbClr val="1CABE2">
                <a:alpha val="100000"/>
              </a:srgbClr>
            </a:solidFill>
          </p:spPr>
          <p:txBody>
            <a:bodyPr/>
            <a:lstStyle/>
            <a:p/>
          </p:txBody>
        </p:sp>
        <p:sp>
          <p:nvSpPr>
            <p:cNvPr id="30" name="rc30"/>
            <p:cNvSpPr/>
            <p:nvPr/>
          </p:nvSpPr>
          <p:spPr>
            <a:xfrm>
              <a:off x="1784155" y="3355917"/>
              <a:ext cx="203168" cy="1269617"/>
            </a:xfrm>
            <a:prstGeom prst="rect">
              <a:avLst/>
            </a:prstGeom>
            <a:solidFill>
              <a:srgbClr val="80BD41">
                <a:alpha val="100000"/>
              </a:srgbClr>
            </a:solidFill>
          </p:spPr>
          <p:txBody>
            <a:bodyPr/>
            <a:lstStyle/>
            <a:p/>
          </p:txBody>
        </p:sp>
        <p:sp>
          <p:nvSpPr>
            <p:cNvPr id="31" name="rc31"/>
            <p:cNvSpPr/>
            <p:nvPr/>
          </p:nvSpPr>
          <p:spPr>
            <a:xfrm>
              <a:off x="1784155" y="3260354"/>
              <a:ext cx="203168" cy="40952"/>
            </a:xfrm>
            <a:prstGeom prst="rect">
              <a:avLst/>
            </a:prstGeom>
            <a:solidFill>
              <a:srgbClr val="0058AB">
                <a:alpha val="100000"/>
              </a:srgbClr>
            </a:solidFill>
          </p:spPr>
          <p:txBody>
            <a:bodyPr/>
            <a:lstStyle/>
            <a:p/>
          </p:txBody>
        </p:sp>
        <p:sp>
          <p:nvSpPr>
            <p:cNvPr id="32" name="rc32"/>
            <p:cNvSpPr/>
            <p:nvPr/>
          </p:nvSpPr>
          <p:spPr>
            <a:xfrm>
              <a:off x="1784155" y="3301306"/>
              <a:ext cx="203168" cy="54610"/>
            </a:xfrm>
            <a:prstGeom prst="rect">
              <a:avLst/>
            </a:prstGeom>
            <a:solidFill>
              <a:srgbClr val="1CABE2">
                <a:alpha val="100000"/>
              </a:srgbClr>
            </a:solidFill>
          </p:spPr>
          <p:txBody>
            <a:bodyPr/>
            <a:lstStyle/>
            <a:p/>
          </p:txBody>
        </p:sp>
        <p:sp>
          <p:nvSpPr>
            <p:cNvPr id="33" name="rc33"/>
            <p:cNvSpPr/>
            <p:nvPr/>
          </p:nvSpPr>
          <p:spPr>
            <a:xfrm>
              <a:off x="2009898" y="3276472"/>
              <a:ext cx="203168" cy="1349063"/>
            </a:xfrm>
            <a:prstGeom prst="rect">
              <a:avLst/>
            </a:prstGeom>
            <a:solidFill>
              <a:srgbClr val="80BD41">
                <a:alpha val="100000"/>
              </a:srgbClr>
            </a:solidFill>
          </p:spPr>
          <p:txBody>
            <a:bodyPr/>
            <a:lstStyle/>
            <a:p/>
          </p:txBody>
        </p:sp>
        <p:sp>
          <p:nvSpPr>
            <p:cNvPr id="34" name="rc34"/>
            <p:cNvSpPr/>
            <p:nvPr/>
          </p:nvSpPr>
          <p:spPr>
            <a:xfrm>
              <a:off x="2009898" y="3205473"/>
              <a:ext cx="203168" cy="14197"/>
            </a:xfrm>
            <a:prstGeom prst="rect">
              <a:avLst/>
            </a:prstGeom>
            <a:solidFill>
              <a:srgbClr val="0058AB">
                <a:alpha val="100000"/>
              </a:srgbClr>
            </a:solidFill>
          </p:spPr>
          <p:txBody>
            <a:bodyPr/>
            <a:lstStyle/>
            <a:p/>
          </p:txBody>
        </p:sp>
        <p:sp>
          <p:nvSpPr>
            <p:cNvPr id="35" name="rc35"/>
            <p:cNvSpPr/>
            <p:nvPr/>
          </p:nvSpPr>
          <p:spPr>
            <a:xfrm>
              <a:off x="2009898" y="3219671"/>
              <a:ext cx="203168" cy="56801"/>
            </a:xfrm>
            <a:prstGeom prst="rect">
              <a:avLst/>
            </a:prstGeom>
            <a:solidFill>
              <a:srgbClr val="1CABE2">
                <a:alpha val="100000"/>
              </a:srgbClr>
            </a:solidFill>
          </p:spPr>
          <p:txBody>
            <a:bodyPr/>
            <a:lstStyle/>
            <a:p/>
          </p:txBody>
        </p:sp>
        <p:sp>
          <p:nvSpPr>
            <p:cNvPr id="36" name="rc36"/>
            <p:cNvSpPr/>
            <p:nvPr/>
          </p:nvSpPr>
          <p:spPr>
            <a:xfrm>
              <a:off x="2235640" y="3190096"/>
              <a:ext cx="203168" cy="1435438"/>
            </a:xfrm>
            <a:prstGeom prst="rect">
              <a:avLst/>
            </a:prstGeom>
            <a:solidFill>
              <a:srgbClr val="80BD41">
                <a:alpha val="100000"/>
              </a:srgbClr>
            </a:solidFill>
          </p:spPr>
          <p:txBody>
            <a:bodyPr/>
            <a:lstStyle/>
            <a:p/>
          </p:txBody>
        </p:sp>
        <p:sp>
          <p:nvSpPr>
            <p:cNvPr id="37" name="rc37"/>
            <p:cNvSpPr/>
            <p:nvPr/>
          </p:nvSpPr>
          <p:spPr>
            <a:xfrm>
              <a:off x="2235640" y="3145707"/>
              <a:ext cx="203168" cy="14792"/>
            </a:xfrm>
            <a:prstGeom prst="rect">
              <a:avLst/>
            </a:prstGeom>
            <a:solidFill>
              <a:srgbClr val="0058AB">
                <a:alpha val="100000"/>
              </a:srgbClr>
            </a:solidFill>
          </p:spPr>
          <p:txBody>
            <a:bodyPr/>
            <a:lstStyle/>
            <a:p/>
          </p:txBody>
        </p:sp>
        <p:sp>
          <p:nvSpPr>
            <p:cNvPr id="38" name="rc38"/>
            <p:cNvSpPr/>
            <p:nvPr/>
          </p:nvSpPr>
          <p:spPr>
            <a:xfrm>
              <a:off x="2235640" y="3160500"/>
              <a:ext cx="203168" cy="29596"/>
            </a:xfrm>
            <a:prstGeom prst="rect">
              <a:avLst/>
            </a:prstGeom>
            <a:solidFill>
              <a:srgbClr val="1CABE2">
                <a:alpha val="100000"/>
              </a:srgbClr>
            </a:solidFill>
          </p:spPr>
          <p:txBody>
            <a:bodyPr/>
            <a:lstStyle/>
            <a:p/>
          </p:txBody>
        </p:sp>
        <p:sp>
          <p:nvSpPr>
            <p:cNvPr id="39" name="rc39"/>
            <p:cNvSpPr/>
            <p:nvPr/>
          </p:nvSpPr>
          <p:spPr>
            <a:xfrm>
              <a:off x="2461382" y="3109663"/>
              <a:ext cx="203168" cy="1515872"/>
            </a:xfrm>
            <a:prstGeom prst="rect">
              <a:avLst/>
            </a:prstGeom>
            <a:solidFill>
              <a:srgbClr val="80BD41">
                <a:alpha val="100000"/>
              </a:srgbClr>
            </a:solidFill>
          </p:spPr>
          <p:txBody>
            <a:bodyPr/>
            <a:lstStyle/>
            <a:p/>
          </p:txBody>
        </p:sp>
        <p:sp>
          <p:nvSpPr>
            <p:cNvPr id="40" name="rc40"/>
            <p:cNvSpPr/>
            <p:nvPr/>
          </p:nvSpPr>
          <p:spPr>
            <a:xfrm>
              <a:off x="2461382" y="3078729"/>
              <a:ext cx="203168" cy="30933"/>
            </a:xfrm>
            <a:prstGeom prst="rect">
              <a:avLst/>
            </a:prstGeom>
            <a:solidFill>
              <a:srgbClr val="0058AB">
                <a:alpha val="100000"/>
              </a:srgbClr>
            </a:solidFill>
          </p:spPr>
          <p:txBody>
            <a:bodyPr/>
            <a:lstStyle/>
            <a:p/>
          </p:txBody>
        </p:sp>
        <p:sp>
          <p:nvSpPr>
            <p:cNvPr id="41" name="rc41"/>
            <p:cNvSpPr/>
            <p:nvPr/>
          </p:nvSpPr>
          <p:spPr>
            <a:xfrm>
              <a:off x="2461382" y="3109663"/>
              <a:ext cx="203168" cy="0"/>
            </a:xfrm>
            <a:prstGeom prst="rect">
              <a:avLst/>
            </a:prstGeom>
            <a:solidFill>
              <a:srgbClr val="1CABE2">
                <a:alpha val="100000"/>
              </a:srgbClr>
            </a:solidFill>
          </p:spPr>
          <p:txBody>
            <a:bodyPr/>
            <a:lstStyle/>
            <a:p/>
          </p:txBody>
        </p:sp>
        <p:sp>
          <p:nvSpPr>
            <p:cNvPr id="42" name="rc42"/>
            <p:cNvSpPr/>
            <p:nvPr/>
          </p:nvSpPr>
          <p:spPr>
            <a:xfrm>
              <a:off x="2687125" y="3075034"/>
              <a:ext cx="203168" cy="1550501"/>
            </a:xfrm>
            <a:prstGeom prst="rect">
              <a:avLst/>
            </a:prstGeom>
            <a:solidFill>
              <a:srgbClr val="80BD41">
                <a:alpha val="100000"/>
              </a:srgbClr>
            </a:solidFill>
          </p:spPr>
          <p:txBody>
            <a:bodyPr/>
            <a:lstStyle/>
            <a:p/>
          </p:txBody>
        </p:sp>
        <p:sp>
          <p:nvSpPr>
            <p:cNvPr id="43" name="rc43"/>
            <p:cNvSpPr/>
            <p:nvPr/>
          </p:nvSpPr>
          <p:spPr>
            <a:xfrm>
              <a:off x="2687125" y="3043393"/>
              <a:ext cx="203168" cy="31641"/>
            </a:xfrm>
            <a:prstGeom prst="rect">
              <a:avLst/>
            </a:prstGeom>
            <a:solidFill>
              <a:srgbClr val="0058AB">
                <a:alpha val="100000"/>
              </a:srgbClr>
            </a:solidFill>
          </p:spPr>
          <p:txBody>
            <a:bodyPr/>
            <a:lstStyle/>
            <a:p/>
          </p:txBody>
        </p:sp>
        <p:sp>
          <p:nvSpPr>
            <p:cNvPr id="44" name="rc44"/>
            <p:cNvSpPr/>
            <p:nvPr/>
          </p:nvSpPr>
          <p:spPr>
            <a:xfrm>
              <a:off x="2687125" y="3075034"/>
              <a:ext cx="203168" cy="0"/>
            </a:xfrm>
            <a:prstGeom prst="rect">
              <a:avLst/>
            </a:prstGeom>
            <a:solidFill>
              <a:srgbClr val="1CABE2">
                <a:alpha val="100000"/>
              </a:srgbClr>
            </a:solidFill>
          </p:spPr>
          <p:txBody>
            <a:bodyPr/>
            <a:lstStyle/>
            <a:p/>
          </p:txBody>
        </p:sp>
        <p:sp>
          <p:nvSpPr>
            <p:cNvPr id="45" name="rc45"/>
            <p:cNvSpPr/>
            <p:nvPr/>
          </p:nvSpPr>
          <p:spPr>
            <a:xfrm>
              <a:off x="2912867" y="3055883"/>
              <a:ext cx="203168" cy="1569651"/>
            </a:xfrm>
            <a:prstGeom prst="rect">
              <a:avLst/>
            </a:prstGeom>
            <a:solidFill>
              <a:srgbClr val="80BD41">
                <a:alpha val="100000"/>
              </a:srgbClr>
            </a:solidFill>
          </p:spPr>
          <p:txBody>
            <a:bodyPr/>
            <a:lstStyle/>
            <a:p/>
          </p:txBody>
        </p:sp>
        <p:sp>
          <p:nvSpPr>
            <p:cNvPr id="46" name="rc46"/>
            <p:cNvSpPr/>
            <p:nvPr/>
          </p:nvSpPr>
          <p:spPr>
            <a:xfrm>
              <a:off x="2912867" y="3023849"/>
              <a:ext cx="203168" cy="32034"/>
            </a:xfrm>
            <a:prstGeom prst="rect">
              <a:avLst/>
            </a:prstGeom>
            <a:solidFill>
              <a:srgbClr val="0058AB">
                <a:alpha val="100000"/>
              </a:srgbClr>
            </a:solidFill>
          </p:spPr>
          <p:txBody>
            <a:bodyPr/>
            <a:lstStyle/>
            <a:p/>
          </p:txBody>
        </p:sp>
        <p:sp>
          <p:nvSpPr>
            <p:cNvPr id="47" name="rc47"/>
            <p:cNvSpPr/>
            <p:nvPr/>
          </p:nvSpPr>
          <p:spPr>
            <a:xfrm>
              <a:off x="2912867" y="3055883"/>
              <a:ext cx="203168" cy="0"/>
            </a:xfrm>
            <a:prstGeom prst="rect">
              <a:avLst/>
            </a:prstGeom>
            <a:solidFill>
              <a:srgbClr val="1CABE2">
                <a:alpha val="100000"/>
              </a:srgbClr>
            </a:solidFill>
          </p:spPr>
          <p:txBody>
            <a:bodyPr/>
            <a:lstStyle/>
            <a:p/>
          </p:txBody>
        </p:sp>
        <p:sp>
          <p:nvSpPr>
            <p:cNvPr id="48" name="rc48"/>
            <p:cNvSpPr/>
            <p:nvPr/>
          </p:nvSpPr>
          <p:spPr>
            <a:xfrm>
              <a:off x="3138609" y="3039338"/>
              <a:ext cx="203168" cy="1586196"/>
            </a:xfrm>
            <a:prstGeom prst="rect">
              <a:avLst/>
            </a:prstGeom>
            <a:solidFill>
              <a:srgbClr val="80BD41">
                <a:alpha val="100000"/>
              </a:srgbClr>
            </a:solidFill>
          </p:spPr>
          <p:txBody>
            <a:bodyPr/>
            <a:lstStyle/>
            <a:p/>
          </p:txBody>
        </p:sp>
        <p:sp>
          <p:nvSpPr>
            <p:cNvPr id="49" name="rc49"/>
            <p:cNvSpPr/>
            <p:nvPr/>
          </p:nvSpPr>
          <p:spPr>
            <a:xfrm>
              <a:off x="3138609" y="3006967"/>
              <a:ext cx="203168" cy="32371"/>
            </a:xfrm>
            <a:prstGeom prst="rect">
              <a:avLst/>
            </a:prstGeom>
            <a:solidFill>
              <a:srgbClr val="0058AB">
                <a:alpha val="100000"/>
              </a:srgbClr>
            </a:solidFill>
          </p:spPr>
          <p:txBody>
            <a:bodyPr/>
            <a:lstStyle/>
            <a:p/>
          </p:txBody>
        </p:sp>
        <p:sp>
          <p:nvSpPr>
            <p:cNvPr id="50" name="rc50"/>
            <p:cNvSpPr/>
            <p:nvPr/>
          </p:nvSpPr>
          <p:spPr>
            <a:xfrm>
              <a:off x="3138609" y="3039338"/>
              <a:ext cx="203168" cy="0"/>
            </a:xfrm>
            <a:prstGeom prst="rect">
              <a:avLst/>
            </a:prstGeom>
            <a:solidFill>
              <a:srgbClr val="1CABE2">
                <a:alpha val="100000"/>
              </a:srgbClr>
            </a:solidFill>
          </p:spPr>
          <p:txBody>
            <a:bodyPr/>
            <a:lstStyle/>
            <a:p/>
          </p:txBody>
        </p:sp>
        <p:sp>
          <p:nvSpPr>
            <p:cNvPr id="51" name="rc51"/>
            <p:cNvSpPr/>
            <p:nvPr/>
          </p:nvSpPr>
          <p:spPr>
            <a:xfrm>
              <a:off x="3364352" y="3024197"/>
              <a:ext cx="203168" cy="1601337"/>
            </a:xfrm>
            <a:prstGeom prst="rect">
              <a:avLst/>
            </a:prstGeom>
            <a:solidFill>
              <a:srgbClr val="80BD41">
                <a:alpha val="100000"/>
              </a:srgbClr>
            </a:solidFill>
          </p:spPr>
          <p:txBody>
            <a:bodyPr/>
            <a:lstStyle/>
            <a:p/>
          </p:txBody>
        </p:sp>
        <p:sp>
          <p:nvSpPr>
            <p:cNvPr id="52" name="rc52"/>
            <p:cNvSpPr/>
            <p:nvPr/>
          </p:nvSpPr>
          <p:spPr>
            <a:xfrm>
              <a:off x="3364352" y="2991512"/>
              <a:ext cx="203168" cy="32685"/>
            </a:xfrm>
            <a:prstGeom prst="rect">
              <a:avLst/>
            </a:prstGeom>
            <a:solidFill>
              <a:srgbClr val="0058AB">
                <a:alpha val="100000"/>
              </a:srgbClr>
            </a:solidFill>
          </p:spPr>
          <p:txBody>
            <a:bodyPr/>
            <a:lstStyle/>
            <a:p/>
          </p:txBody>
        </p:sp>
        <p:sp>
          <p:nvSpPr>
            <p:cNvPr id="53" name="rc53"/>
            <p:cNvSpPr/>
            <p:nvPr/>
          </p:nvSpPr>
          <p:spPr>
            <a:xfrm>
              <a:off x="3364352" y="3024197"/>
              <a:ext cx="203168" cy="0"/>
            </a:xfrm>
            <a:prstGeom prst="rect">
              <a:avLst/>
            </a:prstGeom>
            <a:solidFill>
              <a:srgbClr val="1CABE2">
                <a:alpha val="100000"/>
              </a:srgbClr>
            </a:solidFill>
          </p:spPr>
          <p:txBody>
            <a:bodyPr/>
            <a:lstStyle/>
            <a:p/>
          </p:txBody>
        </p:sp>
        <p:sp>
          <p:nvSpPr>
            <p:cNvPr id="54" name="rc54"/>
            <p:cNvSpPr/>
            <p:nvPr/>
          </p:nvSpPr>
          <p:spPr>
            <a:xfrm>
              <a:off x="3590094" y="2962409"/>
              <a:ext cx="203168" cy="1663126"/>
            </a:xfrm>
            <a:prstGeom prst="rect">
              <a:avLst/>
            </a:prstGeom>
            <a:solidFill>
              <a:srgbClr val="80BD41">
                <a:alpha val="100000"/>
              </a:srgbClr>
            </a:solidFill>
          </p:spPr>
          <p:txBody>
            <a:bodyPr/>
            <a:lstStyle/>
            <a:p/>
          </p:txBody>
        </p:sp>
        <p:sp>
          <p:nvSpPr>
            <p:cNvPr id="55" name="rc55"/>
            <p:cNvSpPr/>
            <p:nvPr/>
          </p:nvSpPr>
          <p:spPr>
            <a:xfrm>
              <a:off x="3590094" y="2928465"/>
              <a:ext cx="203168" cy="33943"/>
            </a:xfrm>
            <a:prstGeom prst="rect">
              <a:avLst/>
            </a:prstGeom>
            <a:solidFill>
              <a:srgbClr val="0058AB">
                <a:alpha val="100000"/>
              </a:srgbClr>
            </a:solidFill>
          </p:spPr>
          <p:txBody>
            <a:bodyPr/>
            <a:lstStyle/>
            <a:p/>
          </p:txBody>
        </p:sp>
        <p:sp>
          <p:nvSpPr>
            <p:cNvPr id="56" name="rc56"/>
            <p:cNvSpPr/>
            <p:nvPr/>
          </p:nvSpPr>
          <p:spPr>
            <a:xfrm>
              <a:off x="3590094" y="2962409"/>
              <a:ext cx="203168" cy="0"/>
            </a:xfrm>
            <a:prstGeom prst="rect">
              <a:avLst/>
            </a:prstGeom>
            <a:solidFill>
              <a:srgbClr val="1CABE2">
                <a:alpha val="100000"/>
              </a:srgbClr>
            </a:solidFill>
          </p:spPr>
          <p:txBody>
            <a:bodyPr/>
            <a:lstStyle/>
            <a:p/>
          </p:txBody>
        </p:sp>
        <p:sp>
          <p:nvSpPr>
            <p:cNvPr id="57" name="rc57"/>
            <p:cNvSpPr/>
            <p:nvPr/>
          </p:nvSpPr>
          <p:spPr>
            <a:xfrm>
              <a:off x="3815836" y="2909314"/>
              <a:ext cx="203168" cy="1716220"/>
            </a:xfrm>
            <a:prstGeom prst="rect">
              <a:avLst/>
            </a:prstGeom>
            <a:solidFill>
              <a:srgbClr val="80BD41">
                <a:alpha val="100000"/>
              </a:srgbClr>
            </a:solidFill>
          </p:spPr>
          <p:txBody>
            <a:bodyPr/>
            <a:lstStyle/>
            <a:p/>
          </p:txBody>
        </p:sp>
        <p:sp>
          <p:nvSpPr>
            <p:cNvPr id="58" name="rc58"/>
            <p:cNvSpPr/>
            <p:nvPr/>
          </p:nvSpPr>
          <p:spPr>
            <a:xfrm>
              <a:off x="3815836" y="2874293"/>
              <a:ext cx="203168" cy="17510"/>
            </a:xfrm>
            <a:prstGeom prst="rect">
              <a:avLst/>
            </a:prstGeom>
            <a:solidFill>
              <a:srgbClr val="0058AB">
                <a:alpha val="100000"/>
              </a:srgbClr>
            </a:solidFill>
          </p:spPr>
          <p:txBody>
            <a:bodyPr/>
            <a:lstStyle/>
            <a:p/>
          </p:txBody>
        </p:sp>
        <p:sp>
          <p:nvSpPr>
            <p:cNvPr id="59" name="rc59"/>
            <p:cNvSpPr/>
            <p:nvPr/>
          </p:nvSpPr>
          <p:spPr>
            <a:xfrm>
              <a:off x="3815836" y="2891803"/>
              <a:ext cx="203168" cy="17510"/>
            </a:xfrm>
            <a:prstGeom prst="rect">
              <a:avLst/>
            </a:prstGeom>
            <a:solidFill>
              <a:srgbClr val="1CABE2">
                <a:alpha val="100000"/>
              </a:srgbClr>
            </a:solidFill>
          </p:spPr>
          <p:txBody>
            <a:bodyPr/>
            <a:lstStyle/>
            <a:p/>
          </p:txBody>
        </p:sp>
        <p:sp>
          <p:nvSpPr>
            <p:cNvPr id="60" name="rc60"/>
            <p:cNvSpPr/>
            <p:nvPr/>
          </p:nvSpPr>
          <p:spPr>
            <a:xfrm>
              <a:off x="4041579" y="3106450"/>
              <a:ext cx="203168" cy="1519084"/>
            </a:xfrm>
            <a:prstGeom prst="rect">
              <a:avLst/>
            </a:prstGeom>
            <a:solidFill>
              <a:srgbClr val="80BD41">
                <a:alpha val="100000"/>
              </a:srgbClr>
            </a:solidFill>
          </p:spPr>
          <p:txBody>
            <a:bodyPr/>
            <a:lstStyle/>
            <a:p/>
          </p:txBody>
        </p:sp>
        <p:sp>
          <p:nvSpPr>
            <p:cNvPr id="61" name="rc61"/>
            <p:cNvSpPr/>
            <p:nvPr/>
          </p:nvSpPr>
          <p:spPr>
            <a:xfrm>
              <a:off x="4041579" y="3075450"/>
              <a:ext cx="203168" cy="15500"/>
            </a:xfrm>
            <a:prstGeom prst="rect">
              <a:avLst/>
            </a:prstGeom>
            <a:solidFill>
              <a:srgbClr val="0058AB">
                <a:alpha val="100000"/>
              </a:srgbClr>
            </a:solidFill>
          </p:spPr>
          <p:txBody>
            <a:bodyPr/>
            <a:lstStyle/>
            <a:p/>
          </p:txBody>
        </p:sp>
        <p:sp>
          <p:nvSpPr>
            <p:cNvPr id="62" name="rc62"/>
            <p:cNvSpPr/>
            <p:nvPr/>
          </p:nvSpPr>
          <p:spPr>
            <a:xfrm>
              <a:off x="4041579" y="3090950"/>
              <a:ext cx="203168" cy="15500"/>
            </a:xfrm>
            <a:prstGeom prst="rect">
              <a:avLst/>
            </a:prstGeom>
            <a:solidFill>
              <a:srgbClr val="1CABE2">
                <a:alpha val="100000"/>
              </a:srgbClr>
            </a:solidFill>
          </p:spPr>
          <p:txBody>
            <a:bodyPr/>
            <a:lstStyle/>
            <a:p/>
          </p:txBody>
        </p:sp>
        <p:sp>
          <p:nvSpPr>
            <p:cNvPr id="63" name="rc63"/>
            <p:cNvSpPr/>
            <p:nvPr/>
          </p:nvSpPr>
          <p:spPr>
            <a:xfrm>
              <a:off x="4267321" y="3109741"/>
              <a:ext cx="203168" cy="1515793"/>
            </a:xfrm>
            <a:prstGeom prst="rect">
              <a:avLst/>
            </a:prstGeom>
            <a:solidFill>
              <a:srgbClr val="80BD41">
                <a:alpha val="100000"/>
              </a:srgbClr>
            </a:solidFill>
          </p:spPr>
          <p:txBody>
            <a:bodyPr/>
            <a:lstStyle/>
            <a:p/>
          </p:txBody>
        </p:sp>
        <p:sp>
          <p:nvSpPr>
            <p:cNvPr id="64" name="rc64"/>
            <p:cNvSpPr/>
            <p:nvPr/>
          </p:nvSpPr>
          <p:spPr>
            <a:xfrm>
              <a:off x="4267321" y="3046583"/>
              <a:ext cx="203168" cy="31573"/>
            </a:xfrm>
            <a:prstGeom prst="rect">
              <a:avLst/>
            </a:prstGeom>
            <a:solidFill>
              <a:srgbClr val="0058AB">
                <a:alpha val="100000"/>
              </a:srgbClr>
            </a:solidFill>
          </p:spPr>
          <p:txBody>
            <a:bodyPr/>
            <a:lstStyle/>
            <a:p/>
          </p:txBody>
        </p:sp>
        <p:sp>
          <p:nvSpPr>
            <p:cNvPr id="65" name="rc65"/>
            <p:cNvSpPr/>
            <p:nvPr/>
          </p:nvSpPr>
          <p:spPr>
            <a:xfrm>
              <a:off x="4267321" y="3078157"/>
              <a:ext cx="203168" cy="31584"/>
            </a:xfrm>
            <a:prstGeom prst="rect">
              <a:avLst/>
            </a:prstGeom>
            <a:solidFill>
              <a:srgbClr val="1CABE2">
                <a:alpha val="100000"/>
              </a:srgbClr>
            </a:solidFill>
          </p:spPr>
          <p:txBody>
            <a:bodyPr/>
            <a:lstStyle/>
            <a:p/>
          </p:txBody>
        </p:sp>
        <p:sp>
          <p:nvSpPr>
            <p:cNvPr id="66" name="rc66"/>
            <p:cNvSpPr/>
            <p:nvPr/>
          </p:nvSpPr>
          <p:spPr>
            <a:xfrm>
              <a:off x="4493063" y="3106529"/>
              <a:ext cx="203168" cy="1519006"/>
            </a:xfrm>
            <a:prstGeom prst="rect">
              <a:avLst/>
            </a:prstGeom>
            <a:solidFill>
              <a:srgbClr val="80BD41">
                <a:alpha val="100000"/>
              </a:srgbClr>
            </a:solidFill>
          </p:spPr>
          <p:txBody>
            <a:bodyPr/>
            <a:lstStyle/>
            <a:p/>
          </p:txBody>
        </p:sp>
        <p:sp>
          <p:nvSpPr>
            <p:cNvPr id="67" name="rc67"/>
            <p:cNvSpPr/>
            <p:nvPr/>
          </p:nvSpPr>
          <p:spPr>
            <a:xfrm>
              <a:off x="4493063" y="3009573"/>
              <a:ext cx="203168" cy="64641"/>
            </a:xfrm>
            <a:prstGeom prst="rect">
              <a:avLst/>
            </a:prstGeom>
            <a:solidFill>
              <a:srgbClr val="0058AB">
                <a:alpha val="100000"/>
              </a:srgbClr>
            </a:solidFill>
          </p:spPr>
          <p:txBody>
            <a:bodyPr/>
            <a:lstStyle/>
            <a:p/>
          </p:txBody>
        </p:sp>
        <p:sp>
          <p:nvSpPr>
            <p:cNvPr id="68" name="rc68"/>
            <p:cNvSpPr/>
            <p:nvPr/>
          </p:nvSpPr>
          <p:spPr>
            <a:xfrm>
              <a:off x="4493063" y="3074214"/>
              <a:ext cx="203168" cy="32314"/>
            </a:xfrm>
            <a:prstGeom prst="rect">
              <a:avLst/>
            </a:prstGeom>
            <a:solidFill>
              <a:srgbClr val="1CABE2">
                <a:alpha val="100000"/>
              </a:srgbClr>
            </a:solidFill>
          </p:spPr>
          <p:txBody>
            <a:bodyPr/>
            <a:lstStyle/>
            <a:p/>
          </p:txBody>
        </p:sp>
        <p:sp>
          <p:nvSpPr>
            <p:cNvPr id="69" name="rc69"/>
            <p:cNvSpPr/>
            <p:nvPr/>
          </p:nvSpPr>
          <p:spPr>
            <a:xfrm>
              <a:off x="4718806" y="3081414"/>
              <a:ext cx="203168" cy="1544121"/>
            </a:xfrm>
            <a:prstGeom prst="rect">
              <a:avLst/>
            </a:prstGeom>
            <a:solidFill>
              <a:srgbClr val="80BD41">
                <a:alpha val="100000"/>
              </a:srgbClr>
            </a:solidFill>
          </p:spPr>
          <p:txBody>
            <a:bodyPr/>
            <a:lstStyle/>
            <a:p/>
          </p:txBody>
        </p:sp>
        <p:sp>
          <p:nvSpPr>
            <p:cNvPr id="70" name="rc70"/>
            <p:cNvSpPr/>
            <p:nvPr/>
          </p:nvSpPr>
          <p:spPr>
            <a:xfrm>
              <a:off x="4718806" y="3033655"/>
              <a:ext cx="203168" cy="31831"/>
            </a:xfrm>
            <a:prstGeom prst="rect">
              <a:avLst/>
            </a:prstGeom>
            <a:solidFill>
              <a:srgbClr val="0058AB">
                <a:alpha val="100000"/>
              </a:srgbClr>
            </a:solidFill>
          </p:spPr>
          <p:txBody>
            <a:bodyPr/>
            <a:lstStyle/>
            <a:p/>
          </p:txBody>
        </p:sp>
        <p:sp>
          <p:nvSpPr>
            <p:cNvPr id="71" name="rc71"/>
            <p:cNvSpPr/>
            <p:nvPr/>
          </p:nvSpPr>
          <p:spPr>
            <a:xfrm>
              <a:off x="4718806" y="3065487"/>
              <a:ext cx="203168" cy="15927"/>
            </a:xfrm>
            <a:prstGeom prst="rect">
              <a:avLst/>
            </a:prstGeom>
            <a:solidFill>
              <a:srgbClr val="1CABE2">
                <a:alpha val="100000"/>
              </a:srgbClr>
            </a:solidFill>
          </p:spPr>
          <p:txBody>
            <a:bodyPr/>
            <a:lstStyle/>
            <a:p/>
          </p:txBody>
        </p:sp>
        <p:sp>
          <p:nvSpPr>
            <p:cNvPr id="72" name="rc72"/>
            <p:cNvSpPr/>
            <p:nvPr/>
          </p:nvSpPr>
          <p:spPr>
            <a:xfrm>
              <a:off x="4944548" y="3104934"/>
              <a:ext cx="203168" cy="1520601"/>
            </a:xfrm>
            <a:prstGeom prst="rect">
              <a:avLst/>
            </a:prstGeom>
            <a:solidFill>
              <a:srgbClr val="80BD41">
                <a:alpha val="100000"/>
              </a:srgbClr>
            </a:solidFill>
          </p:spPr>
          <p:txBody>
            <a:bodyPr/>
            <a:lstStyle/>
            <a:p/>
          </p:txBody>
        </p:sp>
        <p:sp>
          <p:nvSpPr>
            <p:cNvPr id="73" name="rc73"/>
            <p:cNvSpPr/>
            <p:nvPr/>
          </p:nvSpPr>
          <p:spPr>
            <a:xfrm>
              <a:off x="4944548" y="3057905"/>
              <a:ext cx="203168" cy="31349"/>
            </a:xfrm>
            <a:prstGeom prst="rect">
              <a:avLst/>
            </a:prstGeom>
            <a:solidFill>
              <a:srgbClr val="0058AB">
                <a:alpha val="100000"/>
              </a:srgbClr>
            </a:solidFill>
          </p:spPr>
          <p:txBody>
            <a:bodyPr/>
            <a:lstStyle/>
            <a:p/>
          </p:txBody>
        </p:sp>
        <p:sp>
          <p:nvSpPr>
            <p:cNvPr id="74" name="rc74"/>
            <p:cNvSpPr/>
            <p:nvPr/>
          </p:nvSpPr>
          <p:spPr>
            <a:xfrm>
              <a:off x="4944548" y="3089254"/>
              <a:ext cx="203168" cy="15680"/>
            </a:xfrm>
            <a:prstGeom prst="rect">
              <a:avLst/>
            </a:prstGeom>
            <a:solidFill>
              <a:srgbClr val="1CABE2">
                <a:alpha val="100000"/>
              </a:srgbClr>
            </a:solidFill>
          </p:spPr>
          <p:txBody>
            <a:bodyPr/>
            <a:lstStyle/>
            <a:p/>
          </p:txBody>
        </p:sp>
        <p:sp>
          <p:nvSpPr>
            <p:cNvPr id="75" name="rc75"/>
            <p:cNvSpPr/>
            <p:nvPr/>
          </p:nvSpPr>
          <p:spPr>
            <a:xfrm>
              <a:off x="5170291" y="3133644"/>
              <a:ext cx="203168" cy="1491891"/>
            </a:xfrm>
            <a:prstGeom prst="rect">
              <a:avLst/>
            </a:prstGeom>
            <a:solidFill>
              <a:srgbClr val="80BD41">
                <a:alpha val="100000"/>
              </a:srgbClr>
            </a:solidFill>
          </p:spPr>
          <p:txBody>
            <a:bodyPr/>
            <a:lstStyle/>
            <a:p/>
          </p:txBody>
        </p:sp>
        <p:sp>
          <p:nvSpPr>
            <p:cNvPr id="76" name="rc76"/>
            <p:cNvSpPr/>
            <p:nvPr/>
          </p:nvSpPr>
          <p:spPr>
            <a:xfrm>
              <a:off x="5170291" y="3087502"/>
              <a:ext cx="203168" cy="15376"/>
            </a:xfrm>
            <a:prstGeom prst="rect">
              <a:avLst/>
            </a:prstGeom>
            <a:solidFill>
              <a:srgbClr val="0058AB">
                <a:alpha val="100000"/>
              </a:srgbClr>
            </a:solidFill>
          </p:spPr>
          <p:txBody>
            <a:bodyPr/>
            <a:lstStyle/>
            <a:p/>
          </p:txBody>
        </p:sp>
        <p:sp>
          <p:nvSpPr>
            <p:cNvPr id="77" name="rc77"/>
            <p:cNvSpPr/>
            <p:nvPr/>
          </p:nvSpPr>
          <p:spPr>
            <a:xfrm>
              <a:off x="5170291" y="3102879"/>
              <a:ext cx="203168" cy="30764"/>
            </a:xfrm>
            <a:prstGeom prst="rect">
              <a:avLst/>
            </a:prstGeom>
            <a:solidFill>
              <a:srgbClr val="1CABE2">
                <a:alpha val="100000"/>
              </a:srgbClr>
            </a:solidFill>
          </p:spPr>
          <p:txBody>
            <a:bodyPr/>
            <a:lstStyle/>
            <a:p/>
          </p:txBody>
        </p:sp>
        <p:sp>
          <p:nvSpPr>
            <p:cNvPr id="78" name="rc78"/>
            <p:cNvSpPr/>
            <p:nvPr/>
          </p:nvSpPr>
          <p:spPr>
            <a:xfrm>
              <a:off x="5396033" y="3520996"/>
              <a:ext cx="203168" cy="1104538"/>
            </a:xfrm>
            <a:prstGeom prst="rect">
              <a:avLst/>
            </a:prstGeom>
            <a:solidFill>
              <a:srgbClr val="80BD41">
                <a:alpha val="100000"/>
              </a:srgbClr>
            </a:solidFill>
          </p:spPr>
          <p:txBody>
            <a:bodyPr/>
            <a:lstStyle/>
            <a:p/>
          </p:txBody>
        </p:sp>
        <p:sp>
          <p:nvSpPr>
            <p:cNvPr id="79" name="rc79"/>
            <p:cNvSpPr/>
            <p:nvPr/>
          </p:nvSpPr>
          <p:spPr>
            <a:xfrm>
              <a:off x="5396033" y="3112471"/>
              <a:ext cx="203168" cy="393395"/>
            </a:xfrm>
            <a:prstGeom prst="rect">
              <a:avLst/>
            </a:prstGeom>
            <a:solidFill>
              <a:srgbClr val="0058AB">
                <a:alpha val="100000"/>
              </a:srgbClr>
            </a:solidFill>
          </p:spPr>
          <p:txBody>
            <a:bodyPr/>
            <a:lstStyle/>
            <a:p/>
          </p:txBody>
        </p:sp>
        <p:sp>
          <p:nvSpPr>
            <p:cNvPr id="80" name="rc80"/>
            <p:cNvSpPr/>
            <p:nvPr/>
          </p:nvSpPr>
          <p:spPr>
            <a:xfrm>
              <a:off x="5396033" y="3505867"/>
              <a:ext cx="203168" cy="15129"/>
            </a:xfrm>
            <a:prstGeom prst="rect">
              <a:avLst/>
            </a:prstGeom>
            <a:solidFill>
              <a:srgbClr val="1CABE2">
                <a:alpha val="100000"/>
              </a:srgbClr>
            </a:solidFill>
          </p:spPr>
          <p:txBody>
            <a:bodyPr/>
            <a:lstStyle/>
            <a:p/>
          </p:txBody>
        </p:sp>
        <p:sp>
          <p:nvSpPr>
            <p:cNvPr id="81" name="rc81"/>
            <p:cNvSpPr/>
            <p:nvPr/>
          </p:nvSpPr>
          <p:spPr>
            <a:xfrm>
              <a:off x="5621775" y="3538507"/>
              <a:ext cx="203168" cy="1087027"/>
            </a:xfrm>
            <a:prstGeom prst="rect">
              <a:avLst/>
            </a:prstGeom>
            <a:solidFill>
              <a:srgbClr val="80BD41">
                <a:alpha val="100000"/>
              </a:srgbClr>
            </a:solidFill>
          </p:spPr>
          <p:txBody>
            <a:bodyPr/>
            <a:lstStyle/>
            <a:p/>
          </p:txBody>
        </p:sp>
        <p:sp>
          <p:nvSpPr>
            <p:cNvPr id="82" name="rc82"/>
            <p:cNvSpPr/>
            <p:nvPr/>
          </p:nvSpPr>
          <p:spPr>
            <a:xfrm>
              <a:off x="5621775" y="3136463"/>
              <a:ext cx="203168" cy="387161"/>
            </a:xfrm>
            <a:prstGeom prst="rect">
              <a:avLst/>
            </a:prstGeom>
            <a:solidFill>
              <a:srgbClr val="0058AB">
                <a:alpha val="100000"/>
              </a:srgbClr>
            </a:solidFill>
          </p:spPr>
          <p:txBody>
            <a:bodyPr/>
            <a:lstStyle/>
            <a:p/>
          </p:txBody>
        </p:sp>
        <p:sp>
          <p:nvSpPr>
            <p:cNvPr id="83" name="rc83"/>
            <p:cNvSpPr/>
            <p:nvPr/>
          </p:nvSpPr>
          <p:spPr>
            <a:xfrm>
              <a:off x="5621775" y="3523625"/>
              <a:ext cx="203168" cy="14882"/>
            </a:xfrm>
            <a:prstGeom prst="rect">
              <a:avLst/>
            </a:prstGeom>
            <a:solidFill>
              <a:srgbClr val="1CABE2">
                <a:alpha val="100000"/>
              </a:srgbClr>
            </a:solidFill>
          </p:spPr>
          <p:txBody>
            <a:bodyPr/>
            <a:lstStyle/>
            <a:p/>
          </p:txBody>
        </p:sp>
        <p:sp>
          <p:nvSpPr>
            <p:cNvPr id="84" name="rc84"/>
            <p:cNvSpPr/>
            <p:nvPr/>
          </p:nvSpPr>
          <p:spPr>
            <a:xfrm>
              <a:off x="5847518" y="3552177"/>
              <a:ext cx="203168" cy="1073358"/>
            </a:xfrm>
            <a:prstGeom prst="rect">
              <a:avLst/>
            </a:prstGeom>
            <a:solidFill>
              <a:srgbClr val="80BD41">
                <a:alpha val="100000"/>
              </a:srgbClr>
            </a:solidFill>
          </p:spPr>
          <p:txBody>
            <a:bodyPr/>
            <a:lstStyle/>
            <a:p/>
          </p:txBody>
        </p:sp>
        <p:sp>
          <p:nvSpPr>
            <p:cNvPr id="85" name="rc85"/>
            <p:cNvSpPr/>
            <p:nvPr/>
          </p:nvSpPr>
          <p:spPr>
            <a:xfrm>
              <a:off x="5847518" y="3155187"/>
              <a:ext cx="203168" cy="382287"/>
            </a:xfrm>
            <a:prstGeom prst="rect">
              <a:avLst/>
            </a:prstGeom>
            <a:solidFill>
              <a:srgbClr val="0058AB">
                <a:alpha val="100000"/>
              </a:srgbClr>
            </a:solidFill>
          </p:spPr>
          <p:txBody>
            <a:bodyPr/>
            <a:lstStyle/>
            <a:p/>
          </p:txBody>
        </p:sp>
        <p:sp>
          <p:nvSpPr>
            <p:cNvPr id="86" name="rc86"/>
            <p:cNvSpPr/>
            <p:nvPr/>
          </p:nvSpPr>
          <p:spPr>
            <a:xfrm>
              <a:off x="5847518" y="3537474"/>
              <a:ext cx="203168" cy="14702"/>
            </a:xfrm>
            <a:prstGeom prst="rect">
              <a:avLst/>
            </a:prstGeom>
            <a:solidFill>
              <a:srgbClr val="1CABE2">
                <a:alpha val="100000"/>
              </a:srgbClr>
            </a:solidFill>
          </p:spPr>
          <p:txBody>
            <a:bodyPr/>
            <a:lstStyle/>
            <a:p/>
          </p:txBody>
        </p:sp>
        <p:sp>
          <p:nvSpPr>
            <p:cNvPr id="87" name="rc87"/>
            <p:cNvSpPr/>
            <p:nvPr/>
          </p:nvSpPr>
          <p:spPr>
            <a:xfrm>
              <a:off x="6073260" y="3570463"/>
              <a:ext cx="203168" cy="1055072"/>
            </a:xfrm>
            <a:prstGeom prst="rect">
              <a:avLst/>
            </a:prstGeom>
            <a:solidFill>
              <a:srgbClr val="80BD41">
                <a:alpha val="100000"/>
              </a:srgbClr>
            </a:solidFill>
          </p:spPr>
          <p:txBody>
            <a:bodyPr/>
            <a:lstStyle/>
            <a:p/>
          </p:txBody>
        </p:sp>
        <p:sp>
          <p:nvSpPr>
            <p:cNvPr id="88" name="rc88"/>
            <p:cNvSpPr/>
            <p:nvPr/>
          </p:nvSpPr>
          <p:spPr>
            <a:xfrm>
              <a:off x="6073260" y="3180235"/>
              <a:ext cx="203168" cy="375772"/>
            </a:xfrm>
            <a:prstGeom prst="rect">
              <a:avLst/>
            </a:prstGeom>
            <a:solidFill>
              <a:srgbClr val="0058AB">
                <a:alpha val="100000"/>
              </a:srgbClr>
            </a:solidFill>
          </p:spPr>
          <p:txBody>
            <a:bodyPr/>
            <a:lstStyle/>
            <a:p/>
          </p:txBody>
        </p:sp>
        <p:sp>
          <p:nvSpPr>
            <p:cNvPr id="89" name="rc89"/>
            <p:cNvSpPr/>
            <p:nvPr/>
          </p:nvSpPr>
          <p:spPr>
            <a:xfrm>
              <a:off x="6073260" y="3556007"/>
              <a:ext cx="203168" cy="14455"/>
            </a:xfrm>
            <a:prstGeom prst="rect">
              <a:avLst/>
            </a:prstGeom>
            <a:solidFill>
              <a:srgbClr val="1CABE2">
                <a:alpha val="100000"/>
              </a:srgbClr>
            </a:solidFill>
          </p:spPr>
          <p:txBody>
            <a:bodyPr/>
            <a:lstStyle/>
            <a:p/>
          </p:txBody>
        </p:sp>
        <p:sp>
          <p:nvSpPr>
            <p:cNvPr id="90" name="rc90"/>
            <p:cNvSpPr/>
            <p:nvPr/>
          </p:nvSpPr>
          <p:spPr>
            <a:xfrm>
              <a:off x="6299002" y="3594623"/>
              <a:ext cx="203168" cy="1030911"/>
            </a:xfrm>
            <a:prstGeom prst="rect">
              <a:avLst/>
            </a:prstGeom>
            <a:solidFill>
              <a:srgbClr val="80BD41">
                <a:alpha val="100000"/>
              </a:srgbClr>
            </a:solidFill>
          </p:spPr>
          <p:txBody>
            <a:bodyPr/>
            <a:lstStyle/>
            <a:p/>
          </p:txBody>
        </p:sp>
        <p:sp>
          <p:nvSpPr>
            <p:cNvPr id="91" name="rc91"/>
            <p:cNvSpPr/>
            <p:nvPr/>
          </p:nvSpPr>
          <p:spPr>
            <a:xfrm>
              <a:off x="6299002" y="3213325"/>
              <a:ext cx="203168" cy="367179"/>
            </a:xfrm>
            <a:prstGeom prst="rect">
              <a:avLst/>
            </a:prstGeom>
            <a:solidFill>
              <a:srgbClr val="0058AB">
                <a:alpha val="100000"/>
              </a:srgbClr>
            </a:solidFill>
          </p:spPr>
          <p:txBody>
            <a:bodyPr/>
            <a:lstStyle/>
            <a:p/>
          </p:txBody>
        </p:sp>
        <p:sp>
          <p:nvSpPr>
            <p:cNvPr id="92" name="rc92"/>
            <p:cNvSpPr/>
            <p:nvPr/>
          </p:nvSpPr>
          <p:spPr>
            <a:xfrm>
              <a:off x="6299002" y="3580504"/>
              <a:ext cx="203168" cy="14118"/>
            </a:xfrm>
            <a:prstGeom prst="rect">
              <a:avLst/>
            </a:prstGeom>
            <a:solidFill>
              <a:srgbClr val="1CABE2">
                <a:alpha val="100000"/>
              </a:srgbClr>
            </a:solidFill>
          </p:spPr>
          <p:txBody>
            <a:bodyPr/>
            <a:lstStyle/>
            <a:p/>
          </p:txBody>
        </p:sp>
        <p:sp>
          <p:nvSpPr>
            <p:cNvPr id="93" name="rc93"/>
            <p:cNvSpPr/>
            <p:nvPr/>
          </p:nvSpPr>
          <p:spPr>
            <a:xfrm>
              <a:off x="6524745" y="3620199"/>
              <a:ext cx="203168" cy="1005336"/>
            </a:xfrm>
            <a:prstGeom prst="rect">
              <a:avLst/>
            </a:prstGeom>
            <a:solidFill>
              <a:srgbClr val="80BD41">
                <a:alpha val="100000"/>
              </a:srgbClr>
            </a:solidFill>
          </p:spPr>
          <p:txBody>
            <a:bodyPr/>
            <a:lstStyle/>
            <a:p/>
          </p:txBody>
        </p:sp>
        <p:sp>
          <p:nvSpPr>
            <p:cNvPr id="94" name="rc94"/>
            <p:cNvSpPr/>
            <p:nvPr/>
          </p:nvSpPr>
          <p:spPr>
            <a:xfrm>
              <a:off x="6524745" y="3248358"/>
              <a:ext cx="203168" cy="358070"/>
            </a:xfrm>
            <a:prstGeom prst="rect">
              <a:avLst/>
            </a:prstGeom>
            <a:solidFill>
              <a:srgbClr val="0058AB">
                <a:alpha val="100000"/>
              </a:srgbClr>
            </a:solidFill>
          </p:spPr>
          <p:txBody>
            <a:bodyPr/>
            <a:lstStyle/>
            <a:p/>
          </p:txBody>
        </p:sp>
        <p:sp>
          <p:nvSpPr>
            <p:cNvPr id="95" name="rc95"/>
            <p:cNvSpPr/>
            <p:nvPr/>
          </p:nvSpPr>
          <p:spPr>
            <a:xfrm>
              <a:off x="6524745" y="3606428"/>
              <a:ext cx="203168" cy="13770"/>
            </a:xfrm>
            <a:prstGeom prst="rect">
              <a:avLst/>
            </a:prstGeom>
            <a:solidFill>
              <a:srgbClr val="1CABE2">
                <a:alpha val="100000"/>
              </a:srgbClr>
            </a:solidFill>
          </p:spPr>
          <p:txBody>
            <a:bodyPr/>
            <a:lstStyle/>
            <a:p/>
          </p:txBody>
        </p:sp>
        <p:sp>
          <p:nvSpPr>
            <p:cNvPr id="96" name="rc96"/>
            <p:cNvSpPr/>
            <p:nvPr/>
          </p:nvSpPr>
          <p:spPr>
            <a:xfrm>
              <a:off x="6750487" y="3461994"/>
              <a:ext cx="203168" cy="1163541"/>
            </a:xfrm>
            <a:prstGeom prst="rect">
              <a:avLst/>
            </a:prstGeom>
            <a:solidFill>
              <a:srgbClr val="80BD41">
                <a:alpha val="100000"/>
              </a:srgbClr>
            </a:solidFill>
          </p:spPr>
          <p:txBody>
            <a:bodyPr/>
            <a:lstStyle/>
            <a:p/>
          </p:txBody>
        </p:sp>
        <p:sp>
          <p:nvSpPr>
            <p:cNvPr id="97" name="rc97"/>
            <p:cNvSpPr/>
            <p:nvPr/>
          </p:nvSpPr>
          <p:spPr>
            <a:xfrm>
              <a:off x="6750487" y="3272574"/>
              <a:ext cx="203168" cy="135291"/>
            </a:xfrm>
            <a:prstGeom prst="rect">
              <a:avLst/>
            </a:prstGeom>
            <a:solidFill>
              <a:srgbClr val="0058AB">
                <a:alpha val="100000"/>
              </a:srgbClr>
            </a:solidFill>
          </p:spPr>
          <p:txBody>
            <a:bodyPr/>
            <a:lstStyle/>
            <a:p/>
          </p:txBody>
        </p:sp>
        <p:sp>
          <p:nvSpPr>
            <p:cNvPr id="98" name="rc98"/>
            <p:cNvSpPr/>
            <p:nvPr/>
          </p:nvSpPr>
          <p:spPr>
            <a:xfrm>
              <a:off x="6750487" y="3407866"/>
              <a:ext cx="203168" cy="54127"/>
            </a:xfrm>
            <a:prstGeom prst="rect">
              <a:avLst/>
            </a:prstGeom>
            <a:solidFill>
              <a:srgbClr val="1CABE2">
                <a:alpha val="100000"/>
              </a:srgbClr>
            </a:solidFill>
          </p:spPr>
          <p:txBody>
            <a:bodyPr/>
            <a:lstStyle/>
            <a:p/>
          </p:txBody>
        </p:sp>
        <p:sp>
          <p:nvSpPr>
            <p:cNvPr id="99" name="rc99"/>
            <p:cNvSpPr/>
            <p:nvPr/>
          </p:nvSpPr>
          <p:spPr>
            <a:xfrm>
              <a:off x="6976229" y="3287277"/>
              <a:ext cx="203168" cy="143615"/>
            </a:xfrm>
            <a:prstGeom prst="rect">
              <a:avLst/>
            </a:prstGeom>
            <a:solidFill>
              <a:srgbClr val="F26A21">
                <a:alpha val="100000"/>
              </a:srgbClr>
            </a:solidFill>
          </p:spPr>
          <p:txBody>
            <a:bodyPr/>
            <a:lstStyle/>
            <a:p/>
          </p:txBody>
        </p:sp>
        <p:sp>
          <p:nvSpPr>
            <p:cNvPr id="100" name="rc100"/>
            <p:cNvSpPr/>
            <p:nvPr/>
          </p:nvSpPr>
          <p:spPr>
            <a:xfrm>
              <a:off x="6976229" y="3430893"/>
              <a:ext cx="203168" cy="1194641"/>
            </a:xfrm>
            <a:prstGeom prst="rect">
              <a:avLst/>
            </a:prstGeom>
            <a:solidFill>
              <a:srgbClr val="FFC20E">
                <a:alpha val="100000"/>
              </a:srgbClr>
            </a:solidFill>
          </p:spPr>
          <p:txBody>
            <a:bodyPr/>
            <a:lstStyle/>
            <a:p/>
          </p:txBody>
        </p:sp>
        <p:sp>
          <p:nvSpPr>
            <p:cNvPr id="101" name="rc101"/>
            <p:cNvSpPr/>
            <p:nvPr/>
          </p:nvSpPr>
          <p:spPr>
            <a:xfrm>
              <a:off x="7201972" y="3297263"/>
              <a:ext cx="203168" cy="152452"/>
            </a:xfrm>
            <a:prstGeom prst="rect">
              <a:avLst/>
            </a:prstGeom>
            <a:solidFill>
              <a:srgbClr val="F26A21">
                <a:alpha val="100000"/>
              </a:srgbClr>
            </a:solidFill>
          </p:spPr>
          <p:txBody>
            <a:bodyPr/>
            <a:lstStyle/>
            <a:p/>
          </p:txBody>
        </p:sp>
        <p:sp>
          <p:nvSpPr>
            <p:cNvPr id="102" name="rc102"/>
            <p:cNvSpPr/>
            <p:nvPr/>
          </p:nvSpPr>
          <p:spPr>
            <a:xfrm>
              <a:off x="7201972" y="3449715"/>
              <a:ext cx="203168" cy="1175819"/>
            </a:xfrm>
            <a:prstGeom prst="rect">
              <a:avLst/>
            </a:prstGeom>
            <a:solidFill>
              <a:srgbClr val="FFC20E">
                <a:alpha val="100000"/>
              </a:srgbClr>
            </a:solidFill>
          </p:spPr>
          <p:txBody>
            <a:bodyPr/>
            <a:lstStyle/>
            <a:p/>
          </p:txBody>
        </p:sp>
        <p:sp>
          <p:nvSpPr>
            <p:cNvPr id="103" name="rc103"/>
            <p:cNvSpPr/>
            <p:nvPr/>
          </p:nvSpPr>
          <p:spPr>
            <a:xfrm>
              <a:off x="7427714" y="3305777"/>
              <a:ext cx="203168" cy="161832"/>
            </a:xfrm>
            <a:prstGeom prst="rect">
              <a:avLst/>
            </a:prstGeom>
            <a:solidFill>
              <a:srgbClr val="F26A21">
                <a:alpha val="100000"/>
              </a:srgbClr>
            </a:solidFill>
          </p:spPr>
          <p:txBody>
            <a:bodyPr/>
            <a:lstStyle/>
            <a:p/>
          </p:txBody>
        </p:sp>
        <p:sp>
          <p:nvSpPr>
            <p:cNvPr id="104" name="rc104"/>
            <p:cNvSpPr/>
            <p:nvPr/>
          </p:nvSpPr>
          <p:spPr>
            <a:xfrm>
              <a:off x="7427714" y="3467610"/>
              <a:ext cx="203168" cy="1157925"/>
            </a:xfrm>
            <a:prstGeom prst="rect">
              <a:avLst/>
            </a:prstGeom>
            <a:solidFill>
              <a:srgbClr val="FFC20E">
                <a:alpha val="100000"/>
              </a:srgbClr>
            </a:solidFill>
          </p:spPr>
          <p:txBody>
            <a:bodyPr/>
            <a:lstStyle/>
            <a:p/>
          </p:txBody>
        </p:sp>
        <p:sp>
          <p:nvSpPr>
            <p:cNvPr id="105" name="rc105"/>
            <p:cNvSpPr/>
            <p:nvPr/>
          </p:nvSpPr>
          <p:spPr>
            <a:xfrm>
              <a:off x="7653457" y="3308349"/>
              <a:ext cx="203168" cy="171790"/>
            </a:xfrm>
            <a:prstGeom prst="rect">
              <a:avLst/>
            </a:prstGeom>
            <a:solidFill>
              <a:srgbClr val="F26A21">
                <a:alpha val="100000"/>
              </a:srgbClr>
            </a:solidFill>
          </p:spPr>
          <p:txBody>
            <a:bodyPr/>
            <a:lstStyle/>
            <a:p/>
          </p:txBody>
        </p:sp>
        <p:sp>
          <p:nvSpPr>
            <p:cNvPr id="106" name="rc106"/>
            <p:cNvSpPr/>
            <p:nvPr/>
          </p:nvSpPr>
          <p:spPr>
            <a:xfrm>
              <a:off x="7653457" y="3480139"/>
              <a:ext cx="203168" cy="1145395"/>
            </a:xfrm>
            <a:prstGeom prst="rect">
              <a:avLst/>
            </a:prstGeom>
            <a:solidFill>
              <a:srgbClr val="FFC20E">
                <a:alpha val="100000"/>
              </a:srgbClr>
            </a:solidFill>
          </p:spPr>
          <p:txBody>
            <a:bodyPr/>
            <a:lstStyle/>
            <a:p/>
          </p:txBody>
        </p:sp>
        <p:sp>
          <p:nvSpPr>
            <p:cNvPr id="107" name="rc107"/>
            <p:cNvSpPr/>
            <p:nvPr/>
          </p:nvSpPr>
          <p:spPr>
            <a:xfrm>
              <a:off x="7879199" y="3307855"/>
              <a:ext cx="203168" cy="182360"/>
            </a:xfrm>
            <a:prstGeom prst="rect">
              <a:avLst/>
            </a:prstGeom>
            <a:solidFill>
              <a:srgbClr val="F26A21">
                <a:alpha val="100000"/>
              </a:srgbClr>
            </a:solidFill>
          </p:spPr>
          <p:txBody>
            <a:bodyPr/>
            <a:lstStyle/>
            <a:p/>
          </p:txBody>
        </p:sp>
        <p:sp>
          <p:nvSpPr>
            <p:cNvPr id="108" name="rc108"/>
            <p:cNvSpPr/>
            <p:nvPr/>
          </p:nvSpPr>
          <p:spPr>
            <a:xfrm>
              <a:off x="7879199" y="3490215"/>
              <a:ext cx="203168" cy="1135320"/>
            </a:xfrm>
            <a:prstGeom prst="rect">
              <a:avLst/>
            </a:prstGeom>
            <a:solidFill>
              <a:srgbClr val="FFC20E">
                <a:alpha val="100000"/>
              </a:srgbClr>
            </a:solidFill>
          </p:spPr>
          <p:txBody>
            <a:bodyPr/>
            <a:lstStyle/>
            <a:p/>
          </p:txBody>
        </p:sp>
        <p:sp>
          <p:nvSpPr>
            <p:cNvPr id="109" name="rc109"/>
            <p:cNvSpPr/>
            <p:nvPr/>
          </p:nvSpPr>
          <p:spPr>
            <a:xfrm>
              <a:off x="8104941" y="3307506"/>
              <a:ext cx="203168" cy="193580"/>
            </a:xfrm>
            <a:prstGeom prst="rect">
              <a:avLst/>
            </a:prstGeom>
            <a:solidFill>
              <a:srgbClr val="F26A21">
                <a:alpha val="100000"/>
              </a:srgbClr>
            </a:solidFill>
          </p:spPr>
          <p:txBody>
            <a:bodyPr/>
            <a:lstStyle/>
            <a:p/>
          </p:txBody>
        </p:sp>
        <p:sp>
          <p:nvSpPr>
            <p:cNvPr id="110" name="rc110"/>
            <p:cNvSpPr/>
            <p:nvPr/>
          </p:nvSpPr>
          <p:spPr>
            <a:xfrm>
              <a:off x="8104941" y="3501087"/>
              <a:ext cx="203168" cy="1124447"/>
            </a:xfrm>
            <a:prstGeom prst="rect">
              <a:avLst/>
            </a:prstGeom>
            <a:solidFill>
              <a:srgbClr val="FFC20E">
                <a:alpha val="100000"/>
              </a:srgbClr>
            </a:solidFill>
          </p:spPr>
          <p:txBody>
            <a:bodyPr/>
            <a:lstStyle/>
            <a:p/>
          </p:txBody>
        </p:sp>
        <p:sp>
          <p:nvSpPr>
            <p:cNvPr id="111" name="pl111"/>
            <p:cNvSpPr/>
            <p:nvPr/>
          </p:nvSpPr>
          <p:spPr>
            <a:xfrm>
              <a:off x="1434255" y="1227418"/>
              <a:ext cx="5417816" cy="858110"/>
            </a:xfrm>
            <a:custGeom>
              <a:avLst/>
              <a:pathLst>
                <a:path w="5417816" h="858110">
                  <a:moveTo>
                    <a:pt x="0" y="68648"/>
                  </a:moveTo>
                  <a:lnTo>
                    <a:pt x="225742" y="102973"/>
                  </a:lnTo>
                  <a:lnTo>
                    <a:pt x="451484" y="68648"/>
                  </a:lnTo>
                  <a:lnTo>
                    <a:pt x="677227" y="0"/>
                  </a:lnTo>
                  <a:lnTo>
                    <a:pt x="902969" y="0"/>
                  </a:lnTo>
                  <a:lnTo>
                    <a:pt x="1128711" y="34324"/>
                  </a:lnTo>
                  <a:lnTo>
                    <a:pt x="1354454" y="34324"/>
                  </a:lnTo>
                  <a:lnTo>
                    <a:pt x="1580196" y="34324"/>
                  </a:lnTo>
                  <a:lnTo>
                    <a:pt x="1805938" y="34324"/>
                  </a:lnTo>
                  <a:lnTo>
                    <a:pt x="2031681" y="34324"/>
                  </a:lnTo>
                  <a:lnTo>
                    <a:pt x="2257423" y="34324"/>
                  </a:lnTo>
                  <a:lnTo>
                    <a:pt x="2483165" y="0"/>
                  </a:lnTo>
                  <a:lnTo>
                    <a:pt x="2708908" y="0"/>
                  </a:lnTo>
                  <a:lnTo>
                    <a:pt x="2934650" y="34324"/>
                  </a:lnTo>
                  <a:lnTo>
                    <a:pt x="3160393" y="102973"/>
                  </a:lnTo>
                  <a:lnTo>
                    <a:pt x="3386135" y="34324"/>
                  </a:lnTo>
                  <a:lnTo>
                    <a:pt x="3611877" y="34324"/>
                  </a:lnTo>
                  <a:lnTo>
                    <a:pt x="3837620" y="0"/>
                  </a:lnTo>
                  <a:lnTo>
                    <a:pt x="4063362" y="858110"/>
                  </a:lnTo>
                  <a:lnTo>
                    <a:pt x="4289104" y="858110"/>
                  </a:lnTo>
                  <a:lnTo>
                    <a:pt x="4514847" y="858110"/>
                  </a:lnTo>
                  <a:lnTo>
                    <a:pt x="4740589" y="858110"/>
                  </a:lnTo>
                  <a:lnTo>
                    <a:pt x="4966331" y="858110"/>
                  </a:lnTo>
                  <a:lnTo>
                    <a:pt x="5192074" y="858110"/>
                  </a:lnTo>
                  <a:lnTo>
                    <a:pt x="5417816" y="308919"/>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61743"/>
              <a:ext cx="5417816" cy="858110"/>
            </a:xfrm>
            <a:custGeom>
              <a:avLst/>
              <a:pathLst>
                <a:path w="5417816" h="858110">
                  <a:moveTo>
                    <a:pt x="0" y="137297"/>
                  </a:moveTo>
                  <a:lnTo>
                    <a:pt x="225742" y="137297"/>
                  </a:lnTo>
                  <a:lnTo>
                    <a:pt x="451484" y="171622"/>
                  </a:lnTo>
                  <a:lnTo>
                    <a:pt x="677227" y="102973"/>
                  </a:lnTo>
                  <a:lnTo>
                    <a:pt x="902969" y="34324"/>
                  </a:lnTo>
                  <a:lnTo>
                    <a:pt x="1128711" y="0"/>
                  </a:lnTo>
                  <a:lnTo>
                    <a:pt x="1354454" y="0"/>
                  </a:lnTo>
                  <a:lnTo>
                    <a:pt x="1580196" y="0"/>
                  </a:lnTo>
                  <a:lnTo>
                    <a:pt x="1805938" y="0"/>
                  </a:lnTo>
                  <a:lnTo>
                    <a:pt x="2031681" y="0"/>
                  </a:lnTo>
                  <a:lnTo>
                    <a:pt x="2257423" y="0"/>
                  </a:lnTo>
                  <a:lnTo>
                    <a:pt x="2483165" y="0"/>
                  </a:lnTo>
                  <a:lnTo>
                    <a:pt x="2708908" y="0"/>
                  </a:lnTo>
                  <a:lnTo>
                    <a:pt x="2934650" y="68648"/>
                  </a:lnTo>
                  <a:lnTo>
                    <a:pt x="3160393" y="137297"/>
                  </a:lnTo>
                  <a:lnTo>
                    <a:pt x="3386135" y="34324"/>
                  </a:lnTo>
                  <a:lnTo>
                    <a:pt x="3611877" y="34324"/>
                  </a:lnTo>
                  <a:lnTo>
                    <a:pt x="3837620" y="34324"/>
                  </a:lnTo>
                  <a:lnTo>
                    <a:pt x="4063362" y="858110"/>
                  </a:lnTo>
                  <a:lnTo>
                    <a:pt x="4289104" y="858110"/>
                  </a:lnTo>
                  <a:lnTo>
                    <a:pt x="4514847" y="858110"/>
                  </a:lnTo>
                  <a:lnTo>
                    <a:pt x="4740589" y="858110"/>
                  </a:lnTo>
                  <a:lnTo>
                    <a:pt x="4966331" y="858110"/>
                  </a:lnTo>
                  <a:lnTo>
                    <a:pt x="5192074" y="858110"/>
                  </a:lnTo>
                  <a:lnTo>
                    <a:pt x="5417816" y="411892"/>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4" name="tx114"/>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55031"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8" name="tx118"/>
            <p:cNvSpPr/>
            <p:nvPr/>
          </p:nvSpPr>
          <p:spPr>
            <a:xfrm>
              <a:off x="588077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6106516"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0" name="tx120"/>
            <p:cNvSpPr/>
            <p:nvPr/>
          </p:nvSpPr>
          <p:spPr>
            <a:xfrm>
              <a:off x="6332258"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558000"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6783743"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136592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4" name="tx124"/>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475206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655031"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8" name="tx128"/>
            <p:cNvSpPr/>
            <p:nvPr/>
          </p:nvSpPr>
          <p:spPr>
            <a:xfrm>
              <a:off x="5880773"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9" name="tx129"/>
            <p:cNvSpPr/>
            <p:nvPr/>
          </p:nvSpPr>
          <p:spPr>
            <a:xfrm>
              <a:off x="6106516"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0" name="tx130"/>
            <p:cNvSpPr/>
            <p:nvPr/>
          </p:nvSpPr>
          <p:spPr>
            <a:xfrm>
              <a:off x="6332258"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6558000"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2" name="tx132"/>
            <p:cNvSpPr/>
            <p:nvPr/>
          </p:nvSpPr>
          <p:spPr>
            <a:xfrm>
              <a:off x="678374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448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3216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11984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0728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Libya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Libya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019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2440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468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692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1318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3561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580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592623"/>
              <a:ext cx="215906" cy="398136"/>
            </a:xfrm>
            <a:prstGeom prst="rect">
              <a:avLst/>
            </a:prstGeom>
            <a:solidFill>
              <a:srgbClr val="0058AB">
                <a:alpha val="100000"/>
              </a:srgbClr>
            </a:solidFill>
          </p:spPr>
          <p:txBody>
            <a:bodyPr/>
            <a:lstStyle/>
            <a:p/>
          </p:txBody>
        </p:sp>
        <p:sp>
          <p:nvSpPr>
            <p:cNvPr id="40" name="rc40"/>
            <p:cNvSpPr/>
            <p:nvPr/>
          </p:nvSpPr>
          <p:spPr>
            <a:xfrm>
              <a:off x="1530867" y="4440598"/>
              <a:ext cx="215906" cy="550161"/>
            </a:xfrm>
            <a:prstGeom prst="rect">
              <a:avLst/>
            </a:prstGeom>
            <a:solidFill>
              <a:srgbClr val="0058AB">
                <a:alpha val="100000"/>
              </a:srgbClr>
            </a:solidFill>
          </p:spPr>
          <p:txBody>
            <a:bodyPr/>
            <a:lstStyle/>
            <a:p/>
          </p:txBody>
        </p:sp>
        <p:sp>
          <p:nvSpPr>
            <p:cNvPr id="41" name="rc41"/>
            <p:cNvSpPr/>
            <p:nvPr/>
          </p:nvSpPr>
          <p:spPr>
            <a:xfrm>
              <a:off x="1770763" y="4561417"/>
              <a:ext cx="215906" cy="429342"/>
            </a:xfrm>
            <a:prstGeom prst="rect">
              <a:avLst/>
            </a:prstGeom>
            <a:solidFill>
              <a:srgbClr val="0058AB">
                <a:alpha val="100000"/>
              </a:srgbClr>
            </a:solidFill>
          </p:spPr>
          <p:txBody>
            <a:bodyPr/>
            <a:lstStyle/>
            <a:p/>
          </p:txBody>
        </p:sp>
        <p:sp>
          <p:nvSpPr>
            <p:cNvPr id="42" name="rc42"/>
            <p:cNvSpPr/>
            <p:nvPr/>
          </p:nvSpPr>
          <p:spPr>
            <a:xfrm>
              <a:off x="2010660" y="4841915"/>
              <a:ext cx="215906" cy="148845"/>
            </a:xfrm>
            <a:prstGeom prst="rect">
              <a:avLst/>
            </a:prstGeom>
            <a:solidFill>
              <a:srgbClr val="0058AB">
                <a:alpha val="100000"/>
              </a:srgbClr>
            </a:solidFill>
          </p:spPr>
          <p:txBody>
            <a:bodyPr/>
            <a:lstStyle/>
            <a:p/>
          </p:txBody>
        </p:sp>
        <p:sp>
          <p:nvSpPr>
            <p:cNvPr id="43" name="rc43"/>
            <p:cNvSpPr/>
            <p:nvPr/>
          </p:nvSpPr>
          <p:spPr>
            <a:xfrm>
              <a:off x="2250556" y="4835673"/>
              <a:ext cx="215906" cy="155086"/>
            </a:xfrm>
            <a:prstGeom prst="rect">
              <a:avLst/>
            </a:prstGeom>
            <a:solidFill>
              <a:srgbClr val="0058AB">
                <a:alpha val="100000"/>
              </a:srgbClr>
            </a:solidFill>
          </p:spPr>
          <p:txBody>
            <a:bodyPr/>
            <a:lstStyle/>
            <a:p/>
          </p:txBody>
        </p:sp>
        <p:sp>
          <p:nvSpPr>
            <p:cNvPr id="44" name="rc44"/>
            <p:cNvSpPr/>
            <p:nvPr/>
          </p:nvSpPr>
          <p:spPr>
            <a:xfrm>
              <a:off x="2490453" y="4666456"/>
              <a:ext cx="215906" cy="324303"/>
            </a:xfrm>
            <a:prstGeom prst="rect">
              <a:avLst/>
            </a:prstGeom>
            <a:solidFill>
              <a:srgbClr val="0058AB">
                <a:alpha val="100000"/>
              </a:srgbClr>
            </a:solidFill>
          </p:spPr>
          <p:txBody>
            <a:bodyPr/>
            <a:lstStyle/>
            <a:p/>
          </p:txBody>
        </p:sp>
        <p:sp>
          <p:nvSpPr>
            <p:cNvPr id="45" name="rc45"/>
            <p:cNvSpPr/>
            <p:nvPr/>
          </p:nvSpPr>
          <p:spPr>
            <a:xfrm>
              <a:off x="2730349" y="4659038"/>
              <a:ext cx="215906" cy="331721"/>
            </a:xfrm>
            <a:prstGeom prst="rect">
              <a:avLst/>
            </a:prstGeom>
            <a:solidFill>
              <a:srgbClr val="0058AB">
                <a:alpha val="100000"/>
              </a:srgbClr>
            </a:solidFill>
          </p:spPr>
          <p:txBody>
            <a:bodyPr/>
            <a:lstStyle/>
            <a:p/>
          </p:txBody>
        </p:sp>
        <p:sp>
          <p:nvSpPr>
            <p:cNvPr id="46" name="rc46"/>
            <p:cNvSpPr/>
            <p:nvPr/>
          </p:nvSpPr>
          <p:spPr>
            <a:xfrm>
              <a:off x="2970245" y="4654916"/>
              <a:ext cx="215906" cy="335843"/>
            </a:xfrm>
            <a:prstGeom prst="rect">
              <a:avLst/>
            </a:prstGeom>
            <a:solidFill>
              <a:srgbClr val="0058AB">
                <a:alpha val="100000"/>
              </a:srgbClr>
            </a:solidFill>
          </p:spPr>
          <p:txBody>
            <a:bodyPr/>
            <a:lstStyle/>
            <a:p/>
          </p:txBody>
        </p:sp>
        <p:sp>
          <p:nvSpPr>
            <p:cNvPr id="47" name="rc47"/>
            <p:cNvSpPr/>
            <p:nvPr/>
          </p:nvSpPr>
          <p:spPr>
            <a:xfrm>
              <a:off x="3210142" y="4651384"/>
              <a:ext cx="215906" cy="339376"/>
            </a:xfrm>
            <a:prstGeom prst="rect">
              <a:avLst/>
            </a:prstGeom>
            <a:solidFill>
              <a:srgbClr val="0058AB">
                <a:alpha val="100000"/>
              </a:srgbClr>
            </a:solidFill>
          </p:spPr>
          <p:txBody>
            <a:bodyPr/>
            <a:lstStyle/>
            <a:p/>
          </p:txBody>
        </p:sp>
        <p:sp>
          <p:nvSpPr>
            <p:cNvPr id="48" name="rc48"/>
            <p:cNvSpPr/>
            <p:nvPr/>
          </p:nvSpPr>
          <p:spPr>
            <a:xfrm>
              <a:off x="3450038" y="4648086"/>
              <a:ext cx="215906" cy="342673"/>
            </a:xfrm>
            <a:prstGeom prst="rect">
              <a:avLst/>
            </a:prstGeom>
            <a:solidFill>
              <a:srgbClr val="0058AB">
                <a:alpha val="100000"/>
              </a:srgbClr>
            </a:solidFill>
          </p:spPr>
          <p:txBody>
            <a:bodyPr/>
            <a:lstStyle/>
            <a:p/>
          </p:txBody>
        </p:sp>
        <p:sp>
          <p:nvSpPr>
            <p:cNvPr id="49" name="rc49"/>
            <p:cNvSpPr/>
            <p:nvPr/>
          </p:nvSpPr>
          <p:spPr>
            <a:xfrm>
              <a:off x="3689935" y="4634898"/>
              <a:ext cx="215906" cy="355862"/>
            </a:xfrm>
            <a:prstGeom prst="rect">
              <a:avLst/>
            </a:prstGeom>
            <a:solidFill>
              <a:srgbClr val="0058AB">
                <a:alpha val="100000"/>
              </a:srgbClr>
            </a:solidFill>
          </p:spPr>
          <p:txBody>
            <a:bodyPr/>
            <a:lstStyle/>
            <a:p/>
          </p:txBody>
        </p:sp>
        <p:sp>
          <p:nvSpPr>
            <p:cNvPr id="50" name="rc50"/>
            <p:cNvSpPr/>
            <p:nvPr/>
          </p:nvSpPr>
          <p:spPr>
            <a:xfrm>
              <a:off x="3929831" y="4807176"/>
              <a:ext cx="215906" cy="183583"/>
            </a:xfrm>
            <a:prstGeom prst="rect">
              <a:avLst/>
            </a:prstGeom>
            <a:solidFill>
              <a:srgbClr val="0058AB">
                <a:alpha val="100000"/>
              </a:srgbClr>
            </a:solidFill>
          </p:spPr>
          <p:txBody>
            <a:bodyPr/>
            <a:lstStyle/>
            <a:p/>
          </p:txBody>
        </p:sp>
        <p:sp>
          <p:nvSpPr>
            <p:cNvPr id="51" name="rc51"/>
            <p:cNvSpPr/>
            <p:nvPr/>
          </p:nvSpPr>
          <p:spPr>
            <a:xfrm>
              <a:off x="4169728" y="4828255"/>
              <a:ext cx="215906" cy="162504"/>
            </a:xfrm>
            <a:prstGeom prst="rect">
              <a:avLst/>
            </a:prstGeom>
            <a:solidFill>
              <a:srgbClr val="0058AB">
                <a:alpha val="100000"/>
              </a:srgbClr>
            </a:solidFill>
          </p:spPr>
          <p:txBody>
            <a:bodyPr/>
            <a:lstStyle/>
            <a:p/>
          </p:txBody>
        </p:sp>
        <p:sp>
          <p:nvSpPr>
            <p:cNvPr id="52" name="rc52"/>
            <p:cNvSpPr/>
            <p:nvPr/>
          </p:nvSpPr>
          <p:spPr>
            <a:xfrm>
              <a:off x="4409624" y="4659744"/>
              <a:ext cx="215906" cy="331015"/>
            </a:xfrm>
            <a:prstGeom prst="rect">
              <a:avLst/>
            </a:prstGeom>
            <a:solidFill>
              <a:srgbClr val="0058AB">
                <a:alpha val="100000"/>
              </a:srgbClr>
            </a:solidFill>
          </p:spPr>
          <p:txBody>
            <a:bodyPr/>
            <a:lstStyle/>
            <a:p/>
          </p:txBody>
        </p:sp>
        <p:sp>
          <p:nvSpPr>
            <p:cNvPr id="53" name="rc53"/>
            <p:cNvSpPr/>
            <p:nvPr/>
          </p:nvSpPr>
          <p:spPr>
            <a:xfrm>
              <a:off x="4649521" y="4313067"/>
              <a:ext cx="215906" cy="677692"/>
            </a:xfrm>
            <a:prstGeom prst="rect">
              <a:avLst/>
            </a:prstGeom>
            <a:solidFill>
              <a:srgbClr val="0058AB">
                <a:alpha val="100000"/>
              </a:srgbClr>
            </a:solidFill>
          </p:spPr>
          <p:txBody>
            <a:bodyPr/>
            <a:lstStyle/>
            <a:p/>
          </p:txBody>
        </p:sp>
        <p:sp>
          <p:nvSpPr>
            <p:cNvPr id="54" name="rc54"/>
            <p:cNvSpPr/>
            <p:nvPr/>
          </p:nvSpPr>
          <p:spPr>
            <a:xfrm>
              <a:off x="4889417" y="4657036"/>
              <a:ext cx="215906" cy="333723"/>
            </a:xfrm>
            <a:prstGeom prst="rect">
              <a:avLst/>
            </a:prstGeom>
            <a:solidFill>
              <a:srgbClr val="0058AB">
                <a:alpha val="100000"/>
              </a:srgbClr>
            </a:solidFill>
          </p:spPr>
          <p:txBody>
            <a:bodyPr/>
            <a:lstStyle/>
            <a:p/>
          </p:txBody>
        </p:sp>
        <p:sp>
          <p:nvSpPr>
            <p:cNvPr id="55" name="rc55"/>
            <p:cNvSpPr/>
            <p:nvPr/>
          </p:nvSpPr>
          <p:spPr>
            <a:xfrm>
              <a:off x="5129313" y="4662099"/>
              <a:ext cx="215906" cy="328660"/>
            </a:xfrm>
            <a:prstGeom prst="rect">
              <a:avLst/>
            </a:prstGeom>
            <a:solidFill>
              <a:srgbClr val="0058AB">
                <a:alpha val="100000"/>
              </a:srgbClr>
            </a:solidFill>
          </p:spPr>
          <p:txBody>
            <a:bodyPr/>
            <a:lstStyle/>
            <a:p/>
          </p:txBody>
        </p:sp>
        <p:sp>
          <p:nvSpPr>
            <p:cNvPr id="56" name="rc56"/>
            <p:cNvSpPr/>
            <p:nvPr/>
          </p:nvSpPr>
          <p:spPr>
            <a:xfrm>
              <a:off x="5369210" y="4829550"/>
              <a:ext cx="215906" cy="161209"/>
            </a:xfrm>
            <a:prstGeom prst="rect">
              <a:avLst/>
            </a:prstGeom>
            <a:solidFill>
              <a:srgbClr val="0058AB">
                <a:alpha val="100000"/>
              </a:srgbClr>
            </a:solidFill>
          </p:spPr>
          <p:txBody>
            <a:bodyPr/>
            <a:lstStyle/>
            <a:p/>
          </p:txBody>
        </p:sp>
        <p:sp>
          <p:nvSpPr>
            <p:cNvPr id="57" name="rc57"/>
            <p:cNvSpPr/>
            <p:nvPr/>
          </p:nvSpPr>
          <p:spPr>
            <a:xfrm>
              <a:off x="5609106" y="866434"/>
              <a:ext cx="215906" cy="4124325"/>
            </a:xfrm>
            <a:prstGeom prst="rect">
              <a:avLst/>
            </a:prstGeom>
            <a:solidFill>
              <a:srgbClr val="0058AB">
                <a:alpha val="100000"/>
              </a:srgbClr>
            </a:solidFill>
          </p:spPr>
          <p:txBody>
            <a:bodyPr/>
            <a:lstStyle/>
            <a:p/>
          </p:txBody>
        </p:sp>
        <p:sp>
          <p:nvSpPr>
            <p:cNvPr id="58" name="rc58"/>
            <p:cNvSpPr/>
            <p:nvPr/>
          </p:nvSpPr>
          <p:spPr>
            <a:xfrm>
              <a:off x="5849003" y="931789"/>
              <a:ext cx="215906" cy="4058970"/>
            </a:xfrm>
            <a:prstGeom prst="rect">
              <a:avLst/>
            </a:prstGeom>
            <a:solidFill>
              <a:srgbClr val="0058AB">
                <a:alpha val="100000"/>
              </a:srgbClr>
            </a:solidFill>
          </p:spPr>
          <p:txBody>
            <a:bodyPr/>
            <a:lstStyle/>
            <a:p/>
          </p:txBody>
        </p:sp>
        <p:sp>
          <p:nvSpPr>
            <p:cNvPr id="59" name="rc59"/>
            <p:cNvSpPr/>
            <p:nvPr/>
          </p:nvSpPr>
          <p:spPr>
            <a:xfrm>
              <a:off x="6088899" y="982896"/>
              <a:ext cx="215906" cy="4007864"/>
            </a:xfrm>
            <a:prstGeom prst="rect">
              <a:avLst/>
            </a:prstGeom>
            <a:solidFill>
              <a:srgbClr val="0058AB">
                <a:alpha val="100000"/>
              </a:srgbClr>
            </a:solidFill>
          </p:spPr>
          <p:txBody>
            <a:bodyPr/>
            <a:lstStyle/>
            <a:p/>
          </p:txBody>
        </p:sp>
        <p:sp>
          <p:nvSpPr>
            <p:cNvPr id="60" name="rc60"/>
            <p:cNvSpPr/>
            <p:nvPr/>
          </p:nvSpPr>
          <p:spPr>
            <a:xfrm>
              <a:off x="6328796" y="1051195"/>
              <a:ext cx="215906" cy="3939564"/>
            </a:xfrm>
            <a:prstGeom prst="rect">
              <a:avLst/>
            </a:prstGeom>
            <a:solidFill>
              <a:srgbClr val="0058AB">
                <a:alpha val="100000"/>
              </a:srgbClr>
            </a:solidFill>
          </p:spPr>
          <p:txBody>
            <a:bodyPr/>
            <a:lstStyle/>
            <a:p/>
          </p:txBody>
        </p:sp>
        <p:sp>
          <p:nvSpPr>
            <p:cNvPr id="61" name="rc61"/>
            <p:cNvSpPr/>
            <p:nvPr/>
          </p:nvSpPr>
          <p:spPr>
            <a:xfrm>
              <a:off x="6568692" y="1141279"/>
              <a:ext cx="215906" cy="3849480"/>
            </a:xfrm>
            <a:prstGeom prst="rect">
              <a:avLst/>
            </a:prstGeom>
            <a:solidFill>
              <a:srgbClr val="0058AB">
                <a:alpha val="100000"/>
              </a:srgbClr>
            </a:solidFill>
          </p:spPr>
          <p:txBody>
            <a:bodyPr/>
            <a:lstStyle/>
            <a:p/>
          </p:txBody>
        </p:sp>
        <p:sp>
          <p:nvSpPr>
            <p:cNvPr id="62" name="rc62"/>
            <p:cNvSpPr/>
            <p:nvPr/>
          </p:nvSpPr>
          <p:spPr>
            <a:xfrm>
              <a:off x="6808589" y="1236780"/>
              <a:ext cx="215906" cy="3753979"/>
            </a:xfrm>
            <a:prstGeom prst="rect">
              <a:avLst/>
            </a:prstGeom>
            <a:solidFill>
              <a:srgbClr val="0058AB">
                <a:alpha val="100000"/>
              </a:srgbClr>
            </a:solidFill>
          </p:spPr>
          <p:txBody>
            <a:bodyPr/>
            <a:lstStyle/>
            <a:p/>
          </p:txBody>
        </p:sp>
        <p:sp>
          <p:nvSpPr>
            <p:cNvPr id="63" name="rc63"/>
            <p:cNvSpPr/>
            <p:nvPr/>
          </p:nvSpPr>
          <p:spPr>
            <a:xfrm>
              <a:off x="7048485" y="3572375"/>
              <a:ext cx="215906" cy="1418384"/>
            </a:xfrm>
            <a:prstGeom prst="rect">
              <a:avLst/>
            </a:prstGeom>
            <a:solidFill>
              <a:srgbClr val="0058AB">
                <a:alpha val="100000"/>
              </a:srgbClr>
            </a:solidFill>
          </p:spPr>
          <p:txBody>
            <a:bodyPr/>
            <a:lstStyle/>
            <a:p/>
          </p:txBody>
        </p:sp>
        <p:sp>
          <p:nvSpPr>
            <p:cNvPr id="64" name="rc64"/>
            <p:cNvSpPr/>
            <p:nvPr/>
          </p:nvSpPr>
          <p:spPr>
            <a:xfrm>
              <a:off x="8487864" y="2961333"/>
              <a:ext cx="215906" cy="2029426"/>
            </a:xfrm>
            <a:prstGeom prst="rect">
              <a:avLst/>
            </a:prstGeom>
            <a:solidFill>
              <a:srgbClr val="69DBFF">
                <a:alpha val="100000"/>
              </a:srgbClr>
            </a:solidFill>
          </p:spPr>
          <p:txBody>
            <a:bodyPr/>
            <a:lstStyle/>
            <a:p/>
          </p:txBody>
        </p:sp>
        <p:sp>
          <p:nvSpPr>
            <p:cNvPr id="65" name="pl65"/>
            <p:cNvSpPr/>
            <p:nvPr/>
          </p:nvSpPr>
          <p:spPr>
            <a:xfrm>
              <a:off x="6196853" y="931789"/>
              <a:ext cx="2398964" cy="2029485"/>
            </a:xfrm>
            <a:custGeom>
              <a:avLst/>
              <a:pathLst>
                <a:path w="2398964" h="2029485">
                  <a:moveTo>
                    <a:pt x="0" y="0"/>
                  </a:moveTo>
                  <a:lnTo>
                    <a:pt x="239896" y="202948"/>
                  </a:lnTo>
                  <a:lnTo>
                    <a:pt x="479792" y="405897"/>
                  </a:lnTo>
                  <a:lnTo>
                    <a:pt x="719689" y="608845"/>
                  </a:lnTo>
                  <a:lnTo>
                    <a:pt x="959585" y="811794"/>
                  </a:lnTo>
                  <a:lnTo>
                    <a:pt x="1199482" y="1014742"/>
                  </a:lnTo>
                  <a:lnTo>
                    <a:pt x="1439378" y="1217691"/>
                  </a:lnTo>
                  <a:lnTo>
                    <a:pt x="1679275" y="1420639"/>
                  </a:lnTo>
                  <a:lnTo>
                    <a:pt x="1919171" y="1623588"/>
                  </a:lnTo>
                  <a:lnTo>
                    <a:pt x="2159067" y="1826536"/>
                  </a:lnTo>
                  <a:lnTo>
                    <a:pt x="2398964" y="2029485"/>
                  </a:lnTo>
                </a:path>
              </a:pathLst>
            </a:custGeom>
            <a:ln w="13550" cap="flat">
              <a:solidFill>
                <a:srgbClr val="000000">
                  <a:alpha val="100000"/>
                </a:srgbClr>
              </a:solidFill>
              <a:prstDash val="solid"/>
              <a:round/>
            </a:ln>
          </p:spPr>
          <p:txBody>
            <a:bodyPr/>
            <a:lstStyle/>
            <a:p/>
          </p:txBody>
        </p:sp>
        <p:sp>
          <p:nvSpPr>
            <p:cNvPr id="66" name="pt66"/>
            <p:cNvSpPr/>
            <p:nvPr/>
          </p:nvSpPr>
          <p:spPr>
            <a:xfrm>
              <a:off x="6172027" y="906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1109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1312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15158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17187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19217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2124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2327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2530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27335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29364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557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5781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14006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94448" y="398022"/>
              <a:ext cx="5805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Libya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56%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56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1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174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8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44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84854"/>
              <a:ext cx="249522" cy="1217842"/>
            </a:xfrm>
            <a:prstGeom prst="rect">
              <a:avLst/>
            </a:prstGeom>
            <a:solidFill>
              <a:srgbClr val="80BD41">
                <a:alpha val="100000"/>
              </a:srgbClr>
            </a:solidFill>
          </p:spPr>
          <p:txBody>
            <a:bodyPr/>
            <a:lstStyle/>
            <a:p/>
          </p:txBody>
        </p:sp>
        <p:sp>
          <p:nvSpPr>
            <p:cNvPr id="22" name="rc22"/>
            <p:cNvSpPr/>
            <p:nvPr/>
          </p:nvSpPr>
          <p:spPr>
            <a:xfrm>
              <a:off x="1296273" y="2847197"/>
              <a:ext cx="249522" cy="37657"/>
            </a:xfrm>
            <a:prstGeom prst="rect">
              <a:avLst/>
            </a:prstGeom>
            <a:solidFill>
              <a:srgbClr val="1CABE2">
                <a:alpha val="100000"/>
              </a:srgbClr>
            </a:solidFill>
          </p:spPr>
          <p:txBody>
            <a:bodyPr/>
            <a:lstStyle/>
            <a:p/>
          </p:txBody>
        </p:sp>
        <p:sp>
          <p:nvSpPr>
            <p:cNvPr id="23" name="rc23"/>
            <p:cNvSpPr/>
            <p:nvPr/>
          </p:nvSpPr>
          <p:spPr>
            <a:xfrm>
              <a:off x="1573521" y="2853324"/>
              <a:ext cx="249522" cy="1249372"/>
            </a:xfrm>
            <a:prstGeom prst="rect">
              <a:avLst/>
            </a:prstGeom>
            <a:solidFill>
              <a:srgbClr val="80BD41">
                <a:alpha val="100000"/>
              </a:srgbClr>
            </a:solidFill>
          </p:spPr>
          <p:txBody>
            <a:bodyPr/>
            <a:lstStyle/>
            <a:p/>
          </p:txBody>
        </p:sp>
        <p:sp>
          <p:nvSpPr>
            <p:cNvPr id="24" name="rc24"/>
            <p:cNvSpPr/>
            <p:nvPr/>
          </p:nvSpPr>
          <p:spPr>
            <a:xfrm>
              <a:off x="1573521" y="2801295"/>
              <a:ext cx="249522" cy="52029"/>
            </a:xfrm>
            <a:prstGeom prst="rect">
              <a:avLst/>
            </a:prstGeom>
            <a:solidFill>
              <a:srgbClr val="1CABE2">
                <a:alpha val="100000"/>
              </a:srgbClr>
            </a:solidFill>
          </p:spPr>
          <p:txBody>
            <a:bodyPr/>
            <a:lstStyle/>
            <a:p/>
          </p:txBody>
        </p:sp>
        <p:sp>
          <p:nvSpPr>
            <p:cNvPr id="25" name="rc25"/>
            <p:cNvSpPr/>
            <p:nvPr/>
          </p:nvSpPr>
          <p:spPr>
            <a:xfrm>
              <a:off x="1850769" y="2789151"/>
              <a:ext cx="249522" cy="1313545"/>
            </a:xfrm>
            <a:prstGeom prst="rect">
              <a:avLst/>
            </a:prstGeom>
            <a:solidFill>
              <a:srgbClr val="80BD41">
                <a:alpha val="100000"/>
              </a:srgbClr>
            </a:solidFill>
          </p:spPr>
          <p:txBody>
            <a:bodyPr/>
            <a:lstStyle/>
            <a:p/>
          </p:txBody>
        </p:sp>
        <p:sp>
          <p:nvSpPr>
            <p:cNvPr id="26" name="rc26"/>
            <p:cNvSpPr/>
            <p:nvPr/>
          </p:nvSpPr>
          <p:spPr>
            <a:xfrm>
              <a:off x="1850769" y="2748486"/>
              <a:ext cx="249522" cy="40665"/>
            </a:xfrm>
            <a:prstGeom prst="rect">
              <a:avLst/>
            </a:prstGeom>
            <a:solidFill>
              <a:srgbClr val="1CABE2">
                <a:alpha val="100000"/>
              </a:srgbClr>
            </a:solidFill>
          </p:spPr>
          <p:txBody>
            <a:bodyPr/>
            <a:lstStyle/>
            <a:p/>
          </p:txBody>
        </p:sp>
        <p:sp>
          <p:nvSpPr>
            <p:cNvPr id="27" name="rc27"/>
            <p:cNvSpPr/>
            <p:nvPr/>
          </p:nvSpPr>
          <p:spPr>
            <a:xfrm>
              <a:off x="2128016" y="2708266"/>
              <a:ext cx="249522" cy="1394430"/>
            </a:xfrm>
            <a:prstGeom prst="rect">
              <a:avLst/>
            </a:prstGeom>
            <a:solidFill>
              <a:srgbClr val="80BD41">
                <a:alpha val="100000"/>
              </a:srgbClr>
            </a:solidFill>
          </p:spPr>
          <p:txBody>
            <a:bodyPr/>
            <a:lstStyle/>
            <a:p/>
          </p:txBody>
        </p:sp>
        <p:sp>
          <p:nvSpPr>
            <p:cNvPr id="28" name="rc28"/>
            <p:cNvSpPr/>
            <p:nvPr/>
          </p:nvSpPr>
          <p:spPr>
            <a:xfrm>
              <a:off x="2128016" y="2694228"/>
              <a:ext cx="249522" cy="14037"/>
            </a:xfrm>
            <a:prstGeom prst="rect">
              <a:avLst/>
            </a:prstGeom>
            <a:solidFill>
              <a:srgbClr val="1CABE2">
                <a:alpha val="100000"/>
              </a:srgbClr>
            </a:solidFill>
          </p:spPr>
          <p:txBody>
            <a:bodyPr/>
            <a:lstStyle/>
            <a:p/>
          </p:txBody>
        </p:sp>
        <p:sp>
          <p:nvSpPr>
            <p:cNvPr id="29" name="rc29"/>
            <p:cNvSpPr/>
            <p:nvPr/>
          </p:nvSpPr>
          <p:spPr>
            <a:xfrm>
              <a:off x="2405264" y="2649552"/>
              <a:ext cx="249522" cy="1453144"/>
            </a:xfrm>
            <a:prstGeom prst="rect">
              <a:avLst/>
            </a:prstGeom>
            <a:solidFill>
              <a:srgbClr val="80BD41">
                <a:alpha val="100000"/>
              </a:srgbClr>
            </a:solidFill>
          </p:spPr>
          <p:txBody>
            <a:bodyPr/>
            <a:lstStyle/>
            <a:p/>
          </p:txBody>
        </p:sp>
        <p:sp>
          <p:nvSpPr>
            <p:cNvPr id="30" name="rc30"/>
            <p:cNvSpPr/>
            <p:nvPr/>
          </p:nvSpPr>
          <p:spPr>
            <a:xfrm>
              <a:off x="2405264" y="2634846"/>
              <a:ext cx="249522" cy="14706"/>
            </a:xfrm>
            <a:prstGeom prst="rect">
              <a:avLst/>
            </a:prstGeom>
            <a:solidFill>
              <a:srgbClr val="1CABE2">
                <a:alpha val="100000"/>
              </a:srgbClr>
            </a:solidFill>
          </p:spPr>
          <p:txBody>
            <a:bodyPr/>
            <a:lstStyle/>
            <a:p/>
          </p:txBody>
        </p:sp>
        <p:sp>
          <p:nvSpPr>
            <p:cNvPr id="31" name="rc31"/>
            <p:cNvSpPr/>
            <p:nvPr/>
          </p:nvSpPr>
          <p:spPr>
            <a:xfrm>
              <a:off x="2682512" y="2599083"/>
              <a:ext cx="249522" cy="1503614"/>
            </a:xfrm>
            <a:prstGeom prst="rect">
              <a:avLst/>
            </a:prstGeom>
            <a:solidFill>
              <a:srgbClr val="80BD41">
                <a:alpha val="100000"/>
              </a:srgbClr>
            </a:solidFill>
          </p:spPr>
          <p:txBody>
            <a:bodyPr/>
            <a:lstStyle/>
            <a:p/>
          </p:txBody>
        </p:sp>
        <p:sp>
          <p:nvSpPr>
            <p:cNvPr id="32" name="rc32"/>
            <p:cNvSpPr/>
            <p:nvPr/>
          </p:nvSpPr>
          <p:spPr>
            <a:xfrm>
              <a:off x="2682512" y="2568444"/>
              <a:ext cx="249522" cy="30638"/>
            </a:xfrm>
            <a:prstGeom prst="rect">
              <a:avLst/>
            </a:prstGeom>
            <a:solidFill>
              <a:srgbClr val="1CABE2">
                <a:alpha val="100000"/>
              </a:srgbClr>
            </a:solidFill>
          </p:spPr>
          <p:txBody>
            <a:bodyPr/>
            <a:lstStyle/>
            <a:p/>
          </p:txBody>
        </p:sp>
        <p:sp>
          <p:nvSpPr>
            <p:cNvPr id="33" name="rc33"/>
            <p:cNvSpPr/>
            <p:nvPr/>
          </p:nvSpPr>
          <p:spPr>
            <a:xfrm>
              <a:off x="2959759" y="2564768"/>
              <a:ext cx="249522" cy="1537928"/>
            </a:xfrm>
            <a:prstGeom prst="rect">
              <a:avLst/>
            </a:prstGeom>
            <a:solidFill>
              <a:srgbClr val="80BD41">
                <a:alpha val="100000"/>
              </a:srgbClr>
            </a:solidFill>
          </p:spPr>
          <p:txBody>
            <a:bodyPr/>
            <a:lstStyle/>
            <a:p/>
          </p:txBody>
        </p:sp>
        <p:sp>
          <p:nvSpPr>
            <p:cNvPr id="34" name="rc34"/>
            <p:cNvSpPr/>
            <p:nvPr/>
          </p:nvSpPr>
          <p:spPr>
            <a:xfrm>
              <a:off x="2959759" y="2533350"/>
              <a:ext cx="249522" cy="31418"/>
            </a:xfrm>
            <a:prstGeom prst="rect">
              <a:avLst/>
            </a:prstGeom>
            <a:solidFill>
              <a:srgbClr val="1CABE2">
                <a:alpha val="100000"/>
              </a:srgbClr>
            </a:solidFill>
          </p:spPr>
          <p:txBody>
            <a:bodyPr/>
            <a:lstStyle/>
            <a:p/>
          </p:txBody>
        </p:sp>
        <p:sp>
          <p:nvSpPr>
            <p:cNvPr id="35" name="rc35"/>
            <p:cNvSpPr/>
            <p:nvPr/>
          </p:nvSpPr>
          <p:spPr>
            <a:xfrm>
              <a:off x="3237007" y="2545716"/>
              <a:ext cx="249522" cy="1556980"/>
            </a:xfrm>
            <a:prstGeom prst="rect">
              <a:avLst/>
            </a:prstGeom>
            <a:solidFill>
              <a:srgbClr val="80BD41">
                <a:alpha val="100000"/>
              </a:srgbClr>
            </a:solidFill>
          </p:spPr>
          <p:txBody>
            <a:bodyPr/>
            <a:lstStyle/>
            <a:p/>
          </p:txBody>
        </p:sp>
        <p:sp>
          <p:nvSpPr>
            <p:cNvPr id="36" name="rc36"/>
            <p:cNvSpPr/>
            <p:nvPr/>
          </p:nvSpPr>
          <p:spPr>
            <a:xfrm>
              <a:off x="3237007" y="2513964"/>
              <a:ext cx="249522" cy="31752"/>
            </a:xfrm>
            <a:prstGeom prst="rect">
              <a:avLst/>
            </a:prstGeom>
            <a:solidFill>
              <a:srgbClr val="1CABE2">
                <a:alpha val="100000"/>
              </a:srgbClr>
            </a:solidFill>
          </p:spPr>
          <p:txBody>
            <a:bodyPr/>
            <a:lstStyle/>
            <a:p/>
          </p:txBody>
        </p:sp>
        <p:sp>
          <p:nvSpPr>
            <p:cNvPr id="37" name="rc37"/>
            <p:cNvSpPr/>
            <p:nvPr/>
          </p:nvSpPr>
          <p:spPr>
            <a:xfrm>
              <a:off x="3514255" y="2529339"/>
              <a:ext cx="249522" cy="1573357"/>
            </a:xfrm>
            <a:prstGeom prst="rect">
              <a:avLst/>
            </a:prstGeom>
            <a:solidFill>
              <a:srgbClr val="80BD41">
                <a:alpha val="100000"/>
              </a:srgbClr>
            </a:solidFill>
          </p:spPr>
          <p:txBody>
            <a:bodyPr/>
            <a:lstStyle/>
            <a:p/>
          </p:txBody>
        </p:sp>
        <p:sp>
          <p:nvSpPr>
            <p:cNvPr id="38" name="rc38"/>
            <p:cNvSpPr/>
            <p:nvPr/>
          </p:nvSpPr>
          <p:spPr>
            <a:xfrm>
              <a:off x="3514255" y="2497252"/>
              <a:ext cx="249522" cy="32086"/>
            </a:xfrm>
            <a:prstGeom prst="rect">
              <a:avLst/>
            </a:prstGeom>
            <a:solidFill>
              <a:srgbClr val="1CABE2">
                <a:alpha val="100000"/>
              </a:srgbClr>
            </a:solidFill>
          </p:spPr>
          <p:txBody>
            <a:bodyPr/>
            <a:lstStyle/>
            <a:p/>
          </p:txBody>
        </p:sp>
        <p:sp>
          <p:nvSpPr>
            <p:cNvPr id="39" name="rc39"/>
            <p:cNvSpPr/>
            <p:nvPr/>
          </p:nvSpPr>
          <p:spPr>
            <a:xfrm>
              <a:off x="3791502" y="2514298"/>
              <a:ext cx="249522" cy="1588398"/>
            </a:xfrm>
            <a:prstGeom prst="rect">
              <a:avLst/>
            </a:prstGeom>
            <a:solidFill>
              <a:srgbClr val="80BD41">
                <a:alpha val="100000"/>
              </a:srgbClr>
            </a:solidFill>
          </p:spPr>
          <p:txBody>
            <a:bodyPr/>
            <a:lstStyle/>
            <a:p/>
          </p:txBody>
        </p:sp>
        <p:sp>
          <p:nvSpPr>
            <p:cNvPr id="40" name="rc40"/>
            <p:cNvSpPr/>
            <p:nvPr/>
          </p:nvSpPr>
          <p:spPr>
            <a:xfrm>
              <a:off x="3791502" y="2481877"/>
              <a:ext cx="249522" cy="32420"/>
            </a:xfrm>
            <a:prstGeom prst="rect">
              <a:avLst/>
            </a:prstGeom>
            <a:solidFill>
              <a:srgbClr val="1CABE2">
                <a:alpha val="100000"/>
              </a:srgbClr>
            </a:solidFill>
          </p:spPr>
          <p:txBody>
            <a:bodyPr/>
            <a:lstStyle/>
            <a:p/>
          </p:txBody>
        </p:sp>
        <p:sp>
          <p:nvSpPr>
            <p:cNvPr id="41" name="rc41"/>
            <p:cNvSpPr/>
            <p:nvPr/>
          </p:nvSpPr>
          <p:spPr>
            <a:xfrm>
              <a:off x="4068750" y="2453022"/>
              <a:ext cx="249522" cy="1649675"/>
            </a:xfrm>
            <a:prstGeom prst="rect">
              <a:avLst/>
            </a:prstGeom>
            <a:solidFill>
              <a:srgbClr val="80BD41">
                <a:alpha val="100000"/>
              </a:srgbClr>
            </a:solidFill>
          </p:spPr>
          <p:txBody>
            <a:bodyPr/>
            <a:lstStyle/>
            <a:p/>
          </p:txBody>
        </p:sp>
        <p:sp>
          <p:nvSpPr>
            <p:cNvPr id="42" name="rc42"/>
            <p:cNvSpPr/>
            <p:nvPr/>
          </p:nvSpPr>
          <p:spPr>
            <a:xfrm>
              <a:off x="4068750" y="2419375"/>
              <a:ext cx="249522" cy="33646"/>
            </a:xfrm>
            <a:prstGeom prst="rect">
              <a:avLst/>
            </a:prstGeom>
            <a:solidFill>
              <a:srgbClr val="1CABE2">
                <a:alpha val="100000"/>
              </a:srgbClr>
            </a:solidFill>
          </p:spPr>
          <p:txBody>
            <a:bodyPr/>
            <a:lstStyle/>
            <a:p/>
          </p:txBody>
        </p:sp>
        <p:sp>
          <p:nvSpPr>
            <p:cNvPr id="43" name="rc43"/>
            <p:cNvSpPr/>
            <p:nvPr/>
          </p:nvSpPr>
          <p:spPr>
            <a:xfrm>
              <a:off x="4345998" y="2383055"/>
              <a:ext cx="249522" cy="1719641"/>
            </a:xfrm>
            <a:prstGeom prst="rect">
              <a:avLst/>
            </a:prstGeom>
            <a:solidFill>
              <a:srgbClr val="80BD41">
                <a:alpha val="100000"/>
              </a:srgbClr>
            </a:solidFill>
          </p:spPr>
          <p:txBody>
            <a:bodyPr/>
            <a:lstStyle/>
            <a:p/>
          </p:txBody>
        </p:sp>
        <p:sp>
          <p:nvSpPr>
            <p:cNvPr id="44" name="rc44"/>
            <p:cNvSpPr/>
            <p:nvPr/>
          </p:nvSpPr>
          <p:spPr>
            <a:xfrm>
              <a:off x="4345998" y="2365675"/>
              <a:ext cx="249522" cy="17380"/>
            </a:xfrm>
            <a:prstGeom prst="rect">
              <a:avLst/>
            </a:prstGeom>
            <a:solidFill>
              <a:srgbClr val="1CABE2">
                <a:alpha val="100000"/>
              </a:srgbClr>
            </a:solidFill>
          </p:spPr>
          <p:txBody>
            <a:bodyPr/>
            <a:lstStyle/>
            <a:p/>
          </p:txBody>
        </p:sp>
        <p:sp>
          <p:nvSpPr>
            <p:cNvPr id="45" name="rc45"/>
            <p:cNvSpPr/>
            <p:nvPr/>
          </p:nvSpPr>
          <p:spPr>
            <a:xfrm>
              <a:off x="4623245" y="2580588"/>
              <a:ext cx="249522" cy="1522108"/>
            </a:xfrm>
            <a:prstGeom prst="rect">
              <a:avLst/>
            </a:prstGeom>
            <a:solidFill>
              <a:srgbClr val="80BD41">
                <a:alpha val="100000"/>
              </a:srgbClr>
            </a:solidFill>
          </p:spPr>
          <p:txBody>
            <a:bodyPr/>
            <a:lstStyle/>
            <a:p/>
          </p:txBody>
        </p:sp>
        <p:sp>
          <p:nvSpPr>
            <p:cNvPr id="46" name="rc46"/>
            <p:cNvSpPr/>
            <p:nvPr/>
          </p:nvSpPr>
          <p:spPr>
            <a:xfrm>
              <a:off x="4623245" y="2565213"/>
              <a:ext cx="249522" cy="15374"/>
            </a:xfrm>
            <a:prstGeom prst="rect">
              <a:avLst/>
            </a:prstGeom>
            <a:solidFill>
              <a:srgbClr val="1CABE2">
                <a:alpha val="100000"/>
              </a:srgbClr>
            </a:solidFill>
          </p:spPr>
          <p:txBody>
            <a:bodyPr/>
            <a:lstStyle/>
            <a:p/>
          </p:txBody>
        </p:sp>
        <p:sp>
          <p:nvSpPr>
            <p:cNvPr id="47" name="rc47"/>
            <p:cNvSpPr/>
            <p:nvPr/>
          </p:nvSpPr>
          <p:spPr>
            <a:xfrm>
              <a:off x="4900493" y="2567887"/>
              <a:ext cx="249522" cy="1534809"/>
            </a:xfrm>
            <a:prstGeom prst="rect">
              <a:avLst/>
            </a:prstGeom>
            <a:solidFill>
              <a:srgbClr val="80BD41">
                <a:alpha val="100000"/>
              </a:srgbClr>
            </a:solidFill>
          </p:spPr>
          <p:txBody>
            <a:bodyPr/>
            <a:lstStyle/>
            <a:p/>
          </p:txBody>
        </p:sp>
        <p:sp>
          <p:nvSpPr>
            <p:cNvPr id="48" name="rc48"/>
            <p:cNvSpPr/>
            <p:nvPr/>
          </p:nvSpPr>
          <p:spPr>
            <a:xfrm>
              <a:off x="4900493" y="2536581"/>
              <a:ext cx="249522" cy="31306"/>
            </a:xfrm>
            <a:prstGeom prst="rect">
              <a:avLst/>
            </a:prstGeom>
            <a:solidFill>
              <a:srgbClr val="1CABE2">
                <a:alpha val="100000"/>
              </a:srgbClr>
            </a:solidFill>
          </p:spPr>
          <p:txBody>
            <a:bodyPr/>
            <a:lstStyle/>
            <a:p/>
          </p:txBody>
        </p:sp>
        <p:sp>
          <p:nvSpPr>
            <p:cNvPr id="49" name="rc49"/>
            <p:cNvSpPr/>
            <p:nvPr/>
          </p:nvSpPr>
          <p:spPr>
            <a:xfrm>
              <a:off x="5177741" y="2563988"/>
              <a:ext cx="249522" cy="1538708"/>
            </a:xfrm>
            <a:prstGeom prst="rect">
              <a:avLst/>
            </a:prstGeom>
            <a:solidFill>
              <a:srgbClr val="80BD41">
                <a:alpha val="100000"/>
              </a:srgbClr>
            </a:solidFill>
          </p:spPr>
          <p:txBody>
            <a:bodyPr/>
            <a:lstStyle/>
            <a:p/>
          </p:txBody>
        </p:sp>
        <p:sp>
          <p:nvSpPr>
            <p:cNvPr id="50" name="rc50"/>
            <p:cNvSpPr/>
            <p:nvPr/>
          </p:nvSpPr>
          <p:spPr>
            <a:xfrm>
              <a:off x="5177741" y="2499815"/>
              <a:ext cx="249522" cy="64173"/>
            </a:xfrm>
            <a:prstGeom prst="rect">
              <a:avLst/>
            </a:prstGeom>
            <a:solidFill>
              <a:srgbClr val="1CABE2">
                <a:alpha val="100000"/>
              </a:srgbClr>
            </a:solidFill>
          </p:spPr>
          <p:txBody>
            <a:bodyPr/>
            <a:lstStyle/>
            <a:p/>
          </p:txBody>
        </p:sp>
        <p:sp>
          <p:nvSpPr>
            <p:cNvPr id="51" name="rc51"/>
            <p:cNvSpPr/>
            <p:nvPr/>
          </p:nvSpPr>
          <p:spPr>
            <a:xfrm>
              <a:off x="5454988" y="2555298"/>
              <a:ext cx="249522" cy="1547398"/>
            </a:xfrm>
            <a:prstGeom prst="rect">
              <a:avLst/>
            </a:prstGeom>
            <a:solidFill>
              <a:srgbClr val="80BD41">
                <a:alpha val="100000"/>
              </a:srgbClr>
            </a:solidFill>
          </p:spPr>
          <p:txBody>
            <a:bodyPr/>
            <a:lstStyle/>
            <a:p/>
          </p:txBody>
        </p:sp>
        <p:sp>
          <p:nvSpPr>
            <p:cNvPr id="52" name="rc52"/>
            <p:cNvSpPr/>
            <p:nvPr/>
          </p:nvSpPr>
          <p:spPr>
            <a:xfrm>
              <a:off x="5454988" y="2523768"/>
              <a:ext cx="249522" cy="31529"/>
            </a:xfrm>
            <a:prstGeom prst="rect">
              <a:avLst/>
            </a:prstGeom>
            <a:solidFill>
              <a:srgbClr val="1CABE2">
                <a:alpha val="100000"/>
              </a:srgbClr>
            </a:solidFill>
          </p:spPr>
          <p:txBody>
            <a:bodyPr/>
            <a:lstStyle/>
            <a:p/>
          </p:txBody>
        </p:sp>
        <p:sp>
          <p:nvSpPr>
            <p:cNvPr id="53" name="rc53"/>
            <p:cNvSpPr/>
            <p:nvPr/>
          </p:nvSpPr>
          <p:spPr>
            <a:xfrm>
              <a:off x="5732236" y="2578806"/>
              <a:ext cx="249522" cy="1523891"/>
            </a:xfrm>
            <a:prstGeom prst="rect">
              <a:avLst/>
            </a:prstGeom>
            <a:solidFill>
              <a:srgbClr val="80BD41">
                <a:alpha val="100000"/>
              </a:srgbClr>
            </a:solidFill>
          </p:spPr>
          <p:txBody>
            <a:bodyPr/>
            <a:lstStyle/>
            <a:p/>
          </p:txBody>
        </p:sp>
        <p:sp>
          <p:nvSpPr>
            <p:cNvPr id="54" name="rc54"/>
            <p:cNvSpPr/>
            <p:nvPr/>
          </p:nvSpPr>
          <p:spPr>
            <a:xfrm>
              <a:off x="5732236" y="2547722"/>
              <a:ext cx="249522" cy="31083"/>
            </a:xfrm>
            <a:prstGeom prst="rect">
              <a:avLst/>
            </a:prstGeom>
            <a:solidFill>
              <a:srgbClr val="1CABE2">
                <a:alpha val="100000"/>
              </a:srgbClr>
            </a:solidFill>
          </p:spPr>
          <p:txBody>
            <a:bodyPr/>
            <a:lstStyle/>
            <a:p/>
          </p:txBody>
        </p:sp>
        <p:sp>
          <p:nvSpPr>
            <p:cNvPr id="55" name="rc55"/>
            <p:cNvSpPr/>
            <p:nvPr/>
          </p:nvSpPr>
          <p:spPr>
            <a:xfrm>
              <a:off x="6009484" y="2592398"/>
              <a:ext cx="249522" cy="1510298"/>
            </a:xfrm>
            <a:prstGeom prst="rect">
              <a:avLst/>
            </a:prstGeom>
            <a:solidFill>
              <a:srgbClr val="80BD41">
                <a:alpha val="100000"/>
              </a:srgbClr>
            </a:solidFill>
          </p:spPr>
          <p:txBody>
            <a:bodyPr/>
            <a:lstStyle/>
            <a:p/>
          </p:txBody>
        </p:sp>
        <p:sp>
          <p:nvSpPr>
            <p:cNvPr id="56" name="rc56"/>
            <p:cNvSpPr/>
            <p:nvPr/>
          </p:nvSpPr>
          <p:spPr>
            <a:xfrm>
              <a:off x="6009484" y="2577135"/>
              <a:ext cx="249522" cy="15263"/>
            </a:xfrm>
            <a:prstGeom prst="rect">
              <a:avLst/>
            </a:prstGeom>
            <a:solidFill>
              <a:srgbClr val="1CABE2">
                <a:alpha val="100000"/>
              </a:srgbClr>
            </a:solidFill>
          </p:spPr>
          <p:txBody>
            <a:bodyPr/>
            <a:lstStyle/>
            <a:p/>
          </p:txBody>
        </p:sp>
        <p:sp>
          <p:nvSpPr>
            <p:cNvPr id="57" name="rc57"/>
            <p:cNvSpPr/>
            <p:nvPr/>
          </p:nvSpPr>
          <p:spPr>
            <a:xfrm>
              <a:off x="6286731" y="2992144"/>
              <a:ext cx="249522" cy="1110553"/>
            </a:xfrm>
            <a:prstGeom prst="rect">
              <a:avLst/>
            </a:prstGeom>
            <a:solidFill>
              <a:srgbClr val="80BD41">
                <a:alpha val="100000"/>
              </a:srgbClr>
            </a:solidFill>
          </p:spPr>
          <p:txBody>
            <a:bodyPr/>
            <a:lstStyle/>
            <a:p/>
          </p:txBody>
        </p:sp>
        <p:sp>
          <p:nvSpPr>
            <p:cNvPr id="58" name="rc58"/>
            <p:cNvSpPr/>
            <p:nvPr/>
          </p:nvSpPr>
          <p:spPr>
            <a:xfrm>
              <a:off x="6286731" y="2601979"/>
              <a:ext cx="249522" cy="390164"/>
            </a:xfrm>
            <a:prstGeom prst="rect">
              <a:avLst/>
            </a:prstGeom>
            <a:solidFill>
              <a:srgbClr val="1CABE2">
                <a:alpha val="100000"/>
              </a:srgbClr>
            </a:solidFill>
          </p:spPr>
          <p:txBody>
            <a:bodyPr/>
            <a:lstStyle/>
            <a:p/>
          </p:txBody>
        </p:sp>
        <p:sp>
          <p:nvSpPr>
            <p:cNvPr id="59" name="rc59"/>
            <p:cNvSpPr/>
            <p:nvPr/>
          </p:nvSpPr>
          <p:spPr>
            <a:xfrm>
              <a:off x="6563979" y="3009747"/>
              <a:ext cx="249522" cy="1092950"/>
            </a:xfrm>
            <a:prstGeom prst="rect">
              <a:avLst/>
            </a:prstGeom>
            <a:solidFill>
              <a:srgbClr val="80BD41">
                <a:alpha val="100000"/>
              </a:srgbClr>
            </a:solidFill>
          </p:spPr>
          <p:txBody>
            <a:bodyPr/>
            <a:lstStyle/>
            <a:p/>
          </p:txBody>
        </p:sp>
        <p:sp>
          <p:nvSpPr>
            <p:cNvPr id="60" name="rc60"/>
            <p:cNvSpPr/>
            <p:nvPr/>
          </p:nvSpPr>
          <p:spPr>
            <a:xfrm>
              <a:off x="6563979" y="2625710"/>
              <a:ext cx="249522" cy="384036"/>
            </a:xfrm>
            <a:prstGeom prst="rect">
              <a:avLst/>
            </a:prstGeom>
            <a:solidFill>
              <a:srgbClr val="1CABE2">
                <a:alpha val="100000"/>
              </a:srgbClr>
            </a:solidFill>
          </p:spPr>
          <p:txBody>
            <a:bodyPr/>
            <a:lstStyle/>
            <a:p/>
          </p:txBody>
        </p:sp>
        <p:sp>
          <p:nvSpPr>
            <p:cNvPr id="61" name="rc61"/>
            <p:cNvSpPr/>
            <p:nvPr/>
          </p:nvSpPr>
          <p:spPr>
            <a:xfrm>
              <a:off x="6841227" y="3023450"/>
              <a:ext cx="249522" cy="1079246"/>
            </a:xfrm>
            <a:prstGeom prst="rect">
              <a:avLst/>
            </a:prstGeom>
            <a:solidFill>
              <a:srgbClr val="80BD41">
                <a:alpha val="100000"/>
              </a:srgbClr>
            </a:solidFill>
          </p:spPr>
          <p:txBody>
            <a:bodyPr/>
            <a:lstStyle/>
            <a:p/>
          </p:txBody>
        </p:sp>
        <p:sp>
          <p:nvSpPr>
            <p:cNvPr id="62" name="rc62"/>
            <p:cNvSpPr/>
            <p:nvPr/>
          </p:nvSpPr>
          <p:spPr>
            <a:xfrm>
              <a:off x="6841227" y="2644316"/>
              <a:ext cx="249522" cy="379134"/>
            </a:xfrm>
            <a:prstGeom prst="rect">
              <a:avLst/>
            </a:prstGeom>
            <a:solidFill>
              <a:srgbClr val="1CABE2">
                <a:alpha val="100000"/>
              </a:srgbClr>
            </a:solidFill>
          </p:spPr>
          <p:txBody>
            <a:bodyPr/>
            <a:lstStyle/>
            <a:p/>
          </p:txBody>
        </p:sp>
        <p:sp>
          <p:nvSpPr>
            <p:cNvPr id="63" name="rc63"/>
            <p:cNvSpPr/>
            <p:nvPr/>
          </p:nvSpPr>
          <p:spPr>
            <a:xfrm>
              <a:off x="7118474" y="3041833"/>
              <a:ext cx="249522" cy="1060863"/>
            </a:xfrm>
            <a:prstGeom prst="rect">
              <a:avLst/>
            </a:prstGeom>
            <a:solidFill>
              <a:srgbClr val="80BD41">
                <a:alpha val="100000"/>
              </a:srgbClr>
            </a:solidFill>
          </p:spPr>
          <p:txBody>
            <a:bodyPr/>
            <a:lstStyle/>
            <a:p/>
          </p:txBody>
        </p:sp>
        <p:sp>
          <p:nvSpPr>
            <p:cNvPr id="64" name="rc64"/>
            <p:cNvSpPr/>
            <p:nvPr/>
          </p:nvSpPr>
          <p:spPr>
            <a:xfrm>
              <a:off x="7118474" y="2669161"/>
              <a:ext cx="249522" cy="372672"/>
            </a:xfrm>
            <a:prstGeom prst="rect">
              <a:avLst/>
            </a:prstGeom>
            <a:solidFill>
              <a:srgbClr val="1CABE2">
                <a:alpha val="100000"/>
              </a:srgbClr>
            </a:solidFill>
          </p:spPr>
          <p:txBody>
            <a:bodyPr/>
            <a:lstStyle/>
            <a:p/>
          </p:txBody>
        </p:sp>
        <p:sp>
          <p:nvSpPr>
            <p:cNvPr id="65" name="rc65"/>
            <p:cNvSpPr/>
            <p:nvPr/>
          </p:nvSpPr>
          <p:spPr>
            <a:xfrm>
              <a:off x="7395722" y="3066121"/>
              <a:ext cx="249522" cy="1036575"/>
            </a:xfrm>
            <a:prstGeom prst="rect">
              <a:avLst/>
            </a:prstGeom>
            <a:solidFill>
              <a:srgbClr val="80BD41">
                <a:alpha val="100000"/>
              </a:srgbClr>
            </a:solidFill>
          </p:spPr>
          <p:txBody>
            <a:bodyPr/>
            <a:lstStyle/>
            <a:p/>
          </p:txBody>
        </p:sp>
        <p:sp>
          <p:nvSpPr>
            <p:cNvPr id="66" name="rc66"/>
            <p:cNvSpPr/>
            <p:nvPr/>
          </p:nvSpPr>
          <p:spPr>
            <a:xfrm>
              <a:off x="7395722" y="2701916"/>
              <a:ext cx="249522" cy="364205"/>
            </a:xfrm>
            <a:prstGeom prst="rect">
              <a:avLst/>
            </a:prstGeom>
            <a:solidFill>
              <a:srgbClr val="1CABE2">
                <a:alpha val="100000"/>
              </a:srgbClr>
            </a:solidFill>
          </p:spPr>
          <p:txBody>
            <a:bodyPr/>
            <a:lstStyle/>
            <a:p/>
          </p:txBody>
        </p:sp>
        <p:sp>
          <p:nvSpPr>
            <p:cNvPr id="67" name="rc67"/>
            <p:cNvSpPr/>
            <p:nvPr/>
          </p:nvSpPr>
          <p:spPr>
            <a:xfrm>
              <a:off x="7672970" y="3091857"/>
              <a:ext cx="249522" cy="1010839"/>
            </a:xfrm>
            <a:prstGeom prst="rect">
              <a:avLst/>
            </a:prstGeom>
            <a:solidFill>
              <a:srgbClr val="80BD41">
                <a:alpha val="100000"/>
              </a:srgbClr>
            </a:solidFill>
          </p:spPr>
          <p:txBody>
            <a:bodyPr/>
            <a:lstStyle/>
            <a:p/>
          </p:txBody>
        </p:sp>
        <p:sp>
          <p:nvSpPr>
            <p:cNvPr id="68" name="rc68"/>
            <p:cNvSpPr/>
            <p:nvPr/>
          </p:nvSpPr>
          <p:spPr>
            <a:xfrm>
              <a:off x="7672970" y="2736676"/>
              <a:ext cx="249522" cy="355180"/>
            </a:xfrm>
            <a:prstGeom prst="rect">
              <a:avLst/>
            </a:prstGeom>
            <a:solidFill>
              <a:srgbClr val="1CABE2">
                <a:alpha val="100000"/>
              </a:srgbClr>
            </a:solidFill>
          </p:spPr>
          <p:txBody>
            <a:bodyPr/>
            <a:lstStyle/>
            <a:p/>
          </p:txBody>
        </p:sp>
        <p:sp>
          <p:nvSpPr>
            <p:cNvPr id="69" name="rc69"/>
            <p:cNvSpPr/>
            <p:nvPr/>
          </p:nvSpPr>
          <p:spPr>
            <a:xfrm>
              <a:off x="7950217" y="2894881"/>
              <a:ext cx="249522" cy="1207815"/>
            </a:xfrm>
            <a:prstGeom prst="rect">
              <a:avLst/>
            </a:prstGeom>
            <a:solidFill>
              <a:srgbClr val="80BD41">
                <a:alpha val="100000"/>
              </a:srgbClr>
            </a:solidFill>
          </p:spPr>
          <p:txBody>
            <a:bodyPr/>
            <a:lstStyle/>
            <a:p/>
          </p:txBody>
        </p:sp>
        <p:sp>
          <p:nvSpPr>
            <p:cNvPr id="70" name="rc70"/>
            <p:cNvSpPr/>
            <p:nvPr/>
          </p:nvSpPr>
          <p:spPr>
            <a:xfrm>
              <a:off x="7950217" y="2760741"/>
              <a:ext cx="249522" cy="134139"/>
            </a:xfrm>
            <a:prstGeom prst="rect">
              <a:avLst/>
            </a:prstGeom>
            <a:solidFill>
              <a:srgbClr val="1CABE2">
                <a:alpha val="100000"/>
              </a:srgbClr>
            </a:solidFill>
          </p:spPr>
          <p:txBody>
            <a:bodyPr/>
            <a:lstStyle/>
            <a:p/>
          </p:txBody>
        </p:sp>
        <p:sp>
          <p:nvSpPr>
            <p:cNvPr id="71" name="pl71"/>
            <p:cNvSpPr/>
            <p:nvPr/>
          </p:nvSpPr>
          <p:spPr>
            <a:xfrm>
              <a:off x="1421035" y="1236556"/>
              <a:ext cx="6653943" cy="723773"/>
            </a:xfrm>
            <a:custGeom>
              <a:avLst/>
              <a:pathLst>
                <a:path w="6653943" h="723773">
                  <a:moveTo>
                    <a:pt x="0" y="57901"/>
                  </a:moveTo>
                  <a:lnTo>
                    <a:pt x="277247" y="86852"/>
                  </a:lnTo>
                  <a:lnTo>
                    <a:pt x="554495" y="57901"/>
                  </a:lnTo>
                  <a:lnTo>
                    <a:pt x="831742" y="0"/>
                  </a:lnTo>
                  <a:lnTo>
                    <a:pt x="1108990" y="0"/>
                  </a:lnTo>
                  <a:lnTo>
                    <a:pt x="1386238" y="28950"/>
                  </a:lnTo>
                  <a:lnTo>
                    <a:pt x="1663485" y="28950"/>
                  </a:lnTo>
                  <a:lnTo>
                    <a:pt x="1940733" y="28950"/>
                  </a:lnTo>
                  <a:lnTo>
                    <a:pt x="2217981" y="28950"/>
                  </a:lnTo>
                  <a:lnTo>
                    <a:pt x="2495228" y="28950"/>
                  </a:lnTo>
                  <a:lnTo>
                    <a:pt x="2772476" y="28950"/>
                  </a:lnTo>
                  <a:lnTo>
                    <a:pt x="3049724" y="0"/>
                  </a:lnTo>
                  <a:lnTo>
                    <a:pt x="3326971" y="0"/>
                  </a:lnTo>
                  <a:lnTo>
                    <a:pt x="3604219" y="28950"/>
                  </a:lnTo>
                  <a:lnTo>
                    <a:pt x="3881467" y="86852"/>
                  </a:lnTo>
                  <a:lnTo>
                    <a:pt x="4158714" y="28950"/>
                  </a:lnTo>
                  <a:lnTo>
                    <a:pt x="4435962" y="28950"/>
                  </a:lnTo>
                  <a:lnTo>
                    <a:pt x="4713210" y="0"/>
                  </a:lnTo>
                  <a:lnTo>
                    <a:pt x="4990457" y="723773"/>
                  </a:lnTo>
                  <a:lnTo>
                    <a:pt x="5267705" y="723773"/>
                  </a:lnTo>
                  <a:lnTo>
                    <a:pt x="5544953" y="723773"/>
                  </a:lnTo>
                  <a:lnTo>
                    <a:pt x="5822200" y="723773"/>
                  </a:lnTo>
                  <a:lnTo>
                    <a:pt x="6099448" y="723773"/>
                  </a:lnTo>
                  <a:lnTo>
                    <a:pt x="6376696" y="723773"/>
                  </a:lnTo>
                  <a:lnTo>
                    <a:pt x="6653943" y="260558"/>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2946"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1303481" y="271241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112.7</a:t>
              </a:r>
            </a:p>
          </p:txBody>
        </p:sp>
        <p:sp>
          <p:nvSpPr>
            <p:cNvPr id="83" name="tx83"/>
            <p:cNvSpPr/>
            <p:nvPr/>
          </p:nvSpPr>
          <p:spPr>
            <a:xfrm>
              <a:off x="2689720" y="24324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137.7</a:t>
              </a:r>
            </a:p>
          </p:txBody>
        </p:sp>
        <p:sp>
          <p:nvSpPr>
            <p:cNvPr id="84" name="tx84"/>
            <p:cNvSpPr/>
            <p:nvPr/>
          </p:nvSpPr>
          <p:spPr>
            <a:xfrm>
              <a:off x="4075958" y="2283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151.1</a:t>
              </a:r>
            </a:p>
          </p:txBody>
        </p:sp>
        <p:sp>
          <p:nvSpPr>
            <p:cNvPr id="85" name="tx85"/>
            <p:cNvSpPr/>
            <p:nvPr/>
          </p:nvSpPr>
          <p:spPr>
            <a:xfrm>
              <a:off x="5462196" y="23889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141.7</a:t>
              </a:r>
            </a:p>
          </p:txBody>
        </p:sp>
        <p:sp>
          <p:nvSpPr>
            <p:cNvPr id="86" name="tx86"/>
            <p:cNvSpPr/>
            <p:nvPr/>
          </p:nvSpPr>
          <p:spPr>
            <a:xfrm>
              <a:off x="6571187" y="24897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132.6</a:t>
              </a:r>
            </a:p>
          </p:txBody>
        </p:sp>
        <p:sp>
          <p:nvSpPr>
            <p:cNvPr id="87" name="tx87"/>
            <p:cNvSpPr/>
            <p:nvPr/>
          </p:nvSpPr>
          <p:spPr>
            <a:xfrm>
              <a:off x="6848435" y="25083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8" name="tx88"/>
            <p:cNvSpPr/>
            <p:nvPr/>
          </p:nvSpPr>
          <p:spPr>
            <a:xfrm>
              <a:off x="7125682" y="2533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128.7</a:t>
              </a:r>
            </a:p>
          </p:txBody>
        </p:sp>
        <p:sp>
          <p:nvSpPr>
            <p:cNvPr id="89" name="tx89"/>
            <p:cNvSpPr/>
            <p:nvPr/>
          </p:nvSpPr>
          <p:spPr>
            <a:xfrm>
              <a:off x="7402930" y="2565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125.7</a:t>
              </a:r>
            </a:p>
          </p:txBody>
        </p:sp>
        <p:sp>
          <p:nvSpPr>
            <p:cNvPr id="90" name="tx90"/>
            <p:cNvSpPr/>
            <p:nvPr/>
          </p:nvSpPr>
          <p:spPr>
            <a:xfrm>
              <a:off x="7680178" y="2600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122.6</a:t>
              </a:r>
            </a:p>
          </p:txBody>
        </p:sp>
        <p:sp>
          <p:nvSpPr>
            <p:cNvPr id="91" name="tx91"/>
            <p:cNvSpPr/>
            <p:nvPr/>
          </p:nvSpPr>
          <p:spPr>
            <a:xfrm>
              <a:off x="7957425" y="262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120.4</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4586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03" name="tx103"/>
            <p:cNvSpPr/>
            <p:nvPr/>
          </p:nvSpPr>
          <p:spPr>
            <a:xfrm>
              <a:off x="1355732" y="28309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4" name="tx104"/>
            <p:cNvSpPr/>
            <p:nvPr/>
          </p:nvSpPr>
          <p:spPr>
            <a:xfrm>
              <a:off x="2728897" y="331579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05" name="tx105"/>
            <p:cNvSpPr/>
            <p:nvPr/>
          </p:nvSpPr>
          <p:spPr>
            <a:xfrm>
              <a:off x="2741971" y="25487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6" name="tx106"/>
            <p:cNvSpPr/>
            <p:nvPr/>
          </p:nvSpPr>
          <p:spPr>
            <a:xfrm>
              <a:off x="4075958" y="32428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148.1</a:t>
              </a:r>
            </a:p>
          </p:txBody>
        </p:sp>
        <p:sp>
          <p:nvSpPr>
            <p:cNvPr id="107" name="tx107"/>
            <p:cNvSpPr/>
            <p:nvPr/>
          </p:nvSpPr>
          <p:spPr>
            <a:xfrm>
              <a:off x="4167386" y="240110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62196" y="3293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138.9</a:t>
              </a:r>
            </a:p>
          </p:txBody>
        </p:sp>
        <p:sp>
          <p:nvSpPr>
            <p:cNvPr id="109" name="tx109"/>
            <p:cNvSpPr/>
            <p:nvPr/>
          </p:nvSpPr>
          <p:spPr>
            <a:xfrm>
              <a:off x="5514447" y="25044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0" name="tx110"/>
            <p:cNvSpPr/>
            <p:nvPr/>
          </p:nvSpPr>
          <p:spPr>
            <a:xfrm>
              <a:off x="6597312" y="3521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98.1</a:t>
              </a:r>
            </a:p>
          </p:txBody>
        </p:sp>
        <p:sp>
          <p:nvSpPr>
            <p:cNvPr id="111" name="tx111"/>
            <p:cNvSpPr/>
            <p:nvPr/>
          </p:nvSpPr>
          <p:spPr>
            <a:xfrm>
              <a:off x="6597312" y="2782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2" name="tx112"/>
            <p:cNvSpPr/>
            <p:nvPr/>
          </p:nvSpPr>
          <p:spPr>
            <a:xfrm>
              <a:off x="6874560" y="3528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13" name="tx113"/>
            <p:cNvSpPr/>
            <p:nvPr/>
          </p:nvSpPr>
          <p:spPr>
            <a:xfrm>
              <a:off x="6913737" y="279878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4" name="tx114"/>
            <p:cNvSpPr/>
            <p:nvPr/>
          </p:nvSpPr>
          <p:spPr>
            <a:xfrm>
              <a:off x="7151808" y="3537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15" name="tx115"/>
            <p:cNvSpPr/>
            <p:nvPr/>
          </p:nvSpPr>
          <p:spPr>
            <a:xfrm>
              <a:off x="7151808" y="28204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16" name="tx116"/>
            <p:cNvSpPr/>
            <p:nvPr/>
          </p:nvSpPr>
          <p:spPr>
            <a:xfrm>
              <a:off x="7468232" y="354931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17" name="tx117"/>
            <p:cNvSpPr/>
            <p:nvPr/>
          </p:nvSpPr>
          <p:spPr>
            <a:xfrm>
              <a:off x="7429055" y="28489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18" name="tx118"/>
            <p:cNvSpPr/>
            <p:nvPr/>
          </p:nvSpPr>
          <p:spPr>
            <a:xfrm>
              <a:off x="7706303" y="3562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9" name="tx119"/>
            <p:cNvSpPr/>
            <p:nvPr/>
          </p:nvSpPr>
          <p:spPr>
            <a:xfrm>
              <a:off x="7706303" y="28791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0" name="tx120"/>
            <p:cNvSpPr/>
            <p:nvPr/>
          </p:nvSpPr>
          <p:spPr>
            <a:xfrm>
              <a:off x="7957425" y="3463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21" name="tx121"/>
            <p:cNvSpPr/>
            <p:nvPr/>
          </p:nvSpPr>
          <p:spPr>
            <a:xfrm>
              <a:off x="8022728" y="279391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364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223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2000-2024</a:t>
              </a:r>
            </a:p>
          </p:txBody>
        </p:sp>
        <p:sp>
          <p:nvSpPr>
            <p:cNvPr id="150" name="pl150"/>
            <p:cNvSpPr/>
            <p:nvPr/>
          </p:nvSpPr>
          <p:spPr>
            <a:xfrm>
              <a:off x="25361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0158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4955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75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2557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4865211" cy="167191"/>
            </a:xfrm>
            <a:prstGeom prst="rect">
              <a:avLst/>
            </a:prstGeom>
            <a:solidFill>
              <a:srgbClr val="80BD41">
                <a:alpha val="100000"/>
              </a:srgbClr>
            </a:solidFill>
          </p:spPr>
          <p:txBody>
            <a:bodyPr/>
            <a:lstStyle/>
            <a:p/>
          </p:txBody>
        </p:sp>
        <p:sp>
          <p:nvSpPr>
            <p:cNvPr id="160" name="rc160"/>
            <p:cNvSpPr/>
            <p:nvPr/>
          </p:nvSpPr>
          <p:spPr>
            <a:xfrm>
              <a:off x="6161484" y="5889059"/>
              <a:ext cx="1709519" cy="167191"/>
            </a:xfrm>
            <a:prstGeom prst="rect">
              <a:avLst/>
            </a:prstGeom>
            <a:solidFill>
              <a:srgbClr val="1CABE2">
                <a:alpha val="100000"/>
              </a:srgbClr>
            </a:solidFill>
          </p:spPr>
          <p:txBody>
            <a:bodyPr/>
            <a:lstStyle/>
            <a:p/>
          </p:txBody>
        </p:sp>
        <p:sp>
          <p:nvSpPr>
            <p:cNvPr id="161" name="rc161"/>
            <p:cNvSpPr/>
            <p:nvPr/>
          </p:nvSpPr>
          <p:spPr>
            <a:xfrm>
              <a:off x="1296273" y="5680069"/>
              <a:ext cx="4499700" cy="167191"/>
            </a:xfrm>
            <a:prstGeom prst="rect">
              <a:avLst/>
            </a:prstGeom>
            <a:solidFill>
              <a:srgbClr val="80BD41">
                <a:alpha val="100000"/>
              </a:srgbClr>
            </a:solidFill>
          </p:spPr>
          <p:txBody>
            <a:bodyPr/>
            <a:lstStyle/>
            <a:p/>
          </p:txBody>
        </p:sp>
        <p:sp>
          <p:nvSpPr>
            <p:cNvPr id="162" name="rc162"/>
            <p:cNvSpPr/>
            <p:nvPr/>
          </p:nvSpPr>
          <p:spPr>
            <a:xfrm>
              <a:off x="5795974" y="5680069"/>
              <a:ext cx="1581069" cy="167191"/>
            </a:xfrm>
            <a:prstGeom prst="rect">
              <a:avLst/>
            </a:prstGeom>
            <a:solidFill>
              <a:srgbClr val="1CABE2">
                <a:alpha val="100000"/>
              </a:srgbClr>
            </a:solidFill>
          </p:spPr>
          <p:txBody>
            <a:bodyPr/>
            <a:lstStyle/>
            <a:p/>
          </p:txBody>
        </p:sp>
        <p:sp>
          <p:nvSpPr>
            <p:cNvPr id="163" name="rc163"/>
            <p:cNvSpPr/>
            <p:nvPr/>
          </p:nvSpPr>
          <p:spPr>
            <a:xfrm>
              <a:off x="1296273" y="5471080"/>
              <a:ext cx="5376529" cy="167191"/>
            </a:xfrm>
            <a:prstGeom prst="rect">
              <a:avLst/>
            </a:prstGeom>
            <a:solidFill>
              <a:srgbClr val="80BD41">
                <a:alpha val="100000"/>
              </a:srgbClr>
            </a:solidFill>
          </p:spPr>
          <p:txBody>
            <a:bodyPr/>
            <a:lstStyle/>
            <a:p/>
          </p:txBody>
        </p:sp>
        <p:sp>
          <p:nvSpPr>
            <p:cNvPr id="164" name="rc164"/>
            <p:cNvSpPr/>
            <p:nvPr/>
          </p:nvSpPr>
          <p:spPr>
            <a:xfrm>
              <a:off x="6672803" y="5471080"/>
              <a:ext cx="597116" cy="167191"/>
            </a:xfrm>
            <a:prstGeom prst="rect">
              <a:avLst/>
            </a:prstGeom>
            <a:solidFill>
              <a:srgbClr val="1CABE2">
                <a:alpha val="100000"/>
              </a:srgbClr>
            </a:solidFill>
          </p:spPr>
          <p:txBody>
            <a:bodyPr/>
            <a:lstStyle/>
            <a:p/>
          </p:txBody>
        </p:sp>
        <p:sp>
          <p:nvSpPr>
            <p:cNvPr id="165" name="tx16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132.6</a:t>
              </a:r>
            </a:p>
          </p:txBody>
        </p:sp>
        <p:sp>
          <p:nvSpPr>
            <p:cNvPr id="166" name="tx166"/>
            <p:cNvSpPr/>
            <p:nvPr/>
          </p:nvSpPr>
          <p:spPr>
            <a:xfrm>
              <a:off x="753640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122.6</a:t>
              </a:r>
            </a:p>
          </p:txBody>
        </p:sp>
        <p:sp>
          <p:nvSpPr>
            <p:cNvPr id="167" name="tx167"/>
            <p:cNvSpPr/>
            <p:nvPr/>
          </p:nvSpPr>
          <p:spPr>
            <a:xfrm>
              <a:off x="742392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120.4</a:t>
              </a:r>
            </a:p>
          </p:txBody>
        </p:sp>
        <p:sp>
          <p:nvSpPr>
            <p:cNvPr id="168" name="tx168"/>
            <p:cNvSpPr/>
            <p:nvPr/>
          </p:nvSpPr>
          <p:spPr>
            <a:xfrm>
              <a:off x="362338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98.1</a:t>
              </a:r>
            </a:p>
          </p:txBody>
        </p:sp>
        <p:sp>
          <p:nvSpPr>
            <p:cNvPr id="169" name="tx169"/>
            <p:cNvSpPr/>
            <p:nvPr/>
          </p:nvSpPr>
          <p:spPr>
            <a:xfrm>
              <a:off x="691075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170" name="tx170"/>
            <p:cNvSpPr/>
            <p:nvPr/>
          </p:nvSpPr>
          <p:spPr>
            <a:xfrm>
              <a:off x="344063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90.7</a:t>
              </a:r>
            </a:p>
          </p:txBody>
        </p:sp>
        <p:sp>
          <p:nvSpPr>
            <p:cNvPr id="171" name="tx171"/>
            <p:cNvSpPr/>
            <p:nvPr/>
          </p:nvSpPr>
          <p:spPr>
            <a:xfrm>
              <a:off x="648101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72" name="tx172"/>
            <p:cNvSpPr/>
            <p:nvPr/>
          </p:nvSpPr>
          <p:spPr>
            <a:xfrm>
              <a:off x="384889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108.4</a:t>
              </a:r>
            </a:p>
          </p:txBody>
        </p:sp>
        <p:sp>
          <p:nvSpPr>
            <p:cNvPr id="173" name="tx173"/>
            <p:cNvSpPr/>
            <p:nvPr/>
          </p:nvSpPr>
          <p:spPr>
            <a:xfrm>
              <a:off x="6911071"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6982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9" name="tx179"/>
            <p:cNvSpPr/>
            <p:nvPr/>
          </p:nvSpPr>
          <p:spPr>
            <a:xfrm>
              <a:off x="613917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0" name="tx18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(90%) was higher than in 2019 (74%).
The number of children vaccinated with DTP1 increased 11% compared to in 2019.
The number of surviving infants decreased approximately 9%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Libya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714256"/>
            </a:xfrm>
            <a:custGeom>
              <a:avLst/>
              <a:pathLst>
                <a:path w="3397293" h="714256">
                  <a:moveTo>
                    <a:pt x="0" y="114281"/>
                  </a:moveTo>
                  <a:lnTo>
                    <a:pt x="141553" y="114281"/>
                  </a:lnTo>
                  <a:lnTo>
                    <a:pt x="283107" y="142851"/>
                  </a:lnTo>
                  <a:lnTo>
                    <a:pt x="424661" y="85710"/>
                  </a:lnTo>
                  <a:lnTo>
                    <a:pt x="566215" y="28570"/>
                  </a:lnTo>
                  <a:lnTo>
                    <a:pt x="707769" y="0"/>
                  </a:lnTo>
                  <a:lnTo>
                    <a:pt x="849323" y="0"/>
                  </a:lnTo>
                  <a:lnTo>
                    <a:pt x="990877" y="0"/>
                  </a:lnTo>
                  <a:lnTo>
                    <a:pt x="1132431" y="0"/>
                  </a:lnTo>
                  <a:lnTo>
                    <a:pt x="1273984" y="0"/>
                  </a:lnTo>
                  <a:lnTo>
                    <a:pt x="1415538" y="0"/>
                  </a:lnTo>
                  <a:lnTo>
                    <a:pt x="1557092" y="0"/>
                  </a:lnTo>
                  <a:lnTo>
                    <a:pt x="1698646" y="0"/>
                  </a:lnTo>
                  <a:lnTo>
                    <a:pt x="1840200" y="57140"/>
                  </a:lnTo>
                  <a:lnTo>
                    <a:pt x="1981754" y="114281"/>
                  </a:lnTo>
                  <a:lnTo>
                    <a:pt x="2123308" y="28570"/>
                  </a:lnTo>
                  <a:lnTo>
                    <a:pt x="2264862" y="28570"/>
                  </a:lnTo>
                  <a:lnTo>
                    <a:pt x="2406416" y="28570"/>
                  </a:lnTo>
                  <a:lnTo>
                    <a:pt x="2547969" y="714256"/>
                  </a:lnTo>
                  <a:lnTo>
                    <a:pt x="2689523" y="714256"/>
                  </a:lnTo>
                  <a:lnTo>
                    <a:pt x="2831077" y="714256"/>
                  </a:lnTo>
                  <a:lnTo>
                    <a:pt x="2972631" y="714256"/>
                  </a:lnTo>
                  <a:lnTo>
                    <a:pt x="3114185" y="714256"/>
                  </a:lnTo>
                  <a:lnTo>
                    <a:pt x="3255739" y="714256"/>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714256"/>
            </a:xfrm>
            <a:custGeom>
              <a:avLst/>
              <a:pathLst>
                <a:path w="3397293" h="714256">
                  <a:moveTo>
                    <a:pt x="0" y="114281"/>
                  </a:moveTo>
                  <a:lnTo>
                    <a:pt x="141553" y="114281"/>
                  </a:lnTo>
                  <a:lnTo>
                    <a:pt x="283107" y="142851"/>
                  </a:lnTo>
                  <a:lnTo>
                    <a:pt x="424661" y="85710"/>
                  </a:lnTo>
                  <a:lnTo>
                    <a:pt x="566215" y="28570"/>
                  </a:lnTo>
                  <a:lnTo>
                    <a:pt x="707769" y="0"/>
                  </a:lnTo>
                  <a:lnTo>
                    <a:pt x="849323" y="0"/>
                  </a:lnTo>
                  <a:lnTo>
                    <a:pt x="990877" y="0"/>
                  </a:lnTo>
                  <a:lnTo>
                    <a:pt x="1132431" y="0"/>
                  </a:lnTo>
                  <a:lnTo>
                    <a:pt x="1273984" y="0"/>
                  </a:lnTo>
                  <a:lnTo>
                    <a:pt x="1415538" y="0"/>
                  </a:lnTo>
                  <a:lnTo>
                    <a:pt x="1557092" y="0"/>
                  </a:lnTo>
                  <a:lnTo>
                    <a:pt x="1698646" y="0"/>
                  </a:lnTo>
                  <a:lnTo>
                    <a:pt x="1840200" y="57140"/>
                  </a:lnTo>
                  <a:lnTo>
                    <a:pt x="1981754" y="114281"/>
                  </a:lnTo>
                  <a:lnTo>
                    <a:pt x="2123308" y="28570"/>
                  </a:lnTo>
                  <a:lnTo>
                    <a:pt x="2264862" y="28570"/>
                  </a:lnTo>
                  <a:lnTo>
                    <a:pt x="2406416" y="28570"/>
                  </a:lnTo>
                  <a:lnTo>
                    <a:pt x="2547969" y="714256"/>
                  </a:lnTo>
                  <a:lnTo>
                    <a:pt x="2689523" y="714256"/>
                  </a:lnTo>
                  <a:lnTo>
                    <a:pt x="2831077" y="714256"/>
                  </a:lnTo>
                  <a:lnTo>
                    <a:pt x="2972631" y="714256"/>
                  </a:lnTo>
                  <a:lnTo>
                    <a:pt x="3114185" y="714256"/>
                  </a:lnTo>
                  <a:lnTo>
                    <a:pt x="3255739" y="714256"/>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714256"/>
            </a:xfrm>
            <a:custGeom>
              <a:avLst/>
              <a:pathLst>
                <a:path w="3397293" h="714256">
                  <a:moveTo>
                    <a:pt x="0" y="114281"/>
                  </a:moveTo>
                  <a:lnTo>
                    <a:pt x="141553" y="114281"/>
                  </a:lnTo>
                  <a:lnTo>
                    <a:pt x="283107" y="142851"/>
                  </a:lnTo>
                  <a:lnTo>
                    <a:pt x="424661" y="85710"/>
                  </a:lnTo>
                  <a:lnTo>
                    <a:pt x="566215" y="28570"/>
                  </a:lnTo>
                  <a:lnTo>
                    <a:pt x="707769" y="0"/>
                  </a:lnTo>
                  <a:lnTo>
                    <a:pt x="849323" y="0"/>
                  </a:lnTo>
                  <a:lnTo>
                    <a:pt x="990877" y="0"/>
                  </a:lnTo>
                  <a:lnTo>
                    <a:pt x="1132431" y="0"/>
                  </a:lnTo>
                  <a:lnTo>
                    <a:pt x="1273984" y="0"/>
                  </a:lnTo>
                  <a:lnTo>
                    <a:pt x="1415538" y="0"/>
                  </a:lnTo>
                  <a:lnTo>
                    <a:pt x="1557092" y="0"/>
                  </a:lnTo>
                  <a:lnTo>
                    <a:pt x="1698646" y="0"/>
                  </a:lnTo>
                  <a:lnTo>
                    <a:pt x="1840200" y="57140"/>
                  </a:lnTo>
                  <a:lnTo>
                    <a:pt x="1981754" y="114281"/>
                  </a:lnTo>
                  <a:lnTo>
                    <a:pt x="2123308" y="28570"/>
                  </a:lnTo>
                  <a:lnTo>
                    <a:pt x="2264862" y="28570"/>
                  </a:lnTo>
                  <a:lnTo>
                    <a:pt x="2406416" y="28570"/>
                  </a:lnTo>
                  <a:lnTo>
                    <a:pt x="2547969" y="714256"/>
                  </a:lnTo>
                  <a:lnTo>
                    <a:pt x="2689523" y="714256"/>
                  </a:lnTo>
                  <a:lnTo>
                    <a:pt x="2831077" y="714256"/>
                  </a:lnTo>
                  <a:lnTo>
                    <a:pt x="2972631" y="714256"/>
                  </a:lnTo>
                  <a:lnTo>
                    <a:pt x="3114185" y="714256"/>
                  </a:lnTo>
                  <a:lnTo>
                    <a:pt x="3255739" y="714256"/>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7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8040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0" name="tx60"/>
            <p:cNvSpPr/>
            <p:nvPr/>
          </p:nvSpPr>
          <p:spPr>
            <a:xfrm>
              <a:off x="27274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85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8938" y="472419"/>
              <a:ext cx="23213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Libya, 2000-2024</a:t>
              </a:r>
            </a:p>
          </p:txBody>
        </p:sp>
        <p:sp>
          <p:nvSpPr>
            <p:cNvPr id="63" name="pl63"/>
            <p:cNvSpPr/>
            <p:nvPr/>
          </p:nvSpPr>
          <p:spPr>
            <a:xfrm>
              <a:off x="5267799" y="39267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2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0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79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20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084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96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840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717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77904"/>
              <a:ext cx="3397293" cy="1530549"/>
            </a:xfrm>
            <a:custGeom>
              <a:avLst/>
              <a:pathLst>
                <a:path w="3397293" h="1530549">
                  <a:moveTo>
                    <a:pt x="0" y="244887"/>
                  </a:moveTo>
                  <a:lnTo>
                    <a:pt x="141553" y="244887"/>
                  </a:lnTo>
                  <a:lnTo>
                    <a:pt x="283107" y="306109"/>
                  </a:lnTo>
                  <a:lnTo>
                    <a:pt x="424661" y="183665"/>
                  </a:lnTo>
                  <a:lnTo>
                    <a:pt x="566215" y="61221"/>
                  </a:lnTo>
                  <a:lnTo>
                    <a:pt x="707769" y="0"/>
                  </a:lnTo>
                  <a:lnTo>
                    <a:pt x="849323" y="0"/>
                  </a:lnTo>
                  <a:lnTo>
                    <a:pt x="990877" y="0"/>
                  </a:lnTo>
                  <a:lnTo>
                    <a:pt x="1132431" y="0"/>
                  </a:lnTo>
                  <a:lnTo>
                    <a:pt x="1273984" y="0"/>
                  </a:lnTo>
                  <a:lnTo>
                    <a:pt x="1415538" y="0"/>
                  </a:lnTo>
                  <a:lnTo>
                    <a:pt x="1557092" y="0"/>
                  </a:lnTo>
                  <a:lnTo>
                    <a:pt x="1698646" y="0"/>
                  </a:lnTo>
                  <a:lnTo>
                    <a:pt x="1840200" y="122443"/>
                  </a:lnTo>
                  <a:lnTo>
                    <a:pt x="1981754" y="244887"/>
                  </a:lnTo>
                  <a:lnTo>
                    <a:pt x="2123308" y="61221"/>
                  </a:lnTo>
                  <a:lnTo>
                    <a:pt x="2264862" y="61221"/>
                  </a:lnTo>
                  <a:lnTo>
                    <a:pt x="2406416" y="61221"/>
                  </a:lnTo>
                  <a:lnTo>
                    <a:pt x="2547969" y="1530549"/>
                  </a:lnTo>
                  <a:lnTo>
                    <a:pt x="2689523" y="1530549"/>
                  </a:lnTo>
                  <a:lnTo>
                    <a:pt x="2831077" y="1530549"/>
                  </a:lnTo>
                  <a:lnTo>
                    <a:pt x="2972631" y="1530549"/>
                  </a:lnTo>
                  <a:lnTo>
                    <a:pt x="3114185" y="1530549"/>
                  </a:lnTo>
                  <a:lnTo>
                    <a:pt x="3255739" y="1530549"/>
                  </a:lnTo>
                  <a:lnTo>
                    <a:pt x="3397293" y="734663"/>
                  </a:lnTo>
                </a:path>
              </a:pathLst>
            </a:custGeom>
            <a:ln w="27101" cap="flat">
              <a:solidFill>
                <a:srgbClr val="0058AB">
                  <a:alpha val="100000"/>
                </a:srgbClr>
              </a:solidFill>
              <a:prstDash val="solid"/>
              <a:round/>
            </a:ln>
          </p:spPr>
          <p:txBody>
            <a:bodyPr/>
            <a:lstStyle/>
            <a:p/>
          </p:txBody>
        </p:sp>
        <p:sp>
          <p:nvSpPr>
            <p:cNvPr id="82" name="pl82"/>
            <p:cNvSpPr/>
            <p:nvPr/>
          </p:nvSpPr>
          <p:spPr>
            <a:xfrm>
              <a:off x="5437664" y="3008453"/>
              <a:ext cx="3397293" cy="857107"/>
            </a:xfrm>
            <a:custGeom>
              <a:avLst/>
              <a:pathLst>
                <a:path w="3397293" h="857107">
                  <a:moveTo>
                    <a:pt x="0" y="857107"/>
                  </a:moveTo>
                  <a:lnTo>
                    <a:pt x="141553" y="857107"/>
                  </a:lnTo>
                  <a:lnTo>
                    <a:pt x="283107" y="857107"/>
                  </a:lnTo>
                  <a:lnTo>
                    <a:pt x="424661" y="734663"/>
                  </a:lnTo>
                  <a:lnTo>
                    <a:pt x="566215" y="612219"/>
                  </a:lnTo>
                  <a:lnTo>
                    <a:pt x="707769" y="550997"/>
                  </a:lnTo>
                  <a:lnTo>
                    <a:pt x="849323" y="489775"/>
                  </a:lnTo>
                  <a:lnTo>
                    <a:pt x="990877" y="489775"/>
                  </a:lnTo>
                  <a:lnTo>
                    <a:pt x="1132431" y="306109"/>
                  </a:lnTo>
                  <a:lnTo>
                    <a:pt x="1273984" y="183665"/>
                  </a:lnTo>
                  <a:lnTo>
                    <a:pt x="1415538" y="183665"/>
                  </a:lnTo>
                  <a:lnTo>
                    <a:pt x="1557092" y="122443"/>
                  </a:lnTo>
                  <a:lnTo>
                    <a:pt x="1698646" y="122443"/>
                  </a:lnTo>
                  <a:lnTo>
                    <a:pt x="1840200" y="183665"/>
                  </a:lnTo>
                  <a:lnTo>
                    <a:pt x="1981754" y="122443"/>
                  </a:lnTo>
                  <a:lnTo>
                    <a:pt x="2123308" y="61221"/>
                  </a:lnTo>
                  <a:lnTo>
                    <a:pt x="2264862" y="0"/>
                  </a:lnTo>
                  <a:lnTo>
                    <a:pt x="2406416" y="0"/>
                  </a:lnTo>
                  <a:lnTo>
                    <a:pt x="2547969" y="0"/>
                  </a:lnTo>
                  <a:lnTo>
                    <a:pt x="2689523" y="0"/>
                  </a:lnTo>
                  <a:lnTo>
                    <a:pt x="2831077" y="183665"/>
                  </a:lnTo>
                  <a:lnTo>
                    <a:pt x="2972631" y="244887"/>
                  </a:lnTo>
                  <a:lnTo>
                    <a:pt x="3114185" y="61221"/>
                  </a:lnTo>
                  <a:lnTo>
                    <a:pt x="3255739" y="122443"/>
                  </a:lnTo>
                  <a:lnTo>
                    <a:pt x="3397293" y="6122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86009"/>
              <a:ext cx="3397293" cy="734663"/>
            </a:xfrm>
            <a:custGeom>
              <a:avLst/>
              <a:pathLst>
                <a:path w="3397293" h="734663">
                  <a:moveTo>
                    <a:pt x="0" y="306109"/>
                  </a:moveTo>
                  <a:lnTo>
                    <a:pt x="141553" y="244887"/>
                  </a:lnTo>
                  <a:lnTo>
                    <a:pt x="283107" y="367331"/>
                  </a:lnTo>
                  <a:lnTo>
                    <a:pt x="424661" y="306109"/>
                  </a:lnTo>
                  <a:lnTo>
                    <a:pt x="566215" y="244887"/>
                  </a:lnTo>
                  <a:lnTo>
                    <a:pt x="707769" y="183665"/>
                  </a:lnTo>
                  <a:lnTo>
                    <a:pt x="849323" y="183665"/>
                  </a:lnTo>
                  <a:lnTo>
                    <a:pt x="990877" y="122443"/>
                  </a:lnTo>
                  <a:lnTo>
                    <a:pt x="1132431" y="61221"/>
                  </a:lnTo>
                  <a:lnTo>
                    <a:pt x="1273984" y="61221"/>
                  </a:lnTo>
                  <a:lnTo>
                    <a:pt x="1415538" y="0"/>
                  </a:lnTo>
                  <a:lnTo>
                    <a:pt x="1557092" y="0"/>
                  </a:lnTo>
                  <a:lnTo>
                    <a:pt x="1698646" y="183665"/>
                  </a:lnTo>
                  <a:lnTo>
                    <a:pt x="1840200" y="61221"/>
                  </a:lnTo>
                  <a:lnTo>
                    <a:pt x="1981754" y="61221"/>
                  </a:lnTo>
                  <a:lnTo>
                    <a:pt x="2123308" y="183665"/>
                  </a:lnTo>
                  <a:lnTo>
                    <a:pt x="2264862" y="122443"/>
                  </a:lnTo>
                  <a:lnTo>
                    <a:pt x="2406416" y="61221"/>
                  </a:lnTo>
                  <a:lnTo>
                    <a:pt x="2547969" y="122443"/>
                  </a:lnTo>
                  <a:lnTo>
                    <a:pt x="2689523" y="122443"/>
                  </a:lnTo>
                  <a:lnTo>
                    <a:pt x="2831077" y="367331"/>
                  </a:lnTo>
                  <a:lnTo>
                    <a:pt x="2972631" y="367331"/>
                  </a:lnTo>
                  <a:lnTo>
                    <a:pt x="3114185" y="306109"/>
                  </a:lnTo>
                  <a:lnTo>
                    <a:pt x="3255739" y="612219"/>
                  </a:lnTo>
                  <a:lnTo>
                    <a:pt x="3397293" y="7346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30084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77904"/>
              <a:ext cx="3397293" cy="1530549"/>
            </a:xfrm>
            <a:custGeom>
              <a:avLst/>
              <a:pathLst>
                <a:path w="3397293" h="1530549">
                  <a:moveTo>
                    <a:pt x="0" y="244887"/>
                  </a:moveTo>
                  <a:lnTo>
                    <a:pt x="141553" y="244887"/>
                  </a:lnTo>
                  <a:lnTo>
                    <a:pt x="283107" y="306109"/>
                  </a:lnTo>
                  <a:lnTo>
                    <a:pt x="424661" y="183665"/>
                  </a:lnTo>
                  <a:lnTo>
                    <a:pt x="566215" y="61221"/>
                  </a:lnTo>
                  <a:lnTo>
                    <a:pt x="707769" y="0"/>
                  </a:lnTo>
                  <a:lnTo>
                    <a:pt x="849323" y="0"/>
                  </a:lnTo>
                  <a:lnTo>
                    <a:pt x="990877" y="0"/>
                  </a:lnTo>
                  <a:lnTo>
                    <a:pt x="1132431" y="0"/>
                  </a:lnTo>
                  <a:lnTo>
                    <a:pt x="1273984" y="0"/>
                  </a:lnTo>
                  <a:lnTo>
                    <a:pt x="1415538" y="0"/>
                  </a:lnTo>
                  <a:lnTo>
                    <a:pt x="1557092" y="0"/>
                  </a:lnTo>
                  <a:lnTo>
                    <a:pt x="1698646" y="0"/>
                  </a:lnTo>
                  <a:lnTo>
                    <a:pt x="1840200" y="122443"/>
                  </a:lnTo>
                  <a:lnTo>
                    <a:pt x="1981754" y="244887"/>
                  </a:lnTo>
                  <a:lnTo>
                    <a:pt x="2123308" y="61221"/>
                  </a:lnTo>
                  <a:lnTo>
                    <a:pt x="2264862" y="61221"/>
                  </a:lnTo>
                  <a:lnTo>
                    <a:pt x="2406416" y="61221"/>
                  </a:lnTo>
                  <a:lnTo>
                    <a:pt x="2547969" y="1530549"/>
                  </a:lnTo>
                  <a:lnTo>
                    <a:pt x="2689523" y="1530549"/>
                  </a:lnTo>
                  <a:lnTo>
                    <a:pt x="2831077" y="1530549"/>
                  </a:lnTo>
                  <a:lnTo>
                    <a:pt x="2972631" y="1530549"/>
                  </a:lnTo>
                  <a:lnTo>
                    <a:pt x="3114185" y="1530549"/>
                  </a:lnTo>
                  <a:lnTo>
                    <a:pt x="3255739" y="1530549"/>
                  </a:lnTo>
                  <a:lnTo>
                    <a:pt x="3397293" y="734663"/>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18726"/>
              <a:ext cx="0" cy="404064"/>
            </a:xfrm>
            <a:custGeom>
              <a:avLst/>
              <a:pathLst>
                <a:path w="0" h="404064">
                  <a:moveTo>
                    <a:pt x="0" y="4040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18726"/>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18726"/>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18726"/>
              <a:ext cx="0" cy="220399"/>
            </a:xfrm>
            <a:custGeom>
              <a:avLst/>
              <a:pathLst>
                <a:path w="0" h="220399">
                  <a:moveTo>
                    <a:pt x="0" y="22039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18726"/>
              <a:ext cx="0" cy="1689726"/>
            </a:xfrm>
            <a:custGeom>
              <a:avLst/>
              <a:pathLst>
                <a:path w="0" h="1689726">
                  <a:moveTo>
                    <a:pt x="0" y="168972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18726"/>
              <a:ext cx="0" cy="1689726"/>
            </a:xfrm>
            <a:custGeom>
              <a:avLst/>
              <a:pathLst>
                <a:path w="0" h="1689726">
                  <a:moveTo>
                    <a:pt x="0" y="168972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18726"/>
              <a:ext cx="0" cy="893840"/>
            </a:xfrm>
            <a:custGeom>
              <a:avLst/>
              <a:pathLst>
                <a:path w="0" h="893840">
                  <a:moveTo>
                    <a:pt x="0" y="89384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77904"/>
              <a:ext cx="3397293" cy="1530549"/>
            </a:xfrm>
            <a:custGeom>
              <a:avLst/>
              <a:pathLst>
                <a:path w="3397293" h="1530549">
                  <a:moveTo>
                    <a:pt x="0" y="244887"/>
                  </a:moveTo>
                  <a:lnTo>
                    <a:pt x="141553" y="244887"/>
                  </a:lnTo>
                  <a:lnTo>
                    <a:pt x="283107" y="306109"/>
                  </a:lnTo>
                  <a:lnTo>
                    <a:pt x="424661" y="183665"/>
                  </a:lnTo>
                  <a:lnTo>
                    <a:pt x="566215" y="61221"/>
                  </a:lnTo>
                  <a:lnTo>
                    <a:pt x="707769" y="0"/>
                  </a:lnTo>
                  <a:lnTo>
                    <a:pt x="849323" y="0"/>
                  </a:lnTo>
                  <a:lnTo>
                    <a:pt x="990877" y="0"/>
                  </a:lnTo>
                  <a:lnTo>
                    <a:pt x="1132431" y="0"/>
                  </a:lnTo>
                  <a:lnTo>
                    <a:pt x="1273984" y="0"/>
                  </a:lnTo>
                  <a:lnTo>
                    <a:pt x="1415538" y="0"/>
                  </a:lnTo>
                  <a:lnTo>
                    <a:pt x="1557092" y="0"/>
                  </a:lnTo>
                  <a:lnTo>
                    <a:pt x="1698646" y="0"/>
                  </a:lnTo>
                  <a:lnTo>
                    <a:pt x="1840200" y="122443"/>
                  </a:lnTo>
                  <a:lnTo>
                    <a:pt x="1981754" y="244887"/>
                  </a:lnTo>
                  <a:lnTo>
                    <a:pt x="2123308" y="61221"/>
                  </a:lnTo>
                  <a:lnTo>
                    <a:pt x="2264862" y="61221"/>
                  </a:lnTo>
                  <a:lnTo>
                    <a:pt x="2406416" y="61221"/>
                  </a:lnTo>
                  <a:lnTo>
                    <a:pt x="2547969" y="1530549"/>
                  </a:lnTo>
                  <a:lnTo>
                    <a:pt x="2689523" y="1530549"/>
                  </a:lnTo>
                  <a:lnTo>
                    <a:pt x="2831077" y="1530549"/>
                  </a:lnTo>
                  <a:lnTo>
                    <a:pt x="2972631" y="1530549"/>
                  </a:lnTo>
                  <a:lnTo>
                    <a:pt x="3114185" y="1530549"/>
                  </a:lnTo>
                  <a:lnTo>
                    <a:pt x="3255739" y="1530549"/>
                  </a:lnTo>
                  <a:lnTo>
                    <a:pt x="3397293" y="734663"/>
                  </a:lnTo>
                </a:path>
              </a:pathLst>
            </a:custGeom>
            <a:ln w="27101" cap="flat">
              <a:solidFill>
                <a:srgbClr val="0058AB">
                  <a:alpha val="100000"/>
                </a:srgbClr>
              </a:solidFill>
              <a:prstDash val="solid"/>
              <a:round/>
            </a:ln>
          </p:spPr>
          <p:txBody>
            <a:bodyPr/>
            <a:lstStyle/>
            <a:p/>
          </p:txBody>
        </p:sp>
        <p:sp>
          <p:nvSpPr>
            <p:cNvPr id="94" name="tx94"/>
            <p:cNvSpPr/>
            <p:nvPr/>
          </p:nvSpPr>
          <p:spPr>
            <a:xfrm>
              <a:off x="5377374" y="1255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085143" y="1253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6" name="tx96"/>
            <p:cNvSpPr/>
            <p:nvPr/>
          </p:nvSpPr>
          <p:spPr>
            <a:xfrm>
              <a:off x="6792913" y="1253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7" name="tx97"/>
            <p:cNvSpPr/>
            <p:nvPr/>
          </p:nvSpPr>
          <p:spPr>
            <a:xfrm>
              <a:off x="7500682" y="1255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8" name="tx98"/>
            <p:cNvSpPr/>
            <p:nvPr/>
          </p:nvSpPr>
          <p:spPr>
            <a:xfrm>
              <a:off x="8097042"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74667" y="12537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902429" y="30305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44632" y="35802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3" name="tx103"/>
            <p:cNvSpPr/>
            <p:nvPr/>
          </p:nvSpPr>
          <p:spPr>
            <a:xfrm>
              <a:off x="5003259" y="35685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563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3441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318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11961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843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843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4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51495" y="48040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21" name="tx121"/>
            <p:cNvSpPr/>
            <p:nvPr/>
          </p:nvSpPr>
          <p:spPr>
            <a:xfrm>
              <a:off x="70441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55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399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853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308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763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626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08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535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6771537" cy="149993"/>
            </a:xfrm>
            <a:prstGeom prst="rect">
              <a:avLst/>
            </a:prstGeom>
            <a:solidFill>
              <a:srgbClr val="1CABE2">
                <a:alpha val="80000"/>
              </a:srgbClr>
            </a:solidFill>
          </p:spPr>
          <p:txBody>
            <a:bodyPr/>
            <a:lstStyle/>
            <a:p/>
          </p:txBody>
        </p:sp>
        <p:sp>
          <p:nvSpPr>
            <p:cNvPr id="137" name="rc137"/>
            <p:cNvSpPr/>
            <p:nvPr/>
          </p:nvSpPr>
          <p:spPr>
            <a:xfrm>
              <a:off x="1317178" y="5450161"/>
              <a:ext cx="3449485"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353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9808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02631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Libya (86%) was 1 percentage point higher than the global average (85%) and 7 percentage points higher than the average across all MENA countries (79%).
National DTP3 coverage was 13 percentage points higher than in 2019 (73%).
This equates to 17,000 un- and undervaccinated children in 2024 compared to 36,000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Libya ranked number 6 out of 20 countries for lowest DTP3 coverage (based on tied ranks).
Libya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6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57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1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6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454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62000"/>
              <a:ext cx="249522" cy="1144685"/>
            </a:xfrm>
            <a:prstGeom prst="rect">
              <a:avLst/>
            </a:prstGeom>
            <a:solidFill>
              <a:srgbClr val="80BD41">
                <a:alpha val="100000"/>
              </a:srgbClr>
            </a:solidFill>
          </p:spPr>
          <p:txBody>
            <a:bodyPr/>
            <a:lstStyle/>
            <a:p/>
          </p:txBody>
        </p:sp>
        <p:sp>
          <p:nvSpPr>
            <p:cNvPr id="22" name="rc22"/>
            <p:cNvSpPr/>
            <p:nvPr/>
          </p:nvSpPr>
          <p:spPr>
            <a:xfrm>
              <a:off x="1296273" y="2788951"/>
              <a:ext cx="249522" cy="73048"/>
            </a:xfrm>
            <a:prstGeom prst="rect">
              <a:avLst/>
            </a:prstGeom>
            <a:solidFill>
              <a:srgbClr val="1CABE2">
                <a:alpha val="100000"/>
              </a:srgbClr>
            </a:solidFill>
          </p:spPr>
          <p:txBody>
            <a:bodyPr/>
            <a:lstStyle/>
            <a:p/>
          </p:txBody>
        </p:sp>
        <p:sp>
          <p:nvSpPr>
            <p:cNvPr id="23" name="rc23"/>
            <p:cNvSpPr/>
            <p:nvPr/>
          </p:nvSpPr>
          <p:spPr>
            <a:xfrm>
              <a:off x="1573521" y="2820180"/>
              <a:ext cx="249522" cy="1186504"/>
            </a:xfrm>
            <a:prstGeom prst="rect">
              <a:avLst/>
            </a:prstGeom>
            <a:solidFill>
              <a:srgbClr val="80BD41">
                <a:alpha val="100000"/>
              </a:srgbClr>
            </a:solidFill>
          </p:spPr>
          <p:txBody>
            <a:bodyPr/>
            <a:lstStyle/>
            <a:p/>
          </p:txBody>
        </p:sp>
        <p:sp>
          <p:nvSpPr>
            <p:cNvPr id="24" name="rc24"/>
            <p:cNvSpPr/>
            <p:nvPr/>
          </p:nvSpPr>
          <p:spPr>
            <a:xfrm>
              <a:off x="1573521" y="2744430"/>
              <a:ext cx="249522" cy="75750"/>
            </a:xfrm>
            <a:prstGeom prst="rect">
              <a:avLst/>
            </a:prstGeom>
            <a:solidFill>
              <a:srgbClr val="1CABE2">
                <a:alpha val="100000"/>
              </a:srgbClr>
            </a:solidFill>
          </p:spPr>
          <p:txBody>
            <a:bodyPr/>
            <a:lstStyle/>
            <a:p/>
          </p:txBody>
        </p:sp>
        <p:sp>
          <p:nvSpPr>
            <p:cNvPr id="25" name="rc25"/>
            <p:cNvSpPr/>
            <p:nvPr/>
          </p:nvSpPr>
          <p:spPr>
            <a:xfrm>
              <a:off x="1850769" y="2785277"/>
              <a:ext cx="249522" cy="1221407"/>
            </a:xfrm>
            <a:prstGeom prst="rect">
              <a:avLst/>
            </a:prstGeom>
            <a:solidFill>
              <a:srgbClr val="80BD41">
                <a:alpha val="100000"/>
              </a:srgbClr>
            </a:solidFill>
          </p:spPr>
          <p:txBody>
            <a:bodyPr/>
            <a:lstStyle/>
            <a:p/>
          </p:txBody>
        </p:sp>
        <p:sp>
          <p:nvSpPr>
            <p:cNvPr id="26" name="rc26"/>
            <p:cNvSpPr/>
            <p:nvPr/>
          </p:nvSpPr>
          <p:spPr>
            <a:xfrm>
              <a:off x="1850769" y="2693317"/>
              <a:ext cx="249522" cy="91959"/>
            </a:xfrm>
            <a:prstGeom prst="rect">
              <a:avLst/>
            </a:prstGeom>
            <a:solidFill>
              <a:srgbClr val="1CABE2">
                <a:alpha val="100000"/>
              </a:srgbClr>
            </a:solidFill>
          </p:spPr>
          <p:txBody>
            <a:bodyPr/>
            <a:lstStyle/>
            <a:p/>
          </p:txBody>
        </p:sp>
        <p:sp>
          <p:nvSpPr>
            <p:cNvPr id="27" name="rc27"/>
            <p:cNvSpPr/>
            <p:nvPr/>
          </p:nvSpPr>
          <p:spPr>
            <a:xfrm>
              <a:off x="2128016" y="2708770"/>
              <a:ext cx="249522" cy="1297914"/>
            </a:xfrm>
            <a:prstGeom prst="rect">
              <a:avLst/>
            </a:prstGeom>
            <a:solidFill>
              <a:srgbClr val="80BD41">
                <a:alpha val="100000"/>
              </a:srgbClr>
            </a:solidFill>
          </p:spPr>
          <p:txBody>
            <a:bodyPr/>
            <a:lstStyle/>
            <a:p/>
          </p:txBody>
        </p:sp>
        <p:sp>
          <p:nvSpPr>
            <p:cNvPr id="28" name="rc28"/>
            <p:cNvSpPr/>
            <p:nvPr/>
          </p:nvSpPr>
          <p:spPr>
            <a:xfrm>
              <a:off x="2128016" y="2640476"/>
              <a:ext cx="249522" cy="68294"/>
            </a:xfrm>
            <a:prstGeom prst="rect">
              <a:avLst/>
            </a:prstGeom>
            <a:solidFill>
              <a:srgbClr val="1CABE2">
                <a:alpha val="100000"/>
              </a:srgbClr>
            </a:solidFill>
          </p:spPr>
          <p:txBody>
            <a:bodyPr/>
            <a:lstStyle/>
            <a:p/>
          </p:txBody>
        </p:sp>
        <p:sp>
          <p:nvSpPr>
            <p:cNvPr id="29" name="rc29"/>
            <p:cNvSpPr/>
            <p:nvPr/>
          </p:nvSpPr>
          <p:spPr>
            <a:xfrm>
              <a:off x="2405264" y="2625671"/>
              <a:ext cx="249522" cy="1381013"/>
            </a:xfrm>
            <a:prstGeom prst="rect">
              <a:avLst/>
            </a:prstGeom>
            <a:solidFill>
              <a:srgbClr val="80BD41">
                <a:alpha val="100000"/>
              </a:srgbClr>
            </a:solidFill>
          </p:spPr>
          <p:txBody>
            <a:bodyPr/>
            <a:lstStyle/>
            <a:p/>
          </p:txBody>
        </p:sp>
        <p:sp>
          <p:nvSpPr>
            <p:cNvPr id="30" name="rc30"/>
            <p:cNvSpPr/>
            <p:nvPr/>
          </p:nvSpPr>
          <p:spPr>
            <a:xfrm>
              <a:off x="2405264" y="2582988"/>
              <a:ext cx="249522" cy="42683"/>
            </a:xfrm>
            <a:prstGeom prst="rect">
              <a:avLst/>
            </a:prstGeom>
            <a:solidFill>
              <a:srgbClr val="1CABE2">
                <a:alpha val="100000"/>
              </a:srgbClr>
            </a:solidFill>
          </p:spPr>
          <p:txBody>
            <a:bodyPr/>
            <a:lstStyle/>
            <a:p/>
          </p:txBody>
        </p:sp>
        <p:sp>
          <p:nvSpPr>
            <p:cNvPr id="31" name="rc31"/>
            <p:cNvSpPr/>
            <p:nvPr/>
          </p:nvSpPr>
          <p:spPr>
            <a:xfrm>
              <a:off x="2682512" y="2548300"/>
              <a:ext cx="249522" cy="1458384"/>
            </a:xfrm>
            <a:prstGeom prst="rect">
              <a:avLst/>
            </a:prstGeom>
            <a:solidFill>
              <a:srgbClr val="80BD41">
                <a:alpha val="100000"/>
              </a:srgbClr>
            </a:solidFill>
          </p:spPr>
          <p:txBody>
            <a:bodyPr/>
            <a:lstStyle/>
            <a:p/>
          </p:txBody>
        </p:sp>
        <p:sp>
          <p:nvSpPr>
            <p:cNvPr id="32" name="rc32"/>
            <p:cNvSpPr/>
            <p:nvPr/>
          </p:nvSpPr>
          <p:spPr>
            <a:xfrm>
              <a:off x="2682512" y="2518583"/>
              <a:ext cx="249522" cy="29716"/>
            </a:xfrm>
            <a:prstGeom prst="rect">
              <a:avLst/>
            </a:prstGeom>
            <a:solidFill>
              <a:srgbClr val="1CABE2">
                <a:alpha val="100000"/>
              </a:srgbClr>
            </a:solidFill>
          </p:spPr>
          <p:txBody>
            <a:bodyPr/>
            <a:lstStyle/>
            <a:p/>
          </p:txBody>
        </p:sp>
        <p:sp>
          <p:nvSpPr>
            <p:cNvPr id="33" name="rc33"/>
            <p:cNvSpPr/>
            <p:nvPr/>
          </p:nvSpPr>
          <p:spPr>
            <a:xfrm>
              <a:off x="2959759" y="2515017"/>
              <a:ext cx="249522" cy="1491667"/>
            </a:xfrm>
            <a:prstGeom prst="rect">
              <a:avLst/>
            </a:prstGeom>
            <a:solidFill>
              <a:srgbClr val="80BD41">
                <a:alpha val="100000"/>
              </a:srgbClr>
            </a:solidFill>
          </p:spPr>
          <p:txBody>
            <a:bodyPr/>
            <a:lstStyle/>
            <a:p/>
          </p:txBody>
        </p:sp>
        <p:sp>
          <p:nvSpPr>
            <p:cNvPr id="34" name="rc34"/>
            <p:cNvSpPr/>
            <p:nvPr/>
          </p:nvSpPr>
          <p:spPr>
            <a:xfrm>
              <a:off x="2959759" y="2484544"/>
              <a:ext cx="249522" cy="30473"/>
            </a:xfrm>
            <a:prstGeom prst="rect">
              <a:avLst/>
            </a:prstGeom>
            <a:solidFill>
              <a:srgbClr val="1CABE2">
                <a:alpha val="100000"/>
              </a:srgbClr>
            </a:solidFill>
          </p:spPr>
          <p:txBody>
            <a:bodyPr/>
            <a:lstStyle/>
            <a:p/>
          </p:txBody>
        </p:sp>
        <p:sp>
          <p:nvSpPr>
            <p:cNvPr id="35" name="rc35"/>
            <p:cNvSpPr/>
            <p:nvPr/>
          </p:nvSpPr>
          <p:spPr>
            <a:xfrm>
              <a:off x="3237007" y="2496539"/>
              <a:ext cx="249522" cy="1510145"/>
            </a:xfrm>
            <a:prstGeom prst="rect">
              <a:avLst/>
            </a:prstGeom>
            <a:solidFill>
              <a:srgbClr val="80BD41">
                <a:alpha val="100000"/>
              </a:srgbClr>
            </a:solidFill>
          </p:spPr>
          <p:txBody>
            <a:bodyPr/>
            <a:lstStyle/>
            <a:p/>
          </p:txBody>
        </p:sp>
        <p:sp>
          <p:nvSpPr>
            <p:cNvPr id="36" name="rc36"/>
            <p:cNvSpPr/>
            <p:nvPr/>
          </p:nvSpPr>
          <p:spPr>
            <a:xfrm>
              <a:off x="3237007" y="2465742"/>
              <a:ext cx="249522" cy="30797"/>
            </a:xfrm>
            <a:prstGeom prst="rect">
              <a:avLst/>
            </a:prstGeom>
            <a:solidFill>
              <a:srgbClr val="1CABE2">
                <a:alpha val="100000"/>
              </a:srgbClr>
            </a:solidFill>
          </p:spPr>
          <p:txBody>
            <a:bodyPr/>
            <a:lstStyle/>
            <a:p/>
          </p:txBody>
        </p:sp>
        <p:sp>
          <p:nvSpPr>
            <p:cNvPr id="37" name="rc37"/>
            <p:cNvSpPr/>
            <p:nvPr/>
          </p:nvSpPr>
          <p:spPr>
            <a:xfrm>
              <a:off x="3514255" y="2480654"/>
              <a:ext cx="249522" cy="1526030"/>
            </a:xfrm>
            <a:prstGeom prst="rect">
              <a:avLst/>
            </a:prstGeom>
            <a:solidFill>
              <a:srgbClr val="80BD41">
                <a:alpha val="100000"/>
              </a:srgbClr>
            </a:solidFill>
          </p:spPr>
          <p:txBody>
            <a:bodyPr/>
            <a:lstStyle/>
            <a:p/>
          </p:txBody>
        </p:sp>
        <p:sp>
          <p:nvSpPr>
            <p:cNvPr id="38" name="rc38"/>
            <p:cNvSpPr/>
            <p:nvPr/>
          </p:nvSpPr>
          <p:spPr>
            <a:xfrm>
              <a:off x="3514255" y="2449533"/>
              <a:ext cx="249522" cy="31121"/>
            </a:xfrm>
            <a:prstGeom prst="rect">
              <a:avLst/>
            </a:prstGeom>
            <a:solidFill>
              <a:srgbClr val="1CABE2">
                <a:alpha val="100000"/>
              </a:srgbClr>
            </a:solidFill>
          </p:spPr>
          <p:txBody>
            <a:bodyPr/>
            <a:lstStyle/>
            <a:p/>
          </p:txBody>
        </p:sp>
        <p:sp>
          <p:nvSpPr>
            <p:cNvPr id="39" name="rc39"/>
            <p:cNvSpPr/>
            <p:nvPr/>
          </p:nvSpPr>
          <p:spPr>
            <a:xfrm>
              <a:off x="3791502" y="2466066"/>
              <a:ext cx="249522" cy="1540618"/>
            </a:xfrm>
            <a:prstGeom prst="rect">
              <a:avLst/>
            </a:prstGeom>
            <a:solidFill>
              <a:srgbClr val="80BD41">
                <a:alpha val="100000"/>
              </a:srgbClr>
            </a:solidFill>
          </p:spPr>
          <p:txBody>
            <a:bodyPr/>
            <a:lstStyle/>
            <a:p/>
          </p:txBody>
        </p:sp>
        <p:sp>
          <p:nvSpPr>
            <p:cNvPr id="40" name="rc40"/>
            <p:cNvSpPr/>
            <p:nvPr/>
          </p:nvSpPr>
          <p:spPr>
            <a:xfrm>
              <a:off x="3791502" y="2434620"/>
              <a:ext cx="249522" cy="31445"/>
            </a:xfrm>
            <a:prstGeom prst="rect">
              <a:avLst/>
            </a:prstGeom>
            <a:solidFill>
              <a:srgbClr val="1CABE2">
                <a:alpha val="100000"/>
              </a:srgbClr>
            </a:solidFill>
          </p:spPr>
          <p:txBody>
            <a:bodyPr/>
            <a:lstStyle/>
            <a:p/>
          </p:txBody>
        </p:sp>
        <p:sp>
          <p:nvSpPr>
            <p:cNvPr id="41" name="rc41"/>
            <p:cNvSpPr/>
            <p:nvPr/>
          </p:nvSpPr>
          <p:spPr>
            <a:xfrm>
              <a:off x="4068750" y="2406633"/>
              <a:ext cx="249522" cy="1600052"/>
            </a:xfrm>
            <a:prstGeom prst="rect">
              <a:avLst/>
            </a:prstGeom>
            <a:solidFill>
              <a:srgbClr val="80BD41">
                <a:alpha val="100000"/>
              </a:srgbClr>
            </a:solidFill>
          </p:spPr>
          <p:txBody>
            <a:bodyPr/>
            <a:lstStyle/>
            <a:p/>
          </p:txBody>
        </p:sp>
        <p:sp>
          <p:nvSpPr>
            <p:cNvPr id="42" name="rc42"/>
            <p:cNvSpPr/>
            <p:nvPr/>
          </p:nvSpPr>
          <p:spPr>
            <a:xfrm>
              <a:off x="4068750" y="2373998"/>
              <a:ext cx="249522" cy="32634"/>
            </a:xfrm>
            <a:prstGeom prst="rect">
              <a:avLst/>
            </a:prstGeom>
            <a:solidFill>
              <a:srgbClr val="1CABE2">
                <a:alpha val="100000"/>
              </a:srgbClr>
            </a:solidFill>
          </p:spPr>
          <p:txBody>
            <a:bodyPr/>
            <a:lstStyle/>
            <a:p/>
          </p:txBody>
        </p:sp>
        <p:sp>
          <p:nvSpPr>
            <p:cNvPr id="43" name="rc43"/>
            <p:cNvSpPr/>
            <p:nvPr/>
          </p:nvSpPr>
          <p:spPr>
            <a:xfrm>
              <a:off x="4345998" y="2355628"/>
              <a:ext cx="249522" cy="1651056"/>
            </a:xfrm>
            <a:prstGeom prst="rect">
              <a:avLst/>
            </a:prstGeom>
            <a:solidFill>
              <a:srgbClr val="80BD41">
                <a:alpha val="100000"/>
              </a:srgbClr>
            </a:solidFill>
          </p:spPr>
          <p:txBody>
            <a:bodyPr/>
            <a:lstStyle/>
            <a:p/>
          </p:txBody>
        </p:sp>
        <p:sp>
          <p:nvSpPr>
            <p:cNvPr id="44" name="rc44"/>
            <p:cNvSpPr/>
            <p:nvPr/>
          </p:nvSpPr>
          <p:spPr>
            <a:xfrm>
              <a:off x="4345998" y="2321913"/>
              <a:ext cx="249522" cy="33714"/>
            </a:xfrm>
            <a:prstGeom prst="rect">
              <a:avLst/>
            </a:prstGeom>
            <a:solidFill>
              <a:srgbClr val="1CABE2">
                <a:alpha val="100000"/>
              </a:srgbClr>
            </a:solidFill>
          </p:spPr>
          <p:txBody>
            <a:bodyPr/>
            <a:lstStyle/>
            <a:p/>
          </p:txBody>
        </p:sp>
        <p:sp>
          <p:nvSpPr>
            <p:cNvPr id="45" name="rc45"/>
            <p:cNvSpPr/>
            <p:nvPr/>
          </p:nvSpPr>
          <p:spPr>
            <a:xfrm>
              <a:off x="4623245" y="2545274"/>
              <a:ext cx="249522" cy="1461410"/>
            </a:xfrm>
            <a:prstGeom prst="rect">
              <a:avLst/>
            </a:prstGeom>
            <a:solidFill>
              <a:srgbClr val="80BD41">
                <a:alpha val="100000"/>
              </a:srgbClr>
            </a:solidFill>
          </p:spPr>
          <p:txBody>
            <a:bodyPr/>
            <a:lstStyle/>
            <a:p/>
          </p:txBody>
        </p:sp>
        <p:sp>
          <p:nvSpPr>
            <p:cNvPr id="46" name="rc46"/>
            <p:cNvSpPr/>
            <p:nvPr/>
          </p:nvSpPr>
          <p:spPr>
            <a:xfrm>
              <a:off x="4623245" y="2515450"/>
              <a:ext cx="249522" cy="29824"/>
            </a:xfrm>
            <a:prstGeom prst="rect">
              <a:avLst/>
            </a:prstGeom>
            <a:solidFill>
              <a:srgbClr val="1CABE2">
                <a:alpha val="100000"/>
              </a:srgbClr>
            </a:solidFill>
          </p:spPr>
          <p:txBody>
            <a:bodyPr/>
            <a:lstStyle/>
            <a:p/>
          </p:txBody>
        </p:sp>
        <p:sp>
          <p:nvSpPr>
            <p:cNvPr id="47" name="rc47"/>
            <p:cNvSpPr/>
            <p:nvPr/>
          </p:nvSpPr>
          <p:spPr>
            <a:xfrm>
              <a:off x="4900493" y="2548408"/>
              <a:ext cx="249522" cy="1458276"/>
            </a:xfrm>
            <a:prstGeom prst="rect">
              <a:avLst/>
            </a:prstGeom>
            <a:solidFill>
              <a:srgbClr val="80BD41">
                <a:alpha val="100000"/>
              </a:srgbClr>
            </a:solidFill>
          </p:spPr>
          <p:txBody>
            <a:bodyPr/>
            <a:lstStyle/>
            <a:p/>
          </p:txBody>
        </p:sp>
        <p:sp>
          <p:nvSpPr>
            <p:cNvPr id="48" name="rc48"/>
            <p:cNvSpPr/>
            <p:nvPr/>
          </p:nvSpPr>
          <p:spPr>
            <a:xfrm>
              <a:off x="4900493" y="2487678"/>
              <a:ext cx="249522" cy="60730"/>
            </a:xfrm>
            <a:prstGeom prst="rect">
              <a:avLst/>
            </a:prstGeom>
            <a:solidFill>
              <a:srgbClr val="1CABE2">
                <a:alpha val="100000"/>
              </a:srgbClr>
            </a:solidFill>
          </p:spPr>
          <p:txBody>
            <a:bodyPr/>
            <a:lstStyle/>
            <a:p/>
          </p:txBody>
        </p:sp>
        <p:sp>
          <p:nvSpPr>
            <p:cNvPr id="49" name="rc49"/>
            <p:cNvSpPr/>
            <p:nvPr/>
          </p:nvSpPr>
          <p:spPr>
            <a:xfrm>
              <a:off x="5177741" y="2545274"/>
              <a:ext cx="249522" cy="1461410"/>
            </a:xfrm>
            <a:prstGeom prst="rect">
              <a:avLst/>
            </a:prstGeom>
            <a:solidFill>
              <a:srgbClr val="80BD41">
                <a:alpha val="100000"/>
              </a:srgbClr>
            </a:solidFill>
          </p:spPr>
          <p:txBody>
            <a:bodyPr/>
            <a:lstStyle/>
            <a:p/>
          </p:txBody>
        </p:sp>
        <p:sp>
          <p:nvSpPr>
            <p:cNvPr id="50" name="rc50"/>
            <p:cNvSpPr/>
            <p:nvPr/>
          </p:nvSpPr>
          <p:spPr>
            <a:xfrm>
              <a:off x="5177741" y="2452018"/>
              <a:ext cx="249522" cy="93256"/>
            </a:xfrm>
            <a:prstGeom prst="rect">
              <a:avLst/>
            </a:prstGeom>
            <a:solidFill>
              <a:srgbClr val="1CABE2">
                <a:alpha val="100000"/>
              </a:srgbClr>
            </a:solidFill>
          </p:spPr>
          <p:txBody>
            <a:bodyPr/>
            <a:lstStyle/>
            <a:p/>
          </p:txBody>
        </p:sp>
        <p:sp>
          <p:nvSpPr>
            <p:cNvPr id="51" name="rc51"/>
            <p:cNvSpPr/>
            <p:nvPr/>
          </p:nvSpPr>
          <p:spPr>
            <a:xfrm>
              <a:off x="5454988" y="2521177"/>
              <a:ext cx="249522" cy="1485507"/>
            </a:xfrm>
            <a:prstGeom prst="rect">
              <a:avLst/>
            </a:prstGeom>
            <a:solidFill>
              <a:srgbClr val="80BD41">
                <a:alpha val="100000"/>
              </a:srgbClr>
            </a:solidFill>
          </p:spPr>
          <p:txBody>
            <a:bodyPr/>
            <a:lstStyle/>
            <a:p/>
          </p:txBody>
        </p:sp>
        <p:sp>
          <p:nvSpPr>
            <p:cNvPr id="52" name="rc52"/>
            <p:cNvSpPr/>
            <p:nvPr/>
          </p:nvSpPr>
          <p:spPr>
            <a:xfrm>
              <a:off x="5454988" y="2475251"/>
              <a:ext cx="249522" cy="45925"/>
            </a:xfrm>
            <a:prstGeom prst="rect">
              <a:avLst/>
            </a:prstGeom>
            <a:solidFill>
              <a:srgbClr val="1CABE2">
                <a:alpha val="100000"/>
              </a:srgbClr>
            </a:solidFill>
          </p:spPr>
          <p:txBody>
            <a:bodyPr/>
            <a:lstStyle/>
            <a:p/>
          </p:txBody>
        </p:sp>
        <p:sp>
          <p:nvSpPr>
            <p:cNvPr id="53" name="rc53"/>
            <p:cNvSpPr/>
            <p:nvPr/>
          </p:nvSpPr>
          <p:spPr>
            <a:xfrm>
              <a:off x="5732236" y="2543762"/>
              <a:ext cx="249522" cy="1462923"/>
            </a:xfrm>
            <a:prstGeom prst="rect">
              <a:avLst/>
            </a:prstGeom>
            <a:solidFill>
              <a:srgbClr val="80BD41">
                <a:alpha val="100000"/>
              </a:srgbClr>
            </a:solidFill>
          </p:spPr>
          <p:txBody>
            <a:bodyPr/>
            <a:lstStyle/>
            <a:p/>
          </p:txBody>
        </p:sp>
        <p:sp>
          <p:nvSpPr>
            <p:cNvPr id="54" name="rc54"/>
            <p:cNvSpPr/>
            <p:nvPr/>
          </p:nvSpPr>
          <p:spPr>
            <a:xfrm>
              <a:off x="5732236" y="2498484"/>
              <a:ext cx="249522" cy="45277"/>
            </a:xfrm>
            <a:prstGeom prst="rect">
              <a:avLst/>
            </a:prstGeom>
            <a:solidFill>
              <a:srgbClr val="1CABE2">
                <a:alpha val="100000"/>
              </a:srgbClr>
            </a:solidFill>
          </p:spPr>
          <p:txBody>
            <a:bodyPr/>
            <a:lstStyle/>
            <a:p/>
          </p:txBody>
        </p:sp>
        <p:sp>
          <p:nvSpPr>
            <p:cNvPr id="55" name="rc55"/>
            <p:cNvSpPr/>
            <p:nvPr/>
          </p:nvSpPr>
          <p:spPr>
            <a:xfrm>
              <a:off x="6009484" y="2571425"/>
              <a:ext cx="249522" cy="1435259"/>
            </a:xfrm>
            <a:prstGeom prst="rect">
              <a:avLst/>
            </a:prstGeom>
            <a:solidFill>
              <a:srgbClr val="80BD41">
                <a:alpha val="100000"/>
              </a:srgbClr>
            </a:solidFill>
          </p:spPr>
          <p:txBody>
            <a:bodyPr/>
            <a:lstStyle/>
            <a:p/>
          </p:txBody>
        </p:sp>
        <p:sp>
          <p:nvSpPr>
            <p:cNvPr id="56" name="rc56"/>
            <p:cNvSpPr/>
            <p:nvPr/>
          </p:nvSpPr>
          <p:spPr>
            <a:xfrm>
              <a:off x="6009484" y="2527012"/>
              <a:ext cx="249522" cy="44412"/>
            </a:xfrm>
            <a:prstGeom prst="rect">
              <a:avLst/>
            </a:prstGeom>
            <a:solidFill>
              <a:srgbClr val="1CABE2">
                <a:alpha val="100000"/>
              </a:srgbClr>
            </a:solidFill>
          </p:spPr>
          <p:txBody>
            <a:bodyPr/>
            <a:lstStyle/>
            <a:p/>
          </p:txBody>
        </p:sp>
        <p:sp>
          <p:nvSpPr>
            <p:cNvPr id="57" name="rc57"/>
            <p:cNvSpPr/>
            <p:nvPr/>
          </p:nvSpPr>
          <p:spPr>
            <a:xfrm>
              <a:off x="6286731" y="2944018"/>
              <a:ext cx="249522" cy="1062667"/>
            </a:xfrm>
            <a:prstGeom prst="rect">
              <a:avLst/>
            </a:prstGeom>
            <a:solidFill>
              <a:srgbClr val="80BD41">
                <a:alpha val="100000"/>
              </a:srgbClr>
            </a:solidFill>
          </p:spPr>
          <p:txBody>
            <a:bodyPr/>
            <a:lstStyle/>
            <a:p/>
          </p:txBody>
        </p:sp>
        <p:sp>
          <p:nvSpPr>
            <p:cNvPr id="58" name="rc58"/>
            <p:cNvSpPr/>
            <p:nvPr/>
          </p:nvSpPr>
          <p:spPr>
            <a:xfrm>
              <a:off x="6286731" y="2551002"/>
              <a:ext cx="249522" cy="393016"/>
            </a:xfrm>
            <a:prstGeom prst="rect">
              <a:avLst/>
            </a:prstGeom>
            <a:solidFill>
              <a:srgbClr val="1CABE2">
                <a:alpha val="100000"/>
              </a:srgbClr>
            </a:solidFill>
          </p:spPr>
          <p:txBody>
            <a:bodyPr/>
            <a:lstStyle/>
            <a:p/>
          </p:txBody>
        </p:sp>
        <p:sp>
          <p:nvSpPr>
            <p:cNvPr id="59" name="rc59"/>
            <p:cNvSpPr/>
            <p:nvPr/>
          </p:nvSpPr>
          <p:spPr>
            <a:xfrm>
              <a:off x="6563979" y="2960875"/>
              <a:ext cx="249522" cy="1045809"/>
            </a:xfrm>
            <a:prstGeom prst="rect">
              <a:avLst/>
            </a:prstGeom>
            <a:solidFill>
              <a:srgbClr val="80BD41">
                <a:alpha val="100000"/>
              </a:srgbClr>
            </a:solidFill>
          </p:spPr>
          <p:txBody>
            <a:bodyPr/>
            <a:lstStyle/>
            <a:p/>
          </p:txBody>
        </p:sp>
        <p:sp>
          <p:nvSpPr>
            <p:cNvPr id="60" name="rc60"/>
            <p:cNvSpPr/>
            <p:nvPr/>
          </p:nvSpPr>
          <p:spPr>
            <a:xfrm>
              <a:off x="6563979" y="2574127"/>
              <a:ext cx="249522" cy="386748"/>
            </a:xfrm>
            <a:prstGeom prst="rect">
              <a:avLst/>
            </a:prstGeom>
            <a:solidFill>
              <a:srgbClr val="1CABE2">
                <a:alpha val="100000"/>
              </a:srgbClr>
            </a:solidFill>
          </p:spPr>
          <p:txBody>
            <a:bodyPr/>
            <a:lstStyle/>
            <a:p/>
          </p:txBody>
        </p:sp>
        <p:sp>
          <p:nvSpPr>
            <p:cNvPr id="61" name="rc61"/>
            <p:cNvSpPr/>
            <p:nvPr/>
          </p:nvSpPr>
          <p:spPr>
            <a:xfrm>
              <a:off x="6841227" y="2974059"/>
              <a:ext cx="249522" cy="1032626"/>
            </a:xfrm>
            <a:prstGeom prst="rect">
              <a:avLst/>
            </a:prstGeom>
            <a:solidFill>
              <a:srgbClr val="80BD41">
                <a:alpha val="100000"/>
              </a:srgbClr>
            </a:solidFill>
          </p:spPr>
          <p:txBody>
            <a:bodyPr/>
            <a:lstStyle/>
            <a:p/>
          </p:txBody>
        </p:sp>
        <p:sp>
          <p:nvSpPr>
            <p:cNvPr id="62" name="rc62"/>
            <p:cNvSpPr/>
            <p:nvPr/>
          </p:nvSpPr>
          <p:spPr>
            <a:xfrm>
              <a:off x="6841227" y="2592173"/>
              <a:ext cx="249522" cy="381885"/>
            </a:xfrm>
            <a:prstGeom prst="rect">
              <a:avLst/>
            </a:prstGeom>
            <a:solidFill>
              <a:srgbClr val="1CABE2">
                <a:alpha val="100000"/>
              </a:srgbClr>
            </a:solidFill>
          </p:spPr>
          <p:txBody>
            <a:bodyPr/>
            <a:lstStyle/>
            <a:p/>
          </p:txBody>
        </p:sp>
        <p:sp>
          <p:nvSpPr>
            <p:cNvPr id="63" name="rc63"/>
            <p:cNvSpPr/>
            <p:nvPr/>
          </p:nvSpPr>
          <p:spPr>
            <a:xfrm>
              <a:off x="7118474" y="2991672"/>
              <a:ext cx="249522" cy="1015012"/>
            </a:xfrm>
            <a:prstGeom prst="rect">
              <a:avLst/>
            </a:prstGeom>
            <a:solidFill>
              <a:srgbClr val="80BD41">
                <a:alpha val="100000"/>
              </a:srgbClr>
            </a:solidFill>
          </p:spPr>
          <p:txBody>
            <a:bodyPr/>
            <a:lstStyle/>
            <a:p/>
          </p:txBody>
        </p:sp>
        <p:sp>
          <p:nvSpPr>
            <p:cNvPr id="64" name="rc64"/>
            <p:cNvSpPr/>
            <p:nvPr/>
          </p:nvSpPr>
          <p:spPr>
            <a:xfrm>
              <a:off x="7118474" y="2616270"/>
              <a:ext cx="249522" cy="375402"/>
            </a:xfrm>
            <a:prstGeom prst="rect">
              <a:avLst/>
            </a:prstGeom>
            <a:solidFill>
              <a:srgbClr val="1CABE2">
                <a:alpha val="100000"/>
              </a:srgbClr>
            </a:solidFill>
          </p:spPr>
          <p:txBody>
            <a:bodyPr/>
            <a:lstStyle/>
            <a:p/>
          </p:txBody>
        </p:sp>
        <p:sp>
          <p:nvSpPr>
            <p:cNvPr id="65" name="rc65"/>
            <p:cNvSpPr/>
            <p:nvPr/>
          </p:nvSpPr>
          <p:spPr>
            <a:xfrm>
              <a:off x="7395722" y="3014905"/>
              <a:ext cx="249522" cy="991779"/>
            </a:xfrm>
            <a:prstGeom prst="rect">
              <a:avLst/>
            </a:prstGeom>
            <a:solidFill>
              <a:srgbClr val="80BD41">
                <a:alpha val="100000"/>
              </a:srgbClr>
            </a:solidFill>
          </p:spPr>
          <p:txBody>
            <a:bodyPr/>
            <a:lstStyle/>
            <a:p/>
          </p:txBody>
        </p:sp>
        <p:sp>
          <p:nvSpPr>
            <p:cNvPr id="66" name="rc66"/>
            <p:cNvSpPr/>
            <p:nvPr/>
          </p:nvSpPr>
          <p:spPr>
            <a:xfrm>
              <a:off x="7395722" y="2648040"/>
              <a:ext cx="249522" cy="366865"/>
            </a:xfrm>
            <a:prstGeom prst="rect">
              <a:avLst/>
            </a:prstGeom>
            <a:solidFill>
              <a:srgbClr val="1CABE2">
                <a:alpha val="100000"/>
              </a:srgbClr>
            </a:solidFill>
          </p:spPr>
          <p:txBody>
            <a:bodyPr/>
            <a:lstStyle/>
            <a:p/>
          </p:txBody>
        </p:sp>
        <p:sp>
          <p:nvSpPr>
            <p:cNvPr id="67" name="rc67"/>
            <p:cNvSpPr/>
            <p:nvPr/>
          </p:nvSpPr>
          <p:spPr>
            <a:xfrm>
              <a:off x="7672970" y="3039543"/>
              <a:ext cx="249522" cy="967141"/>
            </a:xfrm>
            <a:prstGeom prst="rect">
              <a:avLst/>
            </a:prstGeom>
            <a:solidFill>
              <a:srgbClr val="80BD41">
                <a:alpha val="100000"/>
              </a:srgbClr>
            </a:solidFill>
          </p:spPr>
          <p:txBody>
            <a:bodyPr/>
            <a:lstStyle/>
            <a:p/>
          </p:txBody>
        </p:sp>
        <p:sp>
          <p:nvSpPr>
            <p:cNvPr id="68" name="rc68"/>
            <p:cNvSpPr/>
            <p:nvPr/>
          </p:nvSpPr>
          <p:spPr>
            <a:xfrm>
              <a:off x="7672970" y="2681863"/>
              <a:ext cx="249522" cy="357680"/>
            </a:xfrm>
            <a:prstGeom prst="rect">
              <a:avLst/>
            </a:prstGeom>
            <a:solidFill>
              <a:srgbClr val="1CABE2">
                <a:alpha val="100000"/>
              </a:srgbClr>
            </a:solidFill>
          </p:spPr>
          <p:txBody>
            <a:bodyPr/>
            <a:lstStyle/>
            <a:p/>
          </p:txBody>
        </p:sp>
        <p:sp>
          <p:nvSpPr>
            <p:cNvPr id="69" name="rc69"/>
            <p:cNvSpPr/>
            <p:nvPr/>
          </p:nvSpPr>
          <p:spPr>
            <a:xfrm>
              <a:off x="7950217" y="2887286"/>
              <a:ext cx="249522" cy="1119398"/>
            </a:xfrm>
            <a:prstGeom prst="rect">
              <a:avLst/>
            </a:prstGeom>
            <a:solidFill>
              <a:srgbClr val="80BD41">
                <a:alpha val="100000"/>
              </a:srgbClr>
            </a:solidFill>
          </p:spPr>
          <p:txBody>
            <a:bodyPr/>
            <a:lstStyle/>
            <a:p/>
          </p:txBody>
        </p:sp>
        <p:sp>
          <p:nvSpPr>
            <p:cNvPr id="70" name="rc70"/>
            <p:cNvSpPr/>
            <p:nvPr/>
          </p:nvSpPr>
          <p:spPr>
            <a:xfrm>
              <a:off x="7950217" y="2705096"/>
              <a:ext cx="249522" cy="182190"/>
            </a:xfrm>
            <a:prstGeom prst="rect">
              <a:avLst/>
            </a:prstGeom>
            <a:solidFill>
              <a:srgbClr val="1CABE2">
                <a:alpha val="100000"/>
              </a:srgbClr>
            </a:solidFill>
          </p:spPr>
          <p:txBody>
            <a:bodyPr/>
            <a:lstStyle/>
            <a:p/>
          </p:txBody>
        </p:sp>
        <p:sp>
          <p:nvSpPr>
            <p:cNvPr id="71" name="pl71"/>
            <p:cNvSpPr/>
            <p:nvPr/>
          </p:nvSpPr>
          <p:spPr>
            <a:xfrm>
              <a:off x="1421035" y="1254838"/>
              <a:ext cx="6653943" cy="702001"/>
            </a:xfrm>
            <a:custGeom>
              <a:avLst/>
              <a:pathLst>
                <a:path w="6653943" h="702001">
                  <a:moveTo>
                    <a:pt x="0" y="112320"/>
                  </a:moveTo>
                  <a:lnTo>
                    <a:pt x="277247" y="112320"/>
                  </a:lnTo>
                  <a:lnTo>
                    <a:pt x="554495" y="140400"/>
                  </a:lnTo>
                  <a:lnTo>
                    <a:pt x="831742" y="84240"/>
                  </a:lnTo>
                  <a:lnTo>
                    <a:pt x="1108990" y="28080"/>
                  </a:lnTo>
                  <a:lnTo>
                    <a:pt x="1386238" y="0"/>
                  </a:lnTo>
                  <a:lnTo>
                    <a:pt x="1663485" y="0"/>
                  </a:lnTo>
                  <a:lnTo>
                    <a:pt x="1940733" y="0"/>
                  </a:lnTo>
                  <a:lnTo>
                    <a:pt x="2217981" y="0"/>
                  </a:lnTo>
                  <a:lnTo>
                    <a:pt x="2495228" y="0"/>
                  </a:lnTo>
                  <a:lnTo>
                    <a:pt x="2772476" y="0"/>
                  </a:lnTo>
                  <a:lnTo>
                    <a:pt x="3049724" y="0"/>
                  </a:lnTo>
                  <a:lnTo>
                    <a:pt x="3326971" y="0"/>
                  </a:lnTo>
                  <a:lnTo>
                    <a:pt x="3604219" y="56160"/>
                  </a:lnTo>
                  <a:lnTo>
                    <a:pt x="3881467" y="112320"/>
                  </a:lnTo>
                  <a:lnTo>
                    <a:pt x="4158714" y="28080"/>
                  </a:lnTo>
                  <a:lnTo>
                    <a:pt x="4435962" y="28080"/>
                  </a:lnTo>
                  <a:lnTo>
                    <a:pt x="4713210" y="28080"/>
                  </a:lnTo>
                  <a:lnTo>
                    <a:pt x="4990457" y="702001"/>
                  </a:lnTo>
                  <a:lnTo>
                    <a:pt x="5267705" y="702001"/>
                  </a:lnTo>
                  <a:lnTo>
                    <a:pt x="5544953" y="702001"/>
                  </a:lnTo>
                  <a:lnTo>
                    <a:pt x="5822200" y="702001"/>
                  </a:lnTo>
                  <a:lnTo>
                    <a:pt x="6099448" y="702001"/>
                  </a:lnTo>
                  <a:lnTo>
                    <a:pt x="6376696" y="702001"/>
                  </a:lnTo>
                  <a:lnTo>
                    <a:pt x="6653943" y="33696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1303481" y="265417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112.7</a:t>
              </a:r>
            </a:p>
          </p:txBody>
        </p:sp>
        <p:sp>
          <p:nvSpPr>
            <p:cNvPr id="83" name="tx83"/>
            <p:cNvSpPr/>
            <p:nvPr/>
          </p:nvSpPr>
          <p:spPr>
            <a:xfrm>
              <a:off x="2689720" y="2382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137.7</a:t>
              </a:r>
            </a:p>
          </p:txBody>
        </p:sp>
        <p:sp>
          <p:nvSpPr>
            <p:cNvPr id="84" name="tx84"/>
            <p:cNvSpPr/>
            <p:nvPr/>
          </p:nvSpPr>
          <p:spPr>
            <a:xfrm>
              <a:off x="4075958" y="2238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151.1</a:t>
              </a:r>
            </a:p>
          </p:txBody>
        </p:sp>
        <p:sp>
          <p:nvSpPr>
            <p:cNvPr id="85" name="tx85"/>
            <p:cNvSpPr/>
            <p:nvPr/>
          </p:nvSpPr>
          <p:spPr>
            <a:xfrm>
              <a:off x="5462196" y="234047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141.7</a:t>
              </a:r>
            </a:p>
          </p:txBody>
        </p:sp>
        <p:sp>
          <p:nvSpPr>
            <p:cNvPr id="86" name="tx86"/>
            <p:cNvSpPr/>
            <p:nvPr/>
          </p:nvSpPr>
          <p:spPr>
            <a:xfrm>
              <a:off x="6571187" y="24381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132.6</a:t>
              </a:r>
            </a:p>
          </p:txBody>
        </p:sp>
        <p:sp>
          <p:nvSpPr>
            <p:cNvPr id="87" name="tx87"/>
            <p:cNvSpPr/>
            <p:nvPr/>
          </p:nvSpPr>
          <p:spPr>
            <a:xfrm>
              <a:off x="6848435" y="24562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8" name="tx88"/>
            <p:cNvSpPr/>
            <p:nvPr/>
          </p:nvSpPr>
          <p:spPr>
            <a:xfrm>
              <a:off x="7125682" y="2480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128.7</a:t>
              </a:r>
            </a:p>
          </p:txBody>
        </p:sp>
        <p:sp>
          <p:nvSpPr>
            <p:cNvPr id="89" name="tx89"/>
            <p:cNvSpPr/>
            <p:nvPr/>
          </p:nvSpPr>
          <p:spPr>
            <a:xfrm>
              <a:off x="7402930" y="25121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125.7</a:t>
              </a:r>
            </a:p>
          </p:txBody>
        </p:sp>
        <p:sp>
          <p:nvSpPr>
            <p:cNvPr id="90" name="tx90"/>
            <p:cNvSpPr/>
            <p:nvPr/>
          </p:nvSpPr>
          <p:spPr>
            <a:xfrm>
              <a:off x="7680178" y="25458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122.6</a:t>
              </a:r>
            </a:p>
          </p:txBody>
        </p:sp>
        <p:sp>
          <p:nvSpPr>
            <p:cNvPr id="91" name="tx91"/>
            <p:cNvSpPr/>
            <p:nvPr/>
          </p:nvSpPr>
          <p:spPr>
            <a:xfrm>
              <a:off x="7957425" y="25691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120.4</a:t>
              </a:r>
            </a:p>
          </p:txBody>
        </p:sp>
        <p:sp>
          <p:nvSpPr>
            <p:cNvPr id="92" name="pl92"/>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399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03" name="tx103"/>
            <p:cNvSpPr/>
            <p:nvPr/>
          </p:nvSpPr>
          <p:spPr>
            <a:xfrm>
              <a:off x="1355732" y="27904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04" name="tx104"/>
            <p:cNvSpPr/>
            <p:nvPr/>
          </p:nvSpPr>
          <p:spPr>
            <a:xfrm>
              <a:off x="2728897" y="324239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05" name="tx105"/>
            <p:cNvSpPr/>
            <p:nvPr/>
          </p:nvSpPr>
          <p:spPr>
            <a:xfrm>
              <a:off x="2741971" y="24983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6" name="tx106"/>
            <p:cNvSpPr/>
            <p:nvPr/>
          </p:nvSpPr>
          <p:spPr>
            <a:xfrm>
              <a:off x="4075958" y="31716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148.1</a:t>
              </a:r>
            </a:p>
          </p:txBody>
        </p:sp>
        <p:sp>
          <p:nvSpPr>
            <p:cNvPr id="107" name="tx107"/>
            <p:cNvSpPr/>
            <p:nvPr/>
          </p:nvSpPr>
          <p:spPr>
            <a:xfrm>
              <a:off x="4167386" y="235522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62196" y="32288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09" name="tx109"/>
            <p:cNvSpPr/>
            <p:nvPr/>
          </p:nvSpPr>
          <p:spPr>
            <a:xfrm>
              <a:off x="5514447" y="24643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6597312" y="3448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11" name="tx111"/>
            <p:cNvSpPr/>
            <p:nvPr/>
          </p:nvSpPr>
          <p:spPr>
            <a:xfrm>
              <a:off x="6597312" y="27324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12" name="tx112"/>
            <p:cNvSpPr/>
            <p:nvPr/>
          </p:nvSpPr>
          <p:spPr>
            <a:xfrm>
              <a:off x="6874560" y="3455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95.6</a:t>
              </a:r>
            </a:p>
          </p:txBody>
        </p:sp>
        <p:sp>
          <p:nvSpPr>
            <p:cNvPr id="113" name="tx113"/>
            <p:cNvSpPr/>
            <p:nvPr/>
          </p:nvSpPr>
          <p:spPr>
            <a:xfrm>
              <a:off x="6874560" y="27480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4" name="tx114"/>
            <p:cNvSpPr/>
            <p:nvPr/>
          </p:nvSpPr>
          <p:spPr>
            <a:xfrm>
              <a:off x="7151808" y="3464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15" name="tx115"/>
            <p:cNvSpPr/>
            <p:nvPr/>
          </p:nvSpPr>
          <p:spPr>
            <a:xfrm>
              <a:off x="7151808" y="27688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6" name="tx116"/>
            <p:cNvSpPr/>
            <p:nvPr/>
          </p:nvSpPr>
          <p:spPr>
            <a:xfrm>
              <a:off x="7429055" y="3475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17" name="tx117"/>
            <p:cNvSpPr/>
            <p:nvPr/>
          </p:nvSpPr>
          <p:spPr>
            <a:xfrm>
              <a:off x="7468232" y="279637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8" name="tx118"/>
            <p:cNvSpPr/>
            <p:nvPr/>
          </p:nvSpPr>
          <p:spPr>
            <a:xfrm>
              <a:off x="7706303" y="3488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89.5</a:t>
              </a:r>
            </a:p>
          </p:txBody>
        </p:sp>
        <p:sp>
          <p:nvSpPr>
            <p:cNvPr id="119" name="tx119"/>
            <p:cNvSpPr/>
            <p:nvPr/>
          </p:nvSpPr>
          <p:spPr>
            <a:xfrm>
              <a:off x="7706303" y="28256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0" name="tx120"/>
            <p:cNvSpPr/>
            <p:nvPr/>
          </p:nvSpPr>
          <p:spPr>
            <a:xfrm>
              <a:off x="7957425" y="3411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21" name="tx121"/>
            <p:cNvSpPr/>
            <p:nvPr/>
          </p:nvSpPr>
          <p:spPr>
            <a:xfrm>
              <a:off x="7983551" y="2761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739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7933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2000-2024</a:t>
              </a:r>
            </a:p>
          </p:txBody>
        </p:sp>
        <p:sp>
          <p:nvSpPr>
            <p:cNvPr id="150" name="pl150"/>
            <p:cNvSpPr/>
            <p:nvPr/>
          </p:nvSpPr>
          <p:spPr>
            <a:xfrm>
              <a:off x="25361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0158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4955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759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2557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4799746" cy="162162"/>
            </a:xfrm>
            <a:prstGeom prst="rect">
              <a:avLst/>
            </a:prstGeom>
            <a:solidFill>
              <a:srgbClr val="80BD41">
                <a:alpha val="100000"/>
              </a:srgbClr>
            </a:solidFill>
          </p:spPr>
          <p:txBody>
            <a:bodyPr/>
            <a:lstStyle/>
            <a:p/>
          </p:txBody>
        </p:sp>
        <p:sp>
          <p:nvSpPr>
            <p:cNvPr id="160" name="rc160"/>
            <p:cNvSpPr/>
            <p:nvPr/>
          </p:nvSpPr>
          <p:spPr>
            <a:xfrm>
              <a:off x="6096020" y="5774644"/>
              <a:ext cx="1774983" cy="162162"/>
            </a:xfrm>
            <a:prstGeom prst="rect">
              <a:avLst/>
            </a:prstGeom>
            <a:solidFill>
              <a:srgbClr val="1CABE2">
                <a:alpha val="100000"/>
              </a:srgbClr>
            </a:solidFill>
          </p:spPr>
          <p:txBody>
            <a:bodyPr/>
            <a:lstStyle/>
            <a:p/>
          </p:txBody>
        </p:sp>
        <p:sp>
          <p:nvSpPr>
            <p:cNvPr id="161" name="rc161"/>
            <p:cNvSpPr/>
            <p:nvPr/>
          </p:nvSpPr>
          <p:spPr>
            <a:xfrm>
              <a:off x="1296273" y="5571941"/>
              <a:ext cx="4438699" cy="162162"/>
            </a:xfrm>
            <a:prstGeom prst="rect">
              <a:avLst/>
            </a:prstGeom>
            <a:solidFill>
              <a:srgbClr val="80BD41">
                <a:alpha val="100000"/>
              </a:srgbClr>
            </a:solidFill>
          </p:spPr>
          <p:txBody>
            <a:bodyPr/>
            <a:lstStyle/>
            <a:p/>
          </p:txBody>
        </p:sp>
        <p:sp>
          <p:nvSpPr>
            <p:cNvPr id="162" name="rc162"/>
            <p:cNvSpPr/>
            <p:nvPr/>
          </p:nvSpPr>
          <p:spPr>
            <a:xfrm>
              <a:off x="5734973" y="5571941"/>
              <a:ext cx="1641574" cy="162162"/>
            </a:xfrm>
            <a:prstGeom prst="rect">
              <a:avLst/>
            </a:prstGeom>
            <a:solidFill>
              <a:srgbClr val="1CABE2">
                <a:alpha val="100000"/>
              </a:srgbClr>
            </a:solidFill>
          </p:spPr>
          <p:txBody>
            <a:bodyPr/>
            <a:lstStyle/>
            <a:p/>
          </p:txBody>
        </p:sp>
        <p:sp>
          <p:nvSpPr>
            <p:cNvPr id="163" name="rc163"/>
            <p:cNvSpPr/>
            <p:nvPr/>
          </p:nvSpPr>
          <p:spPr>
            <a:xfrm>
              <a:off x="1296273" y="5369238"/>
              <a:ext cx="5137484" cy="162162"/>
            </a:xfrm>
            <a:prstGeom prst="rect">
              <a:avLst/>
            </a:prstGeom>
            <a:solidFill>
              <a:srgbClr val="80BD41">
                <a:alpha val="100000"/>
              </a:srgbClr>
            </a:solidFill>
          </p:spPr>
          <p:txBody>
            <a:bodyPr/>
            <a:lstStyle/>
            <a:p/>
          </p:txBody>
        </p:sp>
        <p:sp>
          <p:nvSpPr>
            <p:cNvPr id="164" name="rc164"/>
            <p:cNvSpPr/>
            <p:nvPr/>
          </p:nvSpPr>
          <p:spPr>
            <a:xfrm>
              <a:off x="6433758" y="5369238"/>
              <a:ext cx="836161" cy="162162"/>
            </a:xfrm>
            <a:prstGeom prst="rect">
              <a:avLst/>
            </a:prstGeom>
            <a:solidFill>
              <a:srgbClr val="1CABE2">
                <a:alpha val="100000"/>
              </a:srgbClr>
            </a:solidFill>
          </p:spPr>
          <p:txBody>
            <a:bodyPr/>
            <a:lstStyle/>
            <a:p/>
          </p:txBody>
        </p:sp>
        <p:sp>
          <p:nvSpPr>
            <p:cNvPr id="165" name="tx165"/>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132.6</a:t>
              </a:r>
            </a:p>
          </p:txBody>
        </p:sp>
        <p:sp>
          <p:nvSpPr>
            <p:cNvPr id="166" name="tx166"/>
            <p:cNvSpPr/>
            <p:nvPr/>
          </p:nvSpPr>
          <p:spPr>
            <a:xfrm>
              <a:off x="753640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122.6</a:t>
              </a:r>
            </a:p>
          </p:txBody>
        </p:sp>
        <p:sp>
          <p:nvSpPr>
            <p:cNvPr id="167" name="tx167"/>
            <p:cNvSpPr/>
            <p:nvPr/>
          </p:nvSpPr>
          <p:spPr>
            <a:xfrm>
              <a:off x="742392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120.4</a:t>
              </a:r>
            </a:p>
          </p:txBody>
        </p:sp>
        <p:sp>
          <p:nvSpPr>
            <p:cNvPr id="168" name="tx168"/>
            <p:cNvSpPr/>
            <p:nvPr/>
          </p:nvSpPr>
          <p:spPr>
            <a:xfrm>
              <a:off x="359065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96.8</a:t>
              </a:r>
            </a:p>
          </p:txBody>
        </p:sp>
        <p:sp>
          <p:nvSpPr>
            <p:cNvPr id="169" name="tx169"/>
            <p:cNvSpPr/>
            <p:nvPr/>
          </p:nvSpPr>
          <p:spPr>
            <a:xfrm>
              <a:off x="6878018"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70" name="tx170"/>
            <p:cNvSpPr/>
            <p:nvPr/>
          </p:nvSpPr>
          <p:spPr>
            <a:xfrm>
              <a:off x="341012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89.5</a:t>
              </a:r>
            </a:p>
          </p:txBody>
        </p:sp>
        <p:sp>
          <p:nvSpPr>
            <p:cNvPr id="171" name="tx171"/>
            <p:cNvSpPr/>
            <p:nvPr/>
          </p:nvSpPr>
          <p:spPr>
            <a:xfrm>
              <a:off x="6450266"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72" name="tx172"/>
            <p:cNvSpPr/>
            <p:nvPr/>
          </p:nvSpPr>
          <p:spPr>
            <a:xfrm>
              <a:off x="3729377"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103.6</a:t>
              </a:r>
            </a:p>
          </p:txBody>
        </p:sp>
        <p:sp>
          <p:nvSpPr>
            <p:cNvPr id="173" name="tx173"/>
            <p:cNvSpPr/>
            <p:nvPr/>
          </p:nvSpPr>
          <p:spPr>
            <a:xfrm>
              <a:off x="674634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69829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9" name="tx179"/>
            <p:cNvSpPr/>
            <p:nvPr/>
          </p:nvSpPr>
          <p:spPr>
            <a:xfrm>
              <a:off x="613917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0" name="tx18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higher than in 2019 (73%).
The number of children vaccinated with DTP3 increased 7% compared to in 2019.
The number of surviving infants decreased approximately 9%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7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0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62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044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89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911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3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68334"/>
              <a:ext cx="249522" cy="338350"/>
            </a:xfrm>
            <a:prstGeom prst="rect">
              <a:avLst/>
            </a:prstGeom>
            <a:solidFill>
              <a:srgbClr val="E2231A">
                <a:alpha val="100000"/>
              </a:srgbClr>
            </a:solidFill>
          </p:spPr>
          <p:txBody>
            <a:bodyPr/>
            <a:lstStyle/>
            <a:p/>
          </p:txBody>
        </p:sp>
        <p:sp>
          <p:nvSpPr>
            <p:cNvPr id="24" name="rc24"/>
            <p:cNvSpPr/>
            <p:nvPr/>
          </p:nvSpPr>
          <p:spPr>
            <a:xfrm>
              <a:off x="1573521" y="3655982"/>
              <a:ext cx="249522" cy="350702"/>
            </a:xfrm>
            <a:prstGeom prst="rect">
              <a:avLst/>
            </a:prstGeom>
            <a:solidFill>
              <a:srgbClr val="E2231A">
                <a:alpha val="100000"/>
              </a:srgbClr>
            </a:solidFill>
          </p:spPr>
          <p:txBody>
            <a:bodyPr/>
            <a:lstStyle/>
            <a:p/>
          </p:txBody>
        </p:sp>
        <p:sp>
          <p:nvSpPr>
            <p:cNvPr id="25" name="rc25"/>
            <p:cNvSpPr/>
            <p:nvPr/>
          </p:nvSpPr>
          <p:spPr>
            <a:xfrm>
              <a:off x="1850769" y="3537523"/>
              <a:ext cx="249522" cy="469161"/>
            </a:xfrm>
            <a:prstGeom prst="rect">
              <a:avLst/>
            </a:prstGeom>
            <a:solidFill>
              <a:srgbClr val="E2231A">
                <a:alpha val="100000"/>
              </a:srgbClr>
            </a:solidFill>
          </p:spPr>
          <p:txBody>
            <a:bodyPr/>
            <a:lstStyle/>
            <a:p/>
          </p:txBody>
        </p:sp>
        <p:sp>
          <p:nvSpPr>
            <p:cNvPr id="26" name="rc26"/>
            <p:cNvSpPr/>
            <p:nvPr/>
          </p:nvSpPr>
          <p:spPr>
            <a:xfrm>
              <a:off x="2128016" y="3789796"/>
              <a:ext cx="249522" cy="216889"/>
            </a:xfrm>
            <a:prstGeom prst="rect">
              <a:avLst/>
            </a:prstGeom>
            <a:solidFill>
              <a:srgbClr val="E2231A">
                <a:alpha val="100000"/>
              </a:srgbClr>
            </a:solidFill>
          </p:spPr>
          <p:txBody>
            <a:bodyPr/>
            <a:lstStyle/>
            <a:p/>
          </p:txBody>
        </p:sp>
        <p:sp>
          <p:nvSpPr>
            <p:cNvPr id="27" name="rc27"/>
            <p:cNvSpPr/>
            <p:nvPr/>
          </p:nvSpPr>
          <p:spPr>
            <a:xfrm>
              <a:off x="2405264" y="3950200"/>
              <a:ext cx="249522" cy="56484"/>
            </a:xfrm>
            <a:prstGeom prst="rect">
              <a:avLst/>
            </a:prstGeom>
            <a:solidFill>
              <a:srgbClr val="E2231A">
                <a:alpha val="100000"/>
              </a:srgbClr>
            </a:solidFill>
          </p:spPr>
          <p:txBody>
            <a:bodyPr/>
            <a:lstStyle/>
            <a:p/>
          </p:txBody>
        </p:sp>
        <p:sp>
          <p:nvSpPr>
            <p:cNvPr id="28" name="rc28"/>
            <p:cNvSpPr/>
            <p:nvPr/>
          </p:nvSpPr>
          <p:spPr>
            <a:xfrm>
              <a:off x="2682512" y="3829511"/>
              <a:ext cx="249522" cy="177173"/>
            </a:xfrm>
            <a:prstGeom prst="rect">
              <a:avLst/>
            </a:prstGeom>
            <a:solidFill>
              <a:srgbClr val="E2231A">
                <a:alpha val="100000"/>
              </a:srgbClr>
            </a:solidFill>
          </p:spPr>
          <p:txBody>
            <a:bodyPr/>
            <a:lstStyle/>
            <a:p/>
          </p:txBody>
        </p:sp>
        <p:sp>
          <p:nvSpPr>
            <p:cNvPr id="29" name="rc29"/>
            <p:cNvSpPr/>
            <p:nvPr/>
          </p:nvSpPr>
          <p:spPr>
            <a:xfrm>
              <a:off x="2959759" y="3885867"/>
              <a:ext cx="249522" cy="120817"/>
            </a:xfrm>
            <a:prstGeom prst="rect">
              <a:avLst/>
            </a:prstGeom>
            <a:solidFill>
              <a:srgbClr val="E2231A">
                <a:alpha val="100000"/>
              </a:srgbClr>
            </a:solidFill>
          </p:spPr>
          <p:txBody>
            <a:bodyPr/>
            <a:lstStyle/>
            <a:p/>
          </p:txBody>
        </p:sp>
        <p:sp>
          <p:nvSpPr>
            <p:cNvPr id="30" name="rc30"/>
            <p:cNvSpPr/>
            <p:nvPr/>
          </p:nvSpPr>
          <p:spPr>
            <a:xfrm>
              <a:off x="3237007" y="3884366"/>
              <a:ext cx="249522" cy="122319"/>
            </a:xfrm>
            <a:prstGeom prst="rect">
              <a:avLst/>
            </a:prstGeom>
            <a:solidFill>
              <a:srgbClr val="E2231A">
                <a:alpha val="100000"/>
              </a:srgbClr>
            </a:solidFill>
          </p:spPr>
          <p:txBody>
            <a:bodyPr/>
            <a:lstStyle/>
            <a:p/>
          </p:txBody>
        </p:sp>
        <p:sp>
          <p:nvSpPr>
            <p:cNvPr id="31" name="rc31"/>
            <p:cNvSpPr/>
            <p:nvPr/>
          </p:nvSpPr>
          <p:spPr>
            <a:xfrm>
              <a:off x="3514255" y="3883079"/>
              <a:ext cx="249522" cy="123605"/>
            </a:xfrm>
            <a:prstGeom prst="rect">
              <a:avLst/>
            </a:prstGeom>
            <a:solidFill>
              <a:srgbClr val="E2231A">
                <a:alpha val="100000"/>
              </a:srgbClr>
            </a:solidFill>
          </p:spPr>
          <p:txBody>
            <a:bodyPr/>
            <a:lstStyle/>
            <a:p/>
          </p:txBody>
        </p:sp>
        <p:sp>
          <p:nvSpPr>
            <p:cNvPr id="32" name="rc32"/>
            <p:cNvSpPr/>
            <p:nvPr/>
          </p:nvSpPr>
          <p:spPr>
            <a:xfrm>
              <a:off x="3791502" y="3881878"/>
              <a:ext cx="249522" cy="124806"/>
            </a:xfrm>
            <a:prstGeom prst="rect">
              <a:avLst/>
            </a:prstGeom>
            <a:solidFill>
              <a:srgbClr val="E2231A">
                <a:alpha val="100000"/>
              </a:srgbClr>
            </a:solidFill>
          </p:spPr>
          <p:txBody>
            <a:bodyPr/>
            <a:lstStyle/>
            <a:p/>
          </p:txBody>
        </p:sp>
        <p:sp>
          <p:nvSpPr>
            <p:cNvPr id="33" name="rc33"/>
            <p:cNvSpPr/>
            <p:nvPr/>
          </p:nvSpPr>
          <p:spPr>
            <a:xfrm>
              <a:off x="4068750" y="3877075"/>
              <a:ext cx="249522" cy="129610"/>
            </a:xfrm>
            <a:prstGeom prst="rect">
              <a:avLst/>
            </a:prstGeom>
            <a:solidFill>
              <a:srgbClr val="E2231A">
                <a:alpha val="100000"/>
              </a:srgbClr>
            </a:solidFill>
          </p:spPr>
          <p:txBody>
            <a:bodyPr/>
            <a:lstStyle/>
            <a:p/>
          </p:txBody>
        </p:sp>
        <p:sp>
          <p:nvSpPr>
            <p:cNvPr id="34" name="rc34"/>
            <p:cNvSpPr/>
            <p:nvPr/>
          </p:nvSpPr>
          <p:spPr>
            <a:xfrm>
              <a:off x="4345998" y="3872957"/>
              <a:ext cx="249522" cy="133727"/>
            </a:xfrm>
            <a:prstGeom prst="rect">
              <a:avLst/>
            </a:prstGeom>
            <a:solidFill>
              <a:srgbClr val="E2231A">
                <a:alpha val="100000"/>
              </a:srgbClr>
            </a:solidFill>
          </p:spPr>
          <p:txBody>
            <a:bodyPr/>
            <a:lstStyle/>
            <a:p/>
          </p:txBody>
        </p:sp>
        <p:sp>
          <p:nvSpPr>
            <p:cNvPr id="35" name="rc35"/>
            <p:cNvSpPr/>
            <p:nvPr/>
          </p:nvSpPr>
          <p:spPr>
            <a:xfrm>
              <a:off x="4623245" y="3888311"/>
              <a:ext cx="249522" cy="118373"/>
            </a:xfrm>
            <a:prstGeom prst="rect">
              <a:avLst/>
            </a:prstGeom>
            <a:solidFill>
              <a:srgbClr val="E2231A">
                <a:alpha val="100000"/>
              </a:srgbClr>
            </a:solidFill>
          </p:spPr>
          <p:txBody>
            <a:bodyPr/>
            <a:lstStyle/>
            <a:p/>
          </p:txBody>
        </p:sp>
        <p:sp>
          <p:nvSpPr>
            <p:cNvPr id="36" name="rc36"/>
            <p:cNvSpPr/>
            <p:nvPr/>
          </p:nvSpPr>
          <p:spPr>
            <a:xfrm>
              <a:off x="4900493" y="3765521"/>
              <a:ext cx="249522" cy="241164"/>
            </a:xfrm>
            <a:prstGeom prst="rect">
              <a:avLst/>
            </a:prstGeom>
            <a:solidFill>
              <a:srgbClr val="E2231A">
                <a:alpha val="100000"/>
              </a:srgbClr>
            </a:solidFill>
          </p:spPr>
          <p:txBody>
            <a:bodyPr/>
            <a:lstStyle/>
            <a:p/>
          </p:txBody>
        </p:sp>
        <p:sp>
          <p:nvSpPr>
            <p:cNvPr id="37" name="rc37"/>
            <p:cNvSpPr/>
            <p:nvPr/>
          </p:nvSpPr>
          <p:spPr>
            <a:xfrm>
              <a:off x="5177741" y="3574751"/>
              <a:ext cx="249522" cy="431933"/>
            </a:xfrm>
            <a:prstGeom prst="rect">
              <a:avLst/>
            </a:prstGeom>
            <a:solidFill>
              <a:srgbClr val="E2231A">
                <a:alpha val="100000"/>
              </a:srgbClr>
            </a:solidFill>
          </p:spPr>
          <p:txBody>
            <a:bodyPr/>
            <a:lstStyle/>
            <a:p/>
          </p:txBody>
        </p:sp>
        <p:sp>
          <p:nvSpPr>
            <p:cNvPr id="38" name="rc38"/>
            <p:cNvSpPr/>
            <p:nvPr/>
          </p:nvSpPr>
          <p:spPr>
            <a:xfrm>
              <a:off x="5454988" y="3885138"/>
              <a:ext cx="249522" cy="121547"/>
            </a:xfrm>
            <a:prstGeom prst="rect">
              <a:avLst/>
            </a:prstGeom>
            <a:solidFill>
              <a:srgbClr val="E2231A">
                <a:alpha val="100000"/>
              </a:srgbClr>
            </a:solidFill>
          </p:spPr>
          <p:txBody>
            <a:bodyPr/>
            <a:lstStyle/>
            <a:p/>
          </p:txBody>
        </p:sp>
        <p:sp>
          <p:nvSpPr>
            <p:cNvPr id="39" name="rc39"/>
            <p:cNvSpPr/>
            <p:nvPr/>
          </p:nvSpPr>
          <p:spPr>
            <a:xfrm>
              <a:off x="5732236" y="3827109"/>
              <a:ext cx="249522" cy="179575"/>
            </a:xfrm>
            <a:prstGeom prst="rect">
              <a:avLst/>
            </a:prstGeom>
            <a:solidFill>
              <a:srgbClr val="E2231A">
                <a:alpha val="100000"/>
              </a:srgbClr>
            </a:solidFill>
          </p:spPr>
          <p:txBody>
            <a:bodyPr/>
            <a:lstStyle/>
            <a:p/>
          </p:txBody>
        </p:sp>
        <p:sp>
          <p:nvSpPr>
            <p:cNvPr id="40" name="rc40"/>
            <p:cNvSpPr/>
            <p:nvPr/>
          </p:nvSpPr>
          <p:spPr>
            <a:xfrm>
              <a:off x="6009484" y="3713025"/>
              <a:ext cx="249522" cy="293660"/>
            </a:xfrm>
            <a:prstGeom prst="rect">
              <a:avLst/>
            </a:prstGeom>
            <a:solidFill>
              <a:srgbClr val="E2231A">
                <a:alpha val="100000"/>
              </a:srgbClr>
            </a:solidFill>
          </p:spPr>
          <p:txBody>
            <a:bodyPr/>
            <a:lstStyle/>
            <a:p/>
          </p:txBody>
        </p:sp>
        <p:sp>
          <p:nvSpPr>
            <p:cNvPr id="41" name="rc41"/>
            <p:cNvSpPr/>
            <p:nvPr/>
          </p:nvSpPr>
          <p:spPr>
            <a:xfrm>
              <a:off x="6286731" y="2446773"/>
              <a:ext cx="249522" cy="1559911"/>
            </a:xfrm>
            <a:prstGeom prst="rect">
              <a:avLst/>
            </a:prstGeom>
            <a:solidFill>
              <a:srgbClr val="E2231A">
                <a:alpha val="100000"/>
              </a:srgbClr>
            </a:solidFill>
          </p:spPr>
          <p:txBody>
            <a:bodyPr/>
            <a:lstStyle/>
            <a:p/>
          </p:txBody>
        </p:sp>
        <p:sp>
          <p:nvSpPr>
            <p:cNvPr id="42" name="rc42"/>
            <p:cNvSpPr/>
            <p:nvPr/>
          </p:nvSpPr>
          <p:spPr>
            <a:xfrm>
              <a:off x="6563979" y="2471520"/>
              <a:ext cx="249522" cy="1535164"/>
            </a:xfrm>
            <a:prstGeom prst="rect">
              <a:avLst/>
            </a:prstGeom>
            <a:solidFill>
              <a:srgbClr val="E2231A">
                <a:alpha val="100000"/>
              </a:srgbClr>
            </a:solidFill>
          </p:spPr>
          <p:txBody>
            <a:bodyPr/>
            <a:lstStyle/>
            <a:p/>
          </p:txBody>
        </p:sp>
        <p:sp>
          <p:nvSpPr>
            <p:cNvPr id="43" name="rc43"/>
            <p:cNvSpPr/>
            <p:nvPr/>
          </p:nvSpPr>
          <p:spPr>
            <a:xfrm>
              <a:off x="6841227" y="2490820"/>
              <a:ext cx="249522" cy="1515864"/>
            </a:xfrm>
            <a:prstGeom prst="rect">
              <a:avLst/>
            </a:prstGeom>
            <a:solidFill>
              <a:srgbClr val="E2231A">
                <a:alpha val="100000"/>
              </a:srgbClr>
            </a:solidFill>
          </p:spPr>
          <p:txBody>
            <a:bodyPr/>
            <a:lstStyle/>
            <a:p/>
          </p:txBody>
        </p:sp>
        <p:sp>
          <p:nvSpPr>
            <p:cNvPr id="44" name="rc44"/>
            <p:cNvSpPr/>
            <p:nvPr/>
          </p:nvSpPr>
          <p:spPr>
            <a:xfrm>
              <a:off x="7118474" y="2516639"/>
              <a:ext cx="249522" cy="1490045"/>
            </a:xfrm>
            <a:prstGeom prst="rect">
              <a:avLst/>
            </a:prstGeom>
            <a:solidFill>
              <a:srgbClr val="E2231A">
                <a:alpha val="100000"/>
              </a:srgbClr>
            </a:solidFill>
          </p:spPr>
          <p:txBody>
            <a:bodyPr/>
            <a:lstStyle/>
            <a:p/>
          </p:txBody>
        </p:sp>
        <p:sp>
          <p:nvSpPr>
            <p:cNvPr id="45" name="rc45"/>
            <p:cNvSpPr/>
            <p:nvPr/>
          </p:nvSpPr>
          <p:spPr>
            <a:xfrm>
              <a:off x="7395722" y="2550736"/>
              <a:ext cx="249522" cy="1455948"/>
            </a:xfrm>
            <a:prstGeom prst="rect">
              <a:avLst/>
            </a:prstGeom>
            <a:solidFill>
              <a:srgbClr val="E2231A">
                <a:alpha val="100000"/>
              </a:srgbClr>
            </a:solidFill>
          </p:spPr>
          <p:txBody>
            <a:bodyPr/>
            <a:lstStyle/>
            <a:p/>
          </p:txBody>
        </p:sp>
        <p:sp>
          <p:nvSpPr>
            <p:cNvPr id="46" name="rc46"/>
            <p:cNvSpPr/>
            <p:nvPr/>
          </p:nvSpPr>
          <p:spPr>
            <a:xfrm>
              <a:off x="7672970" y="2586848"/>
              <a:ext cx="249522" cy="1419836"/>
            </a:xfrm>
            <a:prstGeom prst="rect">
              <a:avLst/>
            </a:prstGeom>
            <a:solidFill>
              <a:srgbClr val="E2231A">
                <a:alpha val="100000"/>
              </a:srgbClr>
            </a:solidFill>
          </p:spPr>
          <p:txBody>
            <a:bodyPr/>
            <a:lstStyle/>
            <a:p/>
          </p:txBody>
        </p:sp>
        <p:sp>
          <p:nvSpPr>
            <p:cNvPr id="47" name="rc47"/>
            <p:cNvSpPr/>
            <p:nvPr/>
          </p:nvSpPr>
          <p:spPr>
            <a:xfrm>
              <a:off x="7950217" y="3438407"/>
              <a:ext cx="249522" cy="568277"/>
            </a:xfrm>
            <a:prstGeom prst="rect">
              <a:avLst/>
            </a:prstGeom>
            <a:solidFill>
              <a:srgbClr val="E2231A">
                <a:alpha val="100000"/>
              </a:srgbClr>
            </a:solidFill>
          </p:spPr>
          <p:txBody>
            <a:bodyPr/>
            <a:lstStyle/>
            <a:p/>
          </p:txBody>
        </p:sp>
        <p:sp>
          <p:nvSpPr>
            <p:cNvPr id="48" name="rc48"/>
            <p:cNvSpPr/>
            <p:nvPr/>
          </p:nvSpPr>
          <p:spPr>
            <a:xfrm>
              <a:off x="1573521" y="3105118"/>
              <a:ext cx="249522" cy="550864"/>
            </a:xfrm>
            <a:prstGeom prst="rect">
              <a:avLst/>
            </a:prstGeom>
            <a:solidFill>
              <a:srgbClr val="B3B3B3">
                <a:alpha val="100000"/>
              </a:srgbClr>
            </a:solidFill>
          </p:spPr>
          <p:txBody>
            <a:bodyPr/>
            <a:lstStyle/>
            <a:p/>
          </p:txBody>
        </p:sp>
        <p:sp>
          <p:nvSpPr>
            <p:cNvPr id="49" name="rc49"/>
            <p:cNvSpPr/>
            <p:nvPr/>
          </p:nvSpPr>
          <p:spPr>
            <a:xfrm>
              <a:off x="1850769" y="3325566"/>
              <a:ext cx="249522" cy="211956"/>
            </a:xfrm>
            <a:prstGeom prst="rect">
              <a:avLst/>
            </a:prstGeom>
            <a:solidFill>
              <a:srgbClr val="B3B3B3">
                <a:alpha val="100000"/>
              </a:srgbClr>
            </a:solidFill>
          </p:spPr>
          <p:txBody>
            <a:bodyPr/>
            <a:lstStyle/>
            <a:p/>
          </p:txBody>
        </p:sp>
        <p:sp>
          <p:nvSpPr>
            <p:cNvPr id="50" name="rc50"/>
            <p:cNvSpPr/>
            <p:nvPr/>
          </p:nvSpPr>
          <p:spPr>
            <a:xfrm>
              <a:off x="2128016" y="3503555"/>
              <a:ext cx="249522" cy="286240"/>
            </a:xfrm>
            <a:prstGeom prst="rect">
              <a:avLst/>
            </a:prstGeom>
            <a:solidFill>
              <a:srgbClr val="B3B3B3">
                <a:alpha val="100000"/>
              </a:srgbClr>
            </a:solidFill>
          </p:spPr>
          <p:txBody>
            <a:bodyPr/>
            <a:lstStyle/>
            <a:p/>
          </p:txBody>
        </p:sp>
        <p:sp>
          <p:nvSpPr>
            <p:cNvPr id="51" name="rc51"/>
            <p:cNvSpPr/>
            <p:nvPr/>
          </p:nvSpPr>
          <p:spPr>
            <a:xfrm>
              <a:off x="2405264" y="3744505"/>
              <a:ext cx="249522" cy="205695"/>
            </a:xfrm>
            <a:prstGeom prst="rect">
              <a:avLst/>
            </a:prstGeom>
            <a:solidFill>
              <a:srgbClr val="B3B3B3">
                <a:alpha val="100000"/>
              </a:srgbClr>
            </a:solidFill>
          </p:spPr>
          <p:txBody>
            <a:bodyPr/>
            <a:lstStyle/>
            <a:p/>
          </p:txBody>
        </p:sp>
        <p:sp>
          <p:nvSpPr>
            <p:cNvPr id="52" name="rc52"/>
            <p:cNvSpPr/>
            <p:nvPr/>
          </p:nvSpPr>
          <p:spPr>
            <a:xfrm>
              <a:off x="2682512" y="3733611"/>
              <a:ext cx="249522" cy="95899"/>
            </a:xfrm>
            <a:prstGeom prst="rect">
              <a:avLst/>
            </a:prstGeom>
            <a:solidFill>
              <a:srgbClr val="B3B3B3">
                <a:alpha val="100000"/>
              </a:srgbClr>
            </a:solidFill>
          </p:spPr>
          <p:txBody>
            <a:bodyPr/>
            <a:lstStyle/>
            <a:p/>
          </p:txBody>
        </p:sp>
        <p:sp>
          <p:nvSpPr>
            <p:cNvPr id="53" name="rc53"/>
            <p:cNvSpPr/>
            <p:nvPr/>
          </p:nvSpPr>
          <p:spPr>
            <a:xfrm>
              <a:off x="2959759" y="3780317"/>
              <a:ext cx="249522" cy="105549"/>
            </a:xfrm>
            <a:prstGeom prst="rect">
              <a:avLst/>
            </a:prstGeom>
            <a:solidFill>
              <a:srgbClr val="B3B3B3">
                <a:alpha val="100000"/>
              </a:srgbClr>
            </a:solidFill>
          </p:spPr>
          <p:txBody>
            <a:bodyPr/>
            <a:lstStyle/>
            <a:p/>
          </p:txBody>
        </p:sp>
        <p:sp>
          <p:nvSpPr>
            <p:cNvPr id="54" name="rc54"/>
            <p:cNvSpPr/>
            <p:nvPr/>
          </p:nvSpPr>
          <p:spPr>
            <a:xfrm>
              <a:off x="3237007" y="3832170"/>
              <a:ext cx="249522" cy="52195"/>
            </a:xfrm>
            <a:prstGeom prst="rect">
              <a:avLst/>
            </a:prstGeom>
            <a:solidFill>
              <a:srgbClr val="B3B3B3">
                <a:alpha val="100000"/>
              </a:srgbClr>
            </a:solidFill>
          </p:spPr>
          <p:txBody>
            <a:bodyPr/>
            <a:lstStyle/>
            <a:p/>
          </p:txBody>
        </p:sp>
        <p:sp>
          <p:nvSpPr>
            <p:cNvPr id="55" name="rc55"/>
            <p:cNvSpPr/>
            <p:nvPr/>
          </p:nvSpPr>
          <p:spPr>
            <a:xfrm>
              <a:off x="3514255" y="3827838"/>
              <a:ext cx="249522" cy="55240"/>
            </a:xfrm>
            <a:prstGeom prst="rect">
              <a:avLst/>
            </a:prstGeom>
            <a:solidFill>
              <a:srgbClr val="B3B3B3">
                <a:alpha val="100000"/>
              </a:srgbClr>
            </a:solidFill>
          </p:spPr>
          <p:txBody>
            <a:bodyPr/>
            <a:lstStyle/>
            <a:p/>
          </p:txBody>
        </p:sp>
        <p:sp>
          <p:nvSpPr>
            <p:cNvPr id="56" name="rc56"/>
            <p:cNvSpPr/>
            <p:nvPr/>
          </p:nvSpPr>
          <p:spPr>
            <a:xfrm>
              <a:off x="3791502" y="3824536"/>
              <a:ext cx="249522" cy="57342"/>
            </a:xfrm>
            <a:prstGeom prst="rect">
              <a:avLst/>
            </a:prstGeom>
            <a:solidFill>
              <a:srgbClr val="B3B3B3">
                <a:alpha val="100000"/>
              </a:srgbClr>
            </a:solidFill>
          </p:spPr>
          <p:txBody>
            <a:bodyPr/>
            <a:lstStyle/>
            <a:p/>
          </p:txBody>
        </p:sp>
        <p:sp>
          <p:nvSpPr>
            <p:cNvPr id="57" name="rc57"/>
            <p:cNvSpPr/>
            <p:nvPr/>
          </p:nvSpPr>
          <p:spPr>
            <a:xfrm>
              <a:off x="4068750" y="3822348"/>
              <a:ext cx="249522" cy="54726"/>
            </a:xfrm>
            <a:prstGeom prst="rect">
              <a:avLst/>
            </a:prstGeom>
            <a:solidFill>
              <a:srgbClr val="B3B3B3">
                <a:alpha val="100000"/>
              </a:srgbClr>
            </a:solidFill>
          </p:spPr>
          <p:txBody>
            <a:bodyPr/>
            <a:lstStyle/>
            <a:p/>
          </p:txBody>
        </p:sp>
        <p:sp>
          <p:nvSpPr>
            <p:cNvPr id="58" name="rc58"/>
            <p:cNvSpPr/>
            <p:nvPr/>
          </p:nvSpPr>
          <p:spPr>
            <a:xfrm>
              <a:off x="4345998" y="3824922"/>
              <a:ext cx="249522" cy="48035"/>
            </a:xfrm>
            <a:prstGeom prst="rect">
              <a:avLst/>
            </a:prstGeom>
            <a:solidFill>
              <a:srgbClr val="B3B3B3">
                <a:alpha val="100000"/>
              </a:srgbClr>
            </a:solidFill>
          </p:spPr>
          <p:txBody>
            <a:bodyPr/>
            <a:lstStyle/>
            <a:p/>
          </p:txBody>
        </p:sp>
        <p:sp>
          <p:nvSpPr>
            <p:cNvPr id="59" name="rc59"/>
            <p:cNvSpPr/>
            <p:nvPr/>
          </p:nvSpPr>
          <p:spPr>
            <a:xfrm>
              <a:off x="4623245" y="3825608"/>
              <a:ext cx="249522" cy="62703"/>
            </a:xfrm>
            <a:prstGeom prst="rect">
              <a:avLst/>
            </a:prstGeom>
            <a:solidFill>
              <a:srgbClr val="B3B3B3">
                <a:alpha val="100000"/>
              </a:srgbClr>
            </a:solidFill>
          </p:spPr>
          <p:txBody>
            <a:bodyPr/>
            <a:lstStyle/>
            <a:p/>
          </p:txBody>
        </p:sp>
        <p:sp>
          <p:nvSpPr>
            <p:cNvPr id="60" name="rc60"/>
            <p:cNvSpPr/>
            <p:nvPr/>
          </p:nvSpPr>
          <p:spPr>
            <a:xfrm>
              <a:off x="4900493" y="3696169"/>
              <a:ext cx="249522" cy="69351"/>
            </a:xfrm>
            <a:prstGeom prst="rect">
              <a:avLst/>
            </a:prstGeom>
            <a:solidFill>
              <a:srgbClr val="B3B3B3">
                <a:alpha val="100000"/>
              </a:srgbClr>
            </a:solidFill>
          </p:spPr>
          <p:txBody>
            <a:bodyPr/>
            <a:lstStyle/>
            <a:p/>
          </p:txBody>
        </p:sp>
        <p:sp>
          <p:nvSpPr>
            <p:cNvPr id="61" name="rc61"/>
            <p:cNvSpPr/>
            <p:nvPr/>
          </p:nvSpPr>
          <p:spPr>
            <a:xfrm>
              <a:off x="5177741" y="3518223"/>
              <a:ext cx="249522" cy="56527"/>
            </a:xfrm>
            <a:prstGeom prst="rect">
              <a:avLst/>
            </a:prstGeom>
            <a:solidFill>
              <a:srgbClr val="B3B3B3">
                <a:alpha val="100000"/>
              </a:srgbClr>
            </a:solidFill>
          </p:spPr>
          <p:txBody>
            <a:bodyPr/>
            <a:lstStyle/>
            <a:p/>
          </p:txBody>
        </p:sp>
        <p:sp>
          <p:nvSpPr>
            <p:cNvPr id="62" name="rc62"/>
            <p:cNvSpPr/>
            <p:nvPr/>
          </p:nvSpPr>
          <p:spPr>
            <a:xfrm>
              <a:off x="5454988" y="3827495"/>
              <a:ext cx="249522" cy="57642"/>
            </a:xfrm>
            <a:prstGeom prst="rect">
              <a:avLst/>
            </a:prstGeom>
            <a:solidFill>
              <a:srgbClr val="B3B3B3">
                <a:alpha val="100000"/>
              </a:srgbClr>
            </a:solidFill>
          </p:spPr>
          <p:txBody>
            <a:bodyPr/>
            <a:lstStyle/>
            <a:p/>
          </p:txBody>
        </p:sp>
        <p:sp>
          <p:nvSpPr>
            <p:cNvPr id="63" name="rc63"/>
            <p:cNvSpPr/>
            <p:nvPr/>
          </p:nvSpPr>
          <p:spPr>
            <a:xfrm>
              <a:off x="5732236" y="3763205"/>
              <a:ext cx="249522" cy="63904"/>
            </a:xfrm>
            <a:prstGeom prst="rect">
              <a:avLst/>
            </a:prstGeom>
            <a:solidFill>
              <a:srgbClr val="B3B3B3">
                <a:alpha val="100000"/>
              </a:srgbClr>
            </a:solidFill>
          </p:spPr>
          <p:txBody>
            <a:bodyPr/>
            <a:lstStyle/>
            <a:p/>
          </p:txBody>
        </p:sp>
        <p:sp>
          <p:nvSpPr>
            <p:cNvPr id="64" name="rc64"/>
            <p:cNvSpPr/>
            <p:nvPr/>
          </p:nvSpPr>
          <p:spPr>
            <a:xfrm>
              <a:off x="6009484" y="3640457"/>
              <a:ext cx="249522" cy="72567"/>
            </a:xfrm>
            <a:prstGeom prst="rect">
              <a:avLst/>
            </a:prstGeom>
            <a:solidFill>
              <a:srgbClr val="B3B3B3">
                <a:alpha val="100000"/>
              </a:srgbClr>
            </a:solidFill>
          </p:spPr>
          <p:txBody>
            <a:bodyPr/>
            <a:lstStyle/>
            <a:p/>
          </p:txBody>
        </p:sp>
        <p:sp>
          <p:nvSpPr>
            <p:cNvPr id="65" name="rc65"/>
            <p:cNvSpPr/>
            <p:nvPr/>
          </p:nvSpPr>
          <p:spPr>
            <a:xfrm>
              <a:off x="6286731" y="2321881"/>
              <a:ext cx="249522" cy="124892"/>
            </a:xfrm>
            <a:prstGeom prst="rect">
              <a:avLst/>
            </a:prstGeom>
            <a:solidFill>
              <a:srgbClr val="B3B3B3">
                <a:alpha val="100000"/>
              </a:srgbClr>
            </a:solidFill>
          </p:spPr>
          <p:txBody>
            <a:bodyPr/>
            <a:lstStyle/>
            <a:p/>
          </p:txBody>
        </p:sp>
        <p:sp>
          <p:nvSpPr>
            <p:cNvPr id="66" name="rc66"/>
            <p:cNvSpPr/>
            <p:nvPr/>
          </p:nvSpPr>
          <p:spPr>
            <a:xfrm>
              <a:off x="6563979" y="2349201"/>
              <a:ext cx="249522" cy="122319"/>
            </a:xfrm>
            <a:prstGeom prst="rect">
              <a:avLst/>
            </a:prstGeom>
            <a:solidFill>
              <a:srgbClr val="B3B3B3">
                <a:alpha val="100000"/>
              </a:srgbClr>
            </a:solidFill>
          </p:spPr>
          <p:txBody>
            <a:bodyPr/>
            <a:lstStyle/>
            <a:p/>
          </p:txBody>
        </p:sp>
        <p:sp>
          <p:nvSpPr>
            <p:cNvPr id="67" name="rc67"/>
            <p:cNvSpPr/>
            <p:nvPr/>
          </p:nvSpPr>
          <p:spPr>
            <a:xfrm>
              <a:off x="6841227" y="2378451"/>
              <a:ext cx="249522" cy="112368"/>
            </a:xfrm>
            <a:prstGeom prst="rect">
              <a:avLst/>
            </a:prstGeom>
            <a:solidFill>
              <a:srgbClr val="B3B3B3">
                <a:alpha val="100000"/>
              </a:srgbClr>
            </a:solidFill>
          </p:spPr>
          <p:txBody>
            <a:bodyPr/>
            <a:lstStyle/>
            <a:p/>
          </p:txBody>
        </p:sp>
        <p:sp>
          <p:nvSpPr>
            <p:cNvPr id="68" name="rc68"/>
            <p:cNvSpPr/>
            <p:nvPr/>
          </p:nvSpPr>
          <p:spPr>
            <a:xfrm>
              <a:off x="7118474" y="2405343"/>
              <a:ext cx="249522" cy="111296"/>
            </a:xfrm>
            <a:prstGeom prst="rect">
              <a:avLst/>
            </a:prstGeom>
            <a:solidFill>
              <a:srgbClr val="B3B3B3">
                <a:alpha val="100000"/>
              </a:srgbClr>
            </a:solidFill>
          </p:spPr>
          <p:txBody>
            <a:bodyPr/>
            <a:lstStyle/>
            <a:p/>
          </p:txBody>
        </p:sp>
        <p:sp>
          <p:nvSpPr>
            <p:cNvPr id="69" name="rc69"/>
            <p:cNvSpPr/>
            <p:nvPr/>
          </p:nvSpPr>
          <p:spPr>
            <a:xfrm>
              <a:off x="7395722" y="2428288"/>
              <a:ext cx="249522" cy="122447"/>
            </a:xfrm>
            <a:prstGeom prst="rect">
              <a:avLst/>
            </a:prstGeom>
            <a:solidFill>
              <a:srgbClr val="B3B3B3">
                <a:alpha val="100000"/>
              </a:srgbClr>
            </a:solidFill>
          </p:spPr>
          <p:txBody>
            <a:bodyPr/>
            <a:lstStyle/>
            <a:p/>
          </p:txBody>
        </p:sp>
        <p:sp>
          <p:nvSpPr>
            <p:cNvPr id="70" name="rc70"/>
            <p:cNvSpPr/>
            <p:nvPr/>
          </p:nvSpPr>
          <p:spPr>
            <a:xfrm>
              <a:off x="7672970" y="2455094"/>
              <a:ext cx="249522" cy="131754"/>
            </a:xfrm>
            <a:prstGeom prst="rect">
              <a:avLst/>
            </a:prstGeom>
            <a:solidFill>
              <a:srgbClr val="B3B3B3">
                <a:alpha val="100000"/>
              </a:srgbClr>
            </a:solidFill>
          </p:spPr>
          <p:txBody>
            <a:bodyPr/>
            <a:lstStyle/>
            <a:p/>
          </p:txBody>
        </p:sp>
        <p:sp>
          <p:nvSpPr>
            <p:cNvPr id="71" name="rc71"/>
            <p:cNvSpPr/>
            <p:nvPr/>
          </p:nvSpPr>
          <p:spPr>
            <a:xfrm>
              <a:off x="7950217" y="2922325"/>
              <a:ext cx="249522" cy="516081"/>
            </a:xfrm>
            <a:prstGeom prst="rect">
              <a:avLst/>
            </a:prstGeom>
            <a:solidFill>
              <a:srgbClr val="B3B3B3">
                <a:alpha val="100000"/>
              </a:srgbClr>
            </a:solidFill>
          </p:spPr>
          <p:txBody>
            <a:bodyPr/>
            <a:lstStyle/>
            <a:p/>
          </p:txBody>
        </p:sp>
        <p:sp>
          <p:nvSpPr>
            <p:cNvPr id="72" name="pl72"/>
            <p:cNvSpPr/>
            <p:nvPr/>
          </p:nvSpPr>
          <p:spPr>
            <a:xfrm>
              <a:off x="1421035" y="1226758"/>
              <a:ext cx="6653943" cy="730081"/>
            </a:xfrm>
            <a:custGeom>
              <a:avLst/>
              <a:pathLst>
                <a:path w="6653943" h="730081">
                  <a:moveTo>
                    <a:pt x="0" y="168480"/>
                  </a:moveTo>
                  <a:lnTo>
                    <a:pt x="277247" y="168480"/>
                  </a:lnTo>
                  <a:lnTo>
                    <a:pt x="554495" y="224640"/>
                  </a:lnTo>
                  <a:lnTo>
                    <a:pt x="831742" y="84240"/>
                  </a:lnTo>
                  <a:lnTo>
                    <a:pt x="1108990" y="0"/>
                  </a:lnTo>
                  <a:lnTo>
                    <a:pt x="1386238" y="56160"/>
                  </a:lnTo>
                  <a:lnTo>
                    <a:pt x="1663485" y="28080"/>
                  </a:lnTo>
                  <a:lnTo>
                    <a:pt x="1940733" y="28080"/>
                  </a:lnTo>
                  <a:lnTo>
                    <a:pt x="2217981" y="28080"/>
                  </a:lnTo>
                  <a:lnTo>
                    <a:pt x="2495228" y="28080"/>
                  </a:lnTo>
                  <a:lnTo>
                    <a:pt x="2772476" y="28080"/>
                  </a:lnTo>
                  <a:lnTo>
                    <a:pt x="3049724" y="28080"/>
                  </a:lnTo>
                  <a:lnTo>
                    <a:pt x="3326971" y="28080"/>
                  </a:lnTo>
                  <a:lnTo>
                    <a:pt x="3604219" y="84240"/>
                  </a:lnTo>
                  <a:lnTo>
                    <a:pt x="3881467" y="168480"/>
                  </a:lnTo>
                  <a:lnTo>
                    <a:pt x="4158714" y="28080"/>
                  </a:lnTo>
                  <a:lnTo>
                    <a:pt x="4435962" y="56160"/>
                  </a:lnTo>
                  <a:lnTo>
                    <a:pt x="4713210" y="112320"/>
                  </a:lnTo>
                  <a:lnTo>
                    <a:pt x="4990457" y="730081"/>
                  </a:lnTo>
                  <a:lnTo>
                    <a:pt x="5267705" y="730081"/>
                  </a:lnTo>
                  <a:lnTo>
                    <a:pt x="5544953" y="730081"/>
                  </a:lnTo>
                  <a:lnTo>
                    <a:pt x="5822200" y="730081"/>
                  </a:lnTo>
                  <a:lnTo>
                    <a:pt x="6099448" y="730081"/>
                  </a:lnTo>
                  <a:lnTo>
                    <a:pt x="6376696" y="730081"/>
                  </a:lnTo>
                  <a:lnTo>
                    <a:pt x="6653943" y="280800"/>
                  </a:lnTo>
                </a:path>
              </a:pathLst>
            </a:custGeom>
            <a:ln w="27101" cap="flat">
              <a:solidFill>
                <a:srgbClr val="0058AB">
                  <a:alpha val="100000"/>
                </a:srgbClr>
              </a:solidFill>
              <a:prstDash val="solid"/>
              <a:round/>
            </a:ln>
          </p:spPr>
          <p:txBody>
            <a:bodyPr/>
            <a:lstStyle/>
            <a:p/>
          </p:txBody>
        </p:sp>
        <p:sp>
          <p:nvSpPr>
            <p:cNvPr id="73" name="pl73"/>
            <p:cNvSpPr/>
            <p:nvPr/>
          </p:nvSpPr>
          <p:spPr>
            <a:xfrm>
              <a:off x="1698282" y="1282919"/>
              <a:ext cx="6376696" cy="702001"/>
            </a:xfrm>
            <a:custGeom>
              <a:avLst/>
              <a:pathLst>
                <a:path w="6376696" h="702001">
                  <a:moveTo>
                    <a:pt x="0" y="449281"/>
                  </a:moveTo>
                  <a:lnTo>
                    <a:pt x="277247" y="308880"/>
                  </a:lnTo>
                  <a:lnTo>
                    <a:pt x="554495" y="196560"/>
                  </a:lnTo>
                  <a:lnTo>
                    <a:pt x="831742" y="56160"/>
                  </a:lnTo>
                  <a:lnTo>
                    <a:pt x="1108990" y="56160"/>
                  </a:lnTo>
                  <a:lnTo>
                    <a:pt x="1386238" y="28080"/>
                  </a:lnTo>
                  <a:lnTo>
                    <a:pt x="1663485" y="0"/>
                  </a:lnTo>
                  <a:lnTo>
                    <a:pt x="1940733" y="0"/>
                  </a:lnTo>
                  <a:lnTo>
                    <a:pt x="2217981" y="0"/>
                  </a:lnTo>
                  <a:lnTo>
                    <a:pt x="2495228" y="0"/>
                  </a:lnTo>
                  <a:lnTo>
                    <a:pt x="2772476" y="0"/>
                  </a:lnTo>
                  <a:lnTo>
                    <a:pt x="3049724" y="0"/>
                  </a:lnTo>
                  <a:lnTo>
                    <a:pt x="3326971" y="56160"/>
                  </a:lnTo>
                  <a:lnTo>
                    <a:pt x="3604219" y="140400"/>
                  </a:lnTo>
                  <a:lnTo>
                    <a:pt x="3881467" y="0"/>
                  </a:lnTo>
                  <a:lnTo>
                    <a:pt x="4158714" y="28080"/>
                  </a:lnTo>
                  <a:lnTo>
                    <a:pt x="4435962" y="84240"/>
                  </a:lnTo>
                  <a:lnTo>
                    <a:pt x="4713210" y="702001"/>
                  </a:lnTo>
                  <a:lnTo>
                    <a:pt x="4990457" y="702001"/>
                  </a:lnTo>
                  <a:lnTo>
                    <a:pt x="5267705" y="702001"/>
                  </a:lnTo>
                  <a:lnTo>
                    <a:pt x="5544953" y="702001"/>
                  </a:lnTo>
                  <a:lnTo>
                    <a:pt x="5822200" y="702001"/>
                  </a:lnTo>
                  <a:lnTo>
                    <a:pt x="6099448" y="702001"/>
                  </a:lnTo>
                  <a:lnTo>
                    <a:pt x="6376696" y="477361"/>
                  </a:lnTo>
                </a:path>
              </a:pathLst>
            </a:custGeom>
            <a:ln w="27101" cap="flat">
              <a:solidFill>
                <a:srgbClr val="333333">
                  <a:alpha val="100000"/>
                </a:srgbClr>
              </a:solidFill>
              <a:prstDash val="solid"/>
              <a:round/>
            </a:ln>
          </p:spPr>
          <p:txBody>
            <a:bodyPr/>
            <a:lstStyle/>
            <a:p/>
          </p:txBody>
        </p:sp>
        <p:sp>
          <p:nvSpPr>
            <p:cNvPr id="74" name="tx74"/>
            <p:cNvSpPr/>
            <p:nvPr/>
          </p:nvSpPr>
          <p:spPr>
            <a:xfrm>
              <a:off x="6618402"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5" name="tx75"/>
            <p:cNvSpPr/>
            <p:nvPr/>
          </p:nvSpPr>
          <p:spPr>
            <a:xfrm>
              <a:off x="6895650"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6" name="tx76"/>
            <p:cNvSpPr/>
            <p:nvPr/>
          </p:nvSpPr>
          <p:spPr>
            <a:xfrm>
              <a:off x="7172898"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7" name="tx77"/>
            <p:cNvSpPr/>
            <p:nvPr/>
          </p:nvSpPr>
          <p:spPr>
            <a:xfrm>
              <a:off x="7450145"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8" name="tx78"/>
            <p:cNvSpPr/>
            <p:nvPr/>
          </p:nvSpPr>
          <p:spPr>
            <a:xfrm>
              <a:off x="7727393"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9" name="tx79"/>
            <p:cNvSpPr/>
            <p:nvPr/>
          </p:nvSpPr>
          <p:spPr>
            <a:xfrm>
              <a:off x="8004641"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80" name="tx80"/>
            <p:cNvSpPr/>
            <p:nvPr/>
          </p:nvSpPr>
          <p:spPr>
            <a:xfrm>
              <a:off x="6618402"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1" name="tx81"/>
            <p:cNvSpPr/>
            <p:nvPr/>
          </p:nvSpPr>
          <p:spPr>
            <a:xfrm>
              <a:off x="6895650"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2" name="tx82"/>
            <p:cNvSpPr/>
            <p:nvPr/>
          </p:nvSpPr>
          <p:spPr>
            <a:xfrm>
              <a:off x="7172898"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3" name="tx83"/>
            <p:cNvSpPr/>
            <p:nvPr/>
          </p:nvSpPr>
          <p:spPr>
            <a:xfrm>
              <a:off x="7450145"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4" name="tx84"/>
            <p:cNvSpPr/>
            <p:nvPr/>
          </p:nvSpPr>
          <p:spPr>
            <a:xfrm>
              <a:off x="7727393"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5" name="tx85"/>
            <p:cNvSpPr/>
            <p:nvPr/>
          </p:nvSpPr>
          <p:spPr>
            <a:xfrm>
              <a:off x="8004641"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86" name="tx86"/>
            <p:cNvSpPr/>
            <p:nvPr/>
          </p:nvSpPr>
          <p:spPr>
            <a:xfrm>
              <a:off x="1345686" y="37970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87" name="tx87"/>
            <p:cNvSpPr/>
            <p:nvPr/>
          </p:nvSpPr>
          <p:spPr>
            <a:xfrm>
              <a:off x="2731924" y="38789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8" name="tx88"/>
            <p:cNvSpPr/>
            <p:nvPr/>
          </p:nvSpPr>
          <p:spPr>
            <a:xfrm>
              <a:off x="4163367" y="390138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5504401" y="39054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6583247" y="31986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91" name="tx91"/>
            <p:cNvSpPr/>
            <p:nvPr/>
          </p:nvSpPr>
          <p:spPr>
            <a:xfrm>
              <a:off x="6860494" y="32082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92" name="tx92"/>
            <p:cNvSpPr/>
            <p:nvPr/>
          </p:nvSpPr>
          <p:spPr>
            <a:xfrm>
              <a:off x="7137742" y="32211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93" name="tx93"/>
            <p:cNvSpPr/>
            <p:nvPr/>
          </p:nvSpPr>
          <p:spPr>
            <a:xfrm>
              <a:off x="7414990" y="32382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94" name="tx94"/>
            <p:cNvSpPr/>
            <p:nvPr/>
          </p:nvSpPr>
          <p:spPr>
            <a:xfrm>
              <a:off x="7692237" y="32562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95" name="tx95"/>
            <p:cNvSpPr/>
            <p:nvPr/>
          </p:nvSpPr>
          <p:spPr>
            <a:xfrm>
              <a:off x="7969485" y="36820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6" name="tx96"/>
            <p:cNvSpPr/>
            <p:nvPr/>
          </p:nvSpPr>
          <p:spPr>
            <a:xfrm>
              <a:off x="2731924" y="37424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4118163" y="38092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5504401" y="38158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6613391" y="23699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6890639" y="23941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7167887" y="24205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2" name="tx102"/>
            <p:cNvSpPr/>
            <p:nvPr/>
          </p:nvSpPr>
          <p:spPr>
            <a:xfrm>
              <a:off x="7445134" y="2449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7722382" y="24804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4" name="tx104"/>
            <p:cNvSpPr/>
            <p:nvPr/>
          </p:nvSpPr>
          <p:spPr>
            <a:xfrm>
              <a:off x="8014689" y="31412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2739459" y="362737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6" name="tx106"/>
            <p:cNvSpPr/>
            <p:nvPr/>
          </p:nvSpPr>
          <p:spPr>
            <a:xfrm>
              <a:off x="4125697" y="371606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07" name="tx107"/>
            <p:cNvSpPr/>
            <p:nvPr/>
          </p:nvSpPr>
          <p:spPr>
            <a:xfrm>
              <a:off x="5511936" y="372245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08" name="tx108"/>
            <p:cNvSpPr/>
            <p:nvPr/>
          </p:nvSpPr>
          <p:spPr>
            <a:xfrm>
              <a:off x="6593796" y="224291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38.6</a:t>
              </a:r>
            </a:p>
          </p:txBody>
        </p:sp>
        <p:sp>
          <p:nvSpPr>
            <p:cNvPr id="109" name="tx109"/>
            <p:cNvSpPr/>
            <p:nvPr/>
          </p:nvSpPr>
          <p:spPr>
            <a:xfrm>
              <a:off x="6911727" y="227216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10" name="tx110"/>
            <p:cNvSpPr/>
            <p:nvPr/>
          </p:nvSpPr>
          <p:spPr>
            <a:xfrm>
              <a:off x="7148291" y="229906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37.3</a:t>
              </a:r>
            </a:p>
          </p:txBody>
        </p:sp>
        <p:sp>
          <p:nvSpPr>
            <p:cNvPr id="111" name="tx111"/>
            <p:cNvSpPr/>
            <p:nvPr/>
          </p:nvSpPr>
          <p:spPr>
            <a:xfrm>
              <a:off x="7425539" y="232200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36.8</a:t>
              </a:r>
            </a:p>
          </p:txBody>
        </p:sp>
        <p:sp>
          <p:nvSpPr>
            <p:cNvPr id="112" name="tx112"/>
            <p:cNvSpPr/>
            <p:nvPr/>
          </p:nvSpPr>
          <p:spPr>
            <a:xfrm>
              <a:off x="7702787" y="234881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36.2</a:t>
              </a:r>
            </a:p>
          </p:txBody>
        </p:sp>
        <p:sp>
          <p:nvSpPr>
            <p:cNvPr id="113" name="tx113"/>
            <p:cNvSpPr/>
            <p:nvPr/>
          </p:nvSpPr>
          <p:spPr>
            <a:xfrm>
              <a:off x="7980034" y="281604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25.3</a:t>
              </a:r>
            </a:p>
          </p:txBody>
        </p:sp>
        <p:sp>
          <p:nvSpPr>
            <p:cNvPr id="114" name="tx11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0967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22390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7" name="tx117"/>
            <p:cNvSpPr/>
            <p:nvPr/>
          </p:nvSpPr>
          <p:spPr>
            <a:xfrm>
              <a:off x="639902" y="138123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7" name="tx13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78790" y="4909475"/>
              <a:ext cx="201456" cy="201456"/>
            </a:xfrm>
            <a:prstGeom prst="rect">
              <a:avLst/>
            </a:prstGeom>
            <a:solidFill>
              <a:srgbClr val="E2231A">
                <a:alpha val="100000"/>
              </a:srgbClr>
            </a:solidFill>
          </p:spPr>
          <p:txBody>
            <a:bodyPr/>
            <a:lstStyle/>
            <a:p/>
          </p:txBody>
        </p:sp>
        <p:sp>
          <p:nvSpPr>
            <p:cNvPr id="140" name="rc140"/>
            <p:cNvSpPr/>
            <p:nvPr/>
          </p:nvSpPr>
          <p:spPr>
            <a:xfrm>
              <a:off x="5642950" y="4909475"/>
              <a:ext cx="201456" cy="201456"/>
            </a:xfrm>
            <a:prstGeom prst="rect">
              <a:avLst/>
            </a:prstGeom>
            <a:solidFill>
              <a:srgbClr val="B3B3B3">
                <a:alpha val="100000"/>
              </a:srgbClr>
            </a:solidFill>
          </p:spPr>
          <p:txBody>
            <a:bodyPr/>
            <a:lstStyle/>
            <a:p/>
          </p:txBody>
        </p:sp>
        <p:sp>
          <p:nvSpPr>
            <p:cNvPr id="141" name="tx14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51100" y="650218"/>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2000-2024</a:t>
              </a:r>
            </a:p>
          </p:txBody>
        </p:sp>
        <p:sp>
          <p:nvSpPr>
            <p:cNvPr id="145" name="pl145"/>
            <p:cNvSpPr/>
            <p:nvPr/>
          </p:nvSpPr>
          <p:spPr>
            <a:xfrm>
              <a:off x="21894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9757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7621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484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826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8689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552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4416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74644"/>
              <a:ext cx="6394004" cy="162162"/>
            </a:xfrm>
            <a:prstGeom prst="rect">
              <a:avLst/>
            </a:prstGeom>
            <a:solidFill>
              <a:srgbClr val="E2231A">
                <a:alpha val="100000"/>
              </a:srgbClr>
            </a:solidFill>
          </p:spPr>
          <p:txBody>
            <a:bodyPr/>
            <a:lstStyle/>
            <a:p/>
          </p:txBody>
        </p:sp>
        <p:sp>
          <p:nvSpPr>
            <p:cNvPr id="158" name="rc158"/>
            <p:cNvSpPr/>
            <p:nvPr/>
          </p:nvSpPr>
          <p:spPr>
            <a:xfrm>
              <a:off x="1296273" y="5571941"/>
              <a:ext cx="5913659" cy="162162"/>
            </a:xfrm>
            <a:prstGeom prst="rect">
              <a:avLst/>
            </a:prstGeom>
            <a:solidFill>
              <a:srgbClr val="E2231A">
                <a:alpha val="100000"/>
              </a:srgbClr>
            </a:solidFill>
          </p:spPr>
          <p:txBody>
            <a:bodyPr/>
            <a:lstStyle/>
            <a:p/>
          </p:txBody>
        </p:sp>
        <p:sp>
          <p:nvSpPr>
            <p:cNvPr id="159" name="rc159"/>
            <p:cNvSpPr/>
            <p:nvPr/>
          </p:nvSpPr>
          <p:spPr>
            <a:xfrm>
              <a:off x="1296273" y="5369238"/>
              <a:ext cx="2366892" cy="162162"/>
            </a:xfrm>
            <a:prstGeom prst="rect">
              <a:avLst/>
            </a:prstGeom>
            <a:solidFill>
              <a:srgbClr val="E2231A">
                <a:alpha val="100000"/>
              </a:srgbClr>
            </a:solidFill>
          </p:spPr>
          <p:txBody>
            <a:bodyPr/>
            <a:lstStyle/>
            <a:p/>
          </p:txBody>
        </p:sp>
        <p:sp>
          <p:nvSpPr>
            <p:cNvPr id="160" name="rc160"/>
            <p:cNvSpPr/>
            <p:nvPr/>
          </p:nvSpPr>
          <p:spPr>
            <a:xfrm>
              <a:off x="7690278" y="5774644"/>
              <a:ext cx="509462" cy="162162"/>
            </a:xfrm>
            <a:prstGeom prst="rect">
              <a:avLst/>
            </a:prstGeom>
            <a:solidFill>
              <a:srgbClr val="B3B3B3">
                <a:alpha val="100000"/>
              </a:srgbClr>
            </a:solidFill>
          </p:spPr>
          <p:txBody>
            <a:bodyPr/>
            <a:lstStyle/>
            <a:p/>
          </p:txBody>
        </p:sp>
        <p:sp>
          <p:nvSpPr>
            <p:cNvPr id="161" name="rc161"/>
            <p:cNvSpPr/>
            <p:nvPr/>
          </p:nvSpPr>
          <p:spPr>
            <a:xfrm>
              <a:off x="7209932" y="5571941"/>
              <a:ext cx="548761" cy="162162"/>
            </a:xfrm>
            <a:prstGeom prst="rect">
              <a:avLst/>
            </a:prstGeom>
            <a:solidFill>
              <a:srgbClr val="B3B3B3">
                <a:alpha val="100000"/>
              </a:srgbClr>
            </a:solidFill>
          </p:spPr>
          <p:txBody>
            <a:bodyPr/>
            <a:lstStyle/>
            <a:p/>
          </p:txBody>
        </p:sp>
        <p:sp>
          <p:nvSpPr>
            <p:cNvPr id="162" name="rc162"/>
            <p:cNvSpPr/>
            <p:nvPr/>
          </p:nvSpPr>
          <p:spPr>
            <a:xfrm>
              <a:off x="3663166" y="5369238"/>
              <a:ext cx="2149495" cy="162162"/>
            </a:xfrm>
            <a:prstGeom prst="rect">
              <a:avLst/>
            </a:prstGeom>
            <a:solidFill>
              <a:srgbClr val="B3B3B3">
                <a:alpha val="100000"/>
              </a:srgbClr>
            </a:solidFill>
          </p:spPr>
          <p:txBody>
            <a:bodyPr/>
            <a:lstStyle/>
            <a:p/>
          </p:txBody>
        </p:sp>
        <p:sp>
          <p:nvSpPr>
            <p:cNvPr id="163" name="tx163"/>
            <p:cNvSpPr/>
            <p:nvPr/>
          </p:nvSpPr>
          <p:spPr>
            <a:xfrm>
              <a:off x="831226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38.6</a:t>
              </a:r>
            </a:p>
          </p:txBody>
        </p:sp>
        <p:sp>
          <p:nvSpPr>
            <p:cNvPr id="164" name="tx164"/>
            <p:cNvSpPr/>
            <p:nvPr/>
          </p:nvSpPr>
          <p:spPr>
            <a:xfrm>
              <a:off x="787122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36.2</a:t>
              </a:r>
            </a:p>
          </p:txBody>
        </p:sp>
        <p:sp>
          <p:nvSpPr>
            <p:cNvPr id="165" name="tx165"/>
            <p:cNvSpPr/>
            <p:nvPr/>
          </p:nvSpPr>
          <p:spPr>
            <a:xfrm>
              <a:off x="592518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66" name="tx166"/>
            <p:cNvSpPr/>
            <p:nvPr/>
          </p:nvSpPr>
          <p:spPr>
            <a:xfrm>
              <a:off x="438074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35.8</a:t>
              </a:r>
            </a:p>
          </p:txBody>
        </p:sp>
        <p:sp>
          <p:nvSpPr>
            <p:cNvPr id="167" name="tx167"/>
            <p:cNvSpPr/>
            <p:nvPr/>
          </p:nvSpPr>
          <p:spPr>
            <a:xfrm>
              <a:off x="414057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33.1</a:t>
              </a:r>
            </a:p>
          </p:txBody>
        </p:sp>
        <p:sp>
          <p:nvSpPr>
            <p:cNvPr id="168" name="tx168"/>
            <p:cNvSpPr/>
            <p:nvPr/>
          </p:nvSpPr>
          <p:spPr>
            <a:xfrm>
              <a:off x="236719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a:t>
              </a:r>
            </a:p>
          </p:txBody>
        </p:sp>
        <p:sp>
          <p:nvSpPr>
            <p:cNvPr id="169" name="tx169"/>
            <p:cNvSpPr/>
            <p:nvPr/>
          </p:nvSpPr>
          <p:spPr>
            <a:xfrm>
              <a:off x="7864637"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70" name="tx170"/>
            <p:cNvSpPr/>
            <p:nvPr/>
          </p:nvSpPr>
          <p:spPr>
            <a:xfrm>
              <a:off x="7403941"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71" name="tx171"/>
            <p:cNvSpPr/>
            <p:nvPr/>
          </p:nvSpPr>
          <p:spPr>
            <a:xfrm>
              <a:off x="4673605"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2" name="tx17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5832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474465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6530992"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831732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0" name="tx180"/>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89%. This is greater than in 2019, where coverage was 73%.
13,000 children missed their routine first dose of measles vaccine.
MCV2 is typically administered to children between 18 months and five years old. MCV2 coverage increased to 80%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42826"/>
            </a:xfrm>
            <a:custGeom>
              <a:avLst/>
              <a:pathLst>
                <a:path w="3397293" h="742826">
                  <a:moveTo>
                    <a:pt x="0" y="171421"/>
                  </a:moveTo>
                  <a:lnTo>
                    <a:pt x="141553" y="171421"/>
                  </a:lnTo>
                  <a:lnTo>
                    <a:pt x="283107" y="228562"/>
                  </a:lnTo>
                  <a:lnTo>
                    <a:pt x="424661" y="85710"/>
                  </a:lnTo>
                  <a:lnTo>
                    <a:pt x="566215" y="0"/>
                  </a:lnTo>
                  <a:lnTo>
                    <a:pt x="707769" y="57140"/>
                  </a:lnTo>
                  <a:lnTo>
                    <a:pt x="849323" y="28570"/>
                  </a:lnTo>
                  <a:lnTo>
                    <a:pt x="990877" y="28570"/>
                  </a:lnTo>
                  <a:lnTo>
                    <a:pt x="1132431" y="28570"/>
                  </a:lnTo>
                  <a:lnTo>
                    <a:pt x="1273984" y="28570"/>
                  </a:lnTo>
                  <a:lnTo>
                    <a:pt x="1415538" y="28570"/>
                  </a:lnTo>
                  <a:lnTo>
                    <a:pt x="1557092" y="28570"/>
                  </a:lnTo>
                  <a:lnTo>
                    <a:pt x="1698646" y="28570"/>
                  </a:lnTo>
                  <a:lnTo>
                    <a:pt x="1840200" y="85710"/>
                  </a:lnTo>
                  <a:lnTo>
                    <a:pt x="1981754" y="171421"/>
                  </a:lnTo>
                  <a:lnTo>
                    <a:pt x="2123308" y="28570"/>
                  </a:lnTo>
                  <a:lnTo>
                    <a:pt x="2264862" y="57140"/>
                  </a:lnTo>
                  <a:lnTo>
                    <a:pt x="2406416" y="114281"/>
                  </a:lnTo>
                  <a:lnTo>
                    <a:pt x="2547969" y="742826"/>
                  </a:lnTo>
                  <a:lnTo>
                    <a:pt x="2689523" y="742826"/>
                  </a:lnTo>
                  <a:lnTo>
                    <a:pt x="2831077" y="742826"/>
                  </a:lnTo>
                  <a:lnTo>
                    <a:pt x="2972631" y="742826"/>
                  </a:lnTo>
                  <a:lnTo>
                    <a:pt x="3114185" y="742826"/>
                  </a:lnTo>
                  <a:lnTo>
                    <a:pt x="3255739" y="742826"/>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42826"/>
            </a:xfrm>
            <a:custGeom>
              <a:avLst/>
              <a:pathLst>
                <a:path w="3397293" h="742826">
                  <a:moveTo>
                    <a:pt x="0" y="171421"/>
                  </a:moveTo>
                  <a:lnTo>
                    <a:pt x="141553" y="171421"/>
                  </a:lnTo>
                  <a:lnTo>
                    <a:pt x="283107" y="228562"/>
                  </a:lnTo>
                  <a:lnTo>
                    <a:pt x="424661" y="85710"/>
                  </a:lnTo>
                  <a:lnTo>
                    <a:pt x="566215" y="0"/>
                  </a:lnTo>
                  <a:lnTo>
                    <a:pt x="707769" y="57140"/>
                  </a:lnTo>
                  <a:lnTo>
                    <a:pt x="849323" y="28570"/>
                  </a:lnTo>
                  <a:lnTo>
                    <a:pt x="990877" y="28570"/>
                  </a:lnTo>
                  <a:lnTo>
                    <a:pt x="1132431" y="28570"/>
                  </a:lnTo>
                  <a:lnTo>
                    <a:pt x="1273984" y="28570"/>
                  </a:lnTo>
                  <a:lnTo>
                    <a:pt x="1415538" y="28570"/>
                  </a:lnTo>
                  <a:lnTo>
                    <a:pt x="1557092" y="28570"/>
                  </a:lnTo>
                  <a:lnTo>
                    <a:pt x="1698646" y="28570"/>
                  </a:lnTo>
                  <a:lnTo>
                    <a:pt x="1840200" y="85710"/>
                  </a:lnTo>
                  <a:lnTo>
                    <a:pt x="1981754" y="171421"/>
                  </a:lnTo>
                  <a:lnTo>
                    <a:pt x="2123308" y="28570"/>
                  </a:lnTo>
                  <a:lnTo>
                    <a:pt x="2264862" y="57140"/>
                  </a:lnTo>
                  <a:lnTo>
                    <a:pt x="2406416" y="114281"/>
                  </a:lnTo>
                  <a:lnTo>
                    <a:pt x="2547969" y="742826"/>
                  </a:lnTo>
                  <a:lnTo>
                    <a:pt x="2689523" y="742826"/>
                  </a:lnTo>
                  <a:lnTo>
                    <a:pt x="2831077" y="742826"/>
                  </a:lnTo>
                  <a:lnTo>
                    <a:pt x="2972631" y="742826"/>
                  </a:lnTo>
                  <a:lnTo>
                    <a:pt x="3114185" y="742826"/>
                  </a:lnTo>
                  <a:lnTo>
                    <a:pt x="3255739" y="742826"/>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42826"/>
            </a:xfrm>
            <a:custGeom>
              <a:avLst/>
              <a:pathLst>
                <a:path w="3397293" h="742826">
                  <a:moveTo>
                    <a:pt x="0" y="171421"/>
                  </a:moveTo>
                  <a:lnTo>
                    <a:pt x="141553" y="171421"/>
                  </a:lnTo>
                  <a:lnTo>
                    <a:pt x="283107" y="228562"/>
                  </a:lnTo>
                  <a:lnTo>
                    <a:pt x="424661" y="85710"/>
                  </a:lnTo>
                  <a:lnTo>
                    <a:pt x="566215" y="0"/>
                  </a:lnTo>
                  <a:lnTo>
                    <a:pt x="707769" y="57140"/>
                  </a:lnTo>
                  <a:lnTo>
                    <a:pt x="849323" y="28570"/>
                  </a:lnTo>
                  <a:lnTo>
                    <a:pt x="990877" y="28570"/>
                  </a:lnTo>
                  <a:lnTo>
                    <a:pt x="1132431" y="28570"/>
                  </a:lnTo>
                  <a:lnTo>
                    <a:pt x="1273984" y="28570"/>
                  </a:lnTo>
                  <a:lnTo>
                    <a:pt x="1415538" y="28570"/>
                  </a:lnTo>
                  <a:lnTo>
                    <a:pt x="1557092" y="28570"/>
                  </a:lnTo>
                  <a:lnTo>
                    <a:pt x="1698646" y="28570"/>
                  </a:lnTo>
                  <a:lnTo>
                    <a:pt x="1840200" y="85710"/>
                  </a:lnTo>
                  <a:lnTo>
                    <a:pt x="1981754" y="171421"/>
                  </a:lnTo>
                  <a:lnTo>
                    <a:pt x="2123308" y="28570"/>
                  </a:lnTo>
                  <a:lnTo>
                    <a:pt x="2264862" y="57140"/>
                  </a:lnTo>
                  <a:lnTo>
                    <a:pt x="2406416" y="114281"/>
                  </a:lnTo>
                  <a:lnTo>
                    <a:pt x="2547969" y="742826"/>
                  </a:lnTo>
                  <a:lnTo>
                    <a:pt x="2689523" y="742826"/>
                  </a:lnTo>
                  <a:lnTo>
                    <a:pt x="2831077" y="742826"/>
                  </a:lnTo>
                  <a:lnTo>
                    <a:pt x="2972631" y="742826"/>
                  </a:lnTo>
                  <a:lnTo>
                    <a:pt x="3114185" y="742826"/>
                  </a:lnTo>
                  <a:lnTo>
                    <a:pt x="3255739" y="742826"/>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7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8040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0" name="tx60"/>
            <p:cNvSpPr/>
            <p:nvPr/>
          </p:nvSpPr>
          <p:spPr>
            <a:xfrm>
              <a:off x="27274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85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42009" y="471005"/>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Libya,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73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9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127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4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714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83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950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068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1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53895"/>
              <a:ext cx="3397293" cy="1529348"/>
            </a:xfrm>
            <a:custGeom>
              <a:avLst/>
              <a:pathLst>
                <a:path w="3397293" h="1529348">
                  <a:moveTo>
                    <a:pt x="0" y="352926"/>
                  </a:moveTo>
                  <a:lnTo>
                    <a:pt x="141553" y="352926"/>
                  </a:lnTo>
                  <a:lnTo>
                    <a:pt x="283107" y="470568"/>
                  </a:lnTo>
                  <a:lnTo>
                    <a:pt x="424661" y="176463"/>
                  </a:lnTo>
                  <a:lnTo>
                    <a:pt x="566215" y="0"/>
                  </a:lnTo>
                  <a:lnTo>
                    <a:pt x="707769" y="117642"/>
                  </a:lnTo>
                  <a:lnTo>
                    <a:pt x="849323" y="58821"/>
                  </a:lnTo>
                  <a:lnTo>
                    <a:pt x="990877" y="58821"/>
                  </a:lnTo>
                  <a:lnTo>
                    <a:pt x="1132431" y="58821"/>
                  </a:lnTo>
                  <a:lnTo>
                    <a:pt x="1273984" y="58821"/>
                  </a:lnTo>
                  <a:lnTo>
                    <a:pt x="1415538" y="58821"/>
                  </a:lnTo>
                  <a:lnTo>
                    <a:pt x="1557092" y="58821"/>
                  </a:lnTo>
                  <a:lnTo>
                    <a:pt x="1698646" y="58821"/>
                  </a:lnTo>
                  <a:lnTo>
                    <a:pt x="1840200" y="176463"/>
                  </a:lnTo>
                  <a:lnTo>
                    <a:pt x="1981754" y="352926"/>
                  </a:lnTo>
                  <a:lnTo>
                    <a:pt x="2123308" y="58821"/>
                  </a:lnTo>
                  <a:lnTo>
                    <a:pt x="2264862" y="117642"/>
                  </a:lnTo>
                  <a:lnTo>
                    <a:pt x="2406416" y="235284"/>
                  </a:lnTo>
                  <a:lnTo>
                    <a:pt x="2547969" y="1529348"/>
                  </a:lnTo>
                  <a:lnTo>
                    <a:pt x="2689523" y="1529348"/>
                  </a:lnTo>
                  <a:lnTo>
                    <a:pt x="2831077" y="1529348"/>
                  </a:lnTo>
                  <a:lnTo>
                    <a:pt x="2972631" y="1529348"/>
                  </a:lnTo>
                  <a:lnTo>
                    <a:pt x="3114185" y="1529348"/>
                  </a:lnTo>
                  <a:lnTo>
                    <a:pt x="3255739" y="1529348"/>
                  </a:lnTo>
                  <a:lnTo>
                    <a:pt x="3397293" y="588211"/>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83244"/>
              <a:ext cx="3397293" cy="882316"/>
            </a:xfrm>
            <a:custGeom>
              <a:avLst/>
              <a:pathLst>
                <a:path w="3397293" h="882316">
                  <a:moveTo>
                    <a:pt x="0" y="882316"/>
                  </a:moveTo>
                  <a:lnTo>
                    <a:pt x="141553" y="823495"/>
                  </a:lnTo>
                  <a:lnTo>
                    <a:pt x="283107" y="823495"/>
                  </a:lnTo>
                  <a:lnTo>
                    <a:pt x="424661" y="764674"/>
                  </a:lnTo>
                  <a:lnTo>
                    <a:pt x="566215" y="647032"/>
                  </a:lnTo>
                  <a:lnTo>
                    <a:pt x="707769" y="529389"/>
                  </a:lnTo>
                  <a:lnTo>
                    <a:pt x="849323" y="411747"/>
                  </a:lnTo>
                  <a:lnTo>
                    <a:pt x="990877" y="411747"/>
                  </a:lnTo>
                  <a:lnTo>
                    <a:pt x="1132431" y="294105"/>
                  </a:lnTo>
                  <a:lnTo>
                    <a:pt x="1273984" y="176463"/>
                  </a:lnTo>
                  <a:lnTo>
                    <a:pt x="1415538" y="117642"/>
                  </a:lnTo>
                  <a:lnTo>
                    <a:pt x="1557092" y="117642"/>
                  </a:lnTo>
                  <a:lnTo>
                    <a:pt x="1698646" y="117642"/>
                  </a:lnTo>
                  <a:lnTo>
                    <a:pt x="1840200" y="117642"/>
                  </a:lnTo>
                  <a:lnTo>
                    <a:pt x="1981754" y="117642"/>
                  </a:lnTo>
                  <a:lnTo>
                    <a:pt x="2123308" y="117642"/>
                  </a:lnTo>
                  <a:lnTo>
                    <a:pt x="2264862" y="58821"/>
                  </a:lnTo>
                  <a:lnTo>
                    <a:pt x="2406416" y="58821"/>
                  </a:lnTo>
                  <a:lnTo>
                    <a:pt x="2547969" y="0"/>
                  </a:lnTo>
                  <a:lnTo>
                    <a:pt x="2689523" y="0"/>
                  </a:lnTo>
                  <a:lnTo>
                    <a:pt x="2831077" y="176463"/>
                  </a:lnTo>
                  <a:lnTo>
                    <a:pt x="2972631" y="294105"/>
                  </a:lnTo>
                  <a:lnTo>
                    <a:pt x="3114185" y="176463"/>
                  </a:lnTo>
                  <a:lnTo>
                    <a:pt x="3255739" y="176463"/>
                  </a:lnTo>
                  <a:lnTo>
                    <a:pt x="3397293" y="117642"/>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47959"/>
              <a:ext cx="3397293" cy="588211"/>
            </a:xfrm>
            <a:custGeom>
              <a:avLst/>
              <a:pathLst>
                <a:path w="3397293" h="588211">
                  <a:moveTo>
                    <a:pt x="0" y="352926"/>
                  </a:moveTo>
                  <a:lnTo>
                    <a:pt x="141553" y="352926"/>
                  </a:lnTo>
                  <a:lnTo>
                    <a:pt x="283107" y="411747"/>
                  </a:lnTo>
                  <a:lnTo>
                    <a:pt x="424661" y="411747"/>
                  </a:lnTo>
                  <a:lnTo>
                    <a:pt x="566215" y="352926"/>
                  </a:lnTo>
                  <a:lnTo>
                    <a:pt x="707769" y="294105"/>
                  </a:lnTo>
                  <a:lnTo>
                    <a:pt x="849323" y="294105"/>
                  </a:lnTo>
                  <a:lnTo>
                    <a:pt x="990877" y="235284"/>
                  </a:lnTo>
                  <a:lnTo>
                    <a:pt x="1132431" y="235284"/>
                  </a:lnTo>
                  <a:lnTo>
                    <a:pt x="1273984" y="117642"/>
                  </a:lnTo>
                  <a:lnTo>
                    <a:pt x="1415538" y="0"/>
                  </a:lnTo>
                  <a:lnTo>
                    <a:pt x="1557092" y="58821"/>
                  </a:lnTo>
                  <a:lnTo>
                    <a:pt x="1698646" y="176463"/>
                  </a:lnTo>
                  <a:lnTo>
                    <a:pt x="1840200" y="117642"/>
                  </a:lnTo>
                  <a:lnTo>
                    <a:pt x="1981754" y="176463"/>
                  </a:lnTo>
                  <a:lnTo>
                    <a:pt x="2123308" y="176463"/>
                  </a:lnTo>
                  <a:lnTo>
                    <a:pt x="2264862" y="58821"/>
                  </a:lnTo>
                  <a:lnTo>
                    <a:pt x="2406416" y="117642"/>
                  </a:lnTo>
                  <a:lnTo>
                    <a:pt x="2547969" y="235284"/>
                  </a:lnTo>
                  <a:lnTo>
                    <a:pt x="2689523" y="235284"/>
                  </a:lnTo>
                  <a:lnTo>
                    <a:pt x="2831077" y="294105"/>
                  </a:lnTo>
                  <a:lnTo>
                    <a:pt x="2972631" y="352926"/>
                  </a:lnTo>
                  <a:lnTo>
                    <a:pt x="3114185" y="352926"/>
                  </a:lnTo>
                  <a:lnTo>
                    <a:pt x="3255739" y="470568"/>
                  </a:lnTo>
                  <a:lnTo>
                    <a:pt x="3397293" y="588211"/>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8324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53895"/>
              <a:ext cx="3397293" cy="1529348"/>
            </a:xfrm>
            <a:custGeom>
              <a:avLst/>
              <a:pathLst>
                <a:path w="3397293" h="1529348">
                  <a:moveTo>
                    <a:pt x="0" y="352926"/>
                  </a:moveTo>
                  <a:lnTo>
                    <a:pt x="141553" y="352926"/>
                  </a:lnTo>
                  <a:lnTo>
                    <a:pt x="283107" y="470568"/>
                  </a:lnTo>
                  <a:lnTo>
                    <a:pt x="424661" y="176463"/>
                  </a:lnTo>
                  <a:lnTo>
                    <a:pt x="566215" y="0"/>
                  </a:lnTo>
                  <a:lnTo>
                    <a:pt x="707769" y="117642"/>
                  </a:lnTo>
                  <a:lnTo>
                    <a:pt x="849323" y="58821"/>
                  </a:lnTo>
                  <a:lnTo>
                    <a:pt x="990877" y="58821"/>
                  </a:lnTo>
                  <a:lnTo>
                    <a:pt x="1132431" y="58821"/>
                  </a:lnTo>
                  <a:lnTo>
                    <a:pt x="1273984" y="58821"/>
                  </a:lnTo>
                  <a:lnTo>
                    <a:pt x="1415538" y="58821"/>
                  </a:lnTo>
                  <a:lnTo>
                    <a:pt x="1557092" y="58821"/>
                  </a:lnTo>
                  <a:lnTo>
                    <a:pt x="1698646" y="58821"/>
                  </a:lnTo>
                  <a:lnTo>
                    <a:pt x="1840200" y="176463"/>
                  </a:lnTo>
                  <a:lnTo>
                    <a:pt x="1981754" y="352926"/>
                  </a:lnTo>
                  <a:lnTo>
                    <a:pt x="2123308" y="58821"/>
                  </a:lnTo>
                  <a:lnTo>
                    <a:pt x="2264862" y="117642"/>
                  </a:lnTo>
                  <a:lnTo>
                    <a:pt x="2406416" y="235284"/>
                  </a:lnTo>
                  <a:lnTo>
                    <a:pt x="2547969" y="1529348"/>
                  </a:lnTo>
                  <a:lnTo>
                    <a:pt x="2689523" y="1529348"/>
                  </a:lnTo>
                  <a:lnTo>
                    <a:pt x="2831077" y="1529348"/>
                  </a:lnTo>
                  <a:lnTo>
                    <a:pt x="2972631" y="1529348"/>
                  </a:lnTo>
                  <a:lnTo>
                    <a:pt x="3114185" y="1529348"/>
                  </a:lnTo>
                  <a:lnTo>
                    <a:pt x="3255739" y="1529348"/>
                  </a:lnTo>
                  <a:lnTo>
                    <a:pt x="3397293" y="588211"/>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59781"/>
              <a:ext cx="0" cy="447040"/>
            </a:xfrm>
            <a:custGeom>
              <a:avLst/>
              <a:pathLst>
                <a:path w="0" h="447040">
                  <a:moveTo>
                    <a:pt x="0" y="44704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59781"/>
              <a:ext cx="0" cy="211755"/>
            </a:xfrm>
            <a:custGeom>
              <a:avLst/>
              <a:pathLst>
                <a:path w="0" h="211755">
                  <a:moveTo>
                    <a:pt x="0" y="2117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59781"/>
              <a:ext cx="0" cy="152934"/>
            </a:xfrm>
            <a:custGeom>
              <a:avLst/>
              <a:pathLst>
                <a:path w="0" h="152934">
                  <a:moveTo>
                    <a:pt x="0" y="1529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59781"/>
              <a:ext cx="0" cy="152934"/>
            </a:xfrm>
            <a:custGeom>
              <a:avLst/>
              <a:pathLst>
                <a:path w="0" h="152934">
                  <a:moveTo>
                    <a:pt x="0" y="1529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59781"/>
              <a:ext cx="0" cy="1623462"/>
            </a:xfrm>
            <a:custGeom>
              <a:avLst/>
              <a:pathLst>
                <a:path w="0" h="1623462">
                  <a:moveTo>
                    <a:pt x="0" y="16234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59781"/>
              <a:ext cx="0" cy="1623462"/>
            </a:xfrm>
            <a:custGeom>
              <a:avLst/>
              <a:pathLst>
                <a:path w="0" h="1623462">
                  <a:moveTo>
                    <a:pt x="0" y="162346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59781"/>
              <a:ext cx="0" cy="682324"/>
            </a:xfrm>
            <a:custGeom>
              <a:avLst/>
              <a:pathLst>
                <a:path w="0" h="682324">
                  <a:moveTo>
                    <a:pt x="0" y="6823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53895"/>
              <a:ext cx="3397293" cy="1529348"/>
            </a:xfrm>
            <a:custGeom>
              <a:avLst/>
              <a:pathLst>
                <a:path w="3397293" h="1529348">
                  <a:moveTo>
                    <a:pt x="0" y="352926"/>
                  </a:moveTo>
                  <a:lnTo>
                    <a:pt x="141553" y="352926"/>
                  </a:lnTo>
                  <a:lnTo>
                    <a:pt x="283107" y="470568"/>
                  </a:lnTo>
                  <a:lnTo>
                    <a:pt x="424661" y="176463"/>
                  </a:lnTo>
                  <a:lnTo>
                    <a:pt x="566215" y="0"/>
                  </a:lnTo>
                  <a:lnTo>
                    <a:pt x="707769" y="117642"/>
                  </a:lnTo>
                  <a:lnTo>
                    <a:pt x="849323" y="58821"/>
                  </a:lnTo>
                  <a:lnTo>
                    <a:pt x="990877" y="58821"/>
                  </a:lnTo>
                  <a:lnTo>
                    <a:pt x="1132431" y="58821"/>
                  </a:lnTo>
                  <a:lnTo>
                    <a:pt x="1273984" y="58821"/>
                  </a:lnTo>
                  <a:lnTo>
                    <a:pt x="1415538" y="58821"/>
                  </a:lnTo>
                  <a:lnTo>
                    <a:pt x="1557092" y="58821"/>
                  </a:lnTo>
                  <a:lnTo>
                    <a:pt x="1698646" y="58821"/>
                  </a:lnTo>
                  <a:lnTo>
                    <a:pt x="1840200" y="176463"/>
                  </a:lnTo>
                  <a:lnTo>
                    <a:pt x="1981754" y="352926"/>
                  </a:lnTo>
                  <a:lnTo>
                    <a:pt x="2123308" y="58821"/>
                  </a:lnTo>
                  <a:lnTo>
                    <a:pt x="2264862" y="117642"/>
                  </a:lnTo>
                  <a:lnTo>
                    <a:pt x="2406416" y="235284"/>
                  </a:lnTo>
                  <a:lnTo>
                    <a:pt x="2547969" y="1529348"/>
                  </a:lnTo>
                  <a:lnTo>
                    <a:pt x="2689523" y="1529348"/>
                  </a:lnTo>
                  <a:lnTo>
                    <a:pt x="2831077" y="1529348"/>
                  </a:lnTo>
                  <a:lnTo>
                    <a:pt x="2972631" y="1529348"/>
                  </a:lnTo>
                  <a:lnTo>
                    <a:pt x="3114185" y="1529348"/>
                  </a:lnTo>
                  <a:lnTo>
                    <a:pt x="3255739" y="1529348"/>
                  </a:lnTo>
                  <a:lnTo>
                    <a:pt x="3397293" y="588211"/>
                  </a:lnTo>
                </a:path>
              </a:pathLst>
            </a:custGeom>
            <a:ln w="27101" cap="flat">
              <a:solidFill>
                <a:srgbClr val="0058AB">
                  <a:alpha val="100000"/>
                </a:srgbClr>
              </a:solidFill>
              <a:prstDash val="solid"/>
              <a:round/>
            </a:ln>
          </p:spPr>
          <p:txBody>
            <a:bodyPr/>
            <a:lstStyle/>
            <a:p/>
          </p:txBody>
        </p:sp>
        <p:sp>
          <p:nvSpPr>
            <p:cNvPr id="94" name="tx94"/>
            <p:cNvSpPr/>
            <p:nvPr/>
          </p:nvSpPr>
          <p:spPr>
            <a:xfrm>
              <a:off x="5377374" y="12958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6085143" y="12971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6" name="tx96"/>
            <p:cNvSpPr/>
            <p:nvPr/>
          </p:nvSpPr>
          <p:spPr>
            <a:xfrm>
              <a:off x="6792913" y="12958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7" name="tx97"/>
            <p:cNvSpPr/>
            <p:nvPr/>
          </p:nvSpPr>
          <p:spPr>
            <a:xfrm>
              <a:off x="7500682" y="12958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8" name="tx98"/>
            <p:cNvSpPr/>
            <p:nvPr/>
          </p:nvSpPr>
          <p:spPr>
            <a:xfrm>
              <a:off x="8097042" y="1295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295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74667" y="12958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1" name="tx101"/>
            <p:cNvSpPr/>
            <p:nvPr/>
          </p:nvSpPr>
          <p:spPr>
            <a:xfrm>
              <a:off x="8902429" y="30617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2957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3" name="tx103"/>
            <p:cNvSpPr/>
            <p:nvPr/>
          </p:nvSpPr>
          <p:spPr>
            <a:xfrm>
              <a:off x="5003259" y="35193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311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3429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547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16642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843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843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4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51495" y="48040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21" name="tx121"/>
            <p:cNvSpPr/>
            <p:nvPr/>
          </p:nvSpPr>
          <p:spPr>
            <a:xfrm>
              <a:off x="70441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55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399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853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308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763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626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08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535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E2231A">
                <a:alpha val="80000"/>
              </a:srgbClr>
            </a:solidFill>
          </p:spPr>
          <p:txBody>
            <a:bodyPr/>
            <a:lstStyle/>
            <a:p/>
          </p:txBody>
        </p:sp>
        <p:sp>
          <p:nvSpPr>
            <p:cNvPr id="136" name="rc136"/>
            <p:cNvSpPr/>
            <p:nvPr/>
          </p:nvSpPr>
          <p:spPr>
            <a:xfrm>
              <a:off x="1317178" y="5637654"/>
              <a:ext cx="6771537" cy="149993"/>
            </a:xfrm>
            <a:prstGeom prst="rect">
              <a:avLst/>
            </a:prstGeom>
            <a:solidFill>
              <a:srgbClr val="E2231A">
                <a:alpha val="80000"/>
              </a:srgbClr>
            </a:solidFill>
          </p:spPr>
          <p:txBody>
            <a:bodyPr/>
            <a:lstStyle/>
            <a:p/>
          </p:txBody>
        </p:sp>
        <p:sp>
          <p:nvSpPr>
            <p:cNvPr id="137" name="rc137"/>
            <p:cNvSpPr/>
            <p:nvPr/>
          </p:nvSpPr>
          <p:spPr>
            <a:xfrm>
              <a:off x="1317178" y="5450161"/>
              <a:ext cx="2710251" cy="149993"/>
            </a:xfrm>
            <a:prstGeom prst="rect">
              <a:avLst/>
            </a:prstGeom>
            <a:solidFill>
              <a:srgbClr val="E2231A">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353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9808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02631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Libya (89%) was 5 percentage points higher than the global average (84%) and 8 percentage points higher than the average across all MENA countries (81%).
National MCV1 coverage was 16 percentage points higher than in 2019 (73%).
This equates to 13,000 unvaccinated children in 2024 compared to 36,000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F26A21">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Libya ranked number 6 out of 20 countries for lowest MCV1 coverage (based on tied ranks).
Libya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56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1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174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8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44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35101"/>
              <a:ext cx="249522" cy="1167596"/>
            </a:xfrm>
            <a:prstGeom prst="rect">
              <a:avLst/>
            </a:prstGeom>
            <a:solidFill>
              <a:srgbClr val="80BD41">
                <a:alpha val="100000"/>
              </a:srgbClr>
            </a:solidFill>
          </p:spPr>
          <p:txBody>
            <a:bodyPr/>
            <a:lstStyle/>
            <a:p/>
          </p:txBody>
        </p:sp>
        <p:sp>
          <p:nvSpPr>
            <p:cNvPr id="22" name="rc22"/>
            <p:cNvSpPr/>
            <p:nvPr/>
          </p:nvSpPr>
          <p:spPr>
            <a:xfrm>
              <a:off x="1296273" y="2847197"/>
              <a:ext cx="249522" cy="87903"/>
            </a:xfrm>
            <a:prstGeom prst="rect">
              <a:avLst/>
            </a:prstGeom>
            <a:solidFill>
              <a:srgbClr val="E2231A">
                <a:alpha val="100000"/>
              </a:srgbClr>
            </a:solidFill>
          </p:spPr>
          <p:txBody>
            <a:bodyPr/>
            <a:lstStyle/>
            <a:p/>
          </p:txBody>
        </p:sp>
        <p:sp>
          <p:nvSpPr>
            <p:cNvPr id="23" name="rc23"/>
            <p:cNvSpPr/>
            <p:nvPr/>
          </p:nvSpPr>
          <p:spPr>
            <a:xfrm>
              <a:off x="1573521" y="2892430"/>
              <a:ext cx="249522" cy="1210266"/>
            </a:xfrm>
            <a:prstGeom prst="rect">
              <a:avLst/>
            </a:prstGeom>
            <a:solidFill>
              <a:srgbClr val="80BD41">
                <a:alpha val="100000"/>
              </a:srgbClr>
            </a:solidFill>
          </p:spPr>
          <p:txBody>
            <a:bodyPr/>
            <a:lstStyle/>
            <a:p/>
          </p:txBody>
        </p:sp>
        <p:sp>
          <p:nvSpPr>
            <p:cNvPr id="24" name="rc24"/>
            <p:cNvSpPr/>
            <p:nvPr/>
          </p:nvSpPr>
          <p:spPr>
            <a:xfrm>
              <a:off x="1573521" y="2801295"/>
              <a:ext cx="249522" cy="91134"/>
            </a:xfrm>
            <a:prstGeom prst="rect">
              <a:avLst/>
            </a:prstGeom>
            <a:solidFill>
              <a:srgbClr val="E2231A">
                <a:alpha val="100000"/>
              </a:srgbClr>
            </a:solidFill>
          </p:spPr>
          <p:txBody>
            <a:bodyPr/>
            <a:lstStyle/>
            <a:p/>
          </p:txBody>
        </p:sp>
        <p:sp>
          <p:nvSpPr>
            <p:cNvPr id="25" name="rc25"/>
            <p:cNvSpPr/>
            <p:nvPr/>
          </p:nvSpPr>
          <p:spPr>
            <a:xfrm>
              <a:off x="1850769" y="2870482"/>
              <a:ext cx="249522" cy="1232214"/>
            </a:xfrm>
            <a:prstGeom prst="rect">
              <a:avLst/>
            </a:prstGeom>
            <a:solidFill>
              <a:srgbClr val="80BD41">
                <a:alpha val="100000"/>
              </a:srgbClr>
            </a:solidFill>
          </p:spPr>
          <p:txBody>
            <a:bodyPr/>
            <a:lstStyle/>
            <a:p/>
          </p:txBody>
        </p:sp>
        <p:sp>
          <p:nvSpPr>
            <p:cNvPr id="26" name="rc26"/>
            <p:cNvSpPr/>
            <p:nvPr/>
          </p:nvSpPr>
          <p:spPr>
            <a:xfrm>
              <a:off x="1850769" y="2748597"/>
              <a:ext cx="249522" cy="121884"/>
            </a:xfrm>
            <a:prstGeom prst="rect">
              <a:avLst/>
            </a:prstGeom>
            <a:solidFill>
              <a:srgbClr val="E2231A">
                <a:alpha val="100000"/>
              </a:srgbClr>
            </a:solidFill>
          </p:spPr>
          <p:txBody>
            <a:bodyPr/>
            <a:lstStyle/>
            <a:p/>
          </p:txBody>
        </p:sp>
        <p:sp>
          <p:nvSpPr>
            <p:cNvPr id="27" name="rc27"/>
            <p:cNvSpPr/>
            <p:nvPr/>
          </p:nvSpPr>
          <p:spPr>
            <a:xfrm>
              <a:off x="2128016" y="2750491"/>
              <a:ext cx="249522" cy="1352205"/>
            </a:xfrm>
            <a:prstGeom prst="rect">
              <a:avLst/>
            </a:prstGeom>
            <a:solidFill>
              <a:srgbClr val="80BD41">
                <a:alpha val="100000"/>
              </a:srgbClr>
            </a:solidFill>
          </p:spPr>
          <p:txBody>
            <a:bodyPr/>
            <a:lstStyle/>
            <a:p/>
          </p:txBody>
        </p:sp>
        <p:sp>
          <p:nvSpPr>
            <p:cNvPr id="28" name="rc28"/>
            <p:cNvSpPr/>
            <p:nvPr/>
          </p:nvSpPr>
          <p:spPr>
            <a:xfrm>
              <a:off x="2128016" y="2694117"/>
              <a:ext cx="249522" cy="56374"/>
            </a:xfrm>
            <a:prstGeom prst="rect">
              <a:avLst/>
            </a:prstGeom>
            <a:solidFill>
              <a:srgbClr val="E2231A">
                <a:alpha val="100000"/>
              </a:srgbClr>
            </a:solidFill>
          </p:spPr>
          <p:txBody>
            <a:bodyPr/>
            <a:lstStyle/>
            <a:p/>
          </p:txBody>
        </p:sp>
        <p:sp>
          <p:nvSpPr>
            <p:cNvPr id="29" name="rc29"/>
            <p:cNvSpPr/>
            <p:nvPr/>
          </p:nvSpPr>
          <p:spPr>
            <a:xfrm>
              <a:off x="2405264" y="2649552"/>
              <a:ext cx="249522" cy="1453144"/>
            </a:xfrm>
            <a:prstGeom prst="rect">
              <a:avLst/>
            </a:prstGeom>
            <a:solidFill>
              <a:srgbClr val="80BD41">
                <a:alpha val="100000"/>
              </a:srgbClr>
            </a:solidFill>
          </p:spPr>
          <p:txBody>
            <a:bodyPr/>
            <a:lstStyle/>
            <a:p/>
          </p:txBody>
        </p:sp>
        <p:sp>
          <p:nvSpPr>
            <p:cNvPr id="30" name="rc30"/>
            <p:cNvSpPr/>
            <p:nvPr/>
          </p:nvSpPr>
          <p:spPr>
            <a:xfrm>
              <a:off x="2405264" y="2634846"/>
              <a:ext cx="249522" cy="14706"/>
            </a:xfrm>
            <a:prstGeom prst="rect">
              <a:avLst/>
            </a:prstGeom>
            <a:solidFill>
              <a:srgbClr val="E2231A">
                <a:alpha val="100000"/>
              </a:srgbClr>
            </a:solidFill>
          </p:spPr>
          <p:txBody>
            <a:bodyPr/>
            <a:lstStyle/>
            <a:p/>
          </p:txBody>
        </p:sp>
        <p:sp>
          <p:nvSpPr>
            <p:cNvPr id="31" name="rc31"/>
            <p:cNvSpPr/>
            <p:nvPr/>
          </p:nvSpPr>
          <p:spPr>
            <a:xfrm>
              <a:off x="2682512" y="2614458"/>
              <a:ext cx="249522" cy="1488239"/>
            </a:xfrm>
            <a:prstGeom prst="rect">
              <a:avLst/>
            </a:prstGeom>
            <a:solidFill>
              <a:srgbClr val="80BD41">
                <a:alpha val="100000"/>
              </a:srgbClr>
            </a:solidFill>
          </p:spPr>
          <p:txBody>
            <a:bodyPr/>
            <a:lstStyle/>
            <a:p/>
          </p:txBody>
        </p:sp>
        <p:sp>
          <p:nvSpPr>
            <p:cNvPr id="32" name="rc32"/>
            <p:cNvSpPr/>
            <p:nvPr/>
          </p:nvSpPr>
          <p:spPr>
            <a:xfrm>
              <a:off x="2682512" y="2568444"/>
              <a:ext cx="249522" cy="46013"/>
            </a:xfrm>
            <a:prstGeom prst="rect">
              <a:avLst/>
            </a:prstGeom>
            <a:solidFill>
              <a:srgbClr val="E2231A">
                <a:alpha val="100000"/>
              </a:srgbClr>
            </a:solidFill>
          </p:spPr>
          <p:txBody>
            <a:bodyPr/>
            <a:lstStyle/>
            <a:p/>
          </p:txBody>
        </p:sp>
        <p:sp>
          <p:nvSpPr>
            <p:cNvPr id="33" name="rc33"/>
            <p:cNvSpPr/>
            <p:nvPr/>
          </p:nvSpPr>
          <p:spPr>
            <a:xfrm>
              <a:off x="2959759" y="2564768"/>
              <a:ext cx="249522" cy="1537928"/>
            </a:xfrm>
            <a:prstGeom prst="rect">
              <a:avLst/>
            </a:prstGeom>
            <a:solidFill>
              <a:srgbClr val="80BD41">
                <a:alpha val="100000"/>
              </a:srgbClr>
            </a:solidFill>
          </p:spPr>
          <p:txBody>
            <a:bodyPr/>
            <a:lstStyle/>
            <a:p/>
          </p:txBody>
        </p:sp>
        <p:sp>
          <p:nvSpPr>
            <p:cNvPr id="34" name="rc34"/>
            <p:cNvSpPr/>
            <p:nvPr/>
          </p:nvSpPr>
          <p:spPr>
            <a:xfrm>
              <a:off x="2959759" y="2533350"/>
              <a:ext cx="249522" cy="31418"/>
            </a:xfrm>
            <a:prstGeom prst="rect">
              <a:avLst/>
            </a:prstGeom>
            <a:solidFill>
              <a:srgbClr val="E2231A">
                <a:alpha val="100000"/>
              </a:srgbClr>
            </a:solidFill>
          </p:spPr>
          <p:txBody>
            <a:bodyPr/>
            <a:lstStyle/>
            <a:p/>
          </p:txBody>
        </p:sp>
        <p:sp>
          <p:nvSpPr>
            <p:cNvPr id="35" name="rc35"/>
            <p:cNvSpPr/>
            <p:nvPr/>
          </p:nvSpPr>
          <p:spPr>
            <a:xfrm>
              <a:off x="3237007" y="2545716"/>
              <a:ext cx="249522" cy="1556980"/>
            </a:xfrm>
            <a:prstGeom prst="rect">
              <a:avLst/>
            </a:prstGeom>
            <a:solidFill>
              <a:srgbClr val="80BD41">
                <a:alpha val="100000"/>
              </a:srgbClr>
            </a:solidFill>
          </p:spPr>
          <p:txBody>
            <a:bodyPr/>
            <a:lstStyle/>
            <a:p/>
          </p:txBody>
        </p:sp>
        <p:sp>
          <p:nvSpPr>
            <p:cNvPr id="36" name="rc36"/>
            <p:cNvSpPr/>
            <p:nvPr/>
          </p:nvSpPr>
          <p:spPr>
            <a:xfrm>
              <a:off x="3237007" y="2513964"/>
              <a:ext cx="249522" cy="31752"/>
            </a:xfrm>
            <a:prstGeom prst="rect">
              <a:avLst/>
            </a:prstGeom>
            <a:solidFill>
              <a:srgbClr val="E2231A">
                <a:alpha val="100000"/>
              </a:srgbClr>
            </a:solidFill>
          </p:spPr>
          <p:txBody>
            <a:bodyPr/>
            <a:lstStyle/>
            <a:p/>
          </p:txBody>
        </p:sp>
        <p:sp>
          <p:nvSpPr>
            <p:cNvPr id="37" name="rc37"/>
            <p:cNvSpPr/>
            <p:nvPr/>
          </p:nvSpPr>
          <p:spPr>
            <a:xfrm>
              <a:off x="3514255" y="2529339"/>
              <a:ext cx="249522" cy="1573357"/>
            </a:xfrm>
            <a:prstGeom prst="rect">
              <a:avLst/>
            </a:prstGeom>
            <a:solidFill>
              <a:srgbClr val="80BD41">
                <a:alpha val="100000"/>
              </a:srgbClr>
            </a:solidFill>
          </p:spPr>
          <p:txBody>
            <a:bodyPr/>
            <a:lstStyle/>
            <a:p/>
          </p:txBody>
        </p:sp>
        <p:sp>
          <p:nvSpPr>
            <p:cNvPr id="38" name="rc38"/>
            <p:cNvSpPr/>
            <p:nvPr/>
          </p:nvSpPr>
          <p:spPr>
            <a:xfrm>
              <a:off x="3514255" y="2497252"/>
              <a:ext cx="249522" cy="32086"/>
            </a:xfrm>
            <a:prstGeom prst="rect">
              <a:avLst/>
            </a:prstGeom>
            <a:solidFill>
              <a:srgbClr val="E2231A">
                <a:alpha val="100000"/>
              </a:srgbClr>
            </a:solidFill>
          </p:spPr>
          <p:txBody>
            <a:bodyPr/>
            <a:lstStyle/>
            <a:p/>
          </p:txBody>
        </p:sp>
        <p:sp>
          <p:nvSpPr>
            <p:cNvPr id="39" name="rc39"/>
            <p:cNvSpPr/>
            <p:nvPr/>
          </p:nvSpPr>
          <p:spPr>
            <a:xfrm>
              <a:off x="3791502" y="2514298"/>
              <a:ext cx="249522" cy="1588398"/>
            </a:xfrm>
            <a:prstGeom prst="rect">
              <a:avLst/>
            </a:prstGeom>
            <a:solidFill>
              <a:srgbClr val="80BD41">
                <a:alpha val="100000"/>
              </a:srgbClr>
            </a:solidFill>
          </p:spPr>
          <p:txBody>
            <a:bodyPr/>
            <a:lstStyle/>
            <a:p/>
          </p:txBody>
        </p:sp>
        <p:sp>
          <p:nvSpPr>
            <p:cNvPr id="40" name="rc40"/>
            <p:cNvSpPr/>
            <p:nvPr/>
          </p:nvSpPr>
          <p:spPr>
            <a:xfrm>
              <a:off x="3791502" y="2481877"/>
              <a:ext cx="249522" cy="32420"/>
            </a:xfrm>
            <a:prstGeom prst="rect">
              <a:avLst/>
            </a:prstGeom>
            <a:solidFill>
              <a:srgbClr val="E2231A">
                <a:alpha val="100000"/>
              </a:srgbClr>
            </a:solidFill>
          </p:spPr>
          <p:txBody>
            <a:bodyPr/>
            <a:lstStyle/>
            <a:p/>
          </p:txBody>
        </p:sp>
        <p:sp>
          <p:nvSpPr>
            <p:cNvPr id="41" name="rc41"/>
            <p:cNvSpPr/>
            <p:nvPr/>
          </p:nvSpPr>
          <p:spPr>
            <a:xfrm>
              <a:off x="4068750" y="2453022"/>
              <a:ext cx="249522" cy="1649675"/>
            </a:xfrm>
            <a:prstGeom prst="rect">
              <a:avLst/>
            </a:prstGeom>
            <a:solidFill>
              <a:srgbClr val="80BD41">
                <a:alpha val="100000"/>
              </a:srgbClr>
            </a:solidFill>
          </p:spPr>
          <p:txBody>
            <a:bodyPr/>
            <a:lstStyle/>
            <a:p/>
          </p:txBody>
        </p:sp>
        <p:sp>
          <p:nvSpPr>
            <p:cNvPr id="42" name="rc42"/>
            <p:cNvSpPr/>
            <p:nvPr/>
          </p:nvSpPr>
          <p:spPr>
            <a:xfrm>
              <a:off x="4068750" y="2419375"/>
              <a:ext cx="249522" cy="33646"/>
            </a:xfrm>
            <a:prstGeom prst="rect">
              <a:avLst/>
            </a:prstGeom>
            <a:solidFill>
              <a:srgbClr val="E2231A">
                <a:alpha val="100000"/>
              </a:srgbClr>
            </a:solidFill>
          </p:spPr>
          <p:txBody>
            <a:bodyPr/>
            <a:lstStyle/>
            <a:p/>
          </p:txBody>
        </p:sp>
        <p:sp>
          <p:nvSpPr>
            <p:cNvPr id="43" name="rc43"/>
            <p:cNvSpPr/>
            <p:nvPr/>
          </p:nvSpPr>
          <p:spPr>
            <a:xfrm>
              <a:off x="4345998" y="2400435"/>
              <a:ext cx="249522" cy="1702261"/>
            </a:xfrm>
            <a:prstGeom prst="rect">
              <a:avLst/>
            </a:prstGeom>
            <a:solidFill>
              <a:srgbClr val="80BD41">
                <a:alpha val="100000"/>
              </a:srgbClr>
            </a:solidFill>
          </p:spPr>
          <p:txBody>
            <a:bodyPr/>
            <a:lstStyle/>
            <a:p/>
          </p:txBody>
        </p:sp>
        <p:sp>
          <p:nvSpPr>
            <p:cNvPr id="44" name="rc44"/>
            <p:cNvSpPr/>
            <p:nvPr/>
          </p:nvSpPr>
          <p:spPr>
            <a:xfrm>
              <a:off x="4345998" y="2365675"/>
              <a:ext cx="249522" cy="34760"/>
            </a:xfrm>
            <a:prstGeom prst="rect">
              <a:avLst/>
            </a:prstGeom>
            <a:solidFill>
              <a:srgbClr val="E2231A">
                <a:alpha val="100000"/>
              </a:srgbClr>
            </a:solidFill>
          </p:spPr>
          <p:txBody>
            <a:bodyPr/>
            <a:lstStyle/>
            <a:p/>
          </p:txBody>
        </p:sp>
        <p:sp>
          <p:nvSpPr>
            <p:cNvPr id="45" name="rc45"/>
            <p:cNvSpPr/>
            <p:nvPr/>
          </p:nvSpPr>
          <p:spPr>
            <a:xfrm>
              <a:off x="4623245" y="2595963"/>
              <a:ext cx="249522" cy="1506733"/>
            </a:xfrm>
            <a:prstGeom prst="rect">
              <a:avLst/>
            </a:prstGeom>
            <a:solidFill>
              <a:srgbClr val="80BD41">
                <a:alpha val="100000"/>
              </a:srgbClr>
            </a:solidFill>
          </p:spPr>
          <p:txBody>
            <a:bodyPr/>
            <a:lstStyle/>
            <a:p/>
          </p:txBody>
        </p:sp>
        <p:sp>
          <p:nvSpPr>
            <p:cNvPr id="46" name="rc46"/>
            <p:cNvSpPr/>
            <p:nvPr/>
          </p:nvSpPr>
          <p:spPr>
            <a:xfrm>
              <a:off x="4623245" y="2565213"/>
              <a:ext cx="249522" cy="30749"/>
            </a:xfrm>
            <a:prstGeom prst="rect">
              <a:avLst/>
            </a:prstGeom>
            <a:solidFill>
              <a:srgbClr val="E2231A">
                <a:alpha val="100000"/>
              </a:srgbClr>
            </a:solidFill>
          </p:spPr>
          <p:txBody>
            <a:bodyPr/>
            <a:lstStyle/>
            <a:p/>
          </p:txBody>
        </p:sp>
        <p:sp>
          <p:nvSpPr>
            <p:cNvPr id="47" name="rc47"/>
            <p:cNvSpPr/>
            <p:nvPr/>
          </p:nvSpPr>
          <p:spPr>
            <a:xfrm>
              <a:off x="4900493" y="2599194"/>
              <a:ext cx="249522" cy="1503502"/>
            </a:xfrm>
            <a:prstGeom prst="rect">
              <a:avLst/>
            </a:prstGeom>
            <a:solidFill>
              <a:srgbClr val="80BD41">
                <a:alpha val="100000"/>
              </a:srgbClr>
            </a:solidFill>
          </p:spPr>
          <p:txBody>
            <a:bodyPr/>
            <a:lstStyle/>
            <a:p/>
          </p:txBody>
        </p:sp>
        <p:sp>
          <p:nvSpPr>
            <p:cNvPr id="48" name="rc48"/>
            <p:cNvSpPr/>
            <p:nvPr/>
          </p:nvSpPr>
          <p:spPr>
            <a:xfrm>
              <a:off x="4900493" y="2536581"/>
              <a:ext cx="249522" cy="62613"/>
            </a:xfrm>
            <a:prstGeom prst="rect">
              <a:avLst/>
            </a:prstGeom>
            <a:solidFill>
              <a:srgbClr val="E2231A">
                <a:alpha val="100000"/>
              </a:srgbClr>
            </a:solidFill>
          </p:spPr>
          <p:txBody>
            <a:bodyPr/>
            <a:lstStyle/>
            <a:p/>
          </p:txBody>
        </p:sp>
        <p:sp>
          <p:nvSpPr>
            <p:cNvPr id="49" name="rc49"/>
            <p:cNvSpPr/>
            <p:nvPr/>
          </p:nvSpPr>
          <p:spPr>
            <a:xfrm>
              <a:off x="5177741" y="2612006"/>
              <a:ext cx="249522" cy="1490690"/>
            </a:xfrm>
            <a:prstGeom prst="rect">
              <a:avLst/>
            </a:prstGeom>
            <a:solidFill>
              <a:srgbClr val="80BD41">
                <a:alpha val="100000"/>
              </a:srgbClr>
            </a:solidFill>
          </p:spPr>
          <p:txBody>
            <a:bodyPr/>
            <a:lstStyle/>
            <a:p/>
          </p:txBody>
        </p:sp>
        <p:sp>
          <p:nvSpPr>
            <p:cNvPr id="50" name="rc50"/>
            <p:cNvSpPr/>
            <p:nvPr/>
          </p:nvSpPr>
          <p:spPr>
            <a:xfrm>
              <a:off x="5177741" y="2499815"/>
              <a:ext cx="249522" cy="112191"/>
            </a:xfrm>
            <a:prstGeom prst="rect">
              <a:avLst/>
            </a:prstGeom>
            <a:solidFill>
              <a:srgbClr val="E2231A">
                <a:alpha val="100000"/>
              </a:srgbClr>
            </a:solidFill>
          </p:spPr>
          <p:txBody>
            <a:bodyPr/>
            <a:lstStyle/>
            <a:p/>
          </p:txBody>
        </p:sp>
        <p:sp>
          <p:nvSpPr>
            <p:cNvPr id="51" name="rc51"/>
            <p:cNvSpPr/>
            <p:nvPr/>
          </p:nvSpPr>
          <p:spPr>
            <a:xfrm>
              <a:off x="5454988" y="2555298"/>
              <a:ext cx="249522" cy="1547398"/>
            </a:xfrm>
            <a:prstGeom prst="rect">
              <a:avLst/>
            </a:prstGeom>
            <a:solidFill>
              <a:srgbClr val="80BD41">
                <a:alpha val="100000"/>
              </a:srgbClr>
            </a:solidFill>
          </p:spPr>
          <p:txBody>
            <a:bodyPr/>
            <a:lstStyle/>
            <a:p/>
          </p:txBody>
        </p:sp>
        <p:sp>
          <p:nvSpPr>
            <p:cNvPr id="52" name="rc52"/>
            <p:cNvSpPr/>
            <p:nvPr/>
          </p:nvSpPr>
          <p:spPr>
            <a:xfrm>
              <a:off x="5454988" y="2523768"/>
              <a:ext cx="249522" cy="31529"/>
            </a:xfrm>
            <a:prstGeom prst="rect">
              <a:avLst/>
            </a:prstGeom>
            <a:solidFill>
              <a:srgbClr val="E2231A">
                <a:alpha val="100000"/>
              </a:srgbClr>
            </a:solidFill>
          </p:spPr>
          <p:txBody>
            <a:bodyPr/>
            <a:lstStyle/>
            <a:p/>
          </p:txBody>
        </p:sp>
        <p:sp>
          <p:nvSpPr>
            <p:cNvPr id="53" name="rc53"/>
            <p:cNvSpPr/>
            <p:nvPr/>
          </p:nvSpPr>
          <p:spPr>
            <a:xfrm>
              <a:off x="5732236" y="2594403"/>
              <a:ext cx="249522" cy="1508293"/>
            </a:xfrm>
            <a:prstGeom prst="rect">
              <a:avLst/>
            </a:prstGeom>
            <a:solidFill>
              <a:srgbClr val="80BD41">
                <a:alpha val="100000"/>
              </a:srgbClr>
            </a:solidFill>
          </p:spPr>
          <p:txBody>
            <a:bodyPr/>
            <a:lstStyle/>
            <a:p/>
          </p:txBody>
        </p:sp>
        <p:sp>
          <p:nvSpPr>
            <p:cNvPr id="54" name="rc54"/>
            <p:cNvSpPr/>
            <p:nvPr/>
          </p:nvSpPr>
          <p:spPr>
            <a:xfrm>
              <a:off x="5732236" y="2547722"/>
              <a:ext cx="249522" cy="46681"/>
            </a:xfrm>
            <a:prstGeom prst="rect">
              <a:avLst/>
            </a:prstGeom>
            <a:solidFill>
              <a:srgbClr val="E2231A">
                <a:alpha val="100000"/>
              </a:srgbClr>
            </a:solidFill>
          </p:spPr>
          <p:txBody>
            <a:bodyPr/>
            <a:lstStyle/>
            <a:p/>
          </p:txBody>
        </p:sp>
        <p:sp>
          <p:nvSpPr>
            <p:cNvPr id="55" name="rc55"/>
            <p:cNvSpPr/>
            <p:nvPr/>
          </p:nvSpPr>
          <p:spPr>
            <a:xfrm>
              <a:off x="6009484" y="2653452"/>
              <a:ext cx="249522" cy="1449245"/>
            </a:xfrm>
            <a:prstGeom prst="rect">
              <a:avLst/>
            </a:prstGeom>
            <a:solidFill>
              <a:srgbClr val="80BD41">
                <a:alpha val="100000"/>
              </a:srgbClr>
            </a:solidFill>
          </p:spPr>
          <p:txBody>
            <a:bodyPr/>
            <a:lstStyle/>
            <a:p/>
          </p:txBody>
        </p:sp>
        <p:sp>
          <p:nvSpPr>
            <p:cNvPr id="56" name="rc56"/>
            <p:cNvSpPr/>
            <p:nvPr/>
          </p:nvSpPr>
          <p:spPr>
            <a:xfrm>
              <a:off x="6009484" y="2577135"/>
              <a:ext cx="249522" cy="76317"/>
            </a:xfrm>
            <a:prstGeom prst="rect">
              <a:avLst/>
            </a:prstGeom>
            <a:solidFill>
              <a:srgbClr val="E2231A">
                <a:alpha val="100000"/>
              </a:srgbClr>
            </a:solidFill>
          </p:spPr>
          <p:txBody>
            <a:bodyPr/>
            <a:lstStyle/>
            <a:p/>
          </p:txBody>
        </p:sp>
        <p:sp>
          <p:nvSpPr>
            <p:cNvPr id="57" name="rc57"/>
            <p:cNvSpPr/>
            <p:nvPr/>
          </p:nvSpPr>
          <p:spPr>
            <a:xfrm>
              <a:off x="6286731" y="3007073"/>
              <a:ext cx="249522" cy="1095623"/>
            </a:xfrm>
            <a:prstGeom prst="rect">
              <a:avLst/>
            </a:prstGeom>
            <a:solidFill>
              <a:srgbClr val="80BD41">
                <a:alpha val="100000"/>
              </a:srgbClr>
            </a:solidFill>
          </p:spPr>
          <p:txBody>
            <a:bodyPr/>
            <a:lstStyle/>
            <a:p/>
          </p:txBody>
        </p:sp>
        <p:sp>
          <p:nvSpPr>
            <p:cNvPr id="58" name="rc58"/>
            <p:cNvSpPr/>
            <p:nvPr/>
          </p:nvSpPr>
          <p:spPr>
            <a:xfrm>
              <a:off x="6286731" y="2601868"/>
              <a:ext cx="249522" cy="405204"/>
            </a:xfrm>
            <a:prstGeom prst="rect">
              <a:avLst/>
            </a:prstGeom>
            <a:solidFill>
              <a:srgbClr val="E2231A">
                <a:alpha val="100000"/>
              </a:srgbClr>
            </a:solidFill>
          </p:spPr>
          <p:txBody>
            <a:bodyPr/>
            <a:lstStyle/>
            <a:p/>
          </p:txBody>
        </p:sp>
        <p:sp>
          <p:nvSpPr>
            <p:cNvPr id="59" name="rc59"/>
            <p:cNvSpPr/>
            <p:nvPr/>
          </p:nvSpPr>
          <p:spPr>
            <a:xfrm>
              <a:off x="6563979" y="3024453"/>
              <a:ext cx="249522" cy="1078243"/>
            </a:xfrm>
            <a:prstGeom prst="rect">
              <a:avLst/>
            </a:prstGeom>
            <a:solidFill>
              <a:srgbClr val="80BD41">
                <a:alpha val="100000"/>
              </a:srgbClr>
            </a:solidFill>
          </p:spPr>
          <p:txBody>
            <a:bodyPr/>
            <a:lstStyle/>
            <a:p/>
          </p:txBody>
        </p:sp>
        <p:sp>
          <p:nvSpPr>
            <p:cNvPr id="60" name="rc60"/>
            <p:cNvSpPr/>
            <p:nvPr/>
          </p:nvSpPr>
          <p:spPr>
            <a:xfrm>
              <a:off x="6563979" y="2625710"/>
              <a:ext cx="249522" cy="398742"/>
            </a:xfrm>
            <a:prstGeom prst="rect">
              <a:avLst/>
            </a:prstGeom>
            <a:solidFill>
              <a:srgbClr val="E2231A">
                <a:alpha val="100000"/>
              </a:srgbClr>
            </a:solidFill>
          </p:spPr>
          <p:txBody>
            <a:bodyPr/>
            <a:lstStyle/>
            <a:p/>
          </p:txBody>
        </p:sp>
        <p:sp>
          <p:nvSpPr>
            <p:cNvPr id="61" name="rc61"/>
            <p:cNvSpPr/>
            <p:nvPr/>
          </p:nvSpPr>
          <p:spPr>
            <a:xfrm>
              <a:off x="6841227" y="3038045"/>
              <a:ext cx="249522" cy="1064651"/>
            </a:xfrm>
            <a:prstGeom prst="rect">
              <a:avLst/>
            </a:prstGeom>
            <a:solidFill>
              <a:srgbClr val="80BD41">
                <a:alpha val="100000"/>
              </a:srgbClr>
            </a:solidFill>
          </p:spPr>
          <p:txBody>
            <a:bodyPr/>
            <a:lstStyle/>
            <a:p/>
          </p:txBody>
        </p:sp>
        <p:sp>
          <p:nvSpPr>
            <p:cNvPr id="62" name="rc62"/>
            <p:cNvSpPr/>
            <p:nvPr/>
          </p:nvSpPr>
          <p:spPr>
            <a:xfrm>
              <a:off x="6841227" y="2644316"/>
              <a:ext cx="249522" cy="393729"/>
            </a:xfrm>
            <a:prstGeom prst="rect">
              <a:avLst/>
            </a:prstGeom>
            <a:solidFill>
              <a:srgbClr val="E2231A">
                <a:alpha val="100000"/>
              </a:srgbClr>
            </a:solidFill>
          </p:spPr>
          <p:txBody>
            <a:bodyPr/>
            <a:lstStyle/>
            <a:p/>
          </p:txBody>
        </p:sp>
        <p:sp>
          <p:nvSpPr>
            <p:cNvPr id="63" name="rc63"/>
            <p:cNvSpPr/>
            <p:nvPr/>
          </p:nvSpPr>
          <p:spPr>
            <a:xfrm>
              <a:off x="7118474" y="3056205"/>
              <a:ext cx="249522" cy="1046491"/>
            </a:xfrm>
            <a:prstGeom prst="rect">
              <a:avLst/>
            </a:prstGeom>
            <a:solidFill>
              <a:srgbClr val="80BD41">
                <a:alpha val="100000"/>
              </a:srgbClr>
            </a:solidFill>
          </p:spPr>
          <p:txBody>
            <a:bodyPr/>
            <a:lstStyle/>
            <a:p/>
          </p:txBody>
        </p:sp>
        <p:sp>
          <p:nvSpPr>
            <p:cNvPr id="64" name="rc64"/>
            <p:cNvSpPr/>
            <p:nvPr/>
          </p:nvSpPr>
          <p:spPr>
            <a:xfrm>
              <a:off x="7118474" y="2669161"/>
              <a:ext cx="249522" cy="387044"/>
            </a:xfrm>
            <a:prstGeom prst="rect">
              <a:avLst/>
            </a:prstGeom>
            <a:solidFill>
              <a:srgbClr val="E2231A">
                <a:alpha val="100000"/>
              </a:srgbClr>
            </a:solidFill>
          </p:spPr>
          <p:txBody>
            <a:bodyPr/>
            <a:lstStyle/>
            <a:p/>
          </p:txBody>
        </p:sp>
        <p:sp>
          <p:nvSpPr>
            <p:cNvPr id="65" name="rc65"/>
            <p:cNvSpPr/>
            <p:nvPr/>
          </p:nvSpPr>
          <p:spPr>
            <a:xfrm>
              <a:off x="7395722" y="3080159"/>
              <a:ext cx="249522" cy="1022537"/>
            </a:xfrm>
            <a:prstGeom prst="rect">
              <a:avLst/>
            </a:prstGeom>
            <a:solidFill>
              <a:srgbClr val="80BD41">
                <a:alpha val="100000"/>
              </a:srgbClr>
            </a:solidFill>
          </p:spPr>
          <p:txBody>
            <a:bodyPr/>
            <a:lstStyle/>
            <a:p/>
          </p:txBody>
        </p:sp>
        <p:sp>
          <p:nvSpPr>
            <p:cNvPr id="66" name="rc66"/>
            <p:cNvSpPr/>
            <p:nvPr/>
          </p:nvSpPr>
          <p:spPr>
            <a:xfrm>
              <a:off x="7395722" y="2701916"/>
              <a:ext cx="249522" cy="378243"/>
            </a:xfrm>
            <a:prstGeom prst="rect">
              <a:avLst/>
            </a:prstGeom>
            <a:solidFill>
              <a:srgbClr val="E2231A">
                <a:alpha val="100000"/>
              </a:srgbClr>
            </a:solidFill>
          </p:spPr>
          <p:txBody>
            <a:bodyPr/>
            <a:lstStyle/>
            <a:p/>
          </p:txBody>
        </p:sp>
        <p:sp>
          <p:nvSpPr>
            <p:cNvPr id="67" name="rc67"/>
            <p:cNvSpPr/>
            <p:nvPr/>
          </p:nvSpPr>
          <p:spPr>
            <a:xfrm>
              <a:off x="7672970" y="3105561"/>
              <a:ext cx="249522" cy="997135"/>
            </a:xfrm>
            <a:prstGeom prst="rect">
              <a:avLst/>
            </a:prstGeom>
            <a:solidFill>
              <a:srgbClr val="80BD41">
                <a:alpha val="100000"/>
              </a:srgbClr>
            </a:solidFill>
          </p:spPr>
          <p:txBody>
            <a:bodyPr/>
            <a:lstStyle/>
            <a:p/>
          </p:txBody>
        </p:sp>
        <p:sp>
          <p:nvSpPr>
            <p:cNvPr id="68" name="rc68"/>
            <p:cNvSpPr/>
            <p:nvPr/>
          </p:nvSpPr>
          <p:spPr>
            <a:xfrm>
              <a:off x="7672970" y="2736788"/>
              <a:ext cx="249522" cy="368773"/>
            </a:xfrm>
            <a:prstGeom prst="rect">
              <a:avLst/>
            </a:prstGeom>
            <a:solidFill>
              <a:srgbClr val="E2231A">
                <a:alpha val="100000"/>
              </a:srgbClr>
            </a:solidFill>
          </p:spPr>
          <p:txBody>
            <a:bodyPr/>
            <a:lstStyle/>
            <a:p/>
          </p:txBody>
        </p:sp>
        <p:sp>
          <p:nvSpPr>
            <p:cNvPr id="69" name="rc69"/>
            <p:cNvSpPr/>
            <p:nvPr/>
          </p:nvSpPr>
          <p:spPr>
            <a:xfrm>
              <a:off x="7950217" y="2908362"/>
              <a:ext cx="249522" cy="1194334"/>
            </a:xfrm>
            <a:prstGeom prst="rect">
              <a:avLst/>
            </a:prstGeom>
            <a:solidFill>
              <a:srgbClr val="80BD41">
                <a:alpha val="100000"/>
              </a:srgbClr>
            </a:solidFill>
          </p:spPr>
          <p:txBody>
            <a:bodyPr/>
            <a:lstStyle/>
            <a:p/>
          </p:txBody>
        </p:sp>
        <p:sp>
          <p:nvSpPr>
            <p:cNvPr id="70" name="rc70"/>
            <p:cNvSpPr/>
            <p:nvPr/>
          </p:nvSpPr>
          <p:spPr>
            <a:xfrm>
              <a:off x="7950217" y="2760741"/>
              <a:ext cx="249522" cy="147620"/>
            </a:xfrm>
            <a:prstGeom prst="rect">
              <a:avLst/>
            </a:prstGeom>
            <a:solidFill>
              <a:srgbClr val="E2231A">
                <a:alpha val="100000"/>
              </a:srgbClr>
            </a:solidFill>
          </p:spPr>
          <p:txBody>
            <a:bodyPr/>
            <a:lstStyle/>
            <a:p/>
          </p:txBody>
        </p:sp>
        <p:sp>
          <p:nvSpPr>
            <p:cNvPr id="71" name="pl71"/>
            <p:cNvSpPr/>
            <p:nvPr/>
          </p:nvSpPr>
          <p:spPr>
            <a:xfrm>
              <a:off x="1421035" y="1236556"/>
              <a:ext cx="6653943" cy="752723"/>
            </a:xfrm>
            <a:custGeom>
              <a:avLst/>
              <a:pathLst>
                <a:path w="6653943" h="752723">
                  <a:moveTo>
                    <a:pt x="0" y="173705"/>
                  </a:moveTo>
                  <a:lnTo>
                    <a:pt x="277247" y="173705"/>
                  </a:lnTo>
                  <a:lnTo>
                    <a:pt x="554495" y="231607"/>
                  </a:lnTo>
                  <a:lnTo>
                    <a:pt x="831742" y="86852"/>
                  </a:lnTo>
                  <a:lnTo>
                    <a:pt x="1108990" y="0"/>
                  </a:lnTo>
                  <a:lnTo>
                    <a:pt x="1386238" y="57901"/>
                  </a:lnTo>
                  <a:lnTo>
                    <a:pt x="1663485" y="28950"/>
                  </a:lnTo>
                  <a:lnTo>
                    <a:pt x="1940733" y="28950"/>
                  </a:lnTo>
                  <a:lnTo>
                    <a:pt x="2217981" y="28950"/>
                  </a:lnTo>
                  <a:lnTo>
                    <a:pt x="2495228" y="28950"/>
                  </a:lnTo>
                  <a:lnTo>
                    <a:pt x="2772476" y="28950"/>
                  </a:lnTo>
                  <a:lnTo>
                    <a:pt x="3049724" y="28950"/>
                  </a:lnTo>
                  <a:lnTo>
                    <a:pt x="3326971" y="28950"/>
                  </a:lnTo>
                  <a:lnTo>
                    <a:pt x="3604219" y="86852"/>
                  </a:lnTo>
                  <a:lnTo>
                    <a:pt x="3881467" y="173705"/>
                  </a:lnTo>
                  <a:lnTo>
                    <a:pt x="4158714" y="28950"/>
                  </a:lnTo>
                  <a:lnTo>
                    <a:pt x="4435962" y="57901"/>
                  </a:lnTo>
                  <a:lnTo>
                    <a:pt x="4713210" y="115803"/>
                  </a:lnTo>
                  <a:lnTo>
                    <a:pt x="4990457" y="752723"/>
                  </a:lnTo>
                  <a:lnTo>
                    <a:pt x="5267705" y="752723"/>
                  </a:lnTo>
                  <a:lnTo>
                    <a:pt x="5544953" y="752723"/>
                  </a:lnTo>
                  <a:lnTo>
                    <a:pt x="5822200" y="752723"/>
                  </a:lnTo>
                  <a:lnTo>
                    <a:pt x="6099448" y="752723"/>
                  </a:lnTo>
                  <a:lnTo>
                    <a:pt x="6376696" y="752723"/>
                  </a:lnTo>
                  <a:lnTo>
                    <a:pt x="6653943" y="289509"/>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1303481" y="271241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112.7</a:t>
              </a:r>
            </a:p>
          </p:txBody>
        </p:sp>
        <p:sp>
          <p:nvSpPr>
            <p:cNvPr id="83" name="tx83"/>
            <p:cNvSpPr/>
            <p:nvPr/>
          </p:nvSpPr>
          <p:spPr>
            <a:xfrm>
              <a:off x="2689720" y="24324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137.7</a:t>
              </a:r>
            </a:p>
          </p:txBody>
        </p:sp>
        <p:sp>
          <p:nvSpPr>
            <p:cNvPr id="84" name="tx84"/>
            <p:cNvSpPr/>
            <p:nvPr/>
          </p:nvSpPr>
          <p:spPr>
            <a:xfrm>
              <a:off x="4075958" y="22834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151.1</a:t>
              </a:r>
            </a:p>
          </p:txBody>
        </p:sp>
        <p:sp>
          <p:nvSpPr>
            <p:cNvPr id="85" name="tx85"/>
            <p:cNvSpPr/>
            <p:nvPr/>
          </p:nvSpPr>
          <p:spPr>
            <a:xfrm>
              <a:off x="5462196" y="23889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141.7</a:t>
              </a:r>
            </a:p>
          </p:txBody>
        </p:sp>
        <p:sp>
          <p:nvSpPr>
            <p:cNvPr id="86" name="tx86"/>
            <p:cNvSpPr/>
            <p:nvPr/>
          </p:nvSpPr>
          <p:spPr>
            <a:xfrm>
              <a:off x="6571187" y="24897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132.6</a:t>
              </a:r>
            </a:p>
          </p:txBody>
        </p:sp>
        <p:sp>
          <p:nvSpPr>
            <p:cNvPr id="87" name="tx87"/>
            <p:cNvSpPr/>
            <p:nvPr/>
          </p:nvSpPr>
          <p:spPr>
            <a:xfrm>
              <a:off x="6848435" y="25083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8" name="tx88"/>
            <p:cNvSpPr/>
            <p:nvPr/>
          </p:nvSpPr>
          <p:spPr>
            <a:xfrm>
              <a:off x="7125682" y="2533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128.7</a:t>
              </a:r>
            </a:p>
          </p:txBody>
        </p:sp>
        <p:sp>
          <p:nvSpPr>
            <p:cNvPr id="89" name="tx89"/>
            <p:cNvSpPr/>
            <p:nvPr/>
          </p:nvSpPr>
          <p:spPr>
            <a:xfrm>
              <a:off x="7402930" y="2565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125.7</a:t>
              </a:r>
            </a:p>
          </p:txBody>
        </p:sp>
        <p:sp>
          <p:nvSpPr>
            <p:cNvPr id="90" name="tx90"/>
            <p:cNvSpPr/>
            <p:nvPr/>
          </p:nvSpPr>
          <p:spPr>
            <a:xfrm>
              <a:off x="7680178" y="2600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122.6</a:t>
              </a:r>
            </a:p>
          </p:txBody>
        </p:sp>
        <p:sp>
          <p:nvSpPr>
            <p:cNvPr id="91" name="tx91"/>
            <p:cNvSpPr/>
            <p:nvPr/>
          </p:nvSpPr>
          <p:spPr>
            <a:xfrm>
              <a:off x="7957425" y="262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120.4</a:t>
              </a:r>
            </a:p>
          </p:txBody>
        </p:sp>
        <p:sp>
          <p:nvSpPr>
            <p:cNvPr id="92" name="pl92"/>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483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104.8</a:t>
              </a:r>
            </a:p>
          </p:txBody>
        </p:sp>
        <p:sp>
          <p:nvSpPr>
            <p:cNvPr id="103" name="tx103"/>
            <p:cNvSpPr/>
            <p:nvPr/>
          </p:nvSpPr>
          <p:spPr>
            <a:xfrm>
              <a:off x="1355732" y="28561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04" name="tx104"/>
            <p:cNvSpPr/>
            <p:nvPr/>
          </p:nvSpPr>
          <p:spPr>
            <a:xfrm>
              <a:off x="2689720" y="3323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05" name="tx105"/>
            <p:cNvSpPr/>
            <p:nvPr/>
          </p:nvSpPr>
          <p:spPr>
            <a:xfrm>
              <a:off x="2741971" y="25575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06" name="tx106"/>
            <p:cNvSpPr/>
            <p:nvPr/>
          </p:nvSpPr>
          <p:spPr>
            <a:xfrm>
              <a:off x="4075958" y="32428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148.1</a:t>
              </a:r>
            </a:p>
          </p:txBody>
        </p:sp>
        <p:sp>
          <p:nvSpPr>
            <p:cNvPr id="107" name="tx107"/>
            <p:cNvSpPr/>
            <p:nvPr/>
          </p:nvSpPr>
          <p:spPr>
            <a:xfrm>
              <a:off x="4167386" y="240110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62196" y="3293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138.9</a:t>
              </a:r>
            </a:p>
          </p:txBody>
        </p:sp>
        <p:sp>
          <p:nvSpPr>
            <p:cNvPr id="109" name="tx109"/>
            <p:cNvSpPr/>
            <p:nvPr/>
          </p:nvSpPr>
          <p:spPr>
            <a:xfrm>
              <a:off x="5514447" y="25044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0" name="tx110"/>
            <p:cNvSpPr/>
            <p:nvPr/>
          </p:nvSpPr>
          <p:spPr>
            <a:xfrm>
              <a:off x="6597312" y="3528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11" name="tx111"/>
            <p:cNvSpPr/>
            <p:nvPr/>
          </p:nvSpPr>
          <p:spPr>
            <a:xfrm>
              <a:off x="6597312" y="27899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12" name="tx112"/>
            <p:cNvSpPr/>
            <p:nvPr/>
          </p:nvSpPr>
          <p:spPr>
            <a:xfrm>
              <a:off x="6874560" y="3535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95.6</a:t>
              </a:r>
            </a:p>
          </p:txBody>
        </p:sp>
        <p:sp>
          <p:nvSpPr>
            <p:cNvPr id="113" name="tx113"/>
            <p:cNvSpPr/>
            <p:nvPr/>
          </p:nvSpPr>
          <p:spPr>
            <a:xfrm>
              <a:off x="6874560" y="28060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4" name="tx114"/>
            <p:cNvSpPr/>
            <p:nvPr/>
          </p:nvSpPr>
          <p:spPr>
            <a:xfrm>
              <a:off x="7151808" y="35443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15" name="tx115"/>
            <p:cNvSpPr/>
            <p:nvPr/>
          </p:nvSpPr>
          <p:spPr>
            <a:xfrm>
              <a:off x="7151808" y="28275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6" name="tx116"/>
            <p:cNvSpPr/>
            <p:nvPr/>
          </p:nvSpPr>
          <p:spPr>
            <a:xfrm>
              <a:off x="7429055" y="35563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17" name="tx117"/>
            <p:cNvSpPr/>
            <p:nvPr/>
          </p:nvSpPr>
          <p:spPr>
            <a:xfrm>
              <a:off x="7468232" y="285594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8" name="tx118"/>
            <p:cNvSpPr/>
            <p:nvPr/>
          </p:nvSpPr>
          <p:spPr>
            <a:xfrm>
              <a:off x="7706303" y="3569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89.5</a:t>
              </a:r>
            </a:p>
          </p:txBody>
        </p:sp>
        <p:sp>
          <p:nvSpPr>
            <p:cNvPr id="119" name="tx119"/>
            <p:cNvSpPr/>
            <p:nvPr/>
          </p:nvSpPr>
          <p:spPr>
            <a:xfrm>
              <a:off x="7706303" y="28860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0" name="tx120"/>
            <p:cNvSpPr/>
            <p:nvPr/>
          </p:nvSpPr>
          <p:spPr>
            <a:xfrm>
              <a:off x="7957425" y="3470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107.2</a:t>
              </a:r>
            </a:p>
          </p:txBody>
        </p:sp>
        <p:sp>
          <p:nvSpPr>
            <p:cNvPr id="121" name="tx121"/>
            <p:cNvSpPr/>
            <p:nvPr/>
          </p:nvSpPr>
          <p:spPr>
            <a:xfrm>
              <a:off x="7983551" y="27994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364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223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2000-2024</a:t>
              </a:r>
            </a:p>
          </p:txBody>
        </p:sp>
        <p:sp>
          <p:nvSpPr>
            <p:cNvPr id="150" name="pl150"/>
            <p:cNvSpPr/>
            <p:nvPr/>
          </p:nvSpPr>
          <p:spPr>
            <a:xfrm>
              <a:off x="25361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0158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4955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75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2557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4799746" cy="167191"/>
            </a:xfrm>
            <a:prstGeom prst="rect">
              <a:avLst/>
            </a:prstGeom>
            <a:solidFill>
              <a:srgbClr val="80BD41">
                <a:alpha val="100000"/>
              </a:srgbClr>
            </a:solidFill>
          </p:spPr>
          <p:txBody>
            <a:bodyPr/>
            <a:lstStyle/>
            <a:p/>
          </p:txBody>
        </p:sp>
        <p:sp>
          <p:nvSpPr>
            <p:cNvPr id="160" name="rc160"/>
            <p:cNvSpPr/>
            <p:nvPr/>
          </p:nvSpPr>
          <p:spPr>
            <a:xfrm>
              <a:off x="6096020" y="5889059"/>
              <a:ext cx="1774983" cy="167191"/>
            </a:xfrm>
            <a:prstGeom prst="rect">
              <a:avLst/>
            </a:prstGeom>
            <a:solidFill>
              <a:srgbClr val="E2231A">
                <a:alpha val="100000"/>
              </a:srgbClr>
            </a:solidFill>
          </p:spPr>
          <p:txBody>
            <a:bodyPr/>
            <a:lstStyle/>
            <a:p/>
          </p:txBody>
        </p:sp>
        <p:sp>
          <p:nvSpPr>
            <p:cNvPr id="161" name="rc161"/>
            <p:cNvSpPr/>
            <p:nvPr/>
          </p:nvSpPr>
          <p:spPr>
            <a:xfrm>
              <a:off x="1296273" y="5680069"/>
              <a:ext cx="4438699" cy="167191"/>
            </a:xfrm>
            <a:prstGeom prst="rect">
              <a:avLst/>
            </a:prstGeom>
            <a:solidFill>
              <a:srgbClr val="80BD41">
                <a:alpha val="100000"/>
              </a:srgbClr>
            </a:solidFill>
          </p:spPr>
          <p:txBody>
            <a:bodyPr/>
            <a:lstStyle/>
            <a:p/>
          </p:txBody>
        </p:sp>
        <p:sp>
          <p:nvSpPr>
            <p:cNvPr id="162" name="rc162"/>
            <p:cNvSpPr/>
            <p:nvPr/>
          </p:nvSpPr>
          <p:spPr>
            <a:xfrm>
              <a:off x="5734973" y="5680069"/>
              <a:ext cx="1641574" cy="167191"/>
            </a:xfrm>
            <a:prstGeom prst="rect">
              <a:avLst/>
            </a:prstGeom>
            <a:solidFill>
              <a:srgbClr val="E2231A">
                <a:alpha val="100000"/>
              </a:srgbClr>
            </a:solidFill>
          </p:spPr>
          <p:txBody>
            <a:bodyPr/>
            <a:lstStyle/>
            <a:p/>
          </p:txBody>
        </p:sp>
        <p:sp>
          <p:nvSpPr>
            <p:cNvPr id="163" name="rc163"/>
            <p:cNvSpPr/>
            <p:nvPr/>
          </p:nvSpPr>
          <p:spPr>
            <a:xfrm>
              <a:off x="1296273" y="5471080"/>
              <a:ext cx="5316520" cy="167191"/>
            </a:xfrm>
            <a:prstGeom prst="rect">
              <a:avLst/>
            </a:prstGeom>
            <a:solidFill>
              <a:srgbClr val="80BD41">
                <a:alpha val="100000"/>
              </a:srgbClr>
            </a:solidFill>
          </p:spPr>
          <p:txBody>
            <a:bodyPr/>
            <a:lstStyle/>
            <a:p/>
          </p:txBody>
        </p:sp>
        <p:sp>
          <p:nvSpPr>
            <p:cNvPr id="164" name="rc164"/>
            <p:cNvSpPr/>
            <p:nvPr/>
          </p:nvSpPr>
          <p:spPr>
            <a:xfrm>
              <a:off x="6612794" y="5471080"/>
              <a:ext cx="657125" cy="167191"/>
            </a:xfrm>
            <a:prstGeom prst="rect">
              <a:avLst/>
            </a:prstGeom>
            <a:solidFill>
              <a:srgbClr val="E2231A">
                <a:alpha val="100000"/>
              </a:srgbClr>
            </a:solidFill>
          </p:spPr>
          <p:txBody>
            <a:bodyPr/>
            <a:lstStyle/>
            <a:p/>
          </p:txBody>
        </p:sp>
        <p:sp>
          <p:nvSpPr>
            <p:cNvPr id="165" name="tx16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132.6</a:t>
              </a:r>
            </a:p>
          </p:txBody>
        </p:sp>
        <p:sp>
          <p:nvSpPr>
            <p:cNvPr id="166" name="tx166"/>
            <p:cNvSpPr/>
            <p:nvPr/>
          </p:nvSpPr>
          <p:spPr>
            <a:xfrm>
              <a:off x="753640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122.6</a:t>
              </a:r>
            </a:p>
          </p:txBody>
        </p:sp>
        <p:sp>
          <p:nvSpPr>
            <p:cNvPr id="167" name="tx167"/>
            <p:cNvSpPr/>
            <p:nvPr/>
          </p:nvSpPr>
          <p:spPr>
            <a:xfrm>
              <a:off x="742392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120.4</a:t>
              </a:r>
            </a:p>
          </p:txBody>
        </p:sp>
        <p:sp>
          <p:nvSpPr>
            <p:cNvPr id="168" name="tx168"/>
            <p:cNvSpPr/>
            <p:nvPr/>
          </p:nvSpPr>
          <p:spPr>
            <a:xfrm>
              <a:off x="359065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96.8</a:t>
              </a:r>
            </a:p>
          </p:txBody>
        </p:sp>
        <p:sp>
          <p:nvSpPr>
            <p:cNvPr id="169" name="tx169"/>
            <p:cNvSpPr/>
            <p:nvPr/>
          </p:nvSpPr>
          <p:spPr>
            <a:xfrm>
              <a:off x="687801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70" name="tx170"/>
            <p:cNvSpPr/>
            <p:nvPr/>
          </p:nvSpPr>
          <p:spPr>
            <a:xfrm>
              <a:off x="34101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89.5</a:t>
              </a:r>
            </a:p>
          </p:txBody>
        </p:sp>
        <p:sp>
          <p:nvSpPr>
            <p:cNvPr id="171" name="tx171"/>
            <p:cNvSpPr/>
            <p:nvPr/>
          </p:nvSpPr>
          <p:spPr>
            <a:xfrm>
              <a:off x="6450266"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72" name="tx172"/>
            <p:cNvSpPr/>
            <p:nvPr/>
          </p:nvSpPr>
          <p:spPr>
            <a:xfrm>
              <a:off x="381889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107.2</a:t>
              </a:r>
            </a:p>
          </p:txBody>
        </p:sp>
        <p:sp>
          <p:nvSpPr>
            <p:cNvPr id="173" name="tx173"/>
            <p:cNvSpPr/>
            <p:nvPr/>
          </p:nvSpPr>
          <p:spPr>
            <a:xfrm>
              <a:off x="683586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69829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9" name="tx179"/>
            <p:cNvSpPr/>
            <p:nvPr/>
          </p:nvSpPr>
          <p:spPr>
            <a:xfrm>
              <a:off x="613917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0" name="tx18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higher than in 2019 (73%).
The number of children vaccinated with MCV1 increased 11% compared to in 2019.
The number of surviving infants decreased approximately 9%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085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840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5959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351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9630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718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473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4922833"/>
              <a:ext cx="487582" cy="397955"/>
            </a:xfrm>
            <a:prstGeom prst="rect">
              <a:avLst/>
            </a:prstGeom>
            <a:solidFill>
              <a:srgbClr val="1CABE2">
                <a:alpha val="100000"/>
              </a:srgbClr>
            </a:solidFill>
          </p:spPr>
          <p:txBody>
            <a:bodyPr/>
            <a:lstStyle/>
            <a:p/>
          </p:txBody>
        </p:sp>
        <p:sp>
          <p:nvSpPr>
            <p:cNvPr id="26" name="rc26"/>
            <p:cNvSpPr/>
            <p:nvPr/>
          </p:nvSpPr>
          <p:spPr>
            <a:xfrm>
              <a:off x="1511566" y="5119974"/>
              <a:ext cx="487582" cy="200814"/>
            </a:xfrm>
            <a:prstGeom prst="rect">
              <a:avLst/>
            </a:prstGeom>
            <a:solidFill>
              <a:srgbClr val="1CABE2">
                <a:alpha val="100000"/>
              </a:srgbClr>
            </a:solidFill>
          </p:spPr>
          <p:txBody>
            <a:bodyPr/>
            <a:lstStyle/>
            <a:p/>
          </p:txBody>
        </p:sp>
        <p:sp>
          <p:nvSpPr>
            <p:cNvPr id="27" name="rc27"/>
            <p:cNvSpPr/>
            <p:nvPr/>
          </p:nvSpPr>
          <p:spPr>
            <a:xfrm>
              <a:off x="2053324" y="5105280"/>
              <a:ext cx="487582" cy="215508"/>
            </a:xfrm>
            <a:prstGeom prst="rect">
              <a:avLst/>
            </a:prstGeom>
            <a:solidFill>
              <a:srgbClr val="1CABE2">
                <a:alpha val="100000"/>
              </a:srgbClr>
            </a:solidFill>
          </p:spPr>
          <p:txBody>
            <a:bodyPr/>
            <a:lstStyle/>
            <a:p/>
          </p:txBody>
        </p:sp>
        <p:sp>
          <p:nvSpPr>
            <p:cNvPr id="28" name="rc28"/>
            <p:cNvSpPr/>
            <p:nvPr/>
          </p:nvSpPr>
          <p:spPr>
            <a:xfrm>
              <a:off x="2595083" y="5214259"/>
              <a:ext cx="487582" cy="106529"/>
            </a:xfrm>
            <a:prstGeom prst="rect">
              <a:avLst/>
            </a:prstGeom>
            <a:solidFill>
              <a:srgbClr val="1CABE2">
                <a:alpha val="100000"/>
              </a:srgbClr>
            </a:solidFill>
          </p:spPr>
          <p:txBody>
            <a:bodyPr/>
            <a:lstStyle/>
            <a:p/>
          </p:txBody>
        </p:sp>
        <p:sp>
          <p:nvSpPr>
            <p:cNvPr id="29" name="rc29"/>
            <p:cNvSpPr/>
            <p:nvPr/>
          </p:nvSpPr>
          <p:spPr>
            <a:xfrm>
              <a:off x="3136842" y="5286503"/>
              <a:ext cx="487582" cy="34285"/>
            </a:xfrm>
            <a:prstGeom prst="rect">
              <a:avLst/>
            </a:prstGeom>
            <a:solidFill>
              <a:srgbClr val="1CABE2">
                <a:alpha val="100000"/>
              </a:srgbClr>
            </a:solidFill>
          </p:spPr>
          <p:txBody>
            <a:bodyPr/>
            <a:lstStyle/>
            <a:p/>
          </p:txBody>
        </p:sp>
        <p:sp>
          <p:nvSpPr>
            <p:cNvPr id="30" name="rc30"/>
            <p:cNvSpPr/>
            <p:nvPr/>
          </p:nvSpPr>
          <p:spPr>
            <a:xfrm>
              <a:off x="3678600" y="5310993"/>
              <a:ext cx="487582" cy="9795"/>
            </a:xfrm>
            <a:prstGeom prst="rect">
              <a:avLst/>
            </a:prstGeom>
            <a:solidFill>
              <a:srgbClr val="1CABE2">
                <a:alpha val="100000"/>
              </a:srgbClr>
            </a:solidFill>
          </p:spPr>
          <p:txBody>
            <a:bodyPr/>
            <a:lstStyle/>
            <a:p/>
          </p:txBody>
        </p:sp>
        <p:sp>
          <p:nvSpPr>
            <p:cNvPr id="31" name="rc31"/>
            <p:cNvSpPr/>
            <p:nvPr/>
          </p:nvSpPr>
          <p:spPr>
            <a:xfrm>
              <a:off x="4220359" y="4024065"/>
              <a:ext cx="487582" cy="1296723"/>
            </a:xfrm>
            <a:prstGeom prst="rect">
              <a:avLst/>
            </a:prstGeom>
            <a:solidFill>
              <a:srgbClr val="1CABE2">
                <a:alpha val="100000"/>
              </a:srgbClr>
            </a:solidFill>
          </p:spPr>
          <p:txBody>
            <a:bodyPr/>
            <a:lstStyle/>
            <a:p/>
          </p:txBody>
        </p:sp>
        <p:sp>
          <p:nvSpPr>
            <p:cNvPr id="32" name="rc32"/>
            <p:cNvSpPr/>
            <p:nvPr/>
          </p:nvSpPr>
          <p:spPr>
            <a:xfrm>
              <a:off x="4762118" y="5090586"/>
              <a:ext cx="487582" cy="230202"/>
            </a:xfrm>
            <a:prstGeom prst="rect">
              <a:avLst/>
            </a:prstGeom>
            <a:solidFill>
              <a:srgbClr val="1CABE2">
                <a:alpha val="100000"/>
              </a:srgbClr>
            </a:solidFill>
          </p:spPr>
          <p:txBody>
            <a:bodyPr/>
            <a:lstStyle/>
            <a:p/>
          </p:txBody>
        </p:sp>
        <p:sp>
          <p:nvSpPr>
            <p:cNvPr id="33" name="rc33"/>
            <p:cNvSpPr/>
            <p:nvPr/>
          </p:nvSpPr>
          <p:spPr>
            <a:xfrm>
              <a:off x="5303876" y="5296299"/>
              <a:ext cx="487582" cy="24489"/>
            </a:xfrm>
            <a:prstGeom prst="rect">
              <a:avLst/>
            </a:prstGeom>
            <a:solidFill>
              <a:srgbClr val="1CABE2">
                <a:alpha val="100000"/>
              </a:srgbClr>
            </a:solidFill>
          </p:spPr>
          <p:txBody>
            <a:bodyPr/>
            <a:lstStyle/>
            <a:p/>
          </p:txBody>
        </p:sp>
        <p:sp>
          <p:nvSpPr>
            <p:cNvPr id="34" name="rc34"/>
            <p:cNvSpPr/>
            <p:nvPr/>
          </p:nvSpPr>
          <p:spPr>
            <a:xfrm>
              <a:off x="5845635" y="5303646"/>
              <a:ext cx="487582" cy="17142"/>
            </a:xfrm>
            <a:prstGeom prst="rect">
              <a:avLst/>
            </a:prstGeom>
            <a:solidFill>
              <a:srgbClr val="1CABE2">
                <a:alpha val="100000"/>
              </a:srgbClr>
            </a:solidFill>
          </p:spPr>
          <p:txBody>
            <a:bodyPr/>
            <a:lstStyle/>
            <a:p/>
          </p:txBody>
        </p:sp>
        <p:sp>
          <p:nvSpPr>
            <p:cNvPr id="35" name="rc35"/>
            <p:cNvSpPr/>
            <p:nvPr/>
          </p:nvSpPr>
          <p:spPr>
            <a:xfrm>
              <a:off x="6387393" y="5304870"/>
              <a:ext cx="487582" cy="15918"/>
            </a:xfrm>
            <a:prstGeom prst="rect">
              <a:avLst/>
            </a:prstGeom>
            <a:solidFill>
              <a:srgbClr val="1CABE2">
                <a:alpha val="100000"/>
              </a:srgbClr>
            </a:solidFill>
          </p:spPr>
          <p:txBody>
            <a:bodyPr/>
            <a:lstStyle/>
            <a:p/>
          </p:txBody>
        </p:sp>
        <p:sp>
          <p:nvSpPr>
            <p:cNvPr id="36" name="rc36"/>
            <p:cNvSpPr/>
            <p:nvPr/>
          </p:nvSpPr>
          <p:spPr>
            <a:xfrm>
              <a:off x="6929152" y="5094260"/>
              <a:ext cx="487582" cy="226528"/>
            </a:xfrm>
            <a:prstGeom prst="rect">
              <a:avLst/>
            </a:prstGeom>
            <a:solidFill>
              <a:srgbClr val="1CABE2">
                <a:alpha val="100000"/>
              </a:srgbClr>
            </a:solidFill>
          </p:spPr>
          <p:txBody>
            <a:bodyPr/>
            <a:lstStyle/>
            <a:p/>
          </p:txBody>
        </p:sp>
        <p:sp>
          <p:nvSpPr>
            <p:cNvPr id="37" name="rc37"/>
            <p:cNvSpPr/>
            <p:nvPr/>
          </p:nvSpPr>
          <p:spPr>
            <a:xfrm>
              <a:off x="7470911" y="5094260"/>
              <a:ext cx="487582" cy="226528"/>
            </a:xfrm>
            <a:prstGeom prst="rect">
              <a:avLst/>
            </a:prstGeom>
            <a:solidFill>
              <a:srgbClr val="1CABE2">
                <a:alpha val="100000"/>
              </a:srgbClr>
            </a:solidFill>
          </p:spPr>
          <p:txBody>
            <a:bodyPr/>
            <a:lstStyle/>
            <a:p/>
          </p:txBody>
        </p:sp>
        <p:sp>
          <p:nvSpPr>
            <p:cNvPr id="38" name="pl38"/>
            <p:cNvSpPr/>
            <p:nvPr/>
          </p:nvSpPr>
          <p:spPr>
            <a:xfrm>
              <a:off x="1213598" y="1084826"/>
              <a:ext cx="6501103" cy="1080602"/>
            </a:xfrm>
            <a:custGeom>
              <a:avLst/>
              <a:pathLst>
                <a:path w="6501103" h="1080602">
                  <a:moveTo>
                    <a:pt x="0" y="0"/>
                  </a:moveTo>
                  <a:lnTo>
                    <a:pt x="541758" y="86448"/>
                  </a:lnTo>
                  <a:lnTo>
                    <a:pt x="1083517" y="216120"/>
                  </a:lnTo>
                  <a:lnTo>
                    <a:pt x="1625275" y="0"/>
                  </a:lnTo>
                  <a:lnTo>
                    <a:pt x="2167034" y="43224"/>
                  </a:lnTo>
                  <a:lnTo>
                    <a:pt x="2708793" y="129672"/>
                  </a:lnTo>
                  <a:lnTo>
                    <a:pt x="3250551" y="1080602"/>
                  </a:lnTo>
                  <a:lnTo>
                    <a:pt x="3792310" y="1080602"/>
                  </a:lnTo>
                  <a:lnTo>
                    <a:pt x="4334069" y="1080602"/>
                  </a:lnTo>
                  <a:lnTo>
                    <a:pt x="4875827" y="1080602"/>
                  </a:lnTo>
                  <a:lnTo>
                    <a:pt x="5417586" y="1080602"/>
                  </a:lnTo>
                  <a:lnTo>
                    <a:pt x="5959345" y="1080602"/>
                  </a:lnTo>
                  <a:lnTo>
                    <a:pt x="6501103" y="389016"/>
                  </a:lnTo>
                </a:path>
              </a:pathLst>
            </a:custGeom>
            <a:ln w="27101" cap="flat">
              <a:solidFill>
                <a:srgbClr val="00833D">
                  <a:alpha val="100000"/>
                </a:srgbClr>
              </a:solidFill>
              <a:prstDash val="solid"/>
              <a:round/>
            </a:ln>
          </p:spPr>
          <p:txBody>
            <a:bodyPr/>
            <a:lstStyle/>
            <a:p/>
          </p:txBody>
        </p:sp>
        <p:sp>
          <p:nvSpPr>
            <p:cNvPr id="39" name="pl39"/>
            <p:cNvSpPr/>
            <p:nvPr/>
          </p:nvSpPr>
          <p:spPr>
            <a:xfrm>
              <a:off x="1213598" y="1128050"/>
              <a:ext cx="6501103" cy="1080602"/>
            </a:xfrm>
            <a:custGeom>
              <a:avLst/>
              <a:pathLst>
                <a:path w="6501103" h="1080602">
                  <a:moveTo>
                    <a:pt x="0" y="0"/>
                  </a:moveTo>
                  <a:lnTo>
                    <a:pt x="541758" y="86448"/>
                  </a:lnTo>
                  <a:lnTo>
                    <a:pt x="1083517" y="216120"/>
                  </a:lnTo>
                  <a:lnTo>
                    <a:pt x="1625275" y="0"/>
                  </a:lnTo>
                  <a:lnTo>
                    <a:pt x="2167034" y="43224"/>
                  </a:lnTo>
                  <a:lnTo>
                    <a:pt x="2708793" y="129672"/>
                  </a:lnTo>
                  <a:lnTo>
                    <a:pt x="3250551" y="1080602"/>
                  </a:lnTo>
                  <a:lnTo>
                    <a:pt x="3792310" y="1080602"/>
                  </a:lnTo>
                  <a:lnTo>
                    <a:pt x="4334069" y="1080602"/>
                  </a:lnTo>
                  <a:lnTo>
                    <a:pt x="4875827" y="1080602"/>
                  </a:lnTo>
                  <a:lnTo>
                    <a:pt x="5417586" y="1080602"/>
                  </a:lnTo>
                  <a:lnTo>
                    <a:pt x="5959345" y="1080602"/>
                  </a:lnTo>
                  <a:lnTo>
                    <a:pt x="6501103" y="734809"/>
                  </a:lnTo>
                </a:path>
              </a:pathLst>
            </a:custGeom>
            <a:ln w="27101" cap="flat">
              <a:solidFill>
                <a:srgbClr val="002759">
                  <a:alpha val="100000"/>
                </a:srgbClr>
              </a:solidFill>
              <a:prstDash val="solid"/>
              <a:round/>
            </a:ln>
          </p:spPr>
          <p:txBody>
            <a:bodyPr/>
            <a:lstStyle/>
            <a:p/>
          </p:txBody>
        </p:sp>
        <p:sp>
          <p:nvSpPr>
            <p:cNvPr id="40" name="pt40"/>
            <p:cNvSpPr/>
            <p:nvPr/>
          </p:nvSpPr>
          <p:spPr>
            <a:xfrm>
              <a:off x="1181997"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1396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2693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0532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182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09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182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3125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09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1396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2261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8312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14120" y="479293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325</a:t>
              </a:r>
            </a:p>
          </p:txBody>
        </p:sp>
        <p:sp>
          <p:nvSpPr>
            <p:cNvPr id="67" name="tx67"/>
            <p:cNvSpPr/>
            <p:nvPr/>
          </p:nvSpPr>
          <p:spPr>
            <a:xfrm>
              <a:off x="1655879" y="499013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a:t>
              </a:r>
            </a:p>
          </p:txBody>
        </p:sp>
        <p:sp>
          <p:nvSpPr>
            <p:cNvPr id="68" name="tx68"/>
            <p:cNvSpPr/>
            <p:nvPr/>
          </p:nvSpPr>
          <p:spPr>
            <a:xfrm>
              <a:off x="2197638" y="49754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176</a:t>
              </a:r>
            </a:p>
          </p:txBody>
        </p:sp>
        <p:sp>
          <p:nvSpPr>
            <p:cNvPr id="69" name="tx69"/>
            <p:cNvSpPr/>
            <p:nvPr/>
          </p:nvSpPr>
          <p:spPr>
            <a:xfrm>
              <a:off x="2772556" y="50844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a:t>
              </a:r>
            </a:p>
          </p:txBody>
        </p:sp>
        <p:sp>
          <p:nvSpPr>
            <p:cNvPr id="70" name="tx70"/>
            <p:cNvSpPr/>
            <p:nvPr/>
          </p:nvSpPr>
          <p:spPr>
            <a:xfrm>
              <a:off x="3314314" y="515666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1" name="tx71"/>
            <p:cNvSpPr/>
            <p:nvPr/>
          </p:nvSpPr>
          <p:spPr>
            <a:xfrm>
              <a:off x="3889232" y="518115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tx72"/>
            <p:cNvSpPr/>
            <p:nvPr/>
          </p:nvSpPr>
          <p:spPr>
            <a:xfrm>
              <a:off x="4314948"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1,059</a:t>
              </a:r>
            </a:p>
          </p:txBody>
        </p:sp>
        <p:sp>
          <p:nvSpPr>
            <p:cNvPr id="73" name="tx73"/>
            <p:cNvSpPr/>
            <p:nvPr/>
          </p:nvSpPr>
          <p:spPr>
            <a:xfrm>
              <a:off x="4906431" y="49607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74" name="tx74"/>
            <p:cNvSpPr/>
            <p:nvPr/>
          </p:nvSpPr>
          <p:spPr>
            <a:xfrm>
              <a:off x="5481349" y="51664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5" name="tx75"/>
            <p:cNvSpPr/>
            <p:nvPr/>
          </p:nvSpPr>
          <p:spPr>
            <a:xfrm>
              <a:off x="6023108" y="517525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6" name="tx76"/>
            <p:cNvSpPr/>
            <p:nvPr/>
          </p:nvSpPr>
          <p:spPr>
            <a:xfrm>
              <a:off x="6564866" y="517497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7" name="tx77"/>
            <p:cNvSpPr/>
            <p:nvPr/>
          </p:nvSpPr>
          <p:spPr>
            <a:xfrm>
              <a:off x="7073466" y="49644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185</a:t>
              </a:r>
            </a:p>
          </p:txBody>
        </p:sp>
        <p:sp>
          <p:nvSpPr>
            <p:cNvPr id="78" name="tx78"/>
            <p:cNvSpPr/>
            <p:nvPr/>
          </p:nvSpPr>
          <p:spPr>
            <a:xfrm>
              <a:off x="7615224" y="49644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185</a:t>
              </a:r>
            </a:p>
          </p:txBody>
        </p:sp>
        <p:sp>
          <p:nvSpPr>
            <p:cNvPr id="79" name="pl79"/>
            <p:cNvSpPr/>
            <p:nvPr/>
          </p:nvSpPr>
          <p:spPr>
            <a:xfrm>
              <a:off x="7732797" y="1474143"/>
              <a:ext cx="129506" cy="2145"/>
            </a:xfrm>
            <a:custGeom>
              <a:avLst/>
              <a:pathLst>
                <a:path w="129506" h="2145">
                  <a:moveTo>
                    <a:pt x="129506" y="2145"/>
                  </a:moveTo>
                  <a:lnTo>
                    <a:pt x="0" y="0"/>
                  </a:lnTo>
                </a:path>
              </a:pathLst>
            </a:custGeom>
          </p:spPr>
          <p:txBody>
            <a:bodyPr/>
            <a:lstStyle/>
            <a:p/>
          </p:txBody>
        </p:sp>
        <p:sp>
          <p:nvSpPr>
            <p:cNvPr id="80" name="pl80"/>
            <p:cNvSpPr/>
            <p:nvPr/>
          </p:nvSpPr>
          <p:spPr>
            <a:xfrm>
              <a:off x="7732791" y="1863293"/>
              <a:ext cx="129512" cy="3099"/>
            </a:xfrm>
            <a:custGeom>
              <a:avLst/>
              <a:pathLst>
                <a:path w="129512" h="3099">
                  <a:moveTo>
                    <a:pt x="129512" y="3099"/>
                  </a:moveTo>
                  <a:lnTo>
                    <a:pt x="0" y="0"/>
                  </a:lnTo>
                </a:path>
              </a:pathLst>
            </a:custGeom>
          </p:spPr>
          <p:txBody>
            <a:bodyPr/>
            <a:lstStyle/>
            <a:p/>
          </p:txBody>
        </p:sp>
        <p:sp>
          <p:nvSpPr>
            <p:cNvPr id="81" name="pg81"/>
            <p:cNvSpPr/>
            <p:nvPr/>
          </p:nvSpPr>
          <p:spPr>
            <a:xfrm>
              <a:off x="7793724" y="138789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42901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3" name="pg83"/>
            <p:cNvSpPr/>
            <p:nvPr/>
          </p:nvSpPr>
          <p:spPr>
            <a:xfrm>
              <a:off x="7793724" y="17779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81911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5" name="rc85"/>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324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28080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15835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296626"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3838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2190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6366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975591"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42093"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123283" y="401416"/>
              <a:ext cx="5277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Libya,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185 confirmed measles cases in Libya. In the same year, MCV1 coverage was 89% and MCV2 coverage was 80%.
The number of cases in 2024 was the same as in 2023 (n=185).
The highest number of measles cases was reported in 2018 (n=1,059). In this year, MCV1 coverage was 73%.
Libya reported measles vaccine stockouts in 2018, 2019, 2021, 2022, and 2023.
There were measles-containing vaccine supplementary immunization activities/campaigns in 2023, 2024,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66094"/>
              <a:ext cx="3520101" cy="833990"/>
            </a:xfrm>
            <a:custGeom>
              <a:avLst/>
              <a:pathLst>
                <a:path w="3520101" h="833990">
                  <a:moveTo>
                    <a:pt x="0" y="208497"/>
                  </a:moveTo>
                  <a:lnTo>
                    <a:pt x="146670" y="416995"/>
                  </a:lnTo>
                  <a:lnTo>
                    <a:pt x="293341" y="0"/>
                  </a:lnTo>
                  <a:lnTo>
                    <a:pt x="440012" y="0"/>
                  </a:lnTo>
                  <a:lnTo>
                    <a:pt x="586683" y="416995"/>
                  </a:lnTo>
                  <a:lnTo>
                    <a:pt x="733354" y="833990"/>
                  </a:lnTo>
                  <a:lnTo>
                    <a:pt x="880025" y="833990"/>
                  </a:lnTo>
                  <a:lnTo>
                    <a:pt x="1026696" y="833990"/>
                  </a:lnTo>
                  <a:lnTo>
                    <a:pt x="1173367" y="833990"/>
                  </a:lnTo>
                  <a:lnTo>
                    <a:pt x="1320038" y="833990"/>
                  </a:lnTo>
                  <a:lnTo>
                    <a:pt x="1466709" y="833990"/>
                  </a:lnTo>
                  <a:lnTo>
                    <a:pt x="1613379" y="625492"/>
                  </a:lnTo>
                  <a:lnTo>
                    <a:pt x="1760050" y="625492"/>
                  </a:lnTo>
                  <a:lnTo>
                    <a:pt x="1906721" y="416995"/>
                  </a:lnTo>
                  <a:lnTo>
                    <a:pt x="2053392" y="416995"/>
                  </a:lnTo>
                  <a:lnTo>
                    <a:pt x="2200063" y="625492"/>
                  </a:lnTo>
                  <a:lnTo>
                    <a:pt x="2346734" y="625492"/>
                  </a:lnTo>
                  <a:lnTo>
                    <a:pt x="2493405" y="416995"/>
                  </a:lnTo>
                  <a:lnTo>
                    <a:pt x="2640076" y="625492"/>
                  </a:lnTo>
                  <a:lnTo>
                    <a:pt x="2786747" y="625492"/>
                  </a:lnTo>
                  <a:lnTo>
                    <a:pt x="2933418" y="625492"/>
                  </a:lnTo>
                  <a:lnTo>
                    <a:pt x="3080089" y="625492"/>
                  </a:lnTo>
                  <a:lnTo>
                    <a:pt x="3226759" y="625492"/>
                  </a:lnTo>
                  <a:lnTo>
                    <a:pt x="3373430" y="625492"/>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640602"/>
              <a:ext cx="3520101" cy="833990"/>
            </a:xfrm>
            <a:custGeom>
              <a:avLst/>
              <a:pathLst>
                <a:path w="3520101" h="833990">
                  <a:moveTo>
                    <a:pt x="0" y="208497"/>
                  </a:moveTo>
                  <a:lnTo>
                    <a:pt x="146670" y="208497"/>
                  </a:lnTo>
                  <a:lnTo>
                    <a:pt x="293341" y="0"/>
                  </a:lnTo>
                  <a:lnTo>
                    <a:pt x="440012" y="0"/>
                  </a:lnTo>
                  <a:lnTo>
                    <a:pt x="586683" y="208497"/>
                  </a:lnTo>
                  <a:lnTo>
                    <a:pt x="733354" y="208497"/>
                  </a:lnTo>
                  <a:lnTo>
                    <a:pt x="880025" y="208497"/>
                  </a:lnTo>
                  <a:lnTo>
                    <a:pt x="1026696" y="416995"/>
                  </a:lnTo>
                  <a:lnTo>
                    <a:pt x="1173367" y="416995"/>
                  </a:lnTo>
                  <a:lnTo>
                    <a:pt x="1320038" y="625492"/>
                  </a:lnTo>
                  <a:lnTo>
                    <a:pt x="1466709" y="625492"/>
                  </a:lnTo>
                  <a:lnTo>
                    <a:pt x="1613379" y="625492"/>
                  </a:lnTo>
                  <a:lnTo>
                    <a:pt x="1760050" y="208497"/>
                  </a:lnTo>
                  <a:lnTo>
                    <a:pt x="1906721" y="625492"/>
                  </a:lnTo>
                  <a:lnTo>
                    <a:pt x="2053392" y="625492"/>
                  </a:lnTo>
                  <a:lnTo>
                    <a:pt x="2200063" y="625492"/>
                  </a:lnTo>
                  <a:lnTo>
                    <a:pt x="2346734" y="833990"/>
                  </a:lnTo>
                  <a:lnTo>
                    <a:pt x="2493405" y="833990"/>
                  </a:lnTo>
                  <a:lnTo>
                    <a:pt x="2640076" y="625492"/>
                  </a:lnTo>
                  <a:lnTo>
                    <a:pt x="2786747" y="625492"/>
                  </a:lnTo>
                  <a:lnTo>
                    <a:pt x="2933418" y="208497"/>
                  </a:lnTo>
                  <a:lnTo>
                    <a:pt x="3080089" y="208497"/>
                  </a:lnTo>
                  <a:lnTo>
                    <a:pt x="3226759" y="208497"/>
                  </a:lnTo>
                  <a:lnTo>
                    <a:pt x="3373430" y="416995"/>
                  </a:lnTo>
                  <a:lnTo>
                    <a:pt x="3520101" y="208497"/>
                  </a:lnTo>
                </a:path>
              </a:pathLst>
            </a:custGeom>
            <a:ln w="27101" cap="flat">
              <a:solidFill>
                <a:srgbClr val="00833D">
                  <a:alpha val="80000"/>
                </a:srgbClr>
              </a:solidFill>
              <a:prstDash val="solid"/>
              <a:round/>
            </a:ln>
          </p:spPr>
          <p:txBody>
            <a:bodyPr/>
            <a:lstStyle/>
            <a:p/>
          </p:txBody>
        </p:sp>
        <p:sp>
          <p:nvSpPr>
            <p:cNvPr id="23" name="pl23"/>
            <p:cNvSpPr/>
            <p:nvPr/>
          </p:nvSpPr>
          <p:spPr>
            <a:xfrm>
              <a:off x="943464" y="4266094"/>
              <a:ext cx="3520101" cy="833990"/>
            </a:xfrm>
            <a:custGeom>
              <a:avLst/>
              <a:pathLst>
                <a:path w="3520101" h="833990">
                  <a:moveTo>
                    <a:pt x="0" y="208497"/>
                  </a:moveTo>
                  <a:lnTo>
                    <a:pt x="146670" y="416995"/>
                  </a:lnTo>
                  <a:lnTo>
                    <a:pt x="293341" y="0"/>
                  </a:lnTo>
                  <a:lnTo>
                    <a:pt x="440012" y="0"/>
                  </a:lnTo>
                  <a:lnTo>
                    <a:pt x="586683" y="416995"/>
                  </a:lnTo>
                  <a:lnTo>
                    <a:pt x="733354" y="833990"/>
                  </a:lnTo>
                  <a:lnTo>
                    <a:pt x="880025" y="833990"/>
                  </a:lnTo>
                  <a:lnTo>
                    <a:pt x="1026696" y="833990"/>
                  </a:lnTo>
                  <a:lnTo>
                    <a:pt x="1173367" y="833990"/>
                  </a:lnTo>
                  <a:lnTo>
                    <a:pt x="1320038" y="833990"/>
                  </a:lnTo>
                  <a:lnTo>
                    <a:pt x="1466709" y="833990"/>
                  </a:lnTo>
                  <a:lnTo>
                    <a:pt x="1613379" y="625492"/>
                  </a:lnTo>
                  <a:lnTo>
                    <a:pt x="1760050" y="625492"/>
                  </a:lnTo>
                  <a:lnTo>
                    <a:pt x="1906721" y="416995"/>
                  </a:lnTo>
                  <a:lnTo>
                    <a:pt x="2053392" y="416995"/>
                  </a:lnTo>
                  <a:lnTo>
                    <a:pt x="2200063" y="625492"/>
                  </a:lnTo>
                  <a:lnTo>
                    <a:pt x="2346734" y="625492"/>
                  </a:lnTo>
                  <a:lnTo>
                    <a:pt x="2493405" y="416995"/>
                  </a:lnTo>
                  <a:lnTo>
                    <a:pt x="2640076" y="625492"/>
                  </a:lnTo>
                  <a:lnTo>
                    <a:pt x="2786747" y="625492"/>
                  </a:lnTo>
                  <a:lnTo>
                    <a:pt x="2933418" y="625492"/>
                  </a:lnTo>
                  <a:lnTo>
                    <a:pt x="3080089" y="625492"/>
                  </a:lnTo>
                  <a:lnTo>
                    <a:pt x="3226759" y="625492"/>
                  </a:lnTo>
                  <a:lnTo>
                    <a:pt x="3373430" y="625492"/>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266094"/>
              <a:ext cx="3520101" cy="833990"/>
            </a:xfrm>
            <a:custGeom>
              <a:avLst/>
              <a:pathLst>
                <a:path w="3520101" h="833990">
                  <a:moveTo>
                    <a:pt x="0" y="208497"/>
                  </a:moveTo>
                  <a:lnTo>
                    <a:pt x="146670" y="416995"/>
                  </a:lnTo>
                  <a:lnTo>
                    <a:pt x="293341" y="0"/>
                  </a:lnTo>
                  <a:lnTo>
                    <a:pt x="440012" y="0"/>
                  </a:lnTo>
                  <a:lnTo>
                    <a:pt x="586683" y="416995"/>
                  </a:lnTo>
                  <a:lnTo>
                    <a:pt x="733354" y="833990"/>
                  </a:lnTo>
                  <a:lnTo>
                    <a:pt x="880025" y="833990"/>
                  </a:lnTo>
                  <a:lnTo>
                    <a:pt x="1026696" y="833990"/>
                  </a:lnTo>
                  <a:lnTo>
                    <a:pt x="1173367" y="833990"/>
                  </a:lnTo>
                  <a:lnTo>
                    <a:pt x="1320038" y="833990"/>
                  </a:lnTo>
                  <a:lnTo>
                    <a:pt x="1466709" y="833990"/>
                  </a:lnTo>
                  <a:lnTo>
                    <a:pt x="1613379" y="625492"/>
                  </a:lnTo>
                  <a:lnTo>
                    <a:pt x="1760050" y="625492"/>
                  </a:lnTo>
                  <a:lnTo>
                    <a:pt x="1906721" y="416995"/>
                  </a:lnTo>
                  <a:lnTo>
                    <a:pt x="2053392" y="416995"/>
                  </a:lnTo>
                  <a:lnTo>
                    <a:pt x="2200063" y="625492"/>
                  </a:lnTo>
                  <a:lnTo>
                    <a:pt x="2346734" y="625492"/>
                  </a:lnTo>
                  <a:lnTo>
                    <a:pt x="2493405" y="416995"/>
                  </a:lnTo>
                  <a:lnTo>
                    <a:pt x="2640076" y="625492"/>
                  </a:lnTo>
                  <a:lnTo>
                    <a:pt x="2786747" y="625492"/>
                  </a:lnTo>
                  <a:lnTo>
                    <a:pt x="2933418" y="625492"/>
                  </a:lnTo>
                  <a:lnTo>
                    <a:pt x="3080089" y="625492"/>
                  </a:lnTo>
                  <a:lnTo>
                    <a:pt x="3226759" y="625492"/>
                  </a:lnTo>
                  <a:lnTo>
                    <a:pt x="3373430" y="625492"/>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25840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5160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5160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4420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0665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18700" y="607485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6" name="tx66"/>
            <p:cNvSpPr/>
            <p:nvPr/>
          </p:nvSpPr>
          <p:spPr>
            <a:xfrm>
              <a:off x="261130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73759"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9099"/>
              <a:ext cx="3520101" cy="1250985"/>
            </a:xfrm>
            <a:custGeom>
              <a:avLst/>
              <a:pathLst>
                <a:path w="3520101" h="1250985">
                  <a:moveTo>
                    <a:pt x="0" y="416995"/>
                  </a:moveTo>
                  <a:lnTo>
                    <a:pt x="146670" y="625492"/>
                  </a:lnTo>
                  <a:lnTo>
                    <a:pt x="293341" y="0"/>
                  </a:lnTo>
                  <a:lnTo>
                    <a:pt x="440012" y="625492"/>
                  </a:lnTo>
                  <a:lnTo>
                    <a:pt x="586683" y="1250985"/>
                  </a:lnTo>
                  <a:lnTo>
                    <a:pt x="733354" y="1042487"/>
                  </a:lnTo>
                  <a:lnTo>
                    <a:pt x="880025" y="1250985"/>
                  </a:lnTo>
                  <a:lnTo>
                    <a:pt x="1026696" y="1250985"/>
                  </a:lnTo>
                  <a:lnTo>
                    <a:pt x="1173367" y="1250985"/>
                  </a:lnTo>
                  <a:lnTo>
                    <a:pt x="1320038" y="1250985"/>
                  </a:lnTo>
                  <a:lnTo>
                    <a:pt x="1466709" y="1250985"/>
                  </a:lnTo>
                  <a:lnTo>
                    <a:pt x="1613379" y="1042487"/>
                  </a:lnTo>
                  <a:lnTo>
                    <a:pt x="1760050" y="1042487"/>
                  </a:lnTo>
                  <a:lnTo>
                    <a:pt x="1906721" y="833990"/>
                  </a:lnTo>
                  <a:lnTo>
                    <a:pt x="2053392" y="625492"/>
                  </a:lnTo>
                  <a:lnTo>
                    <a:pt x="2200063" y="1250985"/>
                  </a:lnTo>
                  <a:lnTo>
                    <a:pt x="2346734" y="1042487"/>
                  </a:lnTo>
                  <a:lnTo>
                    <a:pt x="2493405" y="416995"/>
                  </a:lnTo>
                  <a:lnTo>
                    <a:pt x="2640076" y="1042487"/>
                  </a:lnTo>
                  <a:lnTo>
                    <a:pt x="2786747" y="1042487"/>
                  </a:lnTo>
                  <a:lnTo>
                    <a:pt x="2933418" y="1042487"/>
                  </a:lnTo>
                  <a:lnTo>
                    <a:pt x="3080089" y="1042487"/>
                  </a:lnTo>
                  <a:lnTo>
                    <a:pt x="3226759" y="1042487"/>
                  </a:lnTo>
                  <a:lnTo>
                    <a:pt x="3373430" y="1042487"/>
                  </a:lnTo>
                  <a:lnTo>
                    <a:pt x="3520101" y="104248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223607"/>
              <a:ext cx="3520101" cy="1459482"/>
            </a:xfrm>
            <a:custGeom>
              <a:avLst/>
              <a:pathLst>
                <a:path w="3520101" h="1459482">
                  <a:moveTo>
                    <a:pt x="0" y="208497"/>
                  </a:moveTo>
                  <a:lnTo>
                    <a:pt x="146670" y="0"/>
                  </a:lnTo>
                  <a:lnTo>
                    <a:pt x="293341" y="208497"/>
                  </a:lnTo>
                  <a:lnTo>
                    <a:pt x="440012" y="208497"/>
                  </a:lnTo>
                  <a:lnTo>
                    <a:pt x="586683" y="0"/>
                  </a:lnTo>
                  <a:lnTo>
                    <a:pt x="733354" y="0"/>
                  </a:lnTo>
                  <a:lnTo>
                    <a:pt x="880025" y="208497"/>
                  </a:lnTo>
                  <a:lnTo>
                    <a:pt x="1026696" y="416995"/>
                  </a:lnTo>
                  <a:lnTo>
                    <a:pt x="1173367" y="208497"/>
                  </a:lnTo>
                  <a:lnTo>
                    <a:pt x="1320038" y="625492"/>
                  </a:lnTo>
                  <a:lnTo>
                    <a:pt x="1466709" y="833990"/>
                  </a:lnTo>
                  <a:lnTo>
                    <a:pt x="1613379" y="833990"/>
                  </a:lnTo>
                  <a:lnTo>
                    <a:pt x="1760050" y="625492"/>
                  </a:lnTo>
                  <a:lnTo>
                    <a:pt x="1906721" y="833990"/>
                  </a:lnTo>
                  <a:lnTo>
                    <a:pt x="2053392" y="625492"/>
                  </a:lnTo>
                  <a:lnTo>
                    <a:pt x="2200063" y="833990"/>
                  </a:lnTo>
                  <a:lnTo>
                    <a:pt x="2346734" y="1459482"/>
                  </a:lnTo>
                  <a:lnTo>
                    <a:pt x="2493405" y="1042487"/>
                  </a:lnTo>
                  <a:lnTo>
                    <a:pt x="2640076" y="625492"/>
                  </a:lnTo>
                  <a:lnTo>
                    <a:pt x="2786747" y="833990"/>
                  </a:lnTo>
                  <a:lnTo>
                    <a:pt x="2933418" y="833990"/>
                  </a:lnTo>
                  <a:lnTo>
                    <a:pt x="3080089" y="625492"/>
                  </a:lnTo>
                  <a:lnTo>
                    <a:pt x="3226759" y="416995"/>
                  </a:lnTo>
                  <a:lnTo>
                    <a:pt x="3373430" y="1250985"/>
                  </a:lnTo>
                  <a:lnTo>
                    <a:pt x="3520101" y="1042487"/>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9099"/>
              <a:ext cx="3520101" cy="1250985"/>
            </a:xfrm>
            <a:custGeom>
              <a:avLst/>
              <a:pathLst>
                <a:path w="3520101" h="1250985">
                  <a:moveTo>
                    <a:pt x="0" y="416995"/>
                  </a:moveTo>
                  <a:lnTo>
                    <a:pt x="146670" y="625492"/>
                  </a:lnTo>
                  <a:lnTo>
                    <a:pt x="293341" y="0"/>
                  </a:lnTo>
                  <a:lnTo>
                    <a:pt x="440012" y="625492"/>
                  </a:lnTo>
                  <a:lnTo>
                    <a:pt x="586683" y="1250985"/>
                  </a:lnTo>
                  <a:lnTo>
                    <a:pt x="733354" y="1042487"/>
                  </a:lnTo>
                  <a:lnTo>
                    <a:pt x="880025" y="1250985"/>
                  </a:lnTo>
                  <a:lnTo>
                    <a:pt x="1026696" y="1250985"/>
                  </a:lnTo>
                  <a:lnTo>
                    <a:pt x="1173367" y="1250985"/>
                  </a:lnTo>
                  <a:lnTo>
                    <a:pt x="1320038" y="1250985"/>
                  </a:lnTo>
                  <a:lnTo>
                    <a:pt x="1466709" y="1250985"/>
                  </a:lnTo>
                  <a:lnTo>
                    <a:pt x="1613379" y="1042487"/>
                  </a:lnTo>
                  <a:lnTo>
                    <a:pt x="1760050" y="1042487"/>
                  </a:lnTo>
                  <a:lnTo>
                    <a:pt x="1906721" y="833990"/>
                  </a:lnTo>
                  <a:lnTo>
                    <a:pt x="2053392" y="625492"/>
                  </a:lnTo>
                  <a:lnTo>
                    <a:pt x="2200063" y="1250985"/>
                  </a:lnTo>
                  <a:lnTo>
                    <a:pt x="2346734" y="1042487"/>
                  </a:lnTo>
                  <a:lnTo>
                    <a:pt x="2493405" y="416995"/>
                  </a:lnTo>
                  <a:lnTo>
                    <a:pt x="2640076" y="1042487"/>
                  </a:lnTo>
                  <a:lnTo>
                    <a:pt x="2786747" y="1042487"/>
                  </a:lnTo>
                  <a:lnTo>
                    <a:pt x="2933418" y="1042487"/>
                  </a:lnTo>
                  <a:lnTo>
                    <a:pt x="3080089" y="1042487"/>
                  </a:lnTo>
                  <a:lnTo>
                    <a:pt x="3226759" y="1042487"/>
                  </a:lnTo>
                  <a:lnTo>
                    <a:pt x="3373430" y="1042487"/>
                  </a:lnTo>
                  <a:lnTo>
                    <a:pt x="3520101" y="1042487"/>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9099"/>
              <a:ext cx="3520101" cy="1250985"/>
            </a:xfrm>
            <a:custGeom>
              <a:avLst/>
              <a:pathLst>
                <a:path w="3520101" h="1250985">
                  <a:moveTo>
                    <a:pt x="0" y="416995"/>
                  </a:moveTo>
                  <a:lnTo>
                    <a:pt x="146670" y="625492"/>
                  </a:lnTo>
                  <a:lnTo>
                    <a:pt x="293341" y="0"/>
                  </a:lnTo>
                  <a:lnTo>
                    <a:pt x="440012" y="625492"/>
                  </a:lnTo>
                  <a:lnTo>
                    <a:pt x="586683" y="1250985"/>
                  </a:lnTo>
                  <a:lnTo>
                    <a:pt x="733354" y="1042487"/>
                  </a:lnTo>
                  <a:lnTo>
                    <a:pt x="880025" y="1250985"/>
                  </a:lnTo>
                  <a:lnTo>
                    <a:pt x="1026696" y="1250985"/>
                  </a:lnTo>
                  <a:lnTo>
                    <a:pt x="1173367" y="1250985"/>
                  </a:lnTo>
                  <a:lnTo>
                    <a:pt x="1320038" y="1250985"/>
                  </a:lnTo>
                  <a:lnTo>
                    <a:pt x="1466709" y="1250985"/>
                  </a:lnTo>
                  <a:lnTo>
                    <a:pt x="1613379" y="1042487"/>
                  </a:lnTo>
                  <a:lnTo>
                    <a:pt x="1760050" y="1042487"/>
                  </a:lnTo>
                  <a:lnTo>
                    <a:pt x="1906721" y="833990"/>
                  </a:lnTo>
                  <a:lnTo>
                    <a:pt x="2053392" y="625492"/>
                  </a:lnTo>
                  <a:lnTo>
                    <a:pt x="2200063" y="1250985"/>
                  </a:lnTo>
                  <a:lnTo>
                    <a:pt x="2346734" y="1042487"/>
                  </a:lnTo>
                  <a:lnTo>
                    <a:pt x="2493405" y="416995"/>
                  </a:lnTo>
                  <a:lnTo>
                    <a:pt x="2640076" y="1042487"/>
                  </a:lnTo>
                  <a:lnTo>
                    <a:pt x="2786747" y="1042487"/>
                  </a:lnTo>
                  <a:lnTo>
                    <a:pt x="2933418" y="1042487"/>
                  </a:lnTo>
                  <a:lnTo>
                    <a:pt x="3080089" y="1042487"/>
                  </a:lnTo>
                  <a:lnTo>
                    <a:pt x="3226759" y="1042487"/>
                  </a:lnTo>
                  <a:lnTo>
                    <a:pt x="3373430" y="1042487"/>
                  </a:lnTo>
                  <a:lnTo>
                    <a:pt x="3520101" y="104248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365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272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1685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168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0945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7191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83951" y="607485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30" name="tx130"/>
            <p:cNvSpPr/>
            <p:nvPr/>
          </p:nvSpPr>
          <p:spPr>
            <a:xfrm>
              <a:off x="697655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3901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Libya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09380"/>
            </a:xfrm>
            <a:custGeom>
              <a:avLst/>
              <a:pathLst>
                <a:path w="2123063" h="309380">
                  <a:moveTo>
                    <a:pt x="0" y="12375"/>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309380"/>
                  </a:lnTo>
                  <a:lnTo>
                    <a:pt x="1680758" y="309380"/>
                  </a:lnTo>
                  <a:lnTo>
                    <a:pt x="1769219" y="309380"/>
                  </a:lnTo>
                  <a:lnTo>
                    <a:pt x="1857680" y="309380"/>
                  </a:lnTo>
                  <a:lnTo>
                    <a:pt x="1946141" y="309380"/>
                  </a:lnTo>
                  <a:lnTo>
                    <a:pt x="2034602" y="309380"/>
                  </a:lnTo>
                  <a:lnTo>
                    <a:pt x="2123063" y="173253"/>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 name="tx26"/>
            <p:cNvSpPr/>
            <p:nvPr/>
          </p:nvSpPr>
          <p:spPr>
            <a:xfrm>
              <a:off x="2688703"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7" name="tx27"/>
            <p:cNvSpPr/>
            <p:nvPr/>
          </p:nvSpPr>
          <p:spPr>
            <a:xfrm>
              <a:off x="3042547"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09380"/>
            </a:xfrm>
            <a:custGeom>
              <a:avLst/>
              <a:pathLst>
                <a:path w="796148" h="309380">
                  <a:moveTo>
                    <a:pt x="0" y="12375"/>
                  </a:moveTo>
                  <a:lnTo>
                    <a:pt x="88460" y="12375"/>
                  </a:lnTo>
                  <a:lnTo>
                    <a:pt x="176921" y="0"/>
                  </a:lnTo>
                  <a:lnTo>
                    <a:pt x="265382" y="309380"/>
                  </a:lnTo>
                  <a:lnTo>
                    <a:pt x="353843" y="309380"/>
                  </a:lnTo>
                  <a:lnTo>
                    <a:pt x="442304" y="309380"/>
                  </a:lnTo>
                  <a:lnTo>
                    <a:pt x="530765" y="309380"/>
                  </a:lnTo>
                  <a:lnTo>
                    <a:pt x="619226" y="309380"/>
                  </a:lnTo>
                  <a:lnTo>
                    <a:pt x="707687" y="309380"/>
                  </a:lnTo>
                  <a:lnTo>
                    <a:pt x="796148" y="111377"/>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68870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1" name="tx51"/>
            <p:cNvSpPr/>
            <p:nvPr/>
          </p:nvSpPr>
          <p:spPr>
            <a:xfrm>
              <a:off x="3042547"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680104"/>
              <a:ext cx="884609" cy="705387"/>
            </a:xfrm>
            <a:custGeom>
              <a:avLst/>
              <a:pathLst>
                <a:path w="884609" h="705387">
                  <a:moveTo>
                    <a:pt x="0" y="705387"/>
                  </a:moveTo>
                  <a:lnTo>
                    <a:pt x="88460" y="309380"/>
                  </a:lnTo>
                  <a:lnTo>
                    <a:pt x="176921" y="0"/>
                  </a:lnTo>
                  <a:lnTo>
                    <a:pt x="265382" y="12375"/>
                  </a:lnTo>
                  <a:lnTo>
                    <a:pt x="353843" y="297005"/>
                  </a:lnTo>
                  <a:lnTo>
                    <a:pt x="442304" y="284630"/>
                  </a:lnTo>
                  <a:lnTo>
                    <a:pt x="530765" y="284630"/>
                  </a:lnTo>
                  <a:lnTo>
                    <a:pt x="619226" y="284630"/>
                  </a:lnTo>
                  <a:lnTo>
                    <a:pt x="707687" y="284630"/>
                  </a:lnTo>
                  <a:lnTo>
                    <a:pt x="796148" y="284630"/>
                  </a:lnTo>
                  <a:lnTo>
                    <a:pt x="884609" y="86626"/>
                  </a:lnTo>
                </a:path>
              </a:pathLst>
            </a:custGeom>
            <a:ln w="27101" cap="flat">
              <a:solidFill>
                <a:srgbClr val="1CABE2">
                  <a:alpha val="100000"/>
                </a:srgbClr>
              </a:solidFill>
              <a:prstDash val="solid"/>
              <a:round/>
            </a:ln>
          </p:spPr>
          <p:txBody>
            <a:bodyPr/>
            <a:lstStyle/>
            <a:p/>
          </p:txBody>
        </p:sp>
        <p:sp>
          <p:nvSpPr>
            <p:cNvPr id="72" name="tx72"/>
            <p:cNvSpPr/>
            <p:nvPr/>
          </p:nvSpPr>
          <p:spPr>
            <a:xfrm>
              <a:off x="2148729" y="52931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73" name="tx73"/>
            <p:cNvSpPr/>
            <p:nvPr/>
          </p:nvSpPr>
          <p:spPr>
            <a:xfrm>
              <a:off x="321782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4" name="tx74"/>
            <p:cNvSpPr/>
            <p:nvPr/>
          </p:nvSpPr>
          <p:spPr>
            <a:xfrm>
              <a:off x="2688703"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5" name="tx75"/>
            <p:cNvSpPr/>
            <p:nvPr/>
          </p:nvSpPr>
          <p:spPr>
            <a:xfrm>
              <a:off x="3042547"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09380"/>
            </a:xfrm>
            <a:custGeom>
              <a:avLst/>
              <a:pathLst>
                <a:path w="2123063" h="309380">
                  <a:moveTo>
                    <a:pt x="0" y="24750"/>
                  </a:moveTo>
                  <a:lnTo>
                    <a:pt x="88460" y="37125"/>
                  </a:lnTo>
                  <a:lnTo>
                    <a:pt x="176921" y="24750"/>
                  </a:lnTo>
                  <a:lnTo>
                    <a:pt x="265382" y="0"/>
                  </a:lnTo>
                  <a:lnTo>
                    <a:pt x="353843" y="0"/>
                  </a:lnTo>
                  <a:lnTo>
                    <a:pt x="442304" y="12375"/>
                  </a:lnTo>
                  <a:lnTo>
                    <a:pt x="530765" y="12375"/>
                  </a:lnTo>
                  <a:lnTo>
                    <a:pt x="619226" y="12375"/>
                  </a:lnTo>
                  <a:lnTo>
                    <a:pt x="707687" y="12375"/>
                  </a:lnTo>
                  <a:lnTo>
                    <a:pt x="796148" y="12375"/>
                  </a:lnTo>
                  <a:lnTo>
                    <a:pt x="884609" y="12375"/>
                  </a:lnTo>
                  <a:lnTo>
                    <a:pt x="973070" y="0"/>
                  </a:lnTo>
                  <a:lnTo>
                    <a:pt x="1061531" y="0"/>
                  </a:lnTo>
                  <a:lnTo>
                    <a:pt x="1149992" y="12375"/>
                  </a:lnTo>
                  <a:lnTo>
                    <a:pt x="1238453" y="37125"/>
                  </a:lnTo>
                  <a:lnTo>
                    <a:pt x="1326914" y="12375"/>
                  </a:lnTo>
                  <a:lnTo>
                    <a:pt x="1415375" y="12375"/>
                  </a:lnTo>
                  <a:lnTo>
                    <a:pt x="1503836" y="0"/>
                  </a:lnTo>
                  <a:lnTo>
                    <a:pt x="1592297" y="309380"/>
                  </a:lnTo>
                  <a:lnTo>
                    <a:pt x="1680758" y="309380"/>
                  </a:lnTo>
                  <a:lnTo>
                    <a:pt x="1769219" y="309380"/>
                  </a:lnTo>
                  <a:lnTo>
                    <a:pt x="1857680" y="309380"/>
                  </a:lnTo>
                  <a:lnTo>
                    <a:pt x="1946141" y="309380"/>
                  </a:lnTo>
                  <a:lnTo>
                    <a:pt x="2034602" y="309380"/>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8" name="tx98"/>
            <p:cNvSpPr/>
            <p:nvPr/>
          </p:nvSpPr>
          <p:spPr>
            <a:xfrm>
              <a:off x="5482890"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9" name="tx99"/>
            <p:cNvSpPr/>
            <p:nvPr/>
          </p:nvSpPr>
          <p:spPr>
            <a:xfrm>
              <a:off x="5836734"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21755"/>
            </a:xfrm>
            <a:custGeom>
              <a:avLst/>
              <a:pathLst>
                <a:path w="2123063" h="321755">
                  <a:moveTo>
                    <a:pt x="0" y="74251"/>
                  </a:moveTo>
                  <a:lnTo>
                    <a:pt x="88460" y="74251"/>
                  </a:lnTo>
                  <a:lnTo>
                    <a:pt x="176921" y="99001"/>
                  </a:lnTo>
                  <a:lnTo>
                    <a:pt x="265382" y="37125"/>
                  </a:lnTo>
                  <a:lnTo>
                    <a:pt x="353843" y="0"/>
                  </a:lnTo>
                  <a:lnTo>
                    <a:pt x="442304" y="24750"/>
                  </a:lnTo>
                  <a:lnTo>
                    <a:pt x="530765" y="12375"/>
                  </a:lnTo>
                  <a:lnTo>
                    <a:pt x="619226" y="12375"/>
                  </a:lnTo>
                  <a:lnTo>
                    <a:pt x="707687" y="12375"/>
                  </a:lnTo>
                  <a:lnTo>
                    <a:pt x="796148" y="12375"/>
                  </a:lnTo>
                  <a:lnTo>
                    <a:pt x="884609" y="12375"/>
                  </a:lnTo>
                  <a:lnTo>
                    <a:pt x="973070" y="12375"/>
                  </a:lnTo>
                  <a:lnTo>
                    <a:pt x="1061531" y="12375"/>
                  </a:lnTo>
                  <a:lnTo>
                    <a:pt x="1149992" y="37125"/>
                  </a:lnTo>
                  <a:lnTo>
                    <a:pt x="1238453" y="74251"/>
                  </a:lnTo>
                  <a:lnTo>
                    <a:pt x="1326914" y="12375"/>
                  </a:lnTo>
                  <a:lnTo>
                    <a:pt x="1415375" y="24750"/>
                  </a:lnTo>
                  <a:lnTo>
                    <a:pt x="1503836" y="49500"/>
                  </a:lnTo>
                  <a:lnTo>
                    <a:pt x="1592297" y="321755"/>
                  </a:lnTo>
                  <a:lnTo>
                    <a:pt x="1680758" y="321755"/>
                  </a:lnTo>
                  <a:lnTo>
                    <a:pt x="1769219" y="321755"/>
                  </a:lnTo>
                  <a:lnTo>
                    <a:pt x="1857680" y="321755"/>
                  </a:lnTo>
                  <a:lnTo>
                    <a:pt x="1946141" y="321755"/>
                  </a:lnTo>
                  <a:lnTo>
                    <a:pt x="2034602" y="321755"/>
                  </a:lnTo>
                  <a:lnTo>
                    <a:pt x="2123063" y="12375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tx121"/>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2" name="tx122"/>
            <p:cNvSpPr/>
            <p:nvPr/>
          </p:nvSpPr>
          <p:spPr>
            <a:xfrm>
              <a:off x="5482890"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3" name="tx123"/>
            <p:cNvSpPr/>
            <p:nvPr/>
          </p:nvSpPr>
          <p:spPr>
            <a:xfrm>
              <a:off x="5836734"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309380"/>
            </a:xfrm>
            <a:custGeom>
              <a:avLst/>
              <a:pathLst>
                <a:path w="2123063" h="309380">
                  <a:moveTo>
                    <a:pt x="0" y="49500"/>
                  </a:moveTo>
                  <a:lnTo>
                    <a:pt x="88460" y="49500"/>
                  </a:lnTo>
                  <a:lnTo>
                    <a:pt x="176921" y="61876"/>
                  </a:lnTo>
                  <a:lnTo>
                    <a:pt x="265382" y="37125"/>
                  </a:lnTo>
                  <a:lnTo>
                    <a:pt x="353843" y="12375"/>
                  </a:lnTo>
                  <a:lnTo>
                    <a:pt x="442304" y="0"/>
                  </a:lnTo>
                  <a:lnTo>
                    <a:pt x="530765" y="0"/>
                  </a:lnTo>
                  <a:lnTo>
                    <a:pt x="619226" y="0"/>
                  </a:lnTo>
                  <a:lnTo>
                    <a:pt x="707687" y="0"/>
                  </a:lnTo>
                  <a:lnTo>
                    <a:pt x="796148" y="0"/>
                  </a:lnTo>
                  <a:lnTo>
                    <a:pt x="884609" y="0"/>
                  </a:lnTo>
                  <a:lnTo>
                    <a:pt x="973070" y="0"/>
                  </a:lnTo>
                  <a:lnTo>
                    <a:pt x="1061531" y="0"/>
                  </a:lnTo>
                  <a:lnTo>
                    <a:pt x="1149992" y="24750"/>
                  </a:lnTo>
                  <a:lnTo>
                    <a:pt x="1238453" y="49500"/>
                  </a:lnTo>
                  <a:lnTo>
                    <a:pt x="1326914" y="12375"/>
                  </a:lnTo>
                  <a:lnTo>
                    <a:pt x="1415375" y="12375"/>
                  </a:lnTo>
                  <a:lnTo>
                    <a:pt x="1503836" y="12375"/>
                  </a:lnTo>
                  <a:lnTo>
                    <a:pt x="1592297" y="309380"/>
                  </a:lnTo>
                  <a:lnTo>
                    <a:pt x="1680758" y="309380"/>
                  </a:lnTo>
                  <a:lnTo>
                    <a:pt x="1769219" y="309380"/>
                  </a:lnTo>
                  <a:lnTo>
                    <a:pt x="1857680" y="309380"/>
                  </a:lnTo>
                  <a:lnTo>
                    <a:pt x="1946141" y="309380"/>
                  </a:lnTo>
                  <a:lnTo>
                    <a:pt x="2034602" y="309380"/>
                  </a:lnTo>
                  <a:lnTo>
                    <a:pt x="2123063" y="14850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5" name="tx145"/>
            <p:cNvSpPr/>
            <p:nvPr/>
          </p:nvSpPr>
          <p:spPr>
            <a:xfrm>
              <a:off x="601201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6" name="tx146"/>
            <p:cNvSpPr/>
            <p:nvPr/>
          </p:nvSpPr>
          <p:spPr>
            <a:xfrm>
              <a:off x="5482890"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7" name="tx147"/>
            <p:cNvSpPr/>
            <p:nvPr/>
          </p:nvSpPr>
          <p:spPr>
            <a:xfrm>
              <a:off x="5836734"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309380"/>
            </a:xfrm>
            <a:custGeom>
              <a:avLst/>
              <a:pathLst>
                <a:path w="2123063" h="309380">
                  <a:moveTo>
                    <a:pt x="0" y="49500"/>
                  </a:moveTo>
                  <a:lnTo>
                    <a:pt x="88460" y="49500"/>
                  </a:lnTo>
                  <a:lnTo>
                    <a:pt x="176921" y="61876"/>
                  </a:lnTo>
                  <a:lnTo>
                    <a:pt x="265382" y="37125"/>
                  </a:lnTo>
                  <a:lnTo>
                    <a:pt x="353843" y="12375"/>
                  </a:lnTo>
                  <a:lnTo>
                    <a:pt x="442304" y="0"/>
                  </a:lnTo>
                  <a:lnTo>
                    <a:pt x="530765" y="0"/>
                  </a:lnTo>
                  <a:lnTo>
                    <a:pt x="619226" y="0"/>
                  </a:lnTo>
                  <a:lnTo>
                    <a:pt x="707687" y="0"/>
                  </a:lnTo>
                  <a:lnTo>
                    <a:pt x="796148" y="0"/>
                  </a:lnTo>
                  <a:lnTo>
                    <a:pt x="884609" y="0"/>
                  </a:lnTo>
                  <a:lnTo>
                    <a:pt x="973070" y="0"/>
                  </a:lnTo>
                  <a:lnTo>
                    <a:pt x="1061531" y="0"/>
                  </a:lnTo>
                  <a:lnTo>
                    <a:pt x="1149992" y="24750"/>
                  </a:lnTo>
                  <a:lnTo>
                    <a:pt x="1238453" y="49500"/>
                  </a:lnTo>
                  <a:lnTo>
                    <a:pt x="1326914" y="12375"/>
                  </a:lnTo>
                  <a:lnTo>
                    <a:pt x="1415375" y="12375"/>
                  </a:lnTo>
                  <a:lnTo>
                    <a:pt x="1503836" y="12375"/>
                  </a:lnTo>
                  <a:lnTo>
                    <a:pt x="1592297" y="309380"/>
                  </a:lnTo>
                  <a:lnTo>
                    <a:pt x="1680758" y="309380"/>
                  </a:lnTo>
                  <a:lnTo>
                    <a:pt x="1769219" y="309380"/>
                  </a:lnTo>
                  <a:lnTo>
                    <a:pt x="1857680" y="309380"/>
                  </a:lnTo>
                  <a:lnTo>
                    <a:pt x="1946141" y="309380"/>
                  </a:lnTo>
                  <a:lnTo>
                    <a:pt x="2034602" y="309380"/>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9" name="tx169"/>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1" name="tx171"/>
            <p:cNvSpPr/>
            <p:nvPr/>
          </p:nvSpPr>
          <p:spPr>
            <a:xfrm>
              <a:off x="8630921"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85875"/>
              <a:ext cx="2034602" cy="309380"/>
            </a:xfrm>
            <a:custGeom>
              <a:avLst/>
              <a:pathLst>
                <a:path w="2034602" h="309380">
                  <a:moveTo>
                    <a:pt x="0" y="198003"/>
                  </a:moveTo>
                  <a:lnTo>
                    <a:pt x="88460" y="136127"/>
                  </a:lnTo>
                  <a:lnTo>
                    <a:pt x="176921" y="86626"/>
                  </a:lnTo>
                  <a:lnTo>
                    <a:pt x="265382" y="24750"/>
                  </a:lnTo>
                  <a:lnTo>
                    <a:pt x="353843" y="24750"/>
                  </a:lnTo>
                  <a:lnTo>
                    <a:pt x="442304" y="12375"/>
                  </a:lnTo>
                  <a:lnTo>
                    <a:pt x="530765" y="0"/>
                  </a:lnTo>
                  <a:lnTo>
                    <a:pt x="619226" y="0"/>
                  </a:lnTo>
                  <a:lnTo>
                    <a:pt x="707687" y="0"/>
                  </a:lnTo>
                  <a:lnTo>
                    <a:pt x="796148" y="0"/>
                  </a:lnTo>
                  <a:lnTo>
                    <a:pt x="884609" y="0"/>
                  </a:lnTo>
                  <a:lnTo>
                    <a:pt x="973070" y="0"/>
                  </a:lnTo>
                  <a:lnTo>
                    <a:pt x="1061531" y="24750"/>
                  </a:lnTo>
                  <a:lnTo>
                    <a:pt x="1149992" y="61876"/>
                  </a:lnTo>
                  <a:lnTo>
                    <a:pt x="1238453" y="0"/>
                  </a:lnTo>
                  <a:lnTo>
                    <a:pt x="1326914" y="12375"/>
                  </a:lnTo>
                  <a:lnTo>
                    <a:pt x="1415375" y="37125"/>
                  </a:lnTo>
                  <a:lnTo>
                    <a:pt x="1503836" y="309380"/>
                  </a:lnTo>
                  <a:lnTo>
                    <a:pt x="1592297" y="309380"/>
                  </a:lnTo>
                  <a:lnTo>
                    <a:pt x="1680758" y="309380"/>
                  </a:lnTo>
                  <a:lnTo>
                    <a:pt x="1769219" y="309380"/>
                  </a:lnTo>
                  <a:lnTo>
                    <a:pt x="1857680" y="309380"/>
                  </a:lnTo>
                  <a:lnTo>
                    <a:pt x="1946141" y="309380"/>
                  </a:lnTo>
                  <a:lnTo>
                    <a:pt x="2034602" y="210378"/>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3" name="tx193"/>
            <p:cNvSpPr/>
            <p:nvPr/>
          </p:nvSpPr>
          <p:spPr>
            <a:xfrm>
              <a:off x="8806200"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4" name="tx194"/>
            <p:cNvSpPr/>
            <p:nvPr/>
          </p:nvSpPr>
          <p:spPr>
            <a:xfrm>
              <a:off x="8277077"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5" name="tx195"/>
            <p:cNvSpPr/>
            <p:nvPr/>
          </p:nvSpPr>
          <p:spPr>
            <a:xfrm>
              <a:off x="8630921"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67729"/>
              <a:ext cx="884609" cy="297005"/>
            </a:xfrm>
            <a:custGeom>
              <a:avLst/>
              <a:pathLst>
                <a:path w="884609" h="297005">
                  <a:moveTo>
                    <a:pt x="0" y="136127"/>
                  </a:moveTo>
                  <a:lnTo>
                    <a:pt x="88460" y="49500"/>
                  </a:lnTo>
                  <a:lnTo>
                    <a:pt x="176921" y="0"/>
                  </a:lnTo>
                  <a:lnTo>
                    <a:pt x="265382" y="0"/>
                  </a:lnTo>
                  <a:lnTo>
                    <a:pt x="353843" y="297005"/>
                  </a:lnTo>
                  <a:lnTo>
                    <a:pt x="442304" y="297005"/>
                  </a:lnTo>
                  <a:lnTo>
                    <a:pt x="530765" y="297005"/>
                  </a:lnTo>
                  <a:lnTo>
                    <a:pt x="619226" y="297005"/>
                  </a:lnTo>
                  <a:lnTo>
                    <a:pt x="707687" y="297005"/>
                  </a:lnTo>
                  <a:lnTo>
                    <a:pt x="796148" y="297005"/>
                  </a:lnTo>
                  <a:lnTo>
                    <a:pt x="884609" y="185628"/>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7" name="tx217"/>
            <p:cNvSpPr/>
            <p:nvPr/>
          </p:nvSpPr>
          <p:spPr>
            <a:xfrm>
              <a:off x="8806200"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8" name="tx218"/>
            <p:cNvSpPr/>
            <p:nvPr/>
          </p:nvSpPr>
          <p:spPr>
            <a:xfrm>
              <a:off x="8277077"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9" name="tx219"/>
            <p:cNvSpPr/>
            <p:nvPr/>
          </p:nvSpPr>
          <p:spPr>
            <a:xfrm>
              <a:off x="8630921"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76298" y="398022"/>
              <a:ext cx="4883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Libya,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(80%), followed by ROTAC (82%).
Compared to 2019, coverage of 9 vaccines increased (BCG, DTP1, DTP3, IPV1, MCV1, MCV2, PCV3, POL3 and ROTAC).
Compared to 2023, coverage of 9 vaccines increased (BCG, DTP1, DTP3, IPV1, MCV1, MCV2,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186240"/>
            </a:xfrm>
            <a:custGeom>
              <a:avLst/>
              <a:pathLst>
                <a:path w="6480943" h="1186240">
                  <a:moveTo>
                    <a:pt x="0" y="189798"/>
                  </a:moveTo>
                  <a:lnTo>
                    <a:pt x="270039" y="189798"/>
                  </a:lnTo>
                  <a:lnTo>
                    <a:pt x="540078" y="237248"/>
                  </a:lnTo>
                  <a:lnTo>
                    <a:pt x="810117" y="142348"/>
                  </a:lnTo>
                  <a:lnTo>
                    <a:pt x="1080157" y="47449"/>
                  </a:lnTo>
                  <a:lnTo>
                    <a:pt x="1350196" y="0"/>
                  </a:lnTo>
                  <a:lnTo>
                    <a:pt x="1620235" y="0"/>
                  </a:lnTo>
                  <a:lnTo>
                    <a:pt x="1890275" y="0"/>
                  </a:lnTo>
                  <a:lnTo>
                    <a:pt x="2160314" y="0"/>
                  </a:lnTo>
                  <a:lnTo>
                    <a:pt x="2430353" y="0"/>
                  </a:lnTo>
                  <a:lnTo>
                    <a:pt x="2700393" y="0"/>
                  </a:lnTo>
                  <a:lnTo>
                    <a:pt x="2970432" y="0"/>
                  </a:lnTo>
                  <a:lnTo>
                    <a:pt x="3240471" y="0"/>
                  </a:lnTo>
                  <a:lnTo>
                    <a:pt x="3510510" y="94899"/>
                  </a:lnTo>
                  <a:lnTo>
                    <a:pt x="3780550" y="189798"/>
                  </a:lnTo>
                  <a:lnTo>
                    <a:pt x="4050589" y="47449"/>
                  </a:lnTo>
                  <a:lnTo>
                    <a:pt x="4320628" y="47449"/>
                  </a:lnTo>
                  <a:lnTo>
                    <a:pt x="4590668" y="47449"/>
                  </a:lnTo>
                  <a:lnTo>
                    <a:pt x="4860707" y="1186240"/>
                  </a:lnTo>
                  <a:lnTo>
                    <a:pt x="5130746" y="1186240"/>
                  </a:lnTo>
                  <a:lnTo>
                    <a:pt x="5400786" y="1186240"/>
                  </a:lnTo>
                  <a:lnTo>
                    <a:pt x="5670825" y="1186240"/>
                  </a:lnTo>
                  <a:lnTo>
                    <a:pt x="5940864" y="1186240"/>
                  </a:lnTo>
                  <a:lnTo>
                    <a:pt x="6210904" y="1186240"/>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233689"/>
            </a:xfrm>
            <a:custGeom>
              <a:avLst/>
              <a:pathLst>
                <a:path w="6480943" h="1233689">
                  <a:moveTo>
                    <a:pt x="0" y="332147"/>
                  </a:moveTo>
                  <a:lnTo>
                    <a:pt x="270039" y="284697"/>
                  </a:lnTo>
                  <a:lnTo>
                    <a:pt x="540078" y="379596"/>
                  </a:lnTo>
                  <a:lnTo>
                    <a:pt x="810117" y="142348"/>
                  </a:lnTo>
                  <a:lnTo>
                    <a:pt x="1080157" y="0"/>
                  </a:lnTo>
                  <a:lnTo>
                    <a:pt x="1350196" y="94899"/>
                  </a:lnTo>
                  <a:lnTo>
                    <a:pt x="1620235" y="47449"/>
                  </a:lnTo>
                  <a:lnTo>
                    <a:pt x="1890275" y="47449"/>
                  </a:lnTo>
                  <a:lnTo>
                    <a:pt x="2160314" y="47449"/>
                  </a:lnTo>
                  <a:lnTo>
                    <a:pt x="2430353" y="47449"/>
                  </a:lnTo>
                  <a:lnTo>
                    <a:pt x="2700393" y="47449"/>
                  </a:lnTo>
                  <a:lnTo>
                    <a:pt x="2970432" y="47449"/>
                  </a:lnTo>
                  <a:lnTo>
                    <a:pt x="3240471" y="47449"/>
                  </a:lnTo>
                  <a:lnTo>
                    <a:pt x="3510510" y="142348"/>
                  </a:lnTo>
                  <a:lnTo>
                    <a:pt x="3780550" y="237248"/>
                  </a:lnTo>
                  <a:lnTo>
                    <a:pt x="4050589" y="94899"/>
                  </a:lnTo>
                  <a:lnTo>
                    <a:pt x="4320628" y="94899"/>
                  </a:lnTo>
                  <a:lnTo>
                    <a:pt x="4590668" y="94899"/>
                  </a:lnTo>
                  <a:lnTo>
                    <a:pt x="4860707" y="1233689"/>
                  </a:lnTo>
                  <a:lnTo>
                    <a:pt x="5130746" y="1233689"/>
                  </a:lnTo>
                  <a:lnTo>
                    <a:pt x="5400786" y="1233689"/>
                  </a:lnTo>
                  <a:lnTo>
                    <a:pt x="5670825" y="1233689"/>
                  </a:lnTo>
                  <a:lnTo>
                    <a:pt x="5940864" y="1233689"/>
                  </a:lnTo>
                  <a:lnTo>
                    <a:pt x="6210904" y="1233689"/>
                  </a:lnTo>
                  <a:lnTo>
                    <a:pt x="6480943" y="616844"/>
                  </a:lnTo>
                </a:path>
              </a:pathLst>
            </a:custGeom>
            <a:ln w="27101" cap="flat">
              <a:solidFill>
                <a:srgbClr val="80BD41">
                  <a:alpha val="100000"/>
                </a:srgbClr>
              </a:solidFill>
              <a:prstDash val="solid"/>
              <a:round/>
            </a:ln>
          </p:spPr>
          <p:txBody>
            <a:bodyPr/>
            <a:lstStyle/>
            <a:p/>
          </p:txBody>
        </p:sp>
        <p:sp>
          <p:nvSpPr>
            <p:cNvPr id="39" name="pl39"/>
            <p:cNvSpPr/>
            <p:nvPr/>
          </p:nvSpPr>
          <p:spPr>
            <a:xfrm>
              <a:off x="3025530" y="978248"/>
              <a:ext cx="4590668" cy="1992883"/>
            </a:xfrm>
            <a:custGeom>
              <a:avLst/>
              <a:pathLst>
                <a:path w="4590668" h="1992883">
                  <a:moveTo>
                    <a:pt x="0" y="1992883"/>
                  </a:moveTo>
                  <a:lnTo>
                    <a:pt x="270039" y="0"/>
                  </a:lnTo>
                  <a:lnTo>
                    <a:pt x="540078" y="0"/>
                  </a:lnTo>
                  <a:lnTo>
                    <a:pt x="810117" y="0"/>
                  </a:lnTo>
                  <a:lnTo>
                    <a:pt x="1080157" y="0"/>
                  </a:lnTo>
                  <a:lnTo>
                    <a:pt x="1350196" y="0"/>
                  </a:lnTo>
                  <a:lnTo>
                    <a:pt x="1620235" y="94899"/>
                  </a:lnTo>
                  <a:lnTo>
                    <a:pt x="1890275" y="189798"/>
                  </a:lnTo>
                  <a:lnTo>
                    <a:pt x="2160314" y="47449"/>
                  </a:lnTo>
                  <a:lnTo>
                    <a:pt x="2430353" y="47449"/>
                  </a:lnTo>
                  <a:lnTo>
                    <a:pt x="2700393" y="47449"/>
                  </a:lnTo>
                  <a:lnTo>
                    <a:pt x="2970432" y="1186240"/>
                  </a:lnTo>
                  <a:lnTo>
                    <a:pt x="3240471" y="1186240"/>
                  </a:lnTo>
                  <a:lnTo>
                    <a:pt x="3510510" y="1186240"/>
                  </a:lnTo>
                  <a:lnTo>
                    <a:pt x="3780550" y="1186240"/>
                  </a:lnTo>
                  <a:lnTo>
                    <a:pt x="4050589" y="1186240"/>
                  </a:lnTo>
                  <a:lnTo>
                    <a:pt x="4320628" y="1186240"/>
                  </a:lnTo>
                  <a:lnTo>
                    <a:pt x="4590668" y="569395"/>
                  </a:lnTo>
                </a:path>
              </a:pathLst>
            </a:custGeom>
            <a:ln w="27101" cap="flat">
              <a:solidFill>
                <a:srgbClr val="EE00EE">
                  <a:alpha val="100000"/>
                </a:srgbClr>
              </a:solidFill>
              <a:prstDash val="solid"/>
              <a:round/>
            </a:ln>
          </p:spPr>
          <p:txBody>
            <a:bodyPr/>
            <a:lstStyle/>
            <a:p/>
          </p:txBody>
        </p:sp>
        <p:sp>
          <p:nvSpPr>
            <p:cNvPr id="40" name="pl40"/>
            <p:cNvSpPr/>
            <p:nvPr/>
          </p:nvSpPr>
          <p:spPr>
            <a:xfrm>
              <a:off x="7346159" y="4204822"/>
              <a:ext cx="270039" cy="94899"/>
            </a:xfrm>
            <a:custGeom>
              <a:avLst/>
              <a:pathLst>
                <a:path w="270039" h="94899">
                  <a:moveTo>
                    <a:pt x="0" y="0"/>
                  </a:moveTo>
                  <a:lnTo>
                    <a:pt x="270039" y="9489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186240"/>
            </a:xfrm>
            <a:custGeom>
              <a:avLst/>
              <a:pathLst>
                <a:path w="2430353" h="1186240">
                  <a:moveTo>
                    <a:pt x="0" y="47449"/>
                  </a:moveTo>
                  <a:lnTo>
                    <a:pt x="270039" y="47449"/>
                  </a:lnTo>
                  <a:lnTo>
                    <a:pt x="540078" y="0"/>
                  </a:lnTo>
                  <a:lnTo>
                    <a:pt x="810117" y="1186240"/>
                  </a:lnTo>
                  <a:lnTo>
                    <a:pt x="1080157" y="1186240"/>
                  </a:lnTo>
                  <a:lnTo>
                    <a:pt x="1350196" y="1186240"/>
                  </a:lnTo>
                  <a:lnTo>
                    <a:pt x="1620235" y="1186240"/>
                  </a:lnTo>
                  <a:lnTo>
                    <a:pt x="1890275" y="1186240"/>
                  </a:lnTo>
                  <a:lnTo>
                    <a:pt x="2160314" y="1186240"/>
                  </a:lnTo>
                  <a:lnTo>
                    <a:pt x="2430353" y="42704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233689"/>
            </a:xfrm>
            <a:custGeom>
              <a:avLst/>
              <a:pathLst>
                <a:path w="6480943" h="1233689">
                  <a:moveTo>
                    <a:pt x="0" y="284697"/>
                  </a:moveTo>
                  <a:lnTo>
                    <a:pt x="270039" y="284697"/>
                  </a:lnTo>
                  <a:lnTo>
                    <a:pt x="540078" y="379596"/>
                  </a:lnTo>
                  <a:lnTo>
                    <a:pt x="810117" y="142348"/>
                  </a:lnTo>
                  <a:lnTo>
                    <a:pt x="1080157" y="0"/>
                  </a:lnTo>
                  <a:lnTo>
                    <a:pt x="1350196" y="94899"/>
                  </a:lnTo>
                  <a:lnTo>
                    <a:pt x="1620235" y="47449"/>
                  </a:lnTo>
                  <a:lnTo>
                    <a:pt x="1890275" y="47449"/>
                  </a:lnTo>
                  <a:lnTo>
                    <a:pt x="2160314" y="47449"/>
                  </a:lnTo>
                  <a:lnTo>
                    <a:pt x="2430353" y="47449"/>
                  </a:lnTo>
                  <a:lnTo>
                    <a:pt x="2700393" y="47449"/>
                  </a:lnTo>
                  <a:lnTo>
                    <a:pt x="2970432" y="47449"/>
                  </a:lnTo>
                  <a:lnTo>
                    <a:pt x="3240471" y="47449"/>
                  </a:lnTo>
                  <a:lnTo>
                    <a:pt x="3510510" y="142348"/>
                  </a:lnTo>
                  <a:lnTo>
                    <a:pt x="3780550" y="284697"/>
                  </a:lnTo>
                  <a:lnTo>
                    <a:pt x="4050589" y="47449"/>
                  </a:lnTo>
                  <a:lnTo>
                    <a:pt x="4320628" y="94899"/>
                  </a:lnTo>
                  <a:lnTo>
                    <a:pt x="4590668" y="189798"/>
                  </a:lnTo>
                  <a:lnTo>
                    <a:pt x="4860707" y="1233689"/>
                  </a:lnTo>
                  <a:lnTo>
                    <a:pt x="5130746" y="1233689"/>
                  </a:lnTo>
                  <a:lnTo>
                    <a:pt x="5400786" y="1233689"/>
                  </a:lnTo>
                  <a:lnTo>
                    <a:pt x="5670825" y="1233689"/>
                  </a:lnTo>
                  <a:lnTo>
                    <a:pt x="5940864" y="1233689"/>
                  </a:lnTo>
                  <a:lnTo>
                    <a:pt x="6210904" y="1233689"/>
                  </a:lnTo>
                  <a:lnTo>
                    <a:pt x="6480943" y="474496"/>
                  </a:lnTo>
                </a:path>
              </a:pathLst>
            </a:custGeom>
            <a:ln w="27101" cap="flat">
              <a:solidFill>
                <a:srgbClr val="FF7F00">
                  <a:alpha val="100000"/>
                </a:srgbClr>
              </a:solidFill>
              <a:prstDash val="solid"/>
              <a:round/>
            </a:ln>
          </p:spPr>
          <p:txBody>
            <a:bodyPr/>
            <a:lstStyle/>
            <a:p/>
          </p:txBody>
        </p:sp>
        <p:sp>
          <p:nvSpPr>
            <p:cNvPr id="43" name="pl43"/>
            <p:cNvSpPr/>
            <p:nvPr/>
          </p:nvSpPr>
          <p:spPr>
            <a:xfrm>
              <a:off x="1405294" y="1025698"/>
              <a:ext cx="6210904" cy="1186240"/>
            </a:xfrm>
            <a:custGeom>
              <a:avLst/>
              <a:pathLst>
                <a:path w="6210904" h="1186240">
                  <a:moveTo>
                    <a:pt x="0" y="759193"/>
                  </a:moveTo>
                  <a:lnTo>
                    <a:pt x="270039" y="521945"/>
                  </a:lnTo>
                  <a:lnTo>
                    <a:pt x="540078" y="332147"/>
                  </a:lnTo>
                  <a:lnTo>
                    <a:pt x="810117" y="94899"/>
                  </a:lnTo>
                  <a:lnTo>
                    <a:pt x="1080157" y="94899"/>
                  </a:lnTo>
                  <a:lnTo>
                    <a:pt x="1350196" y="47449"/>
                  </a:lnTo>
                  <a:lnTo>
                    <a:pt x="1620235" y="0"/>
                  </a:lnTo>
                  <a:lnTo>
                    <a:pt x="1890275" y="0"/>
                  </a:lnTo>
                  <a:lnTo>
                    <a:pt x="2160314" y="0"/>
                  </a:lnTo>
                  <a:lnTo>
                    <a:pt x="2430353" y="0"/>
                  </a:lnTo>
                  <a:lnTo>
                    <a:pt x="2700393" y="0"/>
                  </a:lnTo>
                  <a:lnTo>
                    <a:pt x="2970432" y="0"/>
                  </a:lnTo>
                  <a:lnTo>
                    <a:pt x="3240471" y="94899"/>
                  </a:lnTo>
                  <a:lnTo>
                    <a:pt x="3510510" y="237248"/>
                  </a:lnTo>
                  <a:lnTo>
                    <a:pt x="3780550" y="0"/>
                  </a:lnTo>
                  <a:lnTo>
                    <a:pt x="4050589" y="47449"/>
                  </a:lnTo>
                  <a:lnTo>
                    <a:pt x="4320628" y="142348"/>
                  </a:lnTo>
                  <a:lnTo>
                    <a:pt x="4590668" y="1186240"/>
                  </a:lnTo>
                  <a:lnTo>
                    <a:pt x="4860707" y="1186240"/>
                  </a:lnTo>
                  <a:lnTo>
                    <a:pt x="5130746" y="1186240"/>
                  </a:lnTo>
                  <a:lnTo>
                    <a:pt x="5400786" y="1186240"/>
                  </a:lnTo>
                  <a:lnTo>
                    <a:pt x="5670825" y="1186240"/>
                  </a:lnTo>
                  <a:lnTo>
                    <a:pt x="5940864" y="1186240"/>
                  </a:lnTo>
                  <a:lnTo>
                    <a:pt x="6210904" y="806643"/>
                  </a:lnTo>
                </a:path>
              </a:pathLst>
            </a:custGeom>
            <a:ln w="27101" cap="flat">
              <a:solidFill>
                <a:srgbClr val="FFC20E">
                  <a:alpha val="100000"/>
                </a:srgbClr>
              </a:solidFill>
              <a:prstDash val="solid"/>
              <a:round/>
            </a:ln>
          </p:spPr>
          <p:txBody>
            <a:bodyPr/>
            <a:lstStyle/>
            <a:p/>
          </p:txBody>
        </p:sp>
        <p:sp>
          <p:nvSpPr>
            <p:cNvPr id="44" name="pl44"/>
            <p:cNvSpPr/>
            <p:nvPr/>
          </p:nvSpPr>
          <p:spPr>
            <a:xfrm>
              <a:off x="4915805" y="1073148"/>
              <a:ext cx="2700393" cy="2704627"/>
            </a:xfrm>
            <a:custGeom>
              <a:avLst/>
              <a:pathLst>
                <a:path w="2700393" h="2704627">
                  <a:moveTo>
                    <a:pt x="0" y="2704627"/>
                  </a:moveTo>
                  <a:lnTo>
                    <a:pt x="270039" y="1186240"/>
                  </a:lnTo>
                  <a:lnTo>
                    <a:pt x="540078" y="0"/>
                  </a:lnTo>
                  <a:lnTo>
                    <a:pt x="810117" y="47449"/>
                  </a:lnTo>
                  <a:lnTo>
                    <a:pt x="1080157" y="1138790"/>
                  </a:lnTo>
                  <a:lnTo>
                    <a:pt x="1350196" y="1091341"/>
                  </a:lnTo>
                  <a:lnTo>
                    <a:pt x="1620235" y="1091341"/>
                  </a:lnTo>
                  <a:lnTo>
                    <a:pt x="1890275" y="1091341"/>
                  </a:lnTo>
                  <a:lnTo>
                    <a:pt x="2160314" y="1091341"/>
                  </a:lnTo>
                  <a:lnTo>
                    <a:pt x="2430353" y="1091341"/>
                  </a:lnTo>
                  <a:lnTo>
                    <a:pt x="2700393" y="33214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186240"/>
            </a:xfrm>
            <a:custGeom>
              <a:avLst/>
              <a:pathLst>
                <a:path w="6480943" h="1186240">
                  <a:moveTo>
                    <a:pt x="0" y="189798"/>
                  </a:moveTo>
                  <a:lnTo>
                    <a:pt x="270039" y="189798"/>
                  </a:lnTo>
                  <a:lnTo>
                    <a:pt x="540078" y="237248"/>
                  </a:lnTo>
                  <a:lnTo>
                    <a:pt x="810117" y="142348"/>
                  </a:lnTo>
                  <a:lnTo>
                    <a:pt x="1080157" y="47449"/>
                  </a:lnTo>
                  <a:lnTo>
                    <a:pt x="1350196" y="0"/>
                  </a:lnTo>
                  <a:lnTo>
                    <a:pt x="1620235" y="0"/>
                  </a:lnTo>
                  <a:lnTo>
                    <a:pt x="1890275" y="0"/>
                  </a:lnTo>
                  <a:lnTo>
                    <a:pt x="2160314" y="0"/>
                  </a:lnTo>
                  <a:lnTo>
                    <a:pt x="2430353" y="0"/>
                  </a:lnTo>
                  <a:lnTo>
                    <a:pt x="2700393" y="0"/>
                  </a:lnTo>
                  <a:lnTo>
                    <a:pt x="2970432" y="0"/>
                  </a:lnTo>
                  <a:lnTo>
                    <a:pt x="3240471" y="0"/>
                  </a:lnTo>
                  <a:lnTo>
                    <a:pt x="3510510" y="94899"/>
                  </a:lnTo>
                  <a:lnTo>
                    <a:pt x="3780550" y="189798"/>
                  </a:lnTo>
                  <a:lnTo>
                    <a:pt x="4050589" y="47449"/>
                  </a:lnTo>
                  <a:lnTo>
                    <a:pt x="4320628" y="47449"/>
                  </a:lnTo>
                  <a:lnTo>
                    <a:pt x="4590668" y="47449"/>
                  </a:lnTo>
                  <a:lnTo>
                    <a:pt x="4860707" y="1186240"/>
                  </a:lnTo>
                  <a:lnTo>
                    <a:pt x="5130746" y="1186240"/>
                  </a:lnTo>
                  <a:lnTo>
                    <a:pt x="5400786" y="1186240"/>
                  </a:lnTo>
                  <a:lnTo>
                    <a:pt x="5670825" y="1186240"/>
                  </a:lnTo>
                  <a:lnTo>
                    <a:pt x="5940864" y="1186240"/>
                  </a:lnTo>
                  <a:lnTo>
                    <a:pt x="6210904" y="1186240"/>
                  </a:lnTo>
                  <a:lnTo>
                    <a:pt x="6480943" y="569395"/>
                  </a:lnTo>
                </a:path>
              </a:pathLst>
            </a:custGeom>
            <a:ln w="27101" cap="flat">
              <a:solidFill>
                <a:srgbClr val="9A32CD">
                  <a:alpha val="100000"/>
                </a:srgbClr>
              </a:solidFill>
              <a:prstDash val="solid"/>
              <a:round/>
            </a:ln>
          </p:spPr>
          <p:txBody>
            <a:bodyPr/>
            <a:lstStyle/>
            <a:p/>
          </p:txBody>
        </p:sp>
        <p:sp>
          <p:nvSpPr>
            <p:cNvPr id="46" name="pl46"/>
            <p:cNvSpPr/>
            <p:nvPr/>
          </p:nvSpPr>
          <p:spPr>
            <a:xfrm>
              <a:off x="4915805" y="1025698"/>
              <a:ext cx="2700393" cy="1138790"/>
            </a:xfrm>
            <a:custGeom>
              <a:avLst/>
              <a:pathLst>
                <a:path w="2700393" h="1138790">
                  <a:moveTo>
                    <a:pt x="0" y="521945"/>
                  </a:moveTo>
                  <a:lnTo>
                    <a:pt x="270039" y="189798"/>
                  </a:lnTo>
                  <a:lnTo>
                    <a:pt x="540078" y="0"/>
                  </a:lnTo>
                  <a:lnTo>
                    <a:pt x="810117" y="0"/>
                  </a:lnTo>
                  <a:lnTo>
                    <a:pt x="1080157" y="1138790"/>
                  </a:lnTo>
                  <a:lnTo>
                    <a:pt x="1350196" y="1138790"/>
                  </a:lnTo>
                  <a:lnTo>
                    <a:pt x="1620235" y="1138790"/>
                  </a:lnTo>
                  <a:lnTo>
                    <a:pt x="1890275" y="1138790"/>
                  </a:lnTo>
                  <a:lnTo>
                    <a:pt x="2160314" y="1138790"/>
                  </a:lnTo>
                  <a:lnTo>
                    <a:pt x="2430353" y="1138790"/>
                  </a:lnTo>
                  <a:lnTo>
                    <a:pt x="2700393" y="711744"/>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233689"/>
            </a:xfrm>
            <a:custGeom>
              <a:avLst/>
              <a:pathLst>
                <a:path w="6480943" h="1233689">
                  <a:moveTo>
                    <a:pt x="0" y="284697"/>
                  </a:moveTo>
                  <a:lnTo>
                    <a:pt x="270039" y="284697"/>
                  </a:lnTo>
                  <a:lnTo>
                    <a:pt x="540078" y="379596"/>
                  </a:lnTo>
                  <a:lnTo>
                    <a:pt x="810117" y="142348"/>
                  </a:lnTo>
                  <a:lnTo>
                    <a:pt x="1080157" y="0"/>
                  </a:lnTo>
                  <a:lnTo>
                    <a:pt x="1350196" y="94899"/>
                  </a:lnTo>
                  <a:lnTo>
                    <a:pt x="1620235" y="47449"/>
                  </a:lnTo>
                  <a:lnTo>
                    <a:pt x="1890275" y="47449"/>
                  </a:lnTo>
                  <a:lnTo>
                    <a:pt x="2160314" y="47449"/>
                  </a:lnTo>
                  <a:lnTo>
                    <a:pt x="2430353" y="47449"/>
                  </a:lnTo>
                  <a:lnTo>
                    <a:pt x="2700393" y="47449"/>
                  </a:lnTo>
                  <a:lnTo>
                    <a:pt x="2970432" y="47449"/>
                  </a:lnTo>
                  <a:lnTo>
                    <a:pt x="3240471" y="47449"/>
                  </a:lnTo>
                  <a:lnTo>
                    <a:pt x="3510510" y="142348"/>
                  </a:lnTo>
                  <a:lnTo>
                    <a:pt x="3780550" y="284697"/>
                  </a:lnTo>
                  <a:lnTo>
                    <a:pt x="4050589" y="47449"/>
                  </a:lnTo>
                  <a:lnTo>
                    <a:pt x="4320628" y="94899"/>
                  </a:lnTo>
                  <a:lnTo>
                    <a:pt x="4590668" y="189798"/>
                  </a:lnTo>
                  <a:lnTo>
                    <a:pt x="4860707" y="1233689"/>
                  </a:lnTo>
                  <a:lnTo>
                    <a:pt x="5130746" y="1233689"/>
                  </a:lnTo>
                  <a:lnTo>
                    <a:pt x="5400786" y="1233689"/>
                  </a:lnTo>
                  <a:lnTo>
                    <a:pt x="5670825" y="1233689"/>
                  </a:lnTo>
                  <a:lnTo>
                    <a:pt x="5940864" y="1233689"/>
                  </a:lnTo>
                  <a:lnTo>
                    <a:pt x="6210904" y="1233689"/>
                  </a:lnTo>
                  <a:lnTo>
                    <a:pt x="6480943" y="474496"/>
                  </a:lnTo>
                </a:path>
              </a:pathLst>
            </a:custGeom>
            <a:ln w="27101" cap="flat">
              <a:solidFill>
                <a:srgbClr val="FB9A99">
                  <a:alpha val="100000"/>
                </a:srgbClr>
              </a:solidFill>
              <a:prstDash val="solid"/>
              <a:round/>
            </a:ln>
          </p:spPr>
          <p:txBody>
            <a:bodyPr/>
            <a:lstStyle/>
            <a:p/>
          </p:txBody>
        </p:sp>
        <p:sp>
          <p:nvSpPr>
            <p:cNvPr id="48" name="pl48"/>
            <p:cNvSpPr/>
            <p:nvPr/>
          </p:nvSpPr>
          <p:spPr>
            <a:xfrm>
              <a:off x="7628453" y="803841"/>
              <a:ext cx="796573" cy="545610"/>
            </a:xfrm>
            <a:custGeom>
              <a:avLst/>
              <a:pathLst>
                <a:path w="796573" h="545610">
                  <a:moveTo>
                    <a:pt x="796573" y="0"/>
                  </a:moveTo>
                  <a:lnTo>
                    <a:pt x="0" y="545610"/>
                  </a:lnTo>
                </a:path>
              </a:pathLst>
            </a:custGeom>
          </p:spPr>
          <p:txBody>
            <a:bodyPr/>
            <a:lstStyle/>
            <a:p/>
          </p:txBody>
        </p:sp>
        <p:sp>
          <p:nvSpPr>
            <p:cNvPr id="49" name="pl49"/>
            <p:cNvSpPr/>
            <p:nvPr/>
          </p:nvSpPr>
          <p:spPr>
            <a:xfrm>
              <a:off x="7633185" y="1409290"/>
              <a:ext cx="725676" cy="170680"/>
            </a:xfrm>
            <a:custGeom>
              <a:avLst/>
              <a:pathLst>
                <a:path w="725676" h="170680">
                  <a:moveTo>
                    <a:pt x="725676" y="170680"/>
                  </a:moveTo>
                  <a:lnTo>
                    <a:pt x="0" y="0"/>
                  </a:lnTo>
                </a:path>
              </a:pathLst>
            </a:custGeom>
          </p:spPr>
          <p:txBody>
            <a:bodyPr/>
            <a:lstStyle/>
            <a:p/>
          </p:txBody>
        </p:sp>
        <p:sp>
          <p:nvSpPr>
            <p:cNvPr id="50" name="pl50"/>
            <p:cNvSpPr/>
            <p:nvPr/>
          </p:nvSpPr>
          <p:spPr>
            <a:xfrm>
              <a:off x="7631164" y="1067969"/>
              <a:ext cx="769777" cy="330892"/>
            </a:xfrm>
            <a:custGeom>
              <a:avLst/>
              <a:pathLst>
                <a:path w="769777" h="330892">
                  <a:moveTo>
                    <a:pt x="769777" y="0"/>
                  </a:moveTo>
                  <a:lnTo>
                    <a:pt x="0" y="330892"/>
                  </a:lnTo>
                </a:path>
              </a:pathLst>
            </a:custGeom>
          </p:spPr>
          <p:txBody>
            <a:bodyPr/>
            <a:lstStyle/>
            <a:p/>
          </p:txBody>
        </p:sp>
        <p:sp>
          <p:nvSpPr>
            <p:cNvPr id="51" name="pl51"/>
            <p:cNvSpPr/>
            <p:nvPr/>
          </p:nvSpPr>
          <p:spPr>
            <a:xfrm>
              <a:off x="7634021" y="1324805"/>
              <a:ext cx="658410" cy="78368"/>
            </a:xfrm>
            <a:custGeom>
              <a:avLst/>
              <a:pathLst>
                <a:path w="658410" h="78368">
                  <a:moveTo>
                    <a:pt x="658410" y="0"/>
                  </a:moveTo>
                  <a:lnTo>
                    <a:pt x="0" y="78368"/>
                  </a:lnTo>
                </a:path>
              </a:pathLst>
            </a:custGeom>
          </p:spPr>
          <p:txBody>
            <a:bodyPr/>
            <a:lstStyle/>
            <a:p/>
          </p:txBody>
        </p:sp>
        <p:sp>
          <p:nvSpPr>
            <p:cNvPr id="52" name="pl52"/>
            <p:cNvSpPr/>
            <p:nvPr/>
          </p:nvSpPr>
          <p:spPr>
            <a:xfrm>
              <a:off x="7631721" y="1553535"/>
              <a:ext cx="751224" cy="285103"/>
            </a:xfrm>
            <a:custGeom>
              <a:avLst/>
              <a:pathLst>
                <a:path w="751224" h="285103">
                  <a:moveTo>
                    <a:pt x="751224" y="285103"/>
                  </a:moveTo>
                  <a:lnTo>
                    <a:pt x="0" y="0"/>
                  </a:lnTo>
                </a:path>
              </a:pathLst>
            </a:custGeom>
          </p:spPr>
          <p:txBody>
            <a:bodyPr/>
            <a:lstStyle/>
            <a:p/>
          </p:txBody>
        </p:sp>
        <p:sp>
          <p:nvSpPr>
            <p:cNvPr id="53" name="pl53"/>
            <p:cNvSpPr/>
            <p:nvPr/>
          </p:nvSpPr>
          <p:spPr>
            <a:xfrm>
              <a:off x="7624937" y="1557620"/>
              <a:ext cx="703647" cy="803283"/>
            </a:xfrm>
            <a:custGeom>
              <a:avLst/>
              <a:pathLst>
                <a:path w="703647" h="803283">
                  <a:moveTo>
                    <a:pt x="703647" y="803283"/>
                  </a:moveTo>
                  <a:lnTo>
                    <a:pt x="0" y="0"/>
                  </a:lnTo>
                </a:path>
              </a:pathLst>
            </a:custGeom>
          </p:spPr>
          <p:txBody>
            <a:bodyPr/>
            <a:lstStyle/>
            <a:p/>
          </p:txBody>
        </p:sp>
        <p:sp>
          <p:nvSpPr>
            <p:cNvPr id="54" name="pl54"/>
            <p:cNvSpPr/>
            <p:nvPr/>
          </p:nvSpPr>
          <p:spPr>
            <a:xfrm>
              <a:off x="7628602" y="1555950"/>
              <a:ext cx="808492" cy="541426"/>
            </a:xfrm>
            <a:custGeom>
              <a:avLst/>
              <a:pathLst>
                <a:path w="808492" h="541426">
                  <a:moveTo>
                    <a:pt x="808492" y="541426"/>
                  </a:moveTo>
                  <a:lnTo>
                    <a:pt x="0" y="0"/>
                  </a:lnTo>
                </a:path>
              </a:pathLst>
            </a:custGeom>
          </p:spPr>
          <p:txBody>
            <a:bodyPr/>
            <a:lstStyle/>
            <a:p/>
          </p:txBody>
        </p:sp>
        <p:sp>
          <p:nvSpPr>
            <p:cNvPr id="55" name="pl55"/>
            <p:cNvSpPr/>
            <p:nvPr/>
          </p:nvSpPr>
          <p:spPr>
            <a:xfrm>
              <a:off x="7623410" y="1558089"/>
              <a:ext cx="735292" cy="1065039"/>
            </a:xfrm>
            <a:custGeom>
              <a:avLst/>
              <a:pathLst>
                <a:path w="735292" h="1065039">
                  <a:moveTo>
                    <a:pt x="735292" y="1065039"/>
                  </a:moveTo>
                  <a:lnTo>
                    <a:pt x="0" y="0"/>
                  </a:lnTo>
                </a:path>
              </a:pathLst>
            </a:custGeom>
          </p:spPr>
          <p:txBody>
            <a:bodyPr/>
            <a:lstStyle/>
            <a:p/>
          </p:txBody>
        </p:sp>
        <p:sp>
          <p:nvSpPr>
            <p:cNvPr id="56" name="pl56"/>
            <p:cNvSpPr/>
            <p:nvPr/>
          </p:nvSpPr>
          <p:spPr>
            <a:xfrm>
              <a:off x="7622971" y="1748003"/>
              <a:ext cx="729802" cy="1137931"/>
            </a:xfrm>
            <a:custGeom>
              <a:avLst/>
              <a:pathLst>
                <a:path w="729802" h="1137931">
                  <a:moveTo>
                    <a:pt x="729802" y="1137931"/>
                  </a:moveTo>
                  <a:lnTo>
                    <a:pt x="0" y="0"/>
                  </a:lnTo>
                </a:path>
              </a:pathLst>
            </a:custGeom>
          </p:spPr>
          <p:txBody>
            <a:bodyPr/>
            <a:lstStyle/>
            <a:p/>
          </p:txBody>
        </p:sp>
        <p:sp>
          <p:nvSpPr>
            <p:cNvPr id="57" name="pl57"/>
            <p:cNvSpPr/>
            <p:nvPr/>
          </p:nvSpPr>
          <p:spPr>
            <a:xfrm>
              <a:off x="7622258" y="1843071"/>
              <a:ext cx="736602" cy="1304187"/>
            </a:xfrm>
            <a:custGeom>
              <a:avLst/>
              <a:pathLst>
                <a:path w="736602" h="1304187">
                  <a:moveTo>
                    <a:pt x="736602" y="1304187"/>
                  </a:moveTo>
                  <a:lnTo>
                    <a:pt x="0" y="0"/>
                  </a:lnTo>
                </a:path>
              </a:pathLst>
            </a:custGeom>
          </p:spPr>
          <p:txBody>
            <a:bodyPr/>
            <a:lstStyle/>
            <a:p/>
          </p:txBody>
        </p:sp>
        <p:sp>
          <p:nvSpPr>
            <p:cNvPr id="58" name="pl58"/>
            <p:cNvSpPr/>
            <p:nvPr/>
          </p:nvSpPr>
          <p:spPr>
            <a:xfrm>
              <a:off x="7634339" y="4299721"/>
              <a:ext cx="748606" cy="0"/>
            </a:xfrm>
            <a:custGeom>
              <a:avLst/>
              <a:pathLst>
                <a:path w="748606" h="0">
                  <a:moveTo>
                    <a:pt x="748606" y="0"/>
                  </a:moveTo>
                  <a:lnTo>
                    <a:pt x="0" y="0"/>
                  </a:lnTo>
                </a:path>
              </a:pathLst>
            </a:custGeom>
          </p:spPr>
          <p:txBody>
            <a:bodyPr/>
            <a:lstStyle/>
            <a:p/>
          </p:txBody>
        </p:sp>
        <p:sp>
          <p:nvSpPr>
            <p:cNvPr id="59" name="pg59"/>
            <p:cNvSpPr/>
            <p:nvPr/>
          </p:nvSpPr>
          <p:spPr>
            <a:xfrm>
              <a:off x="8356446" y="7125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541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1" name="pg61"/>
            <p:cNvSpPr/>
            <p:nvPr/>
          </p:nvSpPr>
          <p:spPr>
            <a:xfrm>
              <a:off x="8290281" y="149945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54099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3" name="pg63"/>
            <p:cNvSpPr/>
            <p:nvPr/>
          </p:nvSpPr>
          <p:spPr>
            <a:xfrm>
              <a:off x="8332362" y="97725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01879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65" name="pg65"/>
            <p:cNvSpPr/>
            <p:nvPr/>
          </p:nvSpPr>
          <p:spPr>
            <a:xfrm>
              <a:off x="8223851" y="123879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8033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67" name="pg67"/>
            <p:cNvSpPr/>
            <p:nvPr/>
          </p:nvSpPr>
          <p:spPr>
            <a:xfrm>
              <a:off x="8314365" y="17600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18015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9" name="pg69"/>
            <p:cNvSpPr/>
            <p:nvPr/>
          </p:nvSpPr>
          <p:spPr>
            <a:xfrm>
              <a:off x="8260004" y="228301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30586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1" name="pg71"/>
            <p:cNvSpPr/>
            <p:nvPr/>
          </p:nvSpPr>
          <p:spPr>
            <a:xfrm>
              <a:off x="8368515" y="201950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0610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3" name="pg73"/>
            <p:cNvSpPr/>
            <p:nvPr/>
          </p:nvSpPr>
          <p:spPr>
            <a:xfrm>
              <a:off x="8290122" y="254414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58568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86%</a:t>
              </a:r>
            </a:p>
          </p:txBody>
        </p:sp>
        <p:sp>
          <p:nvSpPr>
            <p:cNvPr id="75" name="pg75"/>
            <p:cNvSpPr/>
            <p:nvPr/>
          </p:nvSpPr>
          <p:spPr>
            <a:xfrm>
              <a:off x="8284194" y="28067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482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82%</a:t>
              </a:r>
            </a:p>
          </p:txBody>
        </p:sp>
        <p:sp>
          <p:nvSpPr>
            <p:cNvPr id="77" name="pg77"/>
            <p:cNvSpPr/>
            <p:nvPr/>
          </p:nvSpPr>
          <p:spPr>
            <a:xfrm>
              <a:off x="8290281" y="30675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1090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80%</a:t>
              </a:r>
            </a:p>
          </p:txBody>
        </p:sp>
        <p:sp>
          <p:nvSpPr>
            <p:cNvPr id="79" name="pg79"/>
            <p:cNvSpPr/>
            <p:nvPr/>
          </p:nvSpPr>
          <p:spPr>
            <a:xfrm>
              <a:off x="8314365" y="42152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2567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39145" y="401416"/>
              <a:ext cx="2753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Libya,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(80%), followed by ROTAC (82%).
Coverage of 10 vaccines increased (DTP3, HepB3, Hib3, IPV1, MCV1, MCV2, PcV3, Polio3, RotaC and Rubella) compared to respective coverage in 2019.
Coverage of 10 vaccines increased (DTP3, HepB3, Hib3, IPV1, MCV1, MCV2, PcV3, Polio3, RotaC and Rubella) and 1 vaccine decreased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35702" y="887626"/>
              <a:ext cx="794380" cy="0"/>
            </a:xfrm>
            <a:custGeom>
              <a:avLst/>
              <a:pathLst>
                <a:path w="794380" h="0">
                  <a:moveTo>
                    <a:pt x="0" y="0"/>
                  </a:moveTo>
                  <a:lnTo>
                    <a:pt x="0" y="0"/>
                  </a:lnTo>
                  <a:lnTo>
                    <a:pt x="0" y="0"/>
                  </a:lnTo>
                  <a:lnTo>
                    <a:pt x="0" y="0"/>
                  </a:lnTo>
                  <a:lnTo>
                    <a:pt x="0"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6835702" y="1266641"/>
              <a:ext cx="1155462" cy="0"/>
            </a:xfrm>
            <a:custGeom>
              <a:avLst/>
              <a:pathLst>
                <a:path w="1155462" h="0">
                  <a:moveTo>
                    <a:pt x="0" y="0"/>
                  </a:moveTo>
                  <a:lnTo>
                    <a:pt x="0" y="0"/>
                  </a:lnTo>
                  <a:lnTo>
                    <a:pt x="0" y="0"/>
                  </a:lnTo>
                  <a:lnTo>
                    <a:pt x="0" y="0"/>
                  </a:lnTo>
                  <a:lnTo>
                    <a:pt x="0"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6763485" y="1645655"/>
              <a:ext cx="938813" cy="0"/>
            </a:xfrm>
            <a:custGeom>
              <a:avLst/>
              <a:pathLst>
                <a:path w="938813" h="0">
                  <a:moveTo>
                    <a:pt x="0" y="0"/>
                  </a:moveTo>
                  <a:lnTo>
                    <a:pt x="0" y="0"/>
                  </a:lnTo>
                  <a:lnTo>
                    <a:pt x="0" y="0"/>
                  </a:lnTo>
                  <a:lnTo>
                    <a:pt x="0" y="0"/>
                  </a:lnTo>
                  <a:lnTo>
                    <a:pt x="0"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2024670"/>
              <a:ext cx="938813" cy="0"/>
            </a:xfrm>
            <a:custGeom>
              <a:avLst/>
              <a:pathLst>
                <a:path w="938813" h="0">
                  <a:moveTo>
                    <a:pt x="0" y="0"/>
                  </a:moveTo>
                  <a:lnTo>
                    <a:pt x="0" y="0"/>
                  </a:lnTo>
                  <a:lnTo>
                    <a:pt x="0" y="0"/>
                  </a:lnTo>
                  <a:lnTo>
                    <a:pt x="0" y="0"/>
                  </a:lnTo>
                  <a:lnTo>
                    <a:pt x="0"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2403685"/>
              <a:ext cx="938813" cy="0"/>
            </a:xfrm>
            <a:custGeom>
              <a:avLst/>
              <a:pathLst>
                <a:path w="938813" h="0">
                  <a:moveTo>
                    <a:pt x="0" y="0"/>
                  </a:moveTo>
                  <a:lnTo>
                    <a:pt x="0" y="0"/>
                  </a:lnTo>
                  <a:lnTo>
                    <a:pt x="0" y="0"/>
                  </a:lnTo>
                  <a:lnTo>
                    <a:pt x="0" y="0"/>
                  </a:lnTo>
                  <a:lnTo>
                    <a:pt x="0"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2782699"/>
              <a:ext cx="1155462" cy="0"/>
            </a:xfrm>
            <a:custGeom>
              <a:avLst/>
              <a:pathLst>
                <a:path w="1155462" h="0">
                  <a:moveTo>
                    <a:pt x="0" y="0"/>
                  </a:moveTo>
                  <a:lnTo>
                    <a:pt x="0" y="0"/>
                  </a:lnTo>
                  <a:lnTo>
                    <a:pt x="0" y="0"/>
                  </a:lnTo>
                  <a:lnTo>
                    <a:pt x="0" y="0"/>
                  </a:lnTo>
                  <a:lnTo>
                    <a:pt x="0"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763485" y="3161714"/>
              <a:ext cx="1155462" cy="0"/>
            </a:xfrm>
            <a:custGeom>
              <a:avLst/>
              <a:pathLst>
                <a:path w="1155462" h="0">
                  <a:moveTo>
                    <a:pt x="0" y="0"/>
                  </a:moveTo>
                  <a:lnTo>
                    <a:pt x="0" y="0"/>
                  </a:lnTo>
                  <a:lnTo>
                    <a:pt x="0" y="0"/>
                  </a:lnTo>
                  <a:lnTo>
                    <a:pt x="0" y="0"/>
                  </a:lnTo>
                  <a:lnTo>
                    <a:pt x="0"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6691269" y="3540728"/>
              <a:ext cx="577731" cy="0"/>
            </a:xfrm>
            <a:custGeom>
              <a:avLst/>
              <a:pathLst>
                <a:path w="577731" h="0">
                  <a:moveTo>
                    <a:pt x="0" y="0"/>
                  </a:moveTo>
                  <a:lnTo>
                    <a:pt x="0" y="0"/>
                  </a:lnTo>
                  <a:lnTo>
                    <a:pt x="0" y="0"/>
                  </a:lnTo>
                  <a:lnTo>
                    <a:pt x="0" y="0"/>
                  </a:lnTo>
                  <a:lnTo>
                    <a:pt x="0"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3919743"/>
              <a:ext cx="1155462" cy="0"/>
            </a:xfrm>
            <a:custGeom>
              <a:avLst/>
              <a:pathLst>
                <a:path w="1155462" h="0">
                  <a:moveTo>
                    <a:pt x="0" y="0"/>
                  </a:moveTo>
                  <a:lnTo>
                    <a:pt x="0" y="0"/>
                  </a:lnTo>
                  <a:lnTo>
                    <a:pt x="0" y="0"/>
                  </a:lnTo>
                  <a:lnTo>
                    <a:pt x="0" y="0"/>
                  </a:lnTo>
                  <a:lnTo>
                    <a:pt x="0"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6763485" y="4298757"/>
              <a:ext cx="938813" cy="0"/>
            </a:xfrm>
            <a:custGeom>
              <a:avLst/>
              <a:pathLst>
                <a:path w="938813" h="0">
                  <a:moveTo>
                    <a:pt x="0" y="0"/>
                  </a:moveTo>
                  <a:lnTo>
                    <a:pt x="0" y="0"/>
                  </a:lnTo>
                  <a:lnTo>
                    <a:pt x="0" y="0"/>
                  </a:lnTo>
                  <a:lnTo>
                    <a:pt x="0" y="0"/>
                  </a:lnTo>
                  <a:lnTo>
                    <a:pt x="0" y="0"/>
                  </a:lnTo>
                  <a:lnTo>
                    <a:pt x="938813" y="0"/>
                  </a:lnTo>
                </a:path>
              </a:pathLst>
            </a:custGeom>
            <a:ln w="116535" cap="flat">
              <a:solidFill>
                <a:srgbClr val="E8E8E8">
                  <a:alpha val="100000"/>
                </a:srgbClr>
              </a:solidFill>
              <a:prstDash val="solid"/>
              <a:round/>
            </a:ln>
          </p:spPr>
          <p:txBody>
            <a:bodyPr/>
            <a:lstStyle/>
            <a:p/>
          </p:txBody>
        </p:sp>
        <p:sp>
          <p:nvSpPr>
            <p:cNvPr id="31" name="pl31"/>
            <p:cNvSpPr/>
            <p:nvPr/>
          </p:nvSpPr>
          <p:spPr>
            <a:xfrm>
              <a:off x="6763485" y="4677772"/>
              <a:ext cx="1155462" cy="0"/>
            </a:xfrm>
            <a:custGeom>
              <a:avLst/>
              <a:pathLst>
                <a:path w="1155462" h="0">
                  <a:moveTo>
                    <a:pt x="0" y="0"/>
                  </a:moveTo>
                  <a:lnTo>
                    <a:pt x="0" y="0"/>
                  </a:lnTo>
                  <a:lnTo>
                    <a:pt x="0" y="0"/>
                  </a:lnTo>
                  <a:lnTo>
                    <a:pt x="0" y="0"/>
                  </a:lnTo>
                  <a:lnTo>
                    <a:pt x="0"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6763485" y="5056787"/>
              <a:ext cx="649947" cy="0"/>
            </a:xfrm>
            <a:custGeom>
              <a:avLst/>
              <a:pathLst>
                <a:path w="649947" h="0">
                  <a:moveTo>
                    <a:pt x="0" y="0"/>
                  </a:moveTo>
                  <a:lnTo>
                    <a:pt x="0" y="0"/>
                  </a:lnTo>
                  <a:lnTo>
                    <a:pt x="0" y="0"/>
                  </a:lnTo>
                  <a:lnTo>
                    <a:pt x="0" y="0"/>
                  </a:lnTo>
                  <a:lnTo>
                    <a:pt x="0" y="0"/>
                  </a:lnTo>
                  <a:lnTo>
                    <a:pt x="649947" y="0"/>
                  </a:lnTo>
                </a:path>
              </a:pathLst>
            </a:custGeom>
            <a:ln w="116535" cap="flat">
              <a:solidFill>
                <a:srgbClr val="E8E8E8">
                  <a:alpha val="100000"/>
                </a:srgbClr>
              </a:solidFill>
              <a:prstDash val="solid"/>
              <a:round/>
            </a:ln>
          </p:spPr>
          <p:txBody>
            <a:bodyPr/>
            <a:lstStyle/>
            <a:p/>
          </p:txBody>
        </p:sp>
        <p:sp>
          <p:nvSpPr>
            <p:cNvPr id="33" name="pt33"/>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75898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5898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75898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7293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77293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56731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77293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77293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70071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70071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9531"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70071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70071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63953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70071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70071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639531"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77293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77293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839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0071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70071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628501"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62850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70071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70071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85618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70071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700718"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70071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856180"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70071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70071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35066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02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Libya,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(74%) and 2023 (74%). DTP1 coverage increased in 2024 (90%) compared to 2023, and was higher than in 2019. In 2019-2024, DTP1 coverage was at it's lowest level in 2019, 2020, 2021, 2022, and 2023 (74%).
In 2023, 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128338"/>
              <a:ext cx="2520366" cy="411208"/>
            </a:xfrm>
            <a:custGeom>
              <a:avLst/>
              <a:pathLst>
                <a:path w="2520366" h="411208">
                  <a:moveTo>
                    <a:pt x="0" y="411208"/>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3847953"/>
              <a:ext cx="2520366" cy="68534"/>
            </a:xfrm>
            <a:custGeom>
              <a:avLst/>
              <a:pathLst>
                <a:path w="2520366" h="68534">
                  <a:moveTo>
                    <a:pt x="0" y="0"/>
                  </a:moveTo>
                  <a:lnTo>
                    <a:pt x="2520366" y="68534"/>
                  </a:lnTo>
                </a:path>
              </a:pathLst>
            </a:custGeom>
            <a:ln w="29811" cap="flat">
              <a:solidFill>
                <a:srgbClr val="0058AB">
                  <a:alpha val="100000"/>
                </a:srgbClr>
              </a:solidFill>
              <a:prstDash val="solid"/>
              <a:round/>
            </a:ln>
          </p:spPr>
          <p:txBody>
            <a:bodyPr/>
            <a:lstStyle/>
            <a:p/>
          </p:txBody>
        </p:sp>
        <p:sp>
          <p:nvSpPr>
            <p:cNvPr id="21" name="pt21"/>
            <p:cNvSpPr/>
            <p:nvPr/>
          </p:nvSpPr>
          <p:spPr>
            <a:xfrm>
              <a:off x="3630796"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26" name="tx26"/>
            <p:cNvSpPr/>
            <p:nvPr/>
          </p:nvSpPr>
          <p:spPr>
            <a:xfrm>
              <a:off x="6175989"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27" name="tx27"/>
            <p:cNvSpPr/>
            <p:nvPr/>
          </p:nvSpPr>
          <p:spPr>
            <a:xfrm>
              <a:off x="3655622"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28" name="tx28"/>
            <p:cNvSpPr/>
            <p:nvPr/>
          </p:nvSpPr>
          <p:spPr>
            <a:xfrm>
              <a:off x="6175989"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rc3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1" name="tx3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2" name="tx32"/>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3" name="tx33"/>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4" name="tx3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5" name="tx3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 name="tx3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 name="tx3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 name="tx3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 name="tx3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 name="tx4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pl4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2" name="pl4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3" name="tx4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4" name="tx4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5" name="tx45"/>
            <p:cNvSpPr/>
            <p:nvPr/>
          </p:nvSpPr>
          <p:spPr>
            <a:xfrm>
              <a:off x="757200" y="398022"/>
              <a:ext cx="52086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Libya, 2023-2024</a:t>
              </a:r>
            </a:p>
          </p:txBody>
        </p:sp>
        <p:sp>
          <p:nvSpPr>
            <p:cNvPr id="46" name="tx4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7" name="tx4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Libya was 2023.
In 2024, first dose (HPV1) programme coverage among girls was 51% and last dose (HPVc) programme coverage was 28%.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001312"/>
            </a:xfrm>
            <a:custGeom>
              <a:avLst/>
              <a:pathLst>
                <a:path w="6444618" h="1001312">
                  <a:moveTo>
                    <a:pt x="0" y="160210"/>
                  </a:moveTo>
                  <a:lnTo>
                    <a:pt x="268525" y="160210"/>
                  </a:lnTo>
                  <a:lnTo>
                    <a:pt x="537051" y="200262"/>
                  </a:lnTo>
                  <a:lnTo>
                    <a:pt x="805577" y="120157"/>
                  </a:lnTo>
                  <a:lnTo>
                    <a:pt x="1074103" y="40052"/>
                  </a:lnTo>
                  <a:lnTo>
                    <a:pt x="1342628" y="0"/>
                  </a:lnTo>
                  <a:lnTo>
                    <a:pt x="1611154" y="0"/>
                  </a:lnTo>
                  <a:lnTo>
                    <a:pt x="1879680" y="0"/>
                  </a:lnTo>
                  <a:lnTo>
                    <a:pt x="2148206" y="0"/>
                  </a:lnTo>
                  <a:lnTo>
                    <a:pt x="2416732" y="0"/>
                  </a:lnTo>
                  <a:lnTo>
                    <a:pt x="2685257" y="0"/>
                  </a:lnTo>
                  <a:lnTo>
                    <a:pt x="2953783" y="0"/>
                  </a:lnTo>
                  <a:lnTo>
                    <a:pt x="3222309" y="0"/>
                  </a:lnTo>
                  <a:lnTo>
                    <a:pt x="3490835" y="80105"/>
                  </a:lnTo>
                  <a:lnTo>
                    <a:pt x="3759360" y="160210"/>
                  </a:lnTo>
                  <a:lnTo>
                    <a:pt x="4027886" y="40052"/>
                  </a:lnTo>
                  <a:lnTo>
                    <a:pt x="4296412" y="40052"/>
                  </a:lnTo>
                  <a:lnTo>
                    <a:pt x="4564938" y="40052"/>
                  </a:lnTo>
                  <a:lnTo>
                    <a:pt x="4833464" y="1001312"/>
                  </a:lnTo>
                  <a:lnTo>
                    <a:pt x="5101989" y="1001312"/>
                  </a:lnTo>
                  <a:lnTo>
                    <a:pt x="5370515" y="1001312"/>
                  </a:lnTo>
                  <a:lnTo>
                    <a:pt x="5639041" y="1001312"/>
                  </a:lnTo>
                  <a:lnTo>
                    <a:pt x="5907567" y="1001312"/>
                  </a:lnTo>
                  <a:lnTo>
                    <a:pt x="6176092" y="1001312"/>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161689"/>
              <a:ext cx="6176092" cy="1001312"/>
            </a:xfrm>
            <a:custGeom>
              <a:avLst/>
              <a:pathLst>
                <a:path w="6176092" h="1001312">
                  <a:moveTo>
                    <a:pt x="0" y="640840"/>
                  </a:moveTo>
                  <a:lnTo>
                    <a:pt x="268525" y="440577"/>
                  </a:lnTo>
                  <a:lnTo>
                    <a:pt x="537051" y="280367"/>
                  </a:lnTo>
                  <a:lnTo>
                    <a:pt x="805577" y="80105"/>
                  </a:lnTo>
                  <a:lnTo>
                    <a:pt x="1074103" y="80105"/>
                  </a:lnTo>
                  <a:lnTo>
                    <a:pt x="1342628" y="40052"/>
                  </a:lnTo>
                  <a:lnTo>
                    <a:pt x="1611154" y="0"/>
                  </a:lnTo>
                  <a:lnTo>
                    <a:pt x="1879680" y="0"/>
                  </a:lnTo>
                  <a:lnTo>
                    <a:pt x="2148206" y="0"/>
                  </a:lnTo>
                  <a:lnTo>
                    <a:pt x="2416732" y="0"/>
                  </a:lnTo>
                  <a:lnTo>
                    <a:pt x="2685257" y="0"/>
                  </a:lnTo>
                  <a:lnTo>
                    <a:pt x="2953783" y="0"/>
                  </a:lnTo>
                  <a:lnTo>
                    <a:pt x="3222309" y="80105"/>
                  </a:lnTo>
                  <a:lnTo>
                    <a:pt x="3490835" y="200262"/>
                  </a:lnTo>
                  <a:lnTo>
                    <a:pt x="3759360" y="0"/>
                  </a:lnTo>
                  <a:lnTo>
                    <a:pt x="4027886" y="40052"/>
                  </a:lnTo>
                  <a:lnTo>
                    <a:pt x="4296412" y="120157"/>
                  </a:lnTo>
                  <a:lnTo>
                    <a:pt x="4564938" y="1001312"/>
                  </a:lnTo>
                  <a:lnTo>
                    <a:pt x="4833464" y="1001312"/>
                  </a:lnTo>
                  <a:lnTo>
                    <a:pt x="5101989" y="1001312"/>
                  </a:lnTo>
                  <a:lnTo>
                    <a:pt x="5370515" y="1001312"/>
                  </a:lnTo>
                  <a:lnTo>
                    <a:pt x="5639041" y="1001312"/>
                  </a:lnTo>
                  <a:lnTo>
                    <a:pt x="5907567" y="1001312"/>
                  </a:lnTo>
                  <a:lnTo>
                    <a:pt x="6176092" y="680892"/>
                  </a:lnTo>
                </a:path>
              </a:pathLst>
            </a:custGeom>
            <a:ln w="27101" cap="flat">
              <a:solidFill>
                <a:srgbClr val="7CAE00">
                  <a:alpha val="100000"/>
                </a:srgbClr>
              </a:solidFill>
              <a:prstDash val="solid"/>
              <a:round/>
            </a:ln>
          </p:spPr>
          <p:txBody>
            <a:bodyPr/>
            <a:lstStyle/>
            <a:p/>
          </p:txBody>
        </p:sp>
        <p:sp>
          <p:nvSpPr>
            <p:cNvPr id="28" name="pl28"/>
            <p:cNvSpPr/>
            <p:nvPr/>
          </p:nvSpPr>
          <p:spPr>
            <a:xfrm>
              <a:off x="5207639" y="1201741"/>
              <a:ext cx="2685257" cy="2282993"/>
            </a:xfrm>
            <a:custGeom>
              <a:avLst/>
              <a:pathLst>
                <a:path w="2685257" h="2282993">
                  <a:moveTo>
                    <a:pt x="0" y="2282993"/>
                  </a:moveTo>
                  <a:lnTo>
                    <a:pt x="268525" y="1001312"/>
                  </a:lnTo>
                  <a:lnTo>
                    <a:pt x="537051" y="0"/>
                  </a:lnTo>
                  <a:lnTo>
                    <a:pt x="805577" y="40052"/>
                  </a:lnTo>
                  <a:lnTo>
                    <a:pt x="1074103" y="961260"/>
                  </a:lnTo>
                  <a:lnTo>
                    <a:pt x="1342628" y="921207"/>
                  </a:lnTo>
                  <a:lnTo>
                    <a:pt x="1611154" y="921207"/>
                  </a:lnTo>
                  <a:lnTo>
                    <a:pt x="1879680" y="921207"/>
                  </a:lnTo>
                  <a:lnTo>
                    <a:pt x="2148206" y="921207"/>
                  </a:lnTo>
                  <a:lnTo>
                    <a:pt x="2416732" y="921207"/>
                  </a:lnTo>
                  <a:lnTo>
                    <a:pt x="2685257" y="280367"/>
                  </a:lnTo>
                </a:path>
              </a:pathLst>
            </a:custGeom>
            <a:ln w="27101" cap="flat">
              <a:solidFill>
                <a:srgbClr val="00BFC4">
                  <a:alpha val="100000"/>
                </a:srgbClr>
              </a:solidFill>
              <a:prstDash val="solid"/>
              <a:round/>
            </a:ln>
          </p:spPr>
          <p:txBody>
            <a:bodyPr/>
            <a:lstStyle/>
            <a:p/>
          </p:txBody>
        </p:sp>
        <p:sp>
          <p:nvSpPr>
            <p:cNvPr id="29" name="pl29"/>
            <p:cNvSpPr/>
            <p:nvPr/>
          </p:nvSpPr>
          <p:spPr>
            <a:xfrm>
              <a:off x="7624371" y="3845207"/>
              <a:ext cx="268525" cy="80105"/>
            </a:xfrm>
            <a:custGeom>
              <a:avLst/>
              <a:pathLst>
                <a:path w="268525" h="80105">
                  <a:moveTo>
                    <a:pt x="0" y="0"/>
                  </a:moveTo>
                  <a:lnTo>
                    <a:pt x="268525" y="8010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0420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8869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7641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34463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38068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613" y="1387644"/>
              <a:ext cx="252810" cy="88935"/>
            </a:xfrm>
            <a:custGeom>
              <a:avLst/>
              <a:pathLst>
                <a:path w="252810" h="88935">
                  <a:moveTo>
                    <a:pt x="252810" y="0"/>
                  </a:moveTo>
                  <a:lnTo>
                    <a:pt x="0" y="88935"/>
                  </a:lnTo>
                </a:path>
              </a:pathLst>
            </a:custGeom>
          </p:spPr>
          <p:txBody>
            <a:bodyPr/>
            <a:lstStyle/>
            <a:p/>
          </p:txBody>
        </p:sp>
        <p:sp>
          <p:nvSpPr>
            <p:cNvPr id="40" name="pl40"/>
            <p:cNvSpPr/>
            <p:nvPr/>
          </p:nvSpPr>
          <p:spPr>
            <a:xfrm>
              <a:off x="7911074" y="1604892"/>
              <a:ext cx="250348" cy="36156"/>
            </a:xfrm>
            <a:custGeom>
              <a:avLst/>
              <a:pathLst>
                <a:path w="250348" h="36156">
                  <a:moveTo>
                    <a:pt x="250348" y="36156"/>
                  </a:moveTo>
                  <a:lnTo>
                    <a:pt x="0" y="0"/>
                  </a:lnTo>
                </a:path>
              </a:pathLst>
            </a:custGeom>
          </p:spPr>
          <p:txBody>
            <a:bodyPr/>
            <a:lstStyle/>
            <a:p/>
          </p:txBody>
        </p:sp>
        <p:sp>
          <p:nvSpPr>
            <p:cNvPr id="41" name="pl41"/>
            <p:cNvSpPr/>
            <p:nvPr/>
          </p:nvSpPr>
          <p:spPr>
            <a:xfrm>
              <a:off x="7909984" y="1846801"/>
              <a:ext cx="251438" cy="62084"/>
            </a:xfrm>
            <a:custGeom>
              <a:avLst/>
              <a:pathLst>
                <a:path w="251438" h="62084">
                  <a:moveTo>
                    <a:pt x="251438" y="62084"/>
                  </a:moveTo>
                  <a:lnTo>
                    <a:pt x="0" y="0"/>
                  </a:lnTo>
                </a:path>
              </a:pathLst>
            </a:custGeom>
          </p:spPr>
          <p:txBody>
            <a:bodyPr/>
            <a:lstStyle/>
            <a:p/>
          </p:txBody>
        </p:sp>
        <p:sp>
          <p:nvSpPr>
            <p:cNvPr id="42" name="pl42"/>
            <p:cNvSpPr/>
            <p:nvPr/>
          </p:nvSpPr>
          <p:spPr>
            <a:xfrm>
              <a:off x="7911730" y="3925312"/>
              <a:ext cx="249692" cy="2"/>
            </a:xfrm>
            <a:custGeom>
              <a:avLst/>
              <a:pathLst>
                <a:path w="249692" h="2">
                  <a:moveTo>
                    <a:pt x="249692" y="2"/>
                  </a:moveTo>
                  <a:lnTo>
                    <a:pt x="0" y="0"/>
                  </a:lnTo>
                </a:path>
              </a:pathLst>
            </a:custGeom>
          </p:spPr>
          <p:txBody>
            <a:bodyPr/>
            <a:lstStyle/>
            <a:p/>
          </p:txBody>
        </p:sp>
        <p:sp>
          <p:nvSpPr>
            <p:cNvPr id="43" name="pg43"/>
            <p:cNvSpPr/>
            <p:nvPr/>
          </p:nvSpPr>
          <p:spPr>
            <a:xfrm>
              <a:off x="8092843" y="127786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31870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5" name="pg45"/>
            <p:cNvSpPr/>
            <p:nvPr/>
          </p:nvSpPr>
          <p:spPr>
            <a:xfrm>
              <a:off x="8092843" y="15515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59241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7" name="pg47"/>
            <p:cNvSpPr/>
            <p:nvPr/>
          </p:nvSpPr>
          <p:spPr>
            <a:xfrm>
              <a:off x="8092843" y="18264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8672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80%</a:t>
              </a:r>
            </a:p>
          </p:txBody>
        </p:sp>
        <p:sp>
          <p:nvSpPr>
            <p:cNvPr id="49" name="pg49"/>
            <p:cNvSpPr/>
            <p:nvPr/>
          </p:nvSpPr>
          <p:spPr>
            <a:xfrm>
              <a:off x="8092843" y="38343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8751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28%</a:t>
              </a:r>
            </a:p>
          </p:txBody>
        </p:sp>
        <p:sp>
          <p:nvSpPr>
            <p:cNvPr id="51" name="pg51"/>
            <p:cNvSpPr/>
            <p:nvPr/>
          </p:nvSpPr>
          <p:spPr>
            <a:xfrm>
              <a:off x="1511530" y="109606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250" y="11398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1782373" y="161476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8093" y="16585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81</a:t>
              </a:r>
            </a:p>
          </p:txBody>
        </p:sp>
        <p:sp>
          <p:nvSpPr>
            <p:cNvPr id="55" name="pg55"/>
            <p:cNvSpPr/>
            <p:nvPr/>
          </p:nvSpPr>
          <p:spPr>
            <a:xfrm>
              <a:off x="5272631" y="32973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8351" y="334111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39</a:t>
              </a:r>
            </a:p>
          </p:txBody>
        </p:sp>
        <p:sp>
          <p:nvSpPr>
            <p:cNvPr id="57" name="pg57"/>
            <p:cNvSpPr/>
            <p:nvPr/>
          </p:nvSpPr>
          <p:spPr>
            <a:xfrm>
              <a:off x="7689273" y="36585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4993" y="370228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24405" y="580629"/>
              <a:ext cx="34294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Libya,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Libya has all 4 of the  SDG vaccines.
In 2024, Libya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16 percentage points from 74% in 2023 to 90% in 2024.
• DTP3 coverage increased 13 percentage points from 73% in 2023 to 86% in 2024.
• There were there were 20,000 fewer zero-dose children in 2024. This leaves 12,000 children without vaccination, vulnerable to vaccine-preventable diseases and a further 5,000 with incomplete protection.
• Libya accounted for 0.7% of zero-dose children in Middle East and North Africa (MENA) and 0.1% of zero-dose children globally.
• MCV1 coverage increased 16 percentage points from 73% in 2023 to 89% in 2024. There were 13,000 children who missed out on the first measles vaccination.
• MCV2 coverage increased 8 percentage points from 72% in 2023 to 80% in 2024.
• Last dose coverage of HPV vaccination (HPVc) among girls decreased from 30% to 28%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Libya,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Libya.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DAPMHHIV-502652578-1605293</_dlc_DocId>
    <_dlc_DocIdUrl xmlns="9e17fbd9-fb4c-4d20-9ec4-18aa77a91b0d">
      <Url>https://unicef.sharepoint.com/teams/DAPM-Health-HIV/_layouts/15/DocIdRedir.aspx?ID=DAPMHHIV-502652578-1605293</Url>
      <Description>DAPMHHIV-502652578-1605293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2c98fed6-91b6-4757-9eb1-e81c53fcce71</vt:lpwstr>
  </property>
  <property fmtid="{D5CDD505-2E9C-101B-9397-08002B2CF9AE}" pid="4" name="MediaServiceImageTags">
    <vt:lpwstr/>
  </property>
</Properties>
</file>