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5370a4b5d05661e4182efc70be2f93f3905dd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58029"/>
              <a:ext cx="6444618" cy="1117276"/>
            </a:xfrm>
            <a:custGeom>
              <a:avLst/>
              <a:pathLst>
                <a:path w="6444618" h="1117276">
                  <a:moveTo>
                    <a:pt x="0" y="518735"/>
                  </a:moveTo>
                  <a:lnTo>
                    <a:pt x="268525" y="678346"/>
                  </a:lnTo>
                  <a:lnTo>
                    <a:pt x="537051" y="798054"/>
                  </a:lnTo>
                  <a:lnTo>
                    <a:pt x="805577" y="957665"/>
                  </a:lnTo>
                  <a:lnTo>
                    <a:pt x="1074103" y="1117276"/>
                  </a:lnTo>
                  <a:lnTo>
                    <a:pt x="1342628" y="718249"/>
                  </a:lnTo>
                  <a:lnTo>
                    <a:pt x="1611154" y="718249"/>
                  </a:lnTo>
                  <a:lnTo>
                    <a:pt x="1879680" y="518735"/>
                  </a:lnTo>
                  <a:lnTo>
                    <a:pt x="2148206" y="319221"/>
                  </a:lnTo>
                  <a:lnTo>
                    <a:pt x="2416732" y="119708"/>
                  </a:lnTo>
                  <a:lnTo>
                    <a:pt x="2685257" y="518735"/>
                  </a:lnTo>
                  <a:lnTo>
                    <a:pt x="2953783" y="279319"/>
                  </a:lnTo>
                  <a:lnTo>
                    <a:pt x="3222309" y="79805"/>
                  </a:lnTo>
                  <a:lnTo>
                    <a:pt x="3490835" y="79805"/>
                  </a:lnTo>
                  <a:lnTo>
                    <a:pt x="3759360" y="758151"/>
                  </a:lnTo>
                  <a:lnTo>
                    <a:pt x="4027886" y="638443"/>
                  </a:lnTo>
                  <a:lnTo>
                    <a:pt x="4296412" y="399027"/>
                  </a:lnTo>
                  <a:lnTo>
                    <a:pt x="4564938" y="159610"/>
                  </a:lnTo>
                  <a:lnTo>
                    <a:pt x="4833464" y="79805"/>
                  </a:lnTo>
                  <a:lnTo>
                    <a:pt x="5101989" y="279319"/>
                  </a:lnTo>
                  <a:lnTo>
                    <a:pt x="5370515" y="438929"/>
                  </a:lnTo>
                  <a:lnTo>
                    <a:pt x="5639041" y="478832"/>
                  </a:lnTo>
                  <a:lnTo>
                    <a:pt x="5907567" y="0"/>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57056"/>
              <a:ext cx="6444618" cy="2074941"/>
            </a:xfrm>
            <a:custGeom>
              <a:avLst/>
              <a:pathLst>
                <a:path w="6444618" h="2074941">
                  <a:moveTo>
                    <a:pt x="0" y="1396595"/>
                  </a:moveTo>
                  <a:lnTo>
                    <a:pt x="268525" y="1556206"/>
                  </a:lnTo>
                  <a:lnTo>
                    <a:pt x="537051" y="1755719"/>
                  </a:lnTo>
                  <a:lnTo>
                    <a:pt x="805577" y="1915330"/>
                  </a:lnTo>
                  <a:lnTo>
                    <a:pt x="1074103" y="2074941"/>
                  </a:lnTo>
                  <a:lnTo>
                    <a:pt x="1342628" y="917762"/>
                  </a:lnTo>
                  <a:lnTo>
                    <a:pt x="1611154" y="917762"/>
                  </a:lnTo>
                  <a:lnTo>
                    <a:pt x="1879680" y="718249"/>
                  </a:lnTo>
                  <a:lnTo>
                    <a:pt x="2148206" y="319221"/>
                  </a:lnTo>
                  <a:lnTo>
                    <a:pt x="2416732" y="79805"/>
                  </a:lnTo>
                  <a:lnTo>
                    <a:pt x="2685257" y="518735"/>
                  </a:lnTo>
                  <a:lnTo>
                    <a:pt x="2953783" y="239416"/>
                  </a:lnTo>
                  <a:lnTo>
                    <a:pt x="3222309" y="119708"/>
                  </a:lnTo>
                  <a:lnTo>
                    <a:pt x="3490835" y="119708"/>
                  </a:lnTo>
                  <a:lnTo>
                    <a:pt x="3759360" y="798054"/>
                  </a:lnTo>
                  <a:lnTo>
                    <a:pt x="4027886" y="718249"/>
                  </a:lnTo>
                  <a:lnTo>
                    <a:pt x="4296412" y="399027"/>
                  </a:lnTo>
                  <a:lnTo>
                    <a:pt x="4564938" y="119708"/>
                  </a:lnTo>
                  <a:lnTo>
                    <a:pt x="4833464" y="79805"/>
                  </a:lnTo>
                  <a:lnTo>
                    <a:pt x="5101989" y="478832"/>
                  </a:lnTo>
                  <a:lnTo>
                    <a:pt x="5370515" y="678346"/>
                  </a:lnTo>
                  <a:lnTo>
                    <a:pt x="5639041" y="638443"/>
                  </a:lnTo>
                  <a:lnTo>
                    <a:pt x="5907567" y="15961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57056"/>
              <a:ext cx="6444618" cy="1675914"/>
            </a:xfrm>
            <a:custGeom>
              <a:avLst/>
              <a:pathLst>
                <a:path w="6444618" h="1675914">
                  <a:moveTo>
                    <a:pt x="0" y="798054"/>
                  </a:moveTo>
                  <a:lnTo>
                    <a:pt x="268525" y="997568"/>
                  </a:lnTo>
                  <a:lnTo>
                    <a:pt x="537051" y="1236984"/>
                  </a:lnTo>
                  <a:lnTo>
                    <a:pt x="805577" y="1436498"/>
                  </a:lnTo>
                  <a:lnTo>
                    <a:pt x="1074103" y="1675914"/>
                  </a:lnTo>
                  <a:lnTo>
                    <a:pt x="1342628" y="837957"/>
                  </a:lnTo>
                  <a:lnTo>
                    <a:pt x="1611154" y="798054"/>
                  </a:lnTo>
                  <a:lnTo>
                    <a:pt x="1879680" y="478832"/>
                  </a:lnTo>
                  <a:lnTo>
                    <a:pt x="2148206" y="279319"/>
                  </a:lnTo>
                  <a:lnTo>
                    <a:pt x="2416732" y="0"/>
                  </a:lnTo>
                  <a:lnTo>
                    <a:pt x="2685257" y="718249"/>
                  </a:lnTo>
                  <a:lnTo>
                    <a:pt x="2953783" y="478832"/>
                  </a:lnTo>
                  <a:lnTo>
                    <a:pt x="3222309" y="119708"/>
                  </a:lnTo>
                  <a:lnTo>
                    <a:pt x="3490835" y="359124"/>
                  </a:lnTo>
                  <a:lnTo>
                    <a:pt x="3759360" y="997568"/>
                  </a:lnTo>
                  <a:lnTo>
                    <a:pt x="4027886" y="758151"/>
                  </a:lnTo>
                  <a:lnTo>
                    <a:pt x="4296412" y="518735"/>
                  </a:lnTo>
                  <a:lnTo>
                    <a:pt x="4564938" y="319221"/>
                  </a:lnTo>
                  <a:lnTo>
                    <a:pt x="4833464" y="359124"/>
                  </a:lnTo>
                  <a:lnTo>
                    <a:pt x="5101989" y="598540"/>
                  </a:lnTo>
                  <a:lnTo>
                    <a:pt x="5370515" y="877859"/>
                  </a:lnTo>
                  <a:lnTo>
                    <a:pt x="5639041" y="997568"/>
                  </a:lnTo>
                  <a:lnTo>
                    <a:pt x="5907567" y="159610"/>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6550268" y="2874819"/>
              <a:ext cx="1342628" cy="1875427"/>
            </a:xfrm>
            <a:custGeom>
              <a:avLst/>
              <a:pathLst>
                <a:path w="1342628" h="1875427">
                  <a:moveTo>
                    <a:pt x="0" y="1875427"/>
                  </a:moveTo>
                  <a:lnTo>
                    <a:pt x="268525" y="1197081"/>
                  </a:lnTo>
                  <a:lnTo>
                    <a:pt x="537051" y="997568"/>
                  </a:lnTo>
                  <a:lnTo>
                    <a:pt x="805577" y="39902"/>
                  </a:lnTo>
                  <a:lnTo>
                    <a:pt x="1074103" y="0"/>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3152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7167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47118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246" y="1580099"/>
              <a:ext cx="251177" cy="54005"/>
            </a:xfrm>
            <a:custGeom>
              <a:avLst/>
              <a:pathLst>
                <a:path w="251177" h="54005">
                  <a:moveTo>
                    <a:pt x="251177" y="0"/>
                  </a:moveTo>
                  <a:lnTo>
                    <a:pt x="0" y="54005"/>
                  </a:lnTo>
                </a:path>
              </a:pathLst>
            </a:custGeom>
          </p:spPr>
          <p:txBody>
            <a:bodyPr/>
            <a:lstStyle/>
            <a:p/>
          </p:txBody>
        </p:sp>
        <p:sp>
          <p:nvSpPr>
            <p:cNvPr id="41" name="pl41"/>
            <p:cNvSpPr/>
            <p:nvPr/>
          </p:nvSpPr>
          <p:spPr>
            <a:xfrm>
              <a:off x="7908960" y="1867737"/>
              <a:ext cx="252462" cy="83975"/>
            </a:xfrm>
            <a:custGeom>
              <a:avLst/>
              <a:pathLst>
                <a:path w="252462" h="83975">
                  <a:moveTo>
                    <a:pt x="252462" y="0"/>
                  </a:moveTo>
                  <a:lnTo>
                    <a:pt x="0" y="83975"/>
                  </a:lnTo>
                </a:path>
              </a:pathLst>
            </a:custGeom>
          </p:spPr>
          <p:txBody>
            <a:bodyPr/>
            <a:lstStyle/>
            <a:p/>
          </p:txBody>
        </p:sp>
        <p:sp>
          <p:nvSpPr>
            <p:cNvPr id="42" name="pl42"/>
            <p:cNvSpPr/>
            <p:nvPr/>
          </p:nvSpPr>
          <p:spPr>
            <a:xfrm>
              <a:off x="7907991" y="2003191"/>
              <a:ext cx="253432" cy="104645"/>
            </a:xfrm>
            <a:custGeom>
              <a:avLst/>
              <a:pathLst>
                <a:path w="253432" h="104645">
                  <a:moveTo>
                    <a:pt x="253432" y="104645"/>
                  </a:moveTo>
                  <a:lnTo>
                    <a:pt x="0" y="0"/>
                  </a:lnTo>
                </a:path>
              </a:pathLst>
            </a:custGeom>
          </p:spPr>
          <p:txBody>
            <a:bodyPr/>
            <a:lstStyle/>
            <a:p/>
          </p:txBody>
        </p:sp>
        <p:sp>
          <p:nvSpPr>
            <p:cNvPr id="43" name="pl43"/>
            <p:cNvSpPr/>
            <p:nvPr/>
          </p:nvSpPr>
          <p:spPr>
            <a:xfrm>
              <a:off x="7911385" y="2874819"/>
              <a:ext cx="250038" cy="0"/>
            </a:xfrm>
            <a:custGeom>
              <a:avLst/>
              <a:pathLst>
                <a:path w="250038" h="0">
                  <a:moveTo>
                    <a:pt x="250038" y="0"/>
                  </a:moveTo>
                  <a:lnTo>
                    <a:pt x="0" y="0"/>
                  </a:lnTo>
                </a:path>
              </a:pathLst>
            </a:custGeom>
          </p:spPr>
          <p:txBody>
            <a:bodyPr/>
            <a:lstStyle/>
            <a:p/>
          </p:txBody>
        </p:sp>
        <p:sp>
          <p:nvSpPr>
            <p:cNvPr id="44" name="pg44"/>
            <p:cNvSpPr/>
            <p:nvPr/>
          </p:nvSpPr>
          <p:spPr>
            <a:xfrm>
              <a:off x="8092843" y="148474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255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7617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8026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8" name="pg48"/>
            <p:cNvSpPr/>
            <p:nvPr/>
          </p:nvSpPr>
          <p:spPr>
            <a:xfrm>
              <a:off x="8092843" y="20356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0764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50" name="pg50"/>
            <p:cNvSpPr/>
            <p:nvPr/>
          </p:nvSpPr>
          <p:spPr>
            <a:xfrm>
              <a:off x="8092843" y="27838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246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823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Liberia,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306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446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586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725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7865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876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016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156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1295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557429"/>
              <a:ext cx="249014" cy="316210"/>
            </a:xfrm>
            <a:prstGeom prst="rect">
              <a:avLst/>
            </a:prstGeom>
            <a:solidFill>
              <a:srgbClr val="1CABE2">
                <a:alpha val="100000"/>
              </a:srgbClr>
            </a:solidFill>
          </p:spPr>
          <p:txBody>
            <a:bodyPr/>
            <a:lstStyle/>
            <a:p/>
          </p:txBody>
        </p:sp>
        <p:sp>
          <p:nvSpPr>
            <p:cNvPr id="26" name="rc26"/>
            <p:cNvSpPr/>
            <p:nvPr/>
          </p:nvSpPr>
          <p:spPr>
            <a:xfrm>
              <a:off x="1587736" y="3486934"/>
              <a:ext cx="249014" cy="386705"/>
            </a:xfrm>
            <a:prstGeom prst="rect">
              <a:avLst/>
            </a:prstGeom>
            <a:solidFill>
              <a:srgbClr val="1CABE2">
                <a:alpha val="100000"/>
              </a:srgbClr>
            </a:solidFill>
          </p:spPr>
          <p:txBody>
            <a:bodyPr/>
            <a:lstStyle/>
            <a:p/>
          </p:txBody>
        </p:sp>
        <p:sp>
          <p:nvSpPr>
            <p:cNvPr id="27" name="rc27"/>
            <p:cNvSpPr/>
            <p:nvPr/>
          </p:nvSpPr>
          <p:spPr>
            <a:xfrm>
              <a:off x="1864419" y="3430887"/>
              <a:ext cx="249014" cy="442752"/>
            </a:xfrm>
            <a:prstGeom prst="rect">
              <a:avLst/>
            </a:prstGeom>
            <a:solidFill>
              <a:srgbClr val="1CABE2">
                <a:alpha val="100000"/>
              </a:srgbClr>
            </a:solidFill>
          </p:spPr>
          <p:txBody>
            <a:bodyPr/>
            <a:lstStyle/>
            <a:p/>
          </p:txBody>
        </p:sp>
        <p:sp>
          <p:nvSpPr>
            <p:cNvPr id="28" name="rc28"/>
            <p:cNvSpPr/>
            <p:nvPr/>
          </p:nvSpPr>
          <p:spPr>
            <a:xfrm>
              <a:off x="2141101" y="3359638"/>
              <a:ext cx="249014" cy="514001"/>
            </a:xfrm>
            <a:prstGeom prst="rect">
              <a:avLst/>
            </a:prstGeom>
            <a:solidFill>
              <a:srgbClr val="1CABE2">
                <a:alpha val="100000"/>
              </a:srgbClr>
            </a:solidFill>
          </p:spPr>
          <p:txBody>
            <a:bodyPr/>
            <a:lstStyle/>
            <a:p/>
          </p:txBody>
        </p:sp>
        <p:sp>
          <p:nvSpPr>
            <p:cNvPr id="29" name="rc29"/>
            <p:cNvSpPr/>
            <p:nvPr/>
          </p:nvSpPr>
          <p:spPr>
            <a:xfrm>
              <a:off x="2417783" y="3295070"/>
              <a:ext cx="249014" cy="578569"/>
            </a:xfrm>
            <a:prstGeom prst="rect">
              <a:avLst/>
            </a:prstGeom>
            <a:solidFill>
              <a:srgbClr val="1CABE2">
                <a:alpha val="100000"/>
              </a:srgbClr>
            </a:solidFill>
          </p:spPr>
          <p:txBody>
            <a:bodyPr/>
            <a:lstStyle/>
            <a:p/>
          </p:txBody>
        </p:sp>
        <p:sp>
          <p:nvSpPr>
            <p:cNvPr id="30" name="rc30"/>
            <p:cNvSpPr/>
            <p:nvPr/>
          </p:nvSpPr>
          <p:spPr>
            <a:xfrm>
              <a:off x="2694466" y="3444923"/>
              <a:ext cx="249014" cy="428716"/>
            </a:xfrm>
            <a:prstGeom prst="rect">
              <a:avLst/>
            </a:prstGeom>
            <a:solidFill>
              <a:srgbClr val="1CABE2">
                <a:alpha val="100000"/>
              </a:srgbClr>
            </a:solidFill>
          </p:spPr>
          <p:txBody>
            <a:bodyPr/>
            <a:lstStyle/>
            <a:p/>
          </p:txBody>
        </p:sp>
        <p:sp>
          <p:nvSpPr>
            <p:cNvPr id="31" name="rc31"/>
            <p:cNvSpPr/>
            <p:nvPr/>
          </p:nvSpPr>
          <p:spPr>
            <a:xfrm>
              <a:off x="2971148" y="3416028"/>
              <a:ext cx="249014" cy="457611"/>
            </a:xfrm>
            <a:prstGeom prst="rect">
              <a:avLst/>
            </a:prstGeom>
            <a:solidFill>
              <a:srgbClr val="1CABE2">
                <a:alpha val="100000"/>
              </a:srgbClr>
            </a:solidFill>
          </p:spPr>
          <p:txBody>
            <a:bodyPr/>
            <a:lstStyle/>
            <a:p/>
          </p:txBody>
        </p:sp>
        <p:sp>
          <p:nvSpPr>
            <p:cNvPr id="32" name="rc32"/>
            <p:cNvSpPr/>
            <p:nvPr/>
          </p:nvSpPr>
          <p:spPr>
            <a:xfrm>
              <a:off x="3247830" y="3491764"/>
              <a:ext cx="249014" cy="381875"/>
            </a:xfrm>
            <a:prstGeom prst="rect">
              <a:avLst/>
            </a:prstGeom>
            <a:solidFill>
              <a:srgbClr val="1CABE2">
                <a:alpha val="100000"/>
              </a:srgbClr>
            </a:solidFill>
          </p:spPr>
          <p:txBody>
            <a:bodyPr/>
            <a:lstStyle/>
            <a:p/>
          </p:txBody>
        </p:sp>
        <p:sp>
          <p:nvSpPr>
            <p:cNvPr id="33" name="rc33"/>
            <p:cNvSpPr/>
            <p:nvPr/>
          </p:nvSpPr>
          <p:spPr>
            <a:xfrm>
              <a:off x="3524513" y="3579944"/>
              <a:ext cx="249014" cy="293695"/>
            </a:xfrm>
            <a:prstGeom prst="rect">
              <a:avLst/>
            </a:prstGeom>
            <a:solidFill>
              <a:srgbClr val="1CABE2">
                <a:alpha val="100000"/>
              </a:srgbClr>
            </a:solidFill>
          </p:spPr>
          <p:txBody>
            <a:bodyPr/>
            <a:lstStyle/>
            <a:p/>
          </p:txBody>
        </p:sp>
        <p:sp>
          <p:nvSpPr>
            <p:cNvPr id="34" name="rc34"/>
            <p:cNvSpPr/>
            <p:nvPr/>
          </p:nvSpPr>
          <p:spPr>
            <a:xfrm>
              <a:off x="3801195" y="3675451"/>
              <a:ext cx="249014" cy="198189"/>
            </a:xfrm>
            <a:prstGeom prst="rect">
              <a:avLst/>
            </a:prstGeom>
            <a:solidFill>
              <a:srgbClr val="1CABE2">
                <a:alpha val="100000"/>
              </a:srgbClr>
            </a:solidFill>
          </p:spPr>
          <p:txBody>
            <a:bodyPr/>
            <a:lstStyle/>
            <a:p/>
          </p:txBody>
        </p:sp>
        <p:sp>
          <p:nvSpPr>
            <p:cNvPr id="35" name="rc35"/>
            <p:cNvSpPr/>
            <p:nvPr/>
          </p:nvSpPr>
          <p:spPr>
            <a:xfrm>
              <a:off x="4077877" y="3473790"/>
              <a:ext cx="249014" cy="399849"/>
            </a:xfrm>
            <a:prstGeom prst="rect">
              <a:avLst/>
            </a:prstGeom>
            <a:solidFill>
              <a:srgbClr val="1CABE2">
                <a:alpha val="100000"/>
              </a:srgbClr>
            </a:solidFill>
          </p:spPr>
          <p:txBody>
            <a:bodyPr/>
            <a:lstStyle/>
            <a:p/>
          </p:txBody>
        </p:sp>
        <p:sp>
          <p:nvSpPr>
            <p:cNvPr id="36" name="rc36"/>
            <p:cNvSpPr/>
            <p:nvPr/>
          </p:nvSpPr>
          <p:spPr>
            <a:xfrm>
              <a:off x="4354560" y="3590179"/>
              <a:ext cx="249014" cy="283460"/>
            </a:xfrm>
            <a:prstGeom prst="rect">
              <a:avLst/>
            </a:prstGeom>
            <a:solidFill>
              <a:srgbClr val="1CABE2">
                <a:alpha val="100000"/>
              </a:srgbClr>
            </a:solidFill>
          </p:spPr>
          <p:txBody>
            <a:bodyPr/>
            <a:lstStyle/>
            <a:p/>
          </p:txBody>
        </p:sp>
        <p:sp>
          <p:nvSpPr>
            <p:cNvPr id="37" name="rc37"/>
            <p:cNvSpPr/>
            <p:nvPr/>
          </p:nvSpPr>
          <p:spPr>
            <a:xfrm>
              <a:off x="4631242" y="3682132"/>
              <a:ext cx="249014" cy="191507"/>
            </a:xfrm>
            <a:prstGeom prst="rect">
              <a:avLst/>
            </a:prstGeom>
            <a:solidFill>
              <a:srgbClr val="1CABE2">
                <a:alpha val="100000"/>
              </a:srgbClr>
            </a:solidFill>
          </p:spPr>
          <p:txBody>
            <a:bodyPr/>
            <a:lstStyle/>
            <a:p/>
          </p:txBody>
        </p:sp>
        <p:sp>
          <p:nvSpPr>
            <p:cNvPr id="38" name="rc38"/>
            <p:cNvSpPr/>
            <p:nvPr/>
          </p:nvSpPr>
          <p:spPr>
            <a:xfrm>
              <a:off x="4907924" y="3683930"/>
              <a:ext cx="249014" cy="189709"/>
            </a:xfrm>
            <a:prstGeom prst="rect">
              <a:avLst/>
            </a:prstGeom>
            <a:solidFill>
              <a:srgbClr val="1CABE2">
                <a:alpha val="100000"/>
              </a:srgbClr>
            </a:solidFill>
          </p:spPr>
          <p:txBody>
            <a:bodyPr/>
            <a:lstStyle/>
            <a:p/>
          </p:txBody>
        </p:sp>
        <p:sp>
          <p:nvSpPr>
            <p:cNvPr id="39" name="rc39"/>
            <p:cNvSpPr/>
            <p:nvPr/>
          </p:nvSpPr>
          <p:spPr>
            <a:xfrm>
              <a:off x="5184607" y="3329604"/>
              <a:ext cx="249014" cy="544035"/>
            </a:xfrm>
            <a:prstGeom prst="rect">
              <a:avLst/>
            </a:prstGeom>
            <a:solidFill>
              <a:srgbClr val="1CABE2">
                <a:alpha val="100000"/>
              </a:srgbClr>
            </a:solidFill>
          </p:spPr>
          <p:txBody>
            <a:bodyPr/>
            <a:lstStyle/>
            <a:p/>
          </p:txBody>
        </p:sp>
        <p:sp>
          <p:nvSpPr>
            <p:cNvPr id="40" name="rc40"/>
            <p:cNvSpPr/>
            <p:nvPr/>
          </p:nvSpPr>
          <p:spPr>
            <a:xfrm>
              <a:off x="5461289" y="3394268"/>
              <a:ext cx="249014" cy="479372"/>
            </a:xfrm>
            <a:prstGeom prst="rect">
              <a:avLst/>
            </a:prstGeom>
            <a:solidFill>
              <a:srgbClr val="1CABE2">
                <a:alpha val="100000"/>
              </a:srgbClr>
            </a:solidFill>
          </p:spPr>
          <p:txBody>
            <a:bodyPr/>
            <a:lstStyle/>
            <a:p/>
          </p:txBody>
        </p:sp>
        <p:sp>
          <p:nvSpPr>
            <p:cNvPr id="41" name="rc41"/>
            <p:cNvSpPr/>
            <p:nvPr/>
          </p:nvSpPr>
          <p:spPr>
            <a:xfrm>
              <a:off x="5737971" y="3515884"/>
              <a:ext cx="249014" cy="357755"/>
            </a:xfrm>
            <a:prstGeom prst="rect">
              <a:avLst/>
            </a:prstGeom>
            <a:solidFill>
              <a:srgbClr val="1CABE2">
                <a:alpha val="100000"/>
              </a:srgbClr>
            </a:solidFill>
          </p:spPr>
          <p:txBody>
            <a:bodyPr/>
            <a:lstStyle/>
            <a:p/>
          </p:txBody>
        </p:sp>
        <p:sp>
          <p:nvSpPr>
            <p:cNvPr id="42" name="rc42"/>
            <p:cNvSpPr/>
            <p:nvPr/>
          </p:nvSpPr>
          <p:spPr>
            <a:xfrm>
              <a:off x="6014654" y="3641177"/>
              <a:ext cx="249014" cy="232462"/>
            </a:xfrm>
            <a:prstGeom prst="rect">
              <a:avLst/>
            </a:prstGeom>
            <a:solidFill>
              <a:srgbClr val="1CABE2">
                <a:alpha val="100000"/>
              </a:srgbClr>
            </a:solidFill>
          </p:spPr>
          <p:txBody>
            <a:bodyPr/>
            <a:lstStyle/>
            <a:p/>
          </p:txBody>
        </p:sp>
        <p:sp>
          <p:nvSpPr>
            <p:cNvPr id="43" name="rc43"/>
            <p:cNvSpPr/>
            <p:nvPr/>
          </p:nvSpPr>
          <p:spPr>
            <a:xfrm>
              <a:off x="6291336" y="3682023"/>
              <a:ext cx="249014" cy="191617"/>
            </a:xfrm>
            <a:prstGeom prst="rect">
              <a:avLst/>
            </a:prstGeom>
            <a:solidFill>
              <a:srgbClr val="1CABE2">
                <a:alpha val="100000"/>
              </a:srgbClr>
            </a:solidFill>
          </p:spPr>
          <p:txBody>
            <a:bodyPr/>
            <a:lstStyle/>
            <a:p/>
          </p:txBody>
        </p:sp>
        <p:sp>
          <p:nvSpPr>
            <p:cNvPr id="44" name="rc44"/>
            <p:cNvSpPr/>
            <p:nvPr/>
          </p:nvSpPr>
          <p:spPr>
            <a:xfrm>
              <a:off x="6568018" y="3574181"/>
              <a:ext cx="249014" cy="299458"/>
            </a:xfrm>
            <a:prstGeom prst="rect">
              <a:avLst/>
            </a:prstGeom>
            <a:solidFill>
              <a:srgbClr val="1CABE2">
                <a:alpha val="100000"/>
              </a:srgbClr>
            </a:solidFill>
          </p:spPr>
          <p:txBody>
            <a:bodyPr/>
            <a:lstStyle/>
            <a:p/>
          </p:txBody>
        </p:sp>
        <p:sp>
          <p:nvSpPr>
            <p:cNvPr id="45" name="rc45"/>
            <p:cNvSpPr/>
            <p:nvPr/>
          </p:nvSpPr>
          <p:spPr>
            <a:xfrm>
              <a:off x="6844701" y="3486385"/>
              <a:ext cx="249014" cy="387254"/>
            </a:xfrm>
            <a:prstGeom prst="rect">
              <a:avLst/>
            </a:prstGeom>
            <a:solidFill>
              <a:srgbClr val="1CABE2">
                <a:alpha val="100000"/>
              </a:srgbClr>
            </a:solidFill>
          </p:spPr>
          <p:txBody>
            <a:bodyPr/>
            <a:lstStyle/>
            <a:p/>
          </p:txBody>
        </p:sp>
        <p:sp>
          <p:nvSpPr>
            <p:cNvPr id="46" name="rc46"/>
            <p:cNvSpPr/>
            <p:nvPr/>
          </p:nvSpPr>
          <p:spPr>
            <a:xfrm>
              <a:off x="7121383" y="3461017"/>
              <a:ext cx="249014" cy="412622"/>
            </a:xfrm>
            <a:prstGeom prst="rect">
              <a:avLst/>
            </a:prstGeom>
            <a:solidFill>
              <a:srgbClr val="1CABE2">
                <a:alpha val="100000"/>
              </a:srgbClr>
            </a:solidFill>
          </p:spPr>
          <p:txBody>
            <a:bodyPr/>
            <a:lstStyle/>
            <a:p/>
          </p:txBody>
        </p:sp>
        <p:sp>
          <p:nvSpPr>
            <p:cNvPr id="47" name="rc47"/>
            <p:cNvSpPr/>
            <p:nvPr/>
          </p:nvSpPr>
          <p:spPr>
            <a:xfrm>
              <a:off x="7398065" y="3719849"/>
              <a:ext cx="249014" cy="153790"/>
            </a:xfrm>
            <a:prstGeom prst="rect">
              <a:avLst/>
            </a:prstGeom>
            <a:solidFill>
              <a:srgbClr val="1CABE2">
                <a:alpha val="100000"/>
              </a:srgbClr>
            </a:solidFill>
          </p:spPr>
          <p:txBody>
            <a:bodyPr/>
            <a:lstStyle/>
            <a:p/>
          </p:txBody>
        </p:sp>
        <p:sp>
          <p:nvSpPr>
            <p:cNvPr id="48" name="rc48"/>
            <p:cNvSpPr/>
            <p:nvPr/>
          </p:nvSpPr>
          <p:spPr>
            <a:xfrm>
              <a:off x="7674748" y="3672816"/>
              <a:ext cx="249014" cy="200823"/>
            </a:xfrm>
            <a:prstGeom prst="rect">
              <a:avLst/>
            </a:prstGeom>
            <a:solidFill>
              <a:srgbClr val="1CABE2">
                <a:alpha val="100000"/>
              </a:srgbClr>
            </a:solidFill>
          </p:spPr>
          <p:txBody>
            <a:bodyPr/>
            <a:lstStyle/>
            <a:p/>
          </p:txBody>
        </p:sp>
        <p:sp>
          <p:nvSpPr>
            <p:cNvPr id="49" name="rc49"/>
            <p:cNvSpPr/>
            <p:nvPr/>
          </p:nvSpPr>
          <p:spPr>
            <a:xfrm>
              <a:off x="7951430" y="3670854"/>
              <a:ext cx="249014" cy="202785"/>
            </a:xfrm>
            <a:prstGeom prst="rect">
              <a:avLst/>
            </a:prstGeom>
            <a:solidFill>
              <a:srgbClr val="1CABE2">
                <a:alpha val="100000"/>
              </a:srgbClr>
            </a:solidFill>
          </p:spPr>
          <p:txBody>
            <a:bodyPr/>
            <a:lstStyle/>
            <a:p/>
          </p:txBody>
        </p:sp>
        <p:sp>
          <p:nvSpPr>
            <p:cNvPr id="50" name="rc50"/>
            <p:cNvSpPr/>
            <p:nvPr/>
          </p:nvSpPr>
          <p:spPr>
            <a:xfrm>
              <a:off x="1311054" y="3051481"/>
              <a:ext cx="249014" cy="505948"/>
            </a:xfrm>
            <a:prstGeom prst="rect">
              <a:avLst/>
            </a:prstGeom>
            <a:solidFill>
              <a:srgbClr val="B3B3B3">
                <a:alpha val="100000"/>
              </a:srgbClr>
            </a:solidFill>
          </p:spPr>
          <p:txBody>
            <a:bodyPr/>
            <a:lstStyle/>
            <a:p/>
          </p:txBody>
        </p:sp>
        <p:sp>
          <p:nvSpPr>
            <p:cNvPr id="51" name="rc51"/>
            <p:cNvSpPr/>
            <p:nvPr/>
          </p:nvSpPr>
          <p:spPr>
            <a:xfrm>
              <a:off x="1587736" y="2971313"/>
              <a:ext cx="249014" cy="515620"/>
            </a:xfrm>
            <a:prstGeom prst="rect">
              <a:avLst/>
            </a:prstGeom>
            <a:solidFill>
              <a:srgbClr val="B3B3B3">
                <a:alpha val="100000"/>
              </a:srgbClr>
            </a:solidFill>
          </p:spPr>
          <p:txBody>
            <a:bodyPr/>
            <a:lstStyle/>
            <a:p/>
          </p:txBody>
        </p:sp>
        <p:sp>
          <p:nvSpPr>
            <p:cNvPr id="52" name="rc52"/>
            <p:cNvSpPr/>
            <p:nvPr/>
          </p:nvSpPr>
          <p:spPr>
            <a:xfrm>
              <a:off x="1864419" y="2873337"/>
              <a:ext cx="249014" cy="557550"/>
            </a:xfrm>
            <a:prstGeom prst="rect">
              <a:avLst/>
            </a:prstGeom>
            <a:solidFill>
              <a:srgbClr val="B3B3B3">
                <a:alpha val="100000"/>
              </a:srgbClr>
            </a:solidFill>
          </p:spPr>
          <p:txBody>
            <a:bodyPr/>
            <a:lstStyle/>
            <a:p/>
          </p:txBody>
        </p:sp>
        <p:sp>
          <p:nvSpPr>
            <p:cNvPr id="53" name="rc53"/>
            <p:cNvSpPr/>
            <p:nvPr/>
          </p:nvSpPr>
          <p:spPr>
            <a:xfrm>
              <a:off x="2141101" y="2795886"/>
              <a:ext cx="249014" cy="563751"/>
            </a:xfrm>
            <a:prstGeom prst="rect">
              <a:avLst/>
            </a:prstGeom>
            <a:solidFill>
              <a:srgbClr val="B3B3B3">
                <a:alpha val="100000"/>
              </a:srgbClr>
            </a:solidFill>
          </p:spPr>
          <p:txBody>
            <a:bodyPr/>
            <a:lstStyle/>
            <a:p/>
          </p:txBody>
        </p:sp>
        <p:sp>
          <p:nvSpPr>
            <p:cNvPr id="54" name="rc54"/>
            <p:cNvSpPr/>
            <p:nvPr/>
          </p:nvSpPr>
          <p:spPr>
            <a:xfrm>
              <a:off x="2417783" y="2733020"/>
              <a:ext cx="249014" cy="562050"/>
            </a:xfrm>
            <a:prstGeom prst="rect">
              <a:avLst/>
            </a:prstGeom>
            <a:solidFill>
              <a:srgbClr val="B3B3B3">
                <a:alpha val="100000"/>
              </a:srgbClr>
            </a:solidFill>
          </p:spPr>
          <p:txBody>
            <a:bodyPr/>
            <a:lstStyle/>
            <a:p/>
          </p:txBody>
        </p:sp>
        <p:sp>
          <p:nvSpPr>
            <p:cNvPr id="55" name="rc55"/>
            <p:cNvSpPr/>
            <p:nvPr/>
          </p:nvSpPr>
          <p:spPr>
            <a:xfrm>
              <a:off x="2694466" y="3187682"/>
              <a:ext cx="249014" cy="257241"/>
            </a:xfrm>
            <a:prstGeom prst="rect">
              <a:avLst/>
            </a:prstGeom>
            <a:solidFill>
              <a:srgbClr val="B3B3B3">
                <a:alpha val="100000"/>
              </a:srgbClr>
            </a:solidFill>
          </p:spPr>
          <p:txBody>
            <a:bodyPr/>
            <a:lstStyle/>
            <a:p/>
          </p:txBody>
        </p:sp>
        <p:sp>
          <p:nvSpPr>
            <p:cNvPr id="56" name="rc56"/>
            <p:cNvSpPr/>
            <p:nvPr/>
          </p:nvSpPr>
          <p:spPr>
            <a:xfrm>
              <a:off x="2971148" y="3141458"/>
              <a:ext cx="249014" cy="274569"/>
            </a:xfrm>
            <a:prstGeom prst="rect">
              <a:avLst/>
            </a:prstGeom>
            <a:solidFill>
              <a:srgbClr val="B3B3B3">
                <a:alpha val="100000"/>
              </a:srgbClr>
            </a:solidFill>
          </p:spPr>
          <p:txBody>
            <a:bodyPr/>
            <a:lstStyle/>
            <a:p/>
          </p:txBody>
        </p:sp>
        <p:sp>
          <p:nvSpPr>
            <p:cNvPr id="57" name="rc57"/>
            <p:cNvSpPr/>
            <p:nvPr/>
          </p:nvSpPr>
          <p:spPr>
            <a:xfrm>
              <a:off x="3247830" y="3205367"/>
              <a:ext cx="249014" cy="286396"/>
            </a:xfrm>
            <a:prstGeom prst="rect">
              <a:avLst/>
            </a:prstGeom>
            <a:solidFill>
              <a:srgbClr val="B3B3B3">
                <a:alpha val="100000"/>
              </a:srgbClr>
            </a:solidFill>
          </p:spPr>
          <p:txBody>
            <a:bodyPr/>
            <a:lstStyle/>
            <a:p/>
          </p:txBody>
        </p:sp>
        <p:sp>
          <p:nvSpPr>
            <p:cNvPr id="58" name="rc58"/>
            <p:cNvSpPr/>
            <p:nvPr/>
          </p:nvSpPr>
          <p:spPr>
            <a:xfrm>
              <a:off x="3524513" y="3384142"/>
              <a:ext cx="249014" cy="195801"/>
            </a:xfrm>
            <a:prstGeom prst="rect">
              <a:avLst/>
            </a:prstGeom>
            <a:solidFill>
              <a:srgbClr val="B3B3B3">
                <a:alpha val="100000"/>
              </a:srgbClr>
            </a:solidFill>
          </p:spPr>
          <p:txBody>
            <a:bodyPr/>
            <a:lstStyle/>
            <a:p/>
          </p:txBody>
        </p:sp>
        <p:sp>
          <p:nvSpPr>
            <p:cNvPr id="59" name="rc59"/>
            <p:cNvSpPr/>
            <p:nvPr/>
          </p:nvSpPr>
          <p:spPr>
            <a:xfrm>
              <a:off x="3801195" y="3497073"/>
              <a:ext cx="249014" cy="178377"/>
            </a:xfrm>
            <a:prstGeom prst="rect">
              <a:avLst/>
            </a:prstGeom>
            <a:solidFill>
              <a:srgbClr val="B3B3B3">
                <a:alpha val="100000"/>
              </a:srgbClr>
            </a:solidFill>
          </p:spPr>
          <p:txBody>
            <a:bodyPr/>
            <a:lstStyle/>
            <a:p/>
          </p:txBody>
        </p:sp>
        <p:sp>
          <p:nvSpPr>
            <p:cNvPr id="60" name="rc60"/>
            <p:cNvSpPr/>
            <p:nvPr/>
          </p:nvSpPr>
          <p:spPr>
            <a:xfrm>
              <a:off x="4077877" y="3273859"/>
              <a:ext cx="249014" cy="199931"/>
            </a:xfrm>
            <a:prstGeom prst="rect">
              <a:avLst/>
            </a:prstGeom>
            <a:solidFill>
              <a:srgbClr val="B3B3B3">
                <a:alpha val="100000"/>
              </a:srgbClr>
            </a:solidFill>
          </p:spPr>
          <p:txBody>
            <a:bodyPr/>
            <a:lstStyle/>
            <a:p/>
          </p:txBody>
        </p:sp>
        <p:sp>
          <p:nvSpPr>
            <p:cNvPr id="61" name="rc61"/>
            <p:cNvSpPr/>
            <p:nvPr/>
          </p:nvSpPr>
          <p:spPr>
            <a:xfrm>
              <a:off x="4354560" y="3407947"/>
              <a:ext cx="249014" cy="182232"/>
            </a:xfrm>
            <a:prstGeom prst="rect">
              <a:avLst/>
            </a:prstGeom>
            <a:solidFill>
              <a:srgbClr val="B3B3B3">
                <a:alpha val="100000"/>
              </a:srgbClr>
            </a:solidFill>
          </p:spPr>
          <p:txBody>
            <a:bodyPr/>
            <a:lstStyle/>
            <a:p/>
          </p:txBody>
        </p:sp>
        <p:sp>
          <p:nvSpPr>
            <p:cNvPr id="62" name="rc62"/>
            <p:cNvSpPr/>
            <p:nvPr/>
          </p:nvSpPr>
          <p:spPr>
            <a:xfrm>
              <a:off x="4631242" y="3448065"/>
              <a:ext cx="249014" cy="234067"/>
            </a:xfrm>
            <a:prstGeom prst="rect">
              <a:avLst/>
            </a:prstGeom>
            <a:solidFill>
              <a:srgbClr val="B3B3B3">
                <a:alpha val="100000"/>
              </a:srgbClr>
            </a:solidFill>
          </p:spPr>
          <p:txBody>
            <a:bodyPr/>
            <a:lstStyle/>
            <a:p/>
          </p:txBody>
        </p:sp>
        <p:sp>
          <p:nvSpPr>
            <p:cNvPr id="63" name="rc63"/>
            <p:cNvSpPr/>
            <p:nvPr/>
          </p:nvSpPr>
          <p:spPr>
            <a:xfrm>
              <a:off x="4907924" y="3452071"/>
              <a:ext cx="249014" cy="231858"/>
            </a:xfrm>
            <a:prstGeom prst="rect">
              <a:avLst/>
            </a:prstGeom>
            <a:solidFill>
              <a:srgbClr val="B3B3B3">
                <a:alpha val="100000"/>
              </a:srgbClr>
            </a:solidFill>
          </p:spPr>
          <p:txBody>
            <a:bodyPr/>
            <a:lstStyle/>
            <a:p/>
          </p:txBody>
        </p:sp>
        <p:sp>
          <p:nvSpPr>
            <p:cNvPr id="64" name="rc64"/>
            <p:cNvSpPr/>
            <p:nvPr/>
          </p:nvSpPr>
          <p:spPr>
            <a:xfrm>
              <a:off x="5184607" y="3099447"/>
              <a:ext cx="249014" cy="230157"/>
            </a:xfrm>
            <a:prstGeom prst="rect">
              <a:avLst/>
            </a:prstGeom>
            <a:solidFill>
              <a:srgbClr val="B3B3B3">
                <a:alpha val="100000"/>
              </a:srgbClr>
            </a:solidFill>
          </p:spPr>
          <p:txBody>
            <a:bodyPr/>
            <a:lstStyle/>
            <a:p/>
          </p:txBody>
        </p:sp>
        <p:sp>
          <p:nvSpPr>
            <p:cNvPr id="65" name="rc65"/>
            <p:cNvSpPr/>
            <p:nvPr/>
          </p:nvSpPr>
          <p:spPr>
            <a:xfrm>
              <a:off x="5461289" y="3144161"/>
              <a:ext cx="249014" cy="250106"/>
            </a:xfrm>
            <a:prstGeom prst="rect">
              <a:avLst/>
            </a:prstGeom>
            <a:solidFill>
              <a:srgbClr val="B3B3B3">
                <a:alpha val="100000"/>
              </a:srgbClr>
            </a:solidFill>
          </p:spPr>
          <p:txBody>
            <a:bodyPr/>
            <a:lstStyle/>
            <a:p/>
          </p:txBody>
        </p:sp>
        <p:sp>
          <p:nvSpPr>
            <p:cNvPr id="66" name="rc66"/>
            <p:cNvSpPr/>
            <p:nvPr/>
          </p:nvSpPr>
          <p:spPr>
            <a:xfrm>
              <a:off x="5737971" y="3305429"/>
              <a:ext cx="249014" cy="210455"/>
            </a:xfrm>
            <a:prstGeom prst="rect">
              <a:avLst/>
            </a:prstGeom>
            <a:solidFill>
              <a:srgbClr val="B3B3B3">
                <a:alpha val="100000"/>
              </a:srgbClr>
            </a:solidFill>
          </p:spPr>
          <p:txBody>
            <a:bodyPr/>
            <a:lstStyle/>
            <a:p/>
          </p:txBody>
        </p:sp>
        <p:sp>
          <p:nvSpPr>
            <p:cNvPr id="67" name="rc67"/>
            <p:cNvSpPr/>
            <p:nvPr/>
          </p:nvSpPr>
          <p:spPr>
            <a:xfrm>
              <a:off x="6014654" y="3450987"/>
              <a:ext cx="249014" cy="190190"/>
            </a:xfrm>
            <a:prstGeom prst="rect">
              <a:avLst/>
            </a:prstGeom>
            <a:solidFill>
              <a:srgbClr val="B3B3B3">
                <a:alpha val="100000"/>
              </a:srgbClr>
            </a:solidFill>
          </p:spPr>
          <p:txBody>
            <a:bodyPr/>
            <a:lstStyle/>
            <a:p/>
          </p:txBody>
        </p:sp>
        <p:sp>
          <p:nvSpPr>
            <p:cNvPr id="68" name="rc68"/>
            <p:cNvSpPr/>
            <p:nvPr/>
          </p:nvSpPr>
          <p:spPr>
            <a:xfrm>
              <a:off x="6291336" y="3469112"/>
              <a:ext cx="249014" cy="212910"/>
            </a:xfrm>
            <a:prstGeom prst="rect">
              <a:avLst/>
            </a:prstGeom>
            <a:solidFill>
              <a:srgbClr val="B3B3B3">
                <a:alpha val="100000"/>
              </a:srgbClr>
            </a:solidFill>
          </p:spPr>
          <p:txBody>
            <a:bodyPr/>
            <a:lstStyle/>
            <a:p/>
          </p:txBody>
        </p:sp>
        <p:sp>
          <p:nvSpPr>
            <p:cNvPr id="69" name="rc69"/>
            <p:cNvSpPr/>
            <p:nvPr/>
          </p:nvSpPr>
          <p:spPr>
            <a:xfrm>
              <a:off x="6568018" y="3253347"/>
              <a:ext cx="249014" cy="320834"/>
            </a:xfrm>
            <a:prstGeom prst="rect">
              <a:avLst/>
            </a:prstGeom>
            <a:solidFill>
              <a:srgbClr val="B3B3B3">
                <a:alpha val="100000"/>
              </a:srgbClr>
            </a:solidFill>
          </p:spPr>
          <p:txBody>
            <a:bodyPr/>
            <a:lstStyle/>
            <a:p/>
          </p:txBody>
        </p:sp>
        <p:sp>
          <p:nvSpPr>
            <p:cNvPr id="70" name="rc70"/>
            <p:cNvSpPr/>
            <p:nvPr/>
          </p:nvSpPr>
          <p:spPr>
            <a:xfrm>
              <a:off x="6844701" y="3142158"/>
              <a:ext cx="249014" cy="344227"/>
            </a:xfrm>
            <a:prstGeom prst="rect">
              <a:avLst/>
            </a:prstGeom>
            <a:solidFill>
              <a:srgbClr val="B3B3B3">
                <a:alpha val="100000"/>
              </a:srgbClr>
            </a:solidFill>
          </p:spPr>
          <p:txBody>
            <a:bodyPr/>
            <a:lstStyle/>
            <a:p/>
          </p:txBody>
        </p:sp>
        <p:sp>
          <p:nvSpPr>
            <p:cNvPr id="71" name="rc71"/>
            <p:cNvSpPr/>
            <p:nvPr/>
          </p:nvSpPr>
          <p:spPr>
            <a:xfrm>
              <a:off x="7121383" y="3156976"/>
              <a:ext cx="249014" cy="304040"/>
            </a:xfrm>
            <a:prstGeom prst="rect">
              <a:avLst/>
            </a:prstGeom>
            <a:solidFill>
              <a:srgbClr val="B3B3B3">
                <a:alpha val="100000"/>
              </a:srgbClr>
            </a:solidFill>
          </p:spPr>
          <p:txBody>
            <a:bodyPr/>
            <a:lstStyle/>
            <a:p/>
          </p:txBody>
        </p:sp>
        <p:sp>
          <p:nvSpPr>
            <p:cNvPr id="72" name="rc72"/>
            <p:cNvSpPr/>
            <p:nvPr/>
          </p:nvSpPr>
          <p:spPr>
            <a:xfrm>
              <a:off x="7398065" y="3412255"/>
              <a:ext cx="249014" cy="307594"/>
            </a:xfrm>
            <a:prstGeom prst="rect">
              <a:avLst/>
            </a:prstGeom>
            <a:solidFill>
              <a:srgbClr val="B3B3B3">
                <a:alpha val="100000"/>
              </a:srgbClr>
            </a:solidFill>
          </p:spPr>
          <p:txBody>
            <a:bodyPr/>
            <a:lstStyle/>
            <a:p/>
          </p:txBody>
        </p:sp>
        <p:sp>
          <p:nvSpPr>
            <p:cNvPr id="73" name="rc73"/>
            <p:cNvSpPr/>
            <p:nvPr/>
          </p:nvSpPr>
          <p:spPr>
            <a:xfrm>
              <a:off x="7674748" y="3494302"/>
              <a:ext cx="249014" cy="178514"/>
            </a:xfrm>
            <a:prstGeom prst="rect">
              <a:avLst/>
            </a:prstGeom>
            <a:solidFill>
              <a:srgbClr val="B3B3B3">
                <a:alpha val="100000"/>
              </a:srgbClr>
            </a:solidFill>
          </p:spPr>
          <p:txBody>
            <a:bodyPr/>
            <a:lstStyle/>
            <a:p/>
          </p:txBody>
        </p:sp>
        <p:sp>
          <p:nvSpPr>
            <p:cNvPr id="74" name="rc74"/>
            <p:cNvSpPr/>
            <p:nvPr/>
          </p:nvSpPr>
          <p:spPr>
            <a:xfrm>
              <a:off x="7951430" y="3490611"/>
              <a:ext cx="249014" cy="180242"/>
            </a:xfrm>
            <a:prstGeom prst="rect">
              <a:avLst/>
            </a:prstGeom>
            <a:solidFill>
              <a:srgbClr val="B3B3B3">
                <a:alpha val="100000"/>
              </a:srgbClr>
            </a:solidFill>
          </p:spPr>
          <p:txBody>
            <a:bodyPr/>
            <a:lstStyle/>
            <a:p/>
          </p:txBody>
        </p:sp>
        <p:sp>
          <p:nvSpPr>
            <p:cNvPr id="75" name="pl75"/>
            <p:cNvSpPr/>
            <p:nvPr/>
          </p:nvSpPr>
          <p:spPr>
            <a:xfrm>
              <a:off x="1435561" y="1221699"/>
              <a:ext cx="6640376" cy="798433"/>
            </a:xfrm>
            <a:custGeom>
              <a:avLst/>
              <a:pathLst>
                <a:path w="6640376" h="798433">
                  <a:moveTo>
                    <a:pt x="0" y="370701"/>
                  </a:moveTo>
                  <a:lnTo>
                    <a:pt x="276682" y="484763"/>
                  </a:lnTo>
                  <a:lnTo>
                    <a:pt x="553364" y="570309"/>
                  </a:lnTo>
                  <a:lnTo>
                    <a:pt x="830047" y="684371"/>
                  </a:lnTo>
                  <a:lnTo>
                    <a:pt x="1106729" y="798433"/>
                  </a:lnTo>
                  <a:lnTo>
                    <a:pt x="1383411" y="513278"/>
                  </a:lnTo>
                  <a:lnTo>
                    <a:pt x="1660094" y="513278"/>
                  </a:lnTo>
                  <a:lnTo>
                    <a:pt x="1936776" y="370701"/>
                  </a:lnTo>
                  <a:lnTo>
                    <a:pt x="2213458" y="228123"/>
                  </a:lnTo>
                  <a:lnTo>
                    <a:pt x="2490141" y="85546"/>
                  </a:lnTo>
                  <a:lnTo>
                    <a:pt x="2766823" y="370701"/>
                  </a:lnTo>
                  <a:lnTo>
                    <a:pt x="3043505" y="199608"/>
                  </a:lnTo>
                  <a:lnTo>
                    <a:pt x="3320188" y="57030"/>
                  </a:lnTo>
                  <a:lnTo>
                    <a:pt x="3596870" y="57030"/>
                  </a:lnTo>
                  <a:lnTo>
                    <a:pt x="3873552" y="541794"/>
                  </a:lnTo>
                  <a:lnTo>
                    <a:pt x="4150235" y="456247"/>
                  </a:lnTo>
                  <a:lnTo>
                    <a:pt x="4426917" y="285154"/>
                  </a:lnTo>
                  <a:lnTo>
                    <a:pt x="4703599" y="114061"/>
                  </a:lnTo>
                  <a:lnTo>
                    <a:pt x="4980282" y="57030"/>
                  </a:lnTo>
                  <a:lnTo>
                    <a:pt x="5256964" y="199608"/>
                  </a:lnTo>
                  <a:lnTo>
                    <a:pt x="5533646" y="313670"/>
                  </a:lnTo>
                  <a:lnTo>
                    <a:pt x="5810329" y="342185"/>
                  </a:lnTo>
                  <a:lnTo>
                    <a:pt x="6087011" y="0"/>
                  </a:lnTo>
                  <a:lnTo>
                    <a:pt x="6363693" y="57030"/>
                  </a:lnTo>
                  <a:lnTo>
                    <a:pt x="6640376" y="57030"/>
                  </a:lnTo>
                </a:path>
              </a:pathLst>
            </a:custGeom>
            <a:ln w="27101" cap="flat">
              <a:solidFill>
                <a:srgbClr val="0058AB">
                  <a:alpha val="50196"/>
                </a:srgbClr>
              </a:solidFill>
              <a:prstDash val="solid"/>
              <a:round/>
            </a:ln>
          </p:spPr>
          <p:txBody>
            <a:bodyPr/>
            <a:lstStyle/>
            <a:p/>
          </p:txBody>
        </p:sp>
        <p:sp>
          <p:nvSpPr>
            <p:cNvPr id="76" name="pl76"/>
            <p:cNvSpPr/>
            <p:nvPr/>
          </p:nvSpPr>
          <p:spPr>
            <a:xfrm>
              <a:off x="1435561" y="1506854"/>
              <a:ext cx="6640376" cy="1482805"/>
            </a:xfrm>
            <a:custGeom>
              <a:avLst/>
              <a:pathLst>
                <a:path w="6640376" h="1482805">
                  <a:moveTo>
                    <a:pt x="0" y="998042"/>
                  </a:moveTo>
                  <a:lnTo>
                    <a:pt x="276682" y="1112104"/>
                  </a:lnTo>
                  <a:lnTo>
                    <a:pt x="553364" y="1254681"/>
                  </a:lnTo>
                  <a:lnTo>
                    <a:pt x="830047" y="1368743"/>
                  </a:lnTo>
                  <a:lnTo>
                    <a:pt x="1106729" y="1482805"/>
                  </a:lnTo>
                  <a:lnTo>
                    <a:pt x="1383411" y="655856"/>
                  </a:lnTo>
                  <a:lnTo>
                    <a:pt x="1660094" y="655856"/>
                  </a:lnTo>
                  <a:lnTo>
                    <a:pt x="1936776" y="513278"/>
                  </a:lnTo>
                  <a:lnTo>
                    <a:pt x="2213458" y="228123"/>
                  </a:lnTo>
                  <a:lnTo>
                    <a:pt x="2490141" y="57030"/>
                  </a:lnTo>
                  <a:lnTo>
                    <a:pt x="2766823" y="370701"/>
                  </a:lnTo>
                  <a:lnTo>
                    <a:pt x="3043505" y="171092"/>
                  </a:lnTo>
                  <a:lnTo>
                    <a:pt x="3320188" y="85546"/>
                  </a:lnTo>
                  <a:lnTo>
                    <a:pt x="3596870" y="85546"/>
                  </a:lnTo>
                  <a:lnTo>
                    <a:pt x="3873552" y="570309"/>
                  </a:lnTo>
                  <a:lnTo>
                    <a:pt x="4150235" y="513278"/>
                  </a:lnTo>
                  <a:lnTo>
                    <a:pt x="4426917" y="285154"/>
                  </a:lnTo>
                  <a:lnTo>
                    <a:pt x="4703599" y="85546"/>
                  </a:lnTo>
                  <a:lnTo>
                    <a:pt x="4980282" y="57030"/>
                  </a:lnTo>
                  <a:lnTo>
                    <a:pt x="5256964" y="342185"/>
                  </a:lnTo>
                  <a:lnTo>
                    <a:pt x="5533646" y="484763"/>
                  </a:lnTo>
                  <a:lnTo>
                    <a:pt x="5810329" y="456247"/>
                  </a:lnTo>
                  <a:lnTo>
                    <a:pt x="6087011" y="114061"/>
                  </a:lnTo>
                  <a:lnTo>
                    <a:pt x="6363693" y="0"/>
                  </a:lnTo>
                  <a:lnTo>
                    <a:pt x="6640376" y="0"/>
                  </a:lnTo>
                </a:path>
              </a:pathLst>
            </a:custGeom>
            <a:ln w="27101" cap="flat">
              <a:solidFill>
                <a:srgbClr val="333333">
                  <a:alpha val="50196"/>
                </a:srgbClr>
              </a:solidFill>
              <a:prstDash val="solid"/>
              <a:round/>
            </a:ln>
          </p:spPr>
          <p:txBody>
            <a:bodyPr/>
            <a:lstStyle/>
            <a:p/>
          </p:txBody>
        </p:sp>
        <p:sp>
          <p:nvSpPr>
            <p:cNvPr id="77" name="tx77"/>
            <p:cNvSpPr/>
            <p:nvPr/>
          </p:nvSpPr>
          <p:spPr>
            <a:xfrm>
              <a:off x="6632236"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6908918"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185600"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462283"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38965"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5647"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32236"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4" name="tx84"/>
            <p:cNvSpPr/>
            <p:nvPr/>
          </p:nvSpPr>
          <p:spPr>
            <a:xfrm>
              <a:off x="6908918"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5" name="tx85"/>
            <p:cNvSpPr/>
            <p:nvPr/>
          </p:nvSpPr>
          <p:spPr>
            <a:xfrm>
              <a:off x="7185600"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6" name="tx86"/>
            <p:cNvSpPr/>
            <p:nvPr/>
          </p:nvSpPr>
          <p:spPr>
            <a:xfrm>
              <a:off x="7462283"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7" name="tx87"/>
            <p:cNvSpPr/>
            <p:nvPr/>
          </p:nvSpPr>
          <p:spPr>
            <a:xfrm>
              <a:off x="7738965"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8" name="tx88"/>
            <p:cNvSpPr/>
            <p:nvPr/>
          </p:nvSpPr>
          <p:spPr>
            <a:xfrm>
              <a:off x="8015647"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9" name="tx89"/>
            <p:cNvSpPr/>
            <p:nvPr/>
          </p:nvSpPr>
          <p:spPr>
            <a:xfrm>
              <a:off x="1375271" y="36750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0" name="tx90"/>
            <p:cNvSpPr/>
            <p:nvPr/>
          </p:nvSpPr>
          <p:spPr>
            <a:xfrm>
              <a:off x="2713479" y="36187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a:t>
              </a:r>
            </a:p>
          </p:txBody>
        </p:sp>
        <p:sp>
          <p:nvSpPr>
            <p:cNvPr id="91" name="tx91"/>
            <p:cNvSpPr/>
            <p:nvPr/>
          </p:nvSpPr>
          <p:spPr>
            <a:xfrm>
              <a:off x="4096891" y="36332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92" name="tx92"/>
            <p:cNvSpPr/>
            <p:nvPr/>
          </p:nvSpPr>
          <p:spPr>
            <a:xfrm>
              <a:off x="5480302" y="35934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93" name="tx93"/>
            <p:cNvSpPr/>
            <p:nvPr/>
          </p:nvSpPr>
          <p:spPr>
            <a:xfrm>
              <a:off x="6587032" y="36834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94" name="tx94"/>
            <p:cNvSpPr/>
            <p:nvPr/>
          </p:nvSpPr>
          <p:spPr>
            <a:xfrm>
              <a:off x="6863714" y="36395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95" name="tx95"/>
            <p:cNvSpPr/>
            <p:nvPr/>
          </p:nvSpPr>
          <p:spPr>
            <a:xfrm>
              <a:off x="7140396" y="36268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96" name="tx96"/>
            <p:cNvSpPr/>
            <p:nvPr/>
          </p:nvSpPr>
          <p:spPr>
            <a:xfrm>
              <a:off x="7417079" y="37576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7" name="tx97"/>
            <p:cNvSpPr/>
            <p:nvPr/>
          </p:nvSpPr>
          <p:spPr>
            <a:xfrm>
              <a:off x="7693761" y="37327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98" name="tx98"/>
            <p:cNvSpPr/>
            <p:nvPr/>
          </p:nvSpPr>
          <p:spPr>
            <a:xfrm>
              <a:off x="7970443" y="37318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9" name="tx99"/>
            <p:cNvSpPr/>
            <p:nvPr/>
          </p:nvSpPr>
          <p:spPr>
            <a:xfrm>
              <a:off x="1330067" y="326396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36.9</a:t>
              </a:r>
            </a:p>
          </p:txBody>
        </p:sp>
        <p:sp>
          <p:nvSpPr>
            <p:cNvPr id="100" name="tx100"/>
            <p:cNvSpPr/>
            <p:nvPr/>
          </p:nvSpPr>
          <p:spPr>
            <a:xfrm>
              <a:off x="2713479" y="32758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1" name="tx101"/>
            <p:cNvSpPr/>
            <p:nvPr/>
          </p:nvSpPr>
          <p:spPr>
            <a:xfrm>
              <a:off x="4096891" y="3333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2" name="tx102"/>
            <p:cNvSpPr/>
            <p:nvPr/>
          </p:nvSpPr>
          <p:spPr>
            <a:xfrm>
              <a:off x="5480302" y="32287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3" name="tx103"/>
            <p:cNvSpPr/>
            <p:nvPr/>
          </p:nvSpPr>
          <p:spPr>
            <a:xfrm>
              <a:off x="6587032" y="33732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04" name="tx104"/>
            <p:cNvSpPr/>
            <p:nvPr/>
          </p:nvSpPr>
          <p:spPr>
            <a:xfrm>
              <a:off x="6863714" y="32738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05" name="tx105"/>
            <p:cNvSpPr/>
            <p:nvPr/>
          </p:nvSpPr>
          <p:spPr>
            <a:xfrm>
              <a:off x="7140396" y="326987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06" name="tx106"/>
            <p:cNvSpPr/>
            <p:nvPr/>
          </p:nvSpPr>
          <p:spPr>
            <a:xfrm>
              <a:off x="7417079" y="352693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07" name="tx107"/>
            <p:cNvSpPr/>
            <p:nvPr/>
          </p:nvSpPr>
          <p:spPr>
            <a:xfrm>
              <a:off x="7738965" y="3543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8" name="tx108"/>
            <p:cNvSpPr/>
            <p:nvPr/>
          </p:nvSpPr>
          <p:spPr>
            <a:xfrm>
              <a:off x="7970443" y="35402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9" name="tx109"/>
            <p:cNvSpPr/>
            <p:nvPr/>
          </p:nvSpPr>
          <p:spPr>
            <a:xfrm>
              <a:off x="1330067" y="29334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59.9</a:t>
              </a:r>
            </a:p>
          </p:txBody>
        </p:sp>
        <p:sp>
          <p:nvSpPr>
            <p:cNvPr id="110" name="tx110"/>
            <p:cNvSpPr/>
            <p:nvPr/>
          </p:nvSpPr>
          <p:spPr>
            <a:xfrm>
              <a:off x="2758683" y="3069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11" name="tx111"/>
            <p:cNvSpPr/>
            <p:nvPr/>
          </p:nvSpPr>
          <p:spPr>
            <a:xfrm>
              <a:off x="4096891" y="31557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43.7</a:t>
              </a:r>
            </a:p>
          </p:txBody>
        </p:sp>
        <p:sp>
          <p:nvSpPr>
            <p:cNvPr id="112" name="tx112"/>
            <p:cNvSpPr/>
            <p:nvPr/>
          </p:nvSpPr>
          <p:spPr>
            <a:xfrm>
              <a:off x="5480302" y="30260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53.2</a:t>
              </a:r>
            </a:p>
          </p:txBody>
        </p:sp>
        <p:sp>
          <p:nvSpPr>
            <p:cNvPr id="113" name="tx113"/>
            <p:cNvSpPr/>
            <p:nvPr/>
          </p:nvSpPr>
          <p:spPr>
            <a:xfrm>
              <a:off x="6587032" y="31353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45.2</a:t>
              </a:r>
            </a:p>
          </p:txBody>
        </p:sp>
        <p:sp>
          <p:nvSpPr>
            <p:cNvPr id="114" name="tx114"/>
            <p:cNvSpPr/>
            <p:nvPr/>
          </p:nvSpPr>
          <p:spPr>
            <a:xfrm>
              <a:off x="6863714" y="30240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53.3</a:t>
              </a:r>
            </a:p>
          </p:txBody>
        </p:sp>
        <p:sp>
          <p:nvSpPr>
            <p:cNvPr id="115" name="tx115"/>
            <p:cNvSpPr/>
            <p:nvPr/>
          </p:nvSpPr>
          <p:spPr>
            <a:xfrm>
              <a:off x="7140396" y="30389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52.2</a:t>
              </a:r>
            </a:p>
          </p:txBody>
        </p:sp>
        <p:sp>
          <p:nvSpPr>
            <p:cNvPr id="116" name="tx116"/>
            <p:cNvSpPr/>
            <p:nvPr/>
          </p:nvSpPr>
          <p:spPr>
            <a:xfrm>
              <a:off x="7417079" y="32941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a:t>
              </a:r>
            </a:p>
          </p:txBody>
        </p:sp>
        <p:sp>
          <p:nvSpPr>
            <p:cNvPr id="117" name="tx117"/>
            <p:cNvSpPr/>
            <p:nvPr/>
          </p:nvSpPr>
          <p:spPr>
            <a:xfrm>
              <a:off x="7693761" y="33762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18" name="tx118"/>
            <p:cNvSpPr/>
            <p:nvPr/>
          </p:nvSpPr>
          <p:spPr>
            <a:xfrm>
              <a:off x="7970443" y="33725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27.9</a:t>
              </a:r>
            </a:p>
          </p:txBody>
        </p:sp>
        <p:sp>
          <p:nvSpPr>
            <p:cNvPr id="119" name="tx119"/>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55386" y="31355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577692" y="24494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176348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3" name="tx123"/>
            <p:cNvSpPr/>
            <p:nvPr/>
          </p:nvSpPr>
          <p:spPr>
            <a:xfrm>
              <a:off x="577692" y="10774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4" name="tx12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1" name="pl14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2" name="pl14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3" name="tx14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70912" y="4778716"/>
              <a:ext cx="201456" cy="201456"/>
            </a:xfrm>
            <a:prstGeom prst="rect">
              <a:avLst/>
            </a:prstGeom>
            <a:solidFill>
              <a:srgbClr val="B3B3B3">
                <a:alpha val="100000"/>
              </a:srgbClr>
            </a:solidFill>
          </p:spPr>
          <p:txBody>
            <a:bodyPr/>
            <a:lstStyle/>
            <a:p/>
          </p:txBody>
        </p:sp>
        <p:sp>
          <p:nvSpPr>
            <p:cNvPr id="146" name="rc146"/>
            <p:cNvSpPr/>
            <p:nvPr/>
          </p:nvSpPr>
          <p:spPr>
            <a:xfrm>
              <a:off x="5573066" y="4778716"/>
              <a:ext cx="201456" cy="201456"/>
            </a:xfrm>
            <a:prstGeom prst="rect">
              <a:avLst/>
            </a:prstGeom>
            <a:solidFill>
              <a:srgbClr val="1CABE2">
                <a:alpha val="100000"/>
              </a:srgbClr>
            </a:solidFill>
          </p:spPr>
          <p:txBody>
            <a:bodyPr/>
            <a:lstStyle/>
            <a:p/>
          </p:txBody>
        </p:sp>
        <p:sp>
          <p:nvSpPr>
            <p:cNvPr id="147" name="tx14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966584" y="467611"/>
              <a:ext cx="73059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Liberia, 2000-2024</a:t>
              </a:r>
            </a:p>
          </p:txBody>
        </p:sp>
        <p:sp>
          <p:nvSpPr>
            <p:cNvPr id="150" name="pl150"/>
            <p:cNvSpPr/>
            <p:nvPr/>
          </p:nvSpPr>
          <p:spPr>
            <a:xfrm>
              <a:off x="20729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5968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1207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6445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1684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8349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5878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826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40651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650800"/>
              <a:ext cx="3325986" cy="164676"/>
            </a:xfrm>
            <a:prstGeom prst="rect">
              <a:avLst/>
            </a:prstGeom>
            <a:solidFill>
              <a:srgbClr val="1CABE2">
                <a:alpha val="100000"/>
              </a:srgbClr>
            </a:solidFill>
          </p:spPr>
          <p:txBody>
            <a:bodyPr/>
            <a:lstStyle/>
            <a:p/>
          </p:txBody>
        </p:sp>
        <p:sp>
          <p:nvSpPr>
            <p:cNvPr id="164" name="rc164"/>
            <p:cNvSpPr/>
            <p:nvPr/>
          </p:nvSpPr>
          <p:spPr>
            <a:xfrm>
              <a:off x="1311054" y="5444954"/>
              <a:ext cx="2230480" cy="164676"/>
            </a:xfrm>
            <a:prstGeom prst="rect">
              <a:avLst/>
            </a:prstGeom>
            <a:solidFill>
              <a:srgbClr val="1CABE2">
                <a:alpha val="100000"/>
              </a:srgbClr>
            </a:solidFill>
          </p:spPr>
          <p:txBody>
            <a:bodyPr/>
            <a:lstStyle/>
            <a:p/>
          </p:txBody>
        </p:sp>
        <p:sp>
          <p:nvSpPr>
            <p:cNvPr id="165" name="rc165"/>
            <p:cNvSpPr/>
            <p:nvPr/>
          </p:nvSpPr>
          <p:spPr>
            <a:xfrm>
              <a:off x="1311054" y="5239108"/>
              <a:ext cx="2252271" cy="164676"/>
            </a:xfrm>
            <a:prstGeom prst="rect">
              <a:avLst/>
            </a:prstGeom>
            <a:solidFill>
              <a:srgbClr val="1CABE2">
                <a:alpha val="100000"/>
              </a:srgbClr>
            </a:solidFill>
          </p:spPr>
          <p:txBody>
            <a:bodyPr/>
            <a:lstStyle/>
            <a:p/>
          </p:txBody>
        </p:sp>
        <p:sp>
          <p:nvSpPr>
            <p:cNvPr id="166" name="rc166"/>
            <p:cNvSpPr/>
            <p:nvPr/>
          </p:nvSpPr>
          <p:spPr>
            <a:xfrm>
              <a:off x="4637040" y="5650800"/>
              <a:ext cx="3563404" cy="164676"/>
            </a:xfrm>
            <a:prstGeom prst="rect">
              <a:avLst/>
            </a:prstGeom>
            <a:solidFill>
              <a:srgbClr val="B3B3B3">
                <a:alpha val="100000"/>
              </a:srgbClr>
            </a:solidFill>
          </p:spPr>
          <p:txBody>
            <a:bodyPr/>
            <a:lstStyle/>
            <a:p/>
          </p:txBody>
        </p:sp>
        <p:sp>
          <p:nvSpPr>
            <p:cNvPr id="167" name="rc167"/>
            <p:cNvSpPr/>
            <p:nvPr/>
          </p:nvSpPr>
          <p:spPr>
            <a:xfrm>
              <a:off x="3541534" y="5444954"/>
              <a:ext cx="1982699" cy="164676"/>
            </a:xfrm>
            <a:prstGeom prst="rect">
              <a:avLst/>
            </a:prstGeom>
            <a:solidFill>
              <a:srgbClr val="B3B3B3">
                <a:alpha val="100000"/>
              </a:srgbClr>
            </a:solidFill>
          </p:spPr>
          <p:txBody>
            <a:bodyPr/>
            <a:lstStyle/>
            <a:p/>
          </p:txBody>
        </p:sp>
        <p:sp>
          <p:nvSpPr>
            <p:cNvPr id="168" name="rc168"/>
            <p:cNvSpPr/>
            <p:nvPr/>
          </p:nvSpPr>
          <p:spPr>
            <a:xfrm>
              <a:off x="3563325" y="5239108"/>
              <a:ext cx="2001900" cy="164676"/>
            </a:xfrm>
            <a:prstGeom prst="rect">
              <a:avLst/>
            </a:prstGeom>
            <a:solidFill>
              <a:srgbClr val="B3B3B3">
                <a:alpha val="100000"/>
              </a:srgbClr>
            </a:solidFill>
          </p:spPr>
          <p:txBody>
            <a:bodyPr/>
            <a:lstStyle/>
            <a:p/>
          </p:txBody>
        </p:sp>
        <p:sp>
          <p:nvSpPr>
            <p:cNvPr id="169" name="tx169"/>
            <p:cNvSpPr/>
            <p:nvPr/>
          </p:nvSpPr>
          <p:spPr>
            <a:xfrm>
              <a:off x="83129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a:t>
              </a:r>
            </a:p>
          </p:txBody>
        </p:sp>
        <p:sp>
          <p:nvSpPr>
            <p:cNvPr id="170" name="tx170"/>
            <p:cNvSpPr/>
            <p:nvPr/>
          </p:nvSpPr>
          <p:spPr>
            <a:xfrm>
              <a:off x="5636760"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27.6</a:t>
              </a:r>
            </a:p>
          </p:txBody>
        </p:sp>
        <p:sp>
          <p:nvSpPr>
            <p:cNvPr id="171" name="tx171"/>
            <p:cNvSpPr/>
            <p:nvPr/>
          </p:nvSpPr>
          <p:spPr>
            <a:xfrm>
              <a:off x="567775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a:t>
              </a:r>
            </a:p>
          </p:txBody>
        </p:sp>
        <p:sp>
          <p:nvSpPr>
            <p:cNvPr id="172" name="tx172"/>
            <p:cNvSpPr/>
            <p:nvPr/>
          </p:nvSpPr>
          <p:spPr>
            <a:xfrm>
              <a:off x="286152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a:t>
              </a:r>
            </a:p>
          </p:txBody>
        </p:sp>
        <p:sp>
          <p:nvSpPr>
            <p:cNvPr id="173" name="tx173"/>
            <p:cNvSpPr/>
            <p:nvPr/>
          </p:nvSpPr>
          <p:spPr>
            <a:xfrm>
              <a:off x="231376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14.6</a:t>
              </a:r>
            </a:p>
          </p:txBody>
        </p:sp>
        <p:sp>
          <p:nvSpPr>
            <p:cNvPr id="174" name="tx174"/>
            <p:cNvSpPr/>
            <p:nvPr/>
          </p:nvSpPr>
          <p:spPr>
            <a:xfrm>
              <a:off x="232466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75" name="tx175"/>
            <p:cNvSpPr/>
            <p:nvPr/>
          </p:nvSpPr>
          <p:spPr>
            <a:xfrm>
              <a:off x="6306215"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76" name="tx176"/>
            <p:cNvSpPr/>
            <p:nvPr/>
          </p:nvSpPr>
          <p:spPr>
            <a:xfrm>
              <a:off x="4468575" y="548410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77" name="tx177"/>
            <p:cNvSpPr/>
            <p:nvPr/>
          </p:nvSpPr>
          <p:spPr>
            <a:xfrm>
              <a:off x="4451749"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a:t>
              </a:r>
            </a:p>
          </p:txBody>
        </p:sp>
        <p:sp>
          <p:nvSpPr>
            <p:cNvPr id="178" name="tx17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271063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3" name="tx183"/>
            <p:cNvSpPr/>
            <p:nvPr/>
          </p:nvSpPr>
          <p:spPr>
            <a:xfrm>
              <a:off x="423449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4" name="tx184"/>
            <p:cNvSpPr/>
            <p:nvPr/>
          </p:nvSpPr>
          <p:spPr>
            <a:xfrm>
              <a:off x="5758363"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5" name="tx185"/>
            <p:cNvSpPr/>
            <p:nvPr/>
          </p:nvSpPr>
          <p:spPr>
            <a:xfrm>
              <a:off x="728222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6" name="tx186"/>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9" name="tx18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Liberia.
In 2024, DTP1 coverage in Liberia remained constant 91%. The number of children missing out on any DTP vaccination (zero-dose children) remained constant at from 15,000 in 2023 to 15,000 in 2024.
DTP3 coverage remained constant 83% in 2024, leaving 28,000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799967"/>
            </a:xfrm>
            <a:custGeom>
              <a:avLst/>
              <a:pathLst>
                <a:path w="3397293" h="799967">
                  <a:moveTo>
                    <a:pt x="0" y="371413"/>
                  </a:moveTo>
                  <a:lnTo>
                    <a:pt x="141553" y="485694"/>
                  </a:lnTo>
                  <a:lnTo>
                    <a:pt x="283107" y="571405"/>
                  </a:lnTo>
                  <a:lnTo>
                    <a:pt x="424661" y="685686"/>
                  </a:lnTo>
                  <a:lnTo>
                    <a:pt x="566215" y="799967"/>
                  </a:lnTo>
                  <a:lnTo>
                    <a:pt x="707769" y="514264"/>
                  </a:lnTo>
                  <a:lnTo>
                    <a:pt x="849323" y="514264"/>
                  </a:lnTo>
                  <a:lnTo>
                    <a:pt x="990877" y="371413"/>
                  </a:lnTo>
                  <a:lnTo>
                    <a:pt x="1132431" y="228562"/>
                  </a:lnTo>
                  <a:lnTo>
                    <a:pt x="1273984" y="85710"/>
                  </a:lnTo>
                  <a:lnTo>
                    <a:pt x="1415538" y="371413"/>
                  </a:lnTo>
                  <a:lnTo>
                    <a:pt x="1557092" y="199991"/>
                  </a:lnTo>
                  <a:lnTo>
                    <a:pt x="1698646" y="57140"/>
                  </a:lnTo>
                  <a:lnTo>
                    <a:pt x="1840200" y="57140"/>
                  </a:lnTo>
                  <a:lnTo>
                    <a:pt x="1981754" y="542834"/>
                  </a:lnTo>
                  <a:lnTo>
                    <a:pt x="2123308" y="457124"/>
                  </a:lnTo>
                  <a:lnTo>
                    <a:pt x="2264862" y="285702"/>
                  </a:lnTo>
                  <a:lnTo>
                    <a:pt x="2406416" y="114281"/>
                  </a:lnTo>
                  <a:lnTo>
                    <a:pt x="2547969" y="57140"/>
                  </a:lnTo>
                  <a:lnTo>
                    <a:pt x="2689523" y="199991"/>
                  </a:lnTo>
                  <a:lnTo>
                    <a:pt x="2831077" y="314272"/>
                  </a:lnTo>
                  <a:lnTo>
                    <a:pt x="2972631" y="342843"/>
                  </a:lnTo>
                  <a:lnTo>
                    <a:pt x="3114185" y="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799967"/>
            </a:xfrm>
            <a:custGeom>
              <a:avLst/>
              <a:pathLst>
                <a:path w="3397293" h="799967">
                  <a:moveTo>
                    <a:pt x="0" y="371413"/>
                  </a:moveTo>
                  <a:lnTo>
                    <a:pt x="141553" y="485694"/>
                  </a:lnTo>
                  <a:lnTo>
                    <a:pt x="283107" y="571405"/>
                  </a:lnTo>
                  <a:lnTo>
                    <a:pt x="424661" y="685686"/>
                  </a:lnTo>
                  <a:lnTo>
                    <a:pt x="566215" y="799967"/>
                  </a:lnTo>
                  <a:lnTo>
                    <a:pt x="707769" y="514264"/>
                  </a:lnTo>
                  <a:lnTo>
                    <a:pt x="849323" y="514264"/>
                  </a:lnTo>
                  <a:lnTo>
                    <a:pt x="990877" y="371413"/>
                  </a:lnTo>
                  <a:lnTo>
                    <a:pt x="1132431" y="228562"/>
                  </a:lnTo>
                  <a:lnTo>
                    <a:pt x="1273984" y="85710"/>
                  </a:lnTo>
                  <a:lnTo>
                    <a:pt x="1415538" y="371413"/>
                  </a:lnTo>
                  <a:lnTo>
                    <a:pt x="1557092" y="199991"/>
                  </a:lnTo>
                  <a:lnTo>
                    <a:pt x="1698646" y="57140"/>
                  </a:lnTo>
                  <a:lnTo>
                    <a:pt x="1840200" y="57140"/>
                  </a:lnTo>
                  <a:lnTo>
                    <a:pt x="1981754" y="542834"/>
                  </a:lnTo>
                  <a:lnTo>
                    <a:pt x="2123308" y="457124"/>
                  </a:lnTo>
                  <a:lnTo>
                    <a:pt x="2264862" y="285702"/>
                  </a:lnTo>
                  <a:lnTo>
                    <a:pt x="2406416" y="114281"/>
                  </a:lnTo>
                  <a:lnTo>
                    <a:pt x="2547969" y="57140"/>
                  </a:lnTo>
                  <a:lnTo>
                    <a:pt x="2689523" y="199991"/>
                  </a:lnTo>
                  <a:lnTo>
                    <a:pt x="2831077" y="314272"/>
                  </a:lnTo>
                  <a:lnTo>
                    <a:pt x="2972631" y="342843"/>
                  </a:lnTo>
                  <a:lnTo>
                    <a:pt x="3114185" y="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799967"/>
            </a:xfrm>
            <a:custGeom>
              <a:avLst/>
              <a:pathLst>
                <a:path w="3397293" h="799967">
                  <a:moveTo>
                    <a:pt x="0" y="371413"/>
                  </a:moveTo>
                  <a:lnTo>
                    <a:pt x="141553" y="485694"/>
                  </a:lnTo>
                  <a:lnTo>
                    <a:pt x="283107" y="571405"/>
                  </a:lnTo>
                  <a:lnTo>
                    <a:pt x="424661" y="685686"/>
                  </a:lnTo>
                  <a:lnTo>
                    <a:pt x="566215" y="799967"/>
                  </a:lnTo>
                  <a:lnTo>
                    <a:pt x="707769" y="514264"/>
                  </a:lnTo>
                  <a:lnTo>
                    <a:pt x="849323" y="514264"/>
                  </a:lnTo>
                  <a:lnTo>
                    <a:pt x="990877" y="371413"/>
                  </a:lnTo>
                  <a:lnTo>
                    <a:pt x="1132431" y="228562"/>
                  </a:lnTo>
                  <a:lnTo>
                    <a:pt x="1273984" y="85710"/>
                  </a:lnTo>
                  <a:lnTo>
                    <a:pt x="1415538" y="371413"/>
                  </a:lnTo>
                  <a:lnTo>
                    <a:pt x="1557092" y="199991"/>
                  </a:lnTo>
                  <a:lnTo>
                    <a:pt x="1698646" y="57140"/>
                  </a:lnTo>
                  <a:lnTo>
                    <a:pt x="1840200" y="57140"/>
                  </a:lnTo>
                  <a:lnTo>
                    <a:pt x="1981754" y="542834"/>
                  </a:lnTo>
                  <a:lnTo>
                    <a:pt x="2123308" y="457124"/>
                  </a:lnTo>
                  <a:lnTo>
                    <a:pt x="2264862" y="285702"/>
                  </a:lnTo>
                  <a:lnTo>
                    <a:pt x="2406416" y="114281"/>
                  </a:lnTo>
                  <a:lnTo>
                    <a:pt x="2547969" y="57140"/>
                  </a:lnTo>
                  <a:lnTo>
                    <a:pt x="2689523" y="199991"/>
                  </a:lnTo>
                  <a:lnTo>
                    <a:pt x="2831077" y="314272"/>
                  </a:lnTo>
                  <a:lnTo>
                    <a:pt x="2972631" y="342843"/>
                  </a:lnTo>
                  <a:lnTo>
                    <a:pt x="3114185" y="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183983"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99" y="483177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0" name="tx60"/>
            <p:cNvSpPr/>
            <p:nvPr/>
          </p:nvSpPr>
          <p:spPr>
            <a:xfrm>
              <a:off x="27585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6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55" y="472419"/>
              <a:ext cx="24145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Liberia, 2000-2024</a:t>
              </a:r>
            </a:p>
          </p:txBody>
        </p:sp>
        <p:sp>
          <p:nvSpPr>
            <p:cNvPr id="63" name="pl63"/>
            <p:cNvSpPr/>
            <p:nvPr/>
          </p:nvSpPr>
          <p:spPr>
            <a:xfrm>
              <a:off x="5267799" y="4015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5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56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156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405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906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406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906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2099913"/>
            </a:xfrm>
            <a:custGeom>
              <a:avLst/>
              <a:pathLst>
                <a:path w="3397293" h="2099913">
                  <a:moveTo>
                    <a:pt x="0" y="974959"/>
                  </a:moveTo>
                  <a:lnTo>
                    <a:pt x="141553" y="1274947"/>
                  </a:lnTo>
                  <a:lnTo>
                    <a:pt x="283107" y="1499938"/>
                  </a:lnTo>
                  <a:lnTo>
                    <a:pt x="424661" y="1799925"/>
                  </a:lnTo>
                  <a:lnTo>
                    <a:pt x="566215" y="2099913"/>
                  </a:lnTo>
                  <a:lnTo>
                    <a:pt x="707769" y="1349944"/>
                  </a:lnTo>
                  <a:lnTo>
                    <a:pt x="849323" y="1349944"/>
                  </a:lnTo>
                  <a:lnTo>
                    <a:pt x="990877" y="974959"/>
                  </a:lnTo>
                  <a:lnTo>
                    <a:pt x="1132431" y="599975"/>
                  </a:lnTo>
                  <a:lnTo>
                    <a:pt x="1273984" y="224990"/>
                  </a:lnTo>
                  <a:lnTo>
                    <a:pt x="1415538" y="974959"/>
                  </a:lnTo>
                  <a:lnTo>
                    <a:pt x="1557092" y="524978"/>
                  </a:lnTo>
                  <a:lnTo>
                    <a:pt x="1698646" y="149993"/>
                  </a:lnTo>
                  <a:lnTo>
                    <a:pt x="1840200" y="149993"/>
                  </a:lnTo>
                  <a:lnTo>
                    <a:pt x="1981754" y="1424941"/>
                  </a:lnTo>
                  <a:lnTo>
                    <a:pt x="2123308" y="1199950"/>
                  </a:lnTo>
                  <a:lnTo>
                    <a:pt x="2264862" y="749969"/>
                  </a:lnTo>
                  <a:lnTo>
                    <a:pt x="2406416" y="299987"/>
                  </a:lnTo>
                  <a:lnTo>
                    <a:pt x="2547969" y="149993"/>
                  </a:lnTo>
                  <a:lnTo>
                    <a:pt x="2689523" y="524978"/>
                  </a:lnTo>
                  <a:lnTo>
                    <a:pt x="2831077" y="824965"/>
                  </a:lnTo>
                  <a:lnTo>
                    <a:pt x="2972631" y="899962"/>
                  </a:lnTo>
                  <a:lnTo>
                    <a:pt x="3114185" y="0"/>
                  </a:lnTo>
                  <a:lnTo>
                    <a:pt x="3255739" y="149993"/>
                  </a:lnTo>
                  <a:lnTo>
                    <a:pt x="3397293" y="14999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140631"/>
              <a:ext cx="3397293" cy="599975"/>
            </a:xfrm>
            <a:custGeom>
              <a:avLst/>
              <a:pathLst>
                <a:path w="3397293" h="599975">
                  <a:moveTo>
                    <a:pt x="0" y="599975"/>
                  </a:moveTo>
                  <a:lnTo>
                    <a:pt x="141553" y="524978"/>
                  </a:lnTo>
                  <a:lnTo>
                    <a:pt x="283107" y="524978"/>
                  </a:lnTo>
                  <a:lnTo>
                    <a:pt x="424661" y="449981"/>
                  </a:lnTo>
                  <a:lnTo>
                    <a:pt x="566215" y="374984"/>
                  </a:lnTo>
                  <a:lnTo>
                    <a:pt x="707769" y="299987"/>
                  </a:lnTo>
                  <a:lnTo>
                    <a:pt x="849323" y="224990"/>
                  </a:lnTo>
                  <a:lnTo>
                    <a:pt x="990877" y="224990"/>
                  </a:lnTo>
                  <a:lnTo>
                    <a:pt x="1132431" y="149993"/>
                  </a:lnTo>
                  <a:lnTo>
                    <a:pt x="1273984" y="74996"/>
                  </a:lnTo>
                  <a:lnTo>
                    <a:pt x="1415538" y="74996"/>
                  </a:lnTo>
                  <a:lnTo>
                    <a:pt x="1557092" y="74996"/>
                  </a:lnTo>
                  <a:lnTo>
                    <a:pt x="1698646" y="74996"/>
                  </a:lnTo>
                  <a:lnTo>
                    <a:pt x="1840200" y="74996"/>
                  </a:lnTo>
                  <a:lnTo>
                    <a:pt x="1981754" y="74996"/>
                  </a:lnTo>
                  <a:lnTo>
                    <a:pt x="2123308" y="74996"/>
                  </a:lnTo>
                  <a:lnTo>
                    <a:pt x="2264862" y="0"/>
                  </a:lnTo>
                  <a:lnTo>
                    <a:pt x="2406416" y="0"/>
                  </a:lnTo>
                  <a:lnTo>
                    <a:pt x="2547969" y="0"/>
                  </a:lnTo>
                  <a:lnTo>
                    <a:pt x="2689523" y="0"/>
                  </a:lnTo>
                  <a:lnTo>
                    <a:pt x="2831077" y="149993"/>
                  </a:lnTo>
                  <a:lnTo>
                    <a:pt x="2972631" y="224990"/>
                  </a:lnTo>
                  <a:lnTo>
                    <a:pt x="3114185" y="74996"/>
                  </a:lnTo>
                  <a:lnTo>
                    <a:pt x="3255739" y="74996"/>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065634"/>
              <a:ext cx="3397293" cy="1799925"/>
            </a:xfrm>
            <a:custGeom>
              <a:avLst/>
              <a:pathLst>
                <a:path w="3397293" h="1799925">
                  <a:moveTo>
                    <a:pt x="0" y="1799925"/>
                  </a:moveTo>
                  <a:lnTo>
                    <a:pt x="141553" y="1799925"/>
                  </a:lnTo>
                  <a:lnTo>
                    <a:pt x="283107" y="1724928"/>
                  </a:lnTo>
                  <a:lnTo>
                    <a:pt x="424661" y="1574935"/>
                  </a:lnTo>
                  <a:lnTo>
                    <a:pt x="566215" y="1349944"/>
                  </a:lnTo>
                  <a:lnTo>
                    <a:pt x="707769" y="1124953"/>
                  </a:lnTo>
                  <a:lnTo>
                    <a:pt x="849323" y="974959"/>
                  </a:lnTo>
                  <a:lnTo>
                    <a:pt x="990877" y="824965"/>
                  </a:lnTo>
                  <a:lnTo>
                    <a:pt x="1132431" y="449981"/>
                  </a:lnTo>
                  <a:lnTo>
                    <a:pt x="1273984" y="149993"/>
                  </a:lnTo>
                  <a:lnTo>
                    <a:pt x="1415538" y="599975"/>
                  </a:lnTo>
                  <a:lnTo>
                    <a:pt x="1557092" y="749969"/>
                  </a:lnTo>
                  <a:lnTo>
                    <a:pt x="1698646" y="1049956"/>
                  </a:lnTo>
                  <a:lnTo>
                    <a:pt x="1840200" y="1124953"/>
                  </a:lnTo>
                  <a:lnTo>
                    <a:pt x="1981754" y="824965"/>
                  </a:lnTo>
                  <a:lnTo>
                    <a:pt x="2123308" y="749969"/>
                  </a:lnTo>
                  <a:lnTo>
                    <a:pt x="2264862" y="374984"/>
                  </a:lnTo>
                  <a:lnTo>
                    <a:pt x="2406416" y="299987"/>
                  </a:lnTo>
                  <a:lnTo>
                    <a:pt x="2547969" y="224990"/>
                  </a:lnTo>
                  <a:lnTo>
                    <a:pt x="2689523" y="74996"/>
                  </a:lnTo>
                  <a:lnTo>
                    <a:pt x="2831077" y="224990"/>
                  </a:lnTo>
                  <a:lnTo>
                    <a:pt x="2972631" y="299987"/>
                  </a:lnTo>
                  <a:lnTo>
                    <a:pt x="3114185" y="299987"/>
                  </a:lnTo>
                  <a:lnTo>
                    <a:pt x="3255739" y="74996"/>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14063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2099913"/>
            </a:xfrm>
            <a:custGeom>
              <a:avLst/>
              <a:pathLst>
                <a:path w="3397293" h="2099913">
                  <a:moveTo>
                    <a:pt x="0" y="974959"/>
                  </a:moveTo>
                  <a:lnTo>
                    <a:pt x="141553" y="1274947"/>
                  </a:lnTo>
                  <a:lnTo>
                    <a:pt x="283107" y="1499938"/>
                  </a:lnTo>
                  <a:lnTo>
                    <a:pt x="424661" y="1799925"/>
                  </a:lnTo>
                  <a:lnTo>
                    <a:pt x="566215" y="2099913"/>
                  </a:lnTo>
                  <a:lnTo>
                    <a:pt x="707769" y="1349944"/>
                  </a:lnTo>
                  <a:lnTo>
                    <a:pt x="849323" y="1349944"/>
                  </a:lnTo>
                  <a:lnTo>
                    <a:pt x="990877" y="974959"/>
                  </a:lnTo>
                  <a:lnTo>
                    <a:pt x="1132431" y="599975"/>
                  </a:lnTo>
                  <a:lnTo>
                    <a:pt x="1273984" y="224990"/>
                  </a:lnTo>
                  <a:lnTo>
                    <a:pt x="1415538" y="974959"/>
                  </a:lnTo>
                  <a:lnTo>
                    <a:pt x="1557092" y="524978"/>
                  </a:lnTo>
                  <a:lnTo>
                    <a:pt x="1698646" y="149993"/>
                  </a:lnTo>
                  <a:lnTo>
                    <a:pt x="1840200" y="149993"/>
                  </a:lnTo>
                  <a:lnTo>
                    <a:pt x="1981754" y="1424941"/>
                  </a:lnTo>
                  <a:lnTo>
                    <a:pt x="2123308" y="1199950"/>
                  </a:lnTo>
                  <a:lnTo>
                    <a:pt x="2264862" y="749969"/>
                  </a:lnTo>
                  <a:lnTo>
                    <a:pt x="2406416" y="299987"/>
                  </a:lnTo>
                  <a:lnTo>
                    <a:pt x="2547969" y="149993"/>
                  </a:lnTo>
                  <a:lnTo>
                    <a:pt x="2689523" y="524978"/>
                  </a:lnTo>
                  <a:lnTo>
                    <a:pt x="2831077" y="824965"/>
                  </a:lnTo>
                  <a:lnTo>
                    <a:pt x="2972631" y="899962"/>
                  </a:lnTo>
                  <a:lnTo>
                    <a:pt x="3114185" y="0"/>
                  </a:lnTo>
                  <a:lnTo>
                    <a:pt x="3255739" y="149993"/>
                  </a:lnTo>
                  <a:lnTo>
                    <a:pt x="3397293" y="149993"/>
                  </a:lnTo>
                </a:path>
              </a:pathLst>
            </a:custGeom>
            <a:ln w="43362" cap="flat">
              <a:solidFill>
                <a:srgbClr val="000000">
                  <a:alpha val="100000"/>
                </a:srgbClr>
              </a:solidFill>
              <a:prstDash val="solid"/>
              <a:round/>
            </a:ln>
          </p:spPr>
          <p:txBody>
            <a:bodyPr/>
            <a:lstStyle/>
            <a:p/>
          </p:txBody>
        </p:sp>
        <p:sp>
          <p:nvSpPr>
            <p:cNvPr id="84" name="pl84"/>
            <p:cNvSpPr/>
            <p:nvPr/>
          </p:nvSpPr>
          <p:spPr>
            <a:xfrm>
              <a:off x="5437664" y="895683"/>
              <a:ext cx="0" cy="1694930"/>
            </a:xfrm>
            <a:custGeom>
              <a:avLst/>
              <a:pathLst>
                <a:path w="0" h="1694930">
                  <a:moveTo>
                    <a:pt x="0" y="16949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895683"/>
              <a:ext cx="0" cy="2069914"/>
            </a:xfrm>
            <a:custGeom>
              <a:avLst/>
              <a:pathLst>
                <a:path w="0" h="2069914">
                  <a:moveTo>
                    <a:pt x="0" y="20699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895683"/>
              <a:ext cx="0" cy="1694930"/>
            </a:xfrm>
            <a:custGeom>
              <a:avLst/>
              <a:pathLst>
                <a:path w="0" h="1694930">
                  <a:moveTo>
                    <a:pt x="0" y="169493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895683"/>
              <a:ext cx="0" cy="1919920"/>
            </a:xfrm>
            <a:custGeom>
              <a:avLst/>
              <a:pathLst>
                <a:path w="0" h="1919920">
                  <a:moveTo>
                    <a:pt x="0" y="19199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895683"/>
              <a:ext cx="0" cy="1244948"/>
            </a:xfrm>
            <a:custGeom>
              <a:avLst/>
              <a:pathLst>
                <a:path w="0" h="1244948">
                  <a:moveTo>
                    <a:pt x="0" y="12449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895683"/>
              <a:ext cx="0" cy="869964"/>
            </a:xfrm>
            <a:custGeom>
              <a:avLst/>
              <a:pathLst>
                <a:path w="0" h="869964">
                  <a:moveTo>
                    <a:pt x="0" y="8699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895683"/>
              <a:ext cx="0" cy="869964"/>
            </a:xfrm>
            <a:custGeom>
              <a:avLst/>
              <a:pathLst>
                <a:path w="0" h="869964">
                  <a:moveTo>
                    <a:pt x="0" y="8699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2099913"/>
            </a:xfrm>
            <a:custGeom>
              <a:avLst/>
              <a:pathLst>
                <a:path w="3397293" h="2099913">
                  <a:moveTo>
                    <a:pt x="0" y="974959"/>
                  </a:moveTo>
                  <a:lnTo>
                    <a:pt x="141553" y="1274947"/>
                  </a:lnTo>
                  <a:lnTo>
                    <a:pt x="283107" y="1499938"/>
                  </a:lnTo>
                  <a:lnTo>
                    <a:pt x="424661" y="1799925"/>
                  </a:lnTo>
                  <a:lnTo>
                    <a:pt x="566215" y="2099913"/>
                  </a:lnTo>
                  <a:lnTo>
                    <a:pt x="707769" y="1349944"/>
                  </a:lnTo>
                  <a:lnTo>
                    <a:pt x="849323" y="1349944"/>
                  </a:lnTo>
                  <a:lnTo>
                    <a:pt x="990877" y="974959"/>
                  </a:lnTo>
                  <a:lnTo>
                    <a:pt x="1132431" y="599975"/>
                  </a:lnTo>
                  <a:lnTo>
                    <a:pt x="1273984" y="224990"/>
                  </a:lnTo>
                  <a:lnTo>
                    <a:pt x="1415538" y="974959"/>
                  </a:lnTo>
                  <a:lnTo>
                    <a:pt x="1557092" y="524978"/>
                  </a:lnTo>
                  <a:lnTo>
                    <a:pt x="1698646" y="149993"/>
                  </a:lnTo>
                  <a:lnTo>
                    <a:pt x="1840200" y="149993"/>
                  </a:lnTo>
                  <a:lnTo>
                    <a:pt x="1981754" y="1424941"/>
                  </a:lnTo>
                  <a:lnTo>
                    <a:pt x="2123308" y="1199950"/>
                  </a:lnTo>
                  <a:lnTo>
                    <a:pt x="2264862" y="749969"/>
                  </a:lnTo>
                  <a:lnTo>
                    <a:pt x="2406416" y="299987"/>
                  </a:lnTo>
                  <a:lnTo>
                    <a:pt x="2547969" y="149993"/>
                  </a:lnTo>
                  <a:lnTo>
                    <a:pt x="2689523" y="524978"/>
                  </a:lnTo>
                  <a:lnTo>
                    <a:pt x="2831077" y="824965"/>
                  </a:lnTo>
                  <a:lnTo>
                    <a:pt x="2972631" y="899962"/>
                  </a:lnTo>
                  <a:lnTo>
                    <a:pt x="3114185" y="0"/>
                  </a:lnTo>
                  <a:lnTo>
                    <a:pt x="3255739" y="149993"/>
                  </a:lnTo>
                  <a:lnTo>
                    <a:pt x="3397293" y="149993"/>
                  </a:lnTo>
                </a:path>
              </a:pathLst>
            </a:custGeom>
            <a:ln w="27101" cap="flat">
              <a:solidFill>
                <a:srgbClr val="0058AB">
                  <a:alpha val="100000"/>
                </a:srgbClr>
              </a:solidFill>
              <a:prstDash val="solid"/>
              <a:round/>
            </a:ln>
          </p:spPr>
          <p:txBody>
            <a:bodyPr/>
            <a:lstStyle/>
            <a:p/>
          </p:txBody>
        </p:sp>
        <p:sp>
          <p:nvSpPr>
            <p:cNvPr id="92" name="tx92"/>
            <p:cNvSpPr/>
            <p:nvPr/>
          </p:nvSpPr>
          <p:spPr>
            <a:xfrm>
              <a:off x="5389469"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67093" y="82656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805008"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512777"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8266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804812" y="8266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58845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8384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0885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3385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081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05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97198" y="483177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18" name="tx118"/>
            <p:cNvSpPr/>
            <p:nvPr/>
          </p:nvSpPr>
          <p:spPr>
            <a:xfrm>
              <a:off x="70752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3765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558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330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5103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875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8648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944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716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489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0262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4910003" cy="149993"/>
            </a:xfrm>
            <a:prstGeom prst="rect">
              <a:avLst/>
            </a:prstGeom>
            <a:solidFill>
              <a:srgbClr val="1CABE2">
                <a:alpha val="80000"/>
              </a:srgbClr>
            </a:solidFill>
          </p:spPr>
          <p:txBody>
            <a:bodyPr/>
            <a:lstStyle/>
            <a:p/>
          </p:txBody>
        </p:sp>
        <p:sp>
          <p:nvSpPr>
            <p:cNvPr id="136" name="rc136"/>
            <p:cNvSpPr/>
            <p:nvPr/>
          </p:nvSpPr>
          <p:spPr>
            <a:xfrm>
              <a:off x="1317178" y="5450161"/>
              <a:ext cx="4957973"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4484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24440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92166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59892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Liberia (91%) was 2 percentage points higher than the global average (89%) and 10 percentage points higher than the average across all WCAR countries (81%).
National DTP1 coverage was 5 percentage points higher than in 2019 (86%).
This equates to 15,000 zero-dose children in 2024 compared to 22,000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Liberia ranked number 15 out of 24 countries for lowest DTP1 coverage (based on tied ranks).
Liberia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F26A21">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Liberia ranked number 14 out of 24 countries with 30,000 zero-dose children.
In 2024, Liberia ranked number 17 out of 24 countries with 15,000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985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4448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99045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364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715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174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46343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042507"/>
              <a:ext cx="203168" cy="583028"/>
            </a:xfrm>
            <a:prstGeom prst="rect">
              <a:avLst/>
            </a:prstGeom>
            <a:solidFill>
              <a:srgbClr val="80BD41">
                <a:alpha val="100000"/>
              </a:srgbClr>
            </a:solidFill>
          </p:spPr>
          <p:txBody>
            <a:bodyPr/>
            <a:lstStyle/>
            <a:p/>
          </p:txBody>
        </p:sp>
        <p:sp>
          <p:nvSpPr>
            <p:cNvPr id="26" name="rc26"/>
            <p:cNvSpPr/>
            <p:nvPr/>
          </p:nvSpPr>
          <p:spPr>
            <a:xfrm>
              <a:off x="1332670" y="3410898"/>
              <a:ext cx="203168" cy="242923"/>
            </a:xfrm>
            <a:prstGeom prst="rect">
              <a:avLst/>
            </a:prstGeom>
            <a:solidFill>
              <a:srgbClr val="0058AB">
                <a:alpha val="100000"/>
              </a:srgbClr>
            </a:solidFill>
          </p:spPr>
          <p:txBody>
            <a:bodyPr/>
            <a:lstStyle/>
            <a:p/>
          </p:txBody>
        </p:sp>
        <p:sp>
          <p:nvSpPr>
            <p:cNvPr id="27" name="rc27"/>
            <p:cNvSpPr/>
            <p:nvPr/>
          </p:nvSpPr>
          <p:spPr>
            <a:xfrm>
              <a:off x="1332670" y="3653821"/>
              <a:ext cx="203168" cy="388685"/>
            </a:xfrm>
            <a:prstGeom prst="rect">
              <a:avLst/>
            </a:prstGeom>
            <a:solidFill>
              <a:srgbClr val="1CABE2">
                <a:alpha val="100000"/>
              </a:srgbClr>
            </a:solidFill>
          </p:spPr>
          <p:txBody>
            <a:bodyPr/>
            <a:lstStyle/>
            <a:p/>
          </p:txBody>
        </p:sp>
        <p:sp>
          <p:nvSpPr>
            <p:cNvPr id="28" name="rc28"/>
            <p:cNvSpPr/>
            <p:nvPr/>
          </p:nvSpPr>
          <p:spPr>
            <a:xfrm>
              <a:off x="1558413" y="4080884"/>
              <a:ext cx="203168" cy="544651"/>
            </a:xfrm>
            <a:prstGeom prst="rect">
              <a:avLst/>
            </a:prstGeom>
            <a:solidFill>
              <a:srgbClr val="80BD41">
                <a:alpha val="100000"/>
              </a:srgbClr>
            </a:solidFill>
          </p:spPr>
          <p:txBody>
            <a:bodyPr/>
            <a:lstStyle/>
            <a:p/>
          </p:txBody>
        </p:sp>
        <p:sp>
          <p:nvSpPr>
            <p:cNvPr id="29" name="rc29"/>
            <p:cNvSpPr/>
            <p:nvPr/>
          </p:nvSpPr>
          <p:spPr>
            <a:xfrm>
              <a:off x="1558413" y="3387688"/>
              <a:ext cx="203168" cy="297079"/>
            </a:xfrm>
            <a:prstGeom prst="rect">
              <a:avLst/>
            </a:prstGeom>
            <a:solidFill>
              <a:srgbClr val="0058AB">
                <a:alpha val="100000"/>
              </a:srgbClr>
            </a:solidFill>
          </p:spPr>
          <p:txBody>
            <a:bodyPr/>
            <a:lstStyle/>
            <a:p/>
          </p:txBody>
        </p:sp>
        <p:sp>
          <p:nvSpPr>
            <p:cNvPr id="30" name="rc30"/>
            <p:cNvSpPr/>
            <p:nvPr/>
          </p:nvSpPr>
          <p:spPr>
            <a:xfrm>
              <a:off x="1558413" y="3684767"/>
              <a:ext cx="203168" cy="396116"/>
            </a:xfrm>
            <a:prstGeom prst="rect">
              <a:avLst/>
            </a:prstGeom>
            <a:solidFill>
              <a:srgbClr val="1CABE2">
                <a:alpha val="100000"/>
              </a:srgbClr>
            </a:solidFill>
          </p:spPr>
          <p:txBody>
            <a:bodyPr/>
            <a:lstStyle/>
            <a:p/>
          </p:txBody>
        </p:sp>
        <p:sp>
          <p:nvSpPr>
            <p:cNvPr id="31" name="rc31"/>
            <p:cNvSpPr/>
            <p:nvPr/>
          </p:nvSpPr>
          <p:spPr>
            <a:xfrm>
              <a:off x="1784155" y="4134229"/>
              <a:ext cx="203168" cy="491306"/>
            </a:xfrm>
            <a:prstGeom prst="rect">
              <a:avLst/>
            </a:prstGeom>
            <a:solidFill>
              <a:srgbClr val="80BD41">
                <a:alpha val="100000"/>
              </a:srgbClr>
            </a:solidFill>
          </p:spPr>
          <p:txBody>
            <a:bodyPr/>
            <a:lstStyle/>
            <a:p/>
          </p:txBody>
        </p:sp>
        <p:sp>
          <p:nvSpPr>
            <p:cNvPr id="32" name="rc32"/>
            <p:cNvSpPr/>
            <p:nvPr/>
          </p:nvSpPr>
          <p:spPr>
            <a:xfrm>
              <a:off x="1784155" y="3365764"/>
              <a:ext cx="203168" cy="340136"/>
            </a:xfrm>
            <a:prstGeom prst="rect">
              <a:avLst/>
            </a:prstGeom>
            <a:solidFill>
              <a:srgbClr val="0058AB">
                <a:alpha val="100000"/>
              </a:srgbClr>
            </a:solidFill>
          </p:spPr>
          <p:txBody>
            <a:bodyPr/>
            <a:lstStyle/>
            <a:p/>
          </p:txBody>
        </p:sp>
        <p:sp>
          <p:nvSpPr>
            <p:cNvPr id="33" name="rc33"/>
            <p:cNvSpPr/>
            <p:nvPr/>
          </p:nvSpPr>
          <p:spPr>
            <a:xfrm>
              <a:off x="1784155" y="3705901"/>
              <a:ext cx="203168" cy="428327"/>
            </a:xfrm>
            <a:prstGeom prst="rect">
              <a:avLst/>
            </a:prstGeom>
            <a:solidFill>
              <a:srgbClr val="1CABE2">
                <a:alpha val="100000"/>
              </a:srgbClr>
            </a:solidFill>
          </p:spPr>
          <p:txBody>
            <a:bodyPr/>
            <a:lstStyle/>
            <a:p/>
          </p:txBody>
        </p:sp>
        <p:sp>
          <p:nvSpPr>
            <p:cNvPr id="34" name="rc34"/>
            <p:cNvSpPr/>
            <p:nvPr/>
          </p:nvSpPr>
          <p:spPr>
            <a:xfrm>
              <a:off x="2009898" y="4179700"/>
              <a:ext cx="203168" cy="445835"/>
            </a:xfrm>
            <a:prstGeom prst="rect">
              <a:avLst/>
            </a:prstGeom>
            <a:solidFill>
              <a:srgbClr val="80BD41">
                <a:alpha val="100000"/>
              </a:srgbClr>
            </a:solidFill>
          </p:spPr>
          <p:txBody>
            <a:bodyPr/>
            <a:lstStyle/>
            <a:p/>
          </p:txBody>
        </p:sp>
        <p:sp>
          <p:nvSpPr>
            <p:cNvPr id="35" name="rc35"/>
            <p:cNvSpPr/>
            <p:nvPr/>
          </p:nvSpPr>
          <p:spPr>
            <a:xfrm>
              <a:off x="2009898" y="3351735"/>
              <a:ext cx="203168" cy="394872"/>
            </a:xfrm>
            <a:prstGeom prst="rect">
              <a:avLst/>
            </a:prstGeom>
            <a:solidFill>
              <a:srgbClr val="0058AB">
                <a:alpha val="100000"/>
              </a:srgbClr>
            </a:solidFill>
          </p:spPr>
          <p:txBody>
            <a:bodyPr/>
            <a:lstStyle/>
            <a:p/>
          </p:txBody>
        </p:sp>
        <p:sp>
          <p:nvSpPr>
            <p:cNvPr id="36" name="rc36"/>
            <p:cNvSpPr/>
            <p:nvPr/>
          </p:nvSpPr>
          <p:spPr>
            <a:xfrm>
              <a:off x="2009898" y="3746608"/>
              <a:ext cx="203168" cy="433092"/>
            </a:xfrm>
            <a:prstGeom prst="rect">
              <a:avLst/>
            </a:prstGeom>
            <a:solidFill>
              <a:srgbClr val="1CABE2">
                <a:alpha val="100000"/>
              </a:srgbClr>
            </a:solidFill>
          </p:spPr>
          <p:txBody>
            <a:bodyPr/>
            <a:lstStyle/>
            <a:p/>
          </p:txBody>
        </p:sp>
        <p:sp>
          <p:nvSpPr>
            <p:cNvPr id="37" name="rc37"/>
            <p:cNvSpPr/>
            <p:nvPr/>
          </p:nvSpPr>
          <p:spPr>
            <a:xfrm>
              <a:off x="2235640" y="4231853"/>
              <a:ext cx="203168" cy="393681"/>
            </a:xfrm>
            <a:prstGeom prst="rect">
              <a:avLst/>
            </a:prstGeom>
            <a:solidFill>
              <a:srgbClr val="80BD41">
                <a:alpha val="100000"/>
              </a:srgbClr>
            </a:solidFill>
          </p:spPr>
          <p:txBody>
            <a:bodyPr/>
            <a:lstStyle/>
            <a:p/>
          </p:txBody>
        </p:sp>
        <p:sp>
          <p:nvSpPr>
            <p:cNvPr id="38" name="rc38"/>
            <p:cNvSpPr/>
            <p:nvPr/>
          </p:nvSpPr>
          <p:spPr>
            <a:xfrm>
              <a:off x="2235640" y="3355593"/>
              <a:ext cx="203168" cy="444475"/>
            </a:xfrm>
            <a:prstGeom prst="rect">
              <a:avLst/>
            </a:prstGeom>
            <a:solidFill>
              <a:srgbClr val="0058AB">
                <a:alpha val="100000"/>
              </a:srgbClr>
            </a:solidFill>
          </p:spPr>
          <p:txBody>
            <a:bodyPr/>
            <a:lstStyle/>
            <a:p/>
          </p:txBody>
        </p:sp>
        <p:sp>
          <p:nvSpPr>
            <p:cNvPr id="39" name="rc39"/>
            <p:cNvSpPr/>
            <p:nvPr/>
          </p:nvSpPr>
          <p:spPr>
            <a:xfrm>
              <a:off x="2235640" y="3800068"/>
              <a:ext cx="203168" cy="431785"/>
            </a:xfrm>
            <a:prstGeom prst="rect">
              <a:avLst/>
            </a:prstGeom>
            <a:solidFill>
              <a:srgbClr val="1CABE2">
                <a:alpha val="100000"/>
              </a:srgbClr>
            </a:solidFill>
          </p:spPr>
          <p:txBody>
            <a:bodyPr/>
            <a:lstStyle/>
            <a:p/>
          </p:txBody>
        </p:sp>
        <p:sp>
          <p:nvSpPr>
            <p:cNvPr id="40" name="rc40"/>
            <p:cNvSpPr/>
            <p:nvPr/>
          </p:nvSpPr>
          <p:spPr>
            <a:xfrm>
              <a:off x="2461382" y="3835073"/>
              <a:ext cx="203168" cy="790462"/>
            </a:xfrm>
            <a:prstGeom prst="rect">
              <a:avLst/>
            </a:prstGeom>
            <a:solidFill>
              <a:srgbClr val="80BD41">
                <a:alpha val="100000"/>
              </a:srgbClr>
            </a:solidFill>
          </p:spPr>
          <p:txBody>
            <a:bodyPr/>
            <a:lstStyle/>
            <a:p/>
          </p:txBody>
        </p:sp>
        <p:sp>
          <p:nvSpPr>
            <p:cNvPr id="41" name="rc41"/>
            <p:cNvSpPr/>
            <p:nvPr/>
          </p:nvSpPr>
          <p:spPr>
            <a:xfrm>
              <a:off x="2461382" y="3308098"/>
              <a:ext cx="203168" cy="329354"/>
            </a:xfrm>
            <a:prstGeom prst="rect">
              <a:avLst/>
            </a:prstGeom>
            <a:solidFill>
              <a:srgbClr val="0058AB">
                <a:alpha val="100000"/>
              </a:srgbClr>
            </a:solidFill>
          </p:spPr>
          <p:txBody>
            <a:bodyPr/>
            <a:lstStyle/>
            <a:p/>
          </p:txBody>
        </p:sp>
        <p:sp>
          <p:nvSpPr>
            <p:cNvPr id="42" name="rc42"/>
            <p:cNvSpPr/>
            <p:nvPr/>
          </p:nvSpPr>
          <p:spPr>
            <a:xfrm>
              <a:off x="2461382" y="3637452"/>
              <a:ext cx="203168" cy="197620"/>
            </a:xfrm>
            <a:prstGeom prst="rect">
              <a:avLst/>
            </a:prstGeom>
            <a:solidFill>
              <a:srgbClr val="1CABE2">
                <a:alpha val="100000"/>
              </a:srgbClr>
            </a:solidFill>
          </p:spPr>
          <p:txBody>
            <a:bodyPr/>
            <a:lstStyle/>
            <a:p/>
          </p:txBody>
        </p:sp>
        <p:sp>
          <p:nvSpPr>
            <p:cNvPr id="43" name="rc43"/>
            <p:cNvSpPr/>
            <p:nvPr/>
          </p:nvSpPr>
          <p:spPr>
            <a:xfrm>
              <a:off x="2687125" y="3781802"/>
              <a:ext cx="203168" cy="843733"/>
            </a:xfrm>
            <a:prstGeom prst="rect">
              <a:avLst/>
            </a:prstGeom>
            <a:solidFill>
              <a:srgbClr val="80BD41">
                <a:alpha val="100000"/>
              </a:srgbClr>
            </a:solidFill>
          </p:spPr>
          <p:txBody>
            <a:bodyPr/>
            <a:lstStyle/>
            <a:p/>
          </p:txBody>
        </p:sp>
        <p:sp>
          <p:nvSpPr>
            <p:cNvPr id="44" name="rc44"/>
            <p:cNvSpPr/>
            <p:nvPr/>
          </p:nvSpPr>
          <p:spPr>
            <a:xfrm>
              <a:off x="2687125" y="3219316"/>
              <a:ext cx="203168" cy="351552"/>
            </a:xfrm>
            <a:prstGeom prst="rect">
              <a:avLst/>
            </a:prstGeom>
            <a:solidFill>
              <a:srgbClr val="0058AB">
                <a:alpha val="100000"/>
              </a:srgbClr>
            </a:solidFill>
          </p:spPr>
          <p:txBody>
            <a:bodyPr/>
            <a:lstStyle/>
            <a:p/>
          </p:txBody>
        </p:sp>
        <p:sp>
          <p:nvSpPr>
            <p:cNvPr id="45" name="rc45"/>
            <p:cNvSpPr/>
            <p:nvPr/>
          </p:nvSpPr>
          <p:spPr>
            <a:xfrm>
              <a:off x="2687125" y="3570868"/>
              <a:ext cx="203168" cy="210933"/>
            </a:xfrm>
            <a:prstGeom prst="rect">
              <a:avLst/>
            </a:prstGeom>
            <a:solidFill>
              <a:srgbClr val="1CABE2">
                <a:alpha val="100000"/>
              </a:srgbClr>
            </a:solidFill>
          </p:spPr>
          <p:txBody>
            <a:bodyPr/>
            <a:lstStyle/>
            <a:p/>
          </p:txBody>
        </p:sp>
        <p:sp>
          <p:nvSpPr>
            <p:cNvPr id="46" name="rc46"/>
            <p:cNvSpPr/>
            <p:nvPr/>
          </p:nvSpPr>
          <p:spPr>
            <a:xfrm>
              <a:off x="2912867" y="3672087"/>
              <a:ext cx="203168" cy="953447"/>
            </a:xfrm>
            <a:prstGeom prst="rect">
              <a:avLst/>
            </a:prstGeom>
            <a:solidFill>
              <a:srgbClr val="80BD41">
                <a:alpha val="100000"/>
              </a:srgbClr>
            </a:solidFill>
          </p:spPr>
          <p:txBody>
            <a:bodyPr/>
            <a:lstStyle/>
            <a:p/>
          </p:txBody>
        </p:sp>
        <p:sp>
          <p:nvSpPr>
            <p:cNvPr id="47" name="rc47"/>
            <p:cNvSpPr/>
            <p:nvPr/>
          </p:nvSpPr>
          <p:spPr>
            <a:xfrm>
              <a:off x="2912867" y="3158699"/>
              <a:ext cx="203168" cy="293369"/>
            </a:xfrm>
            <a:prstGeom prst="rect">
              <a:avLst/>
            </a:prstGeom>
            <a:solidFill>
              <a:srgbClr val="0058AB">
                <a:alpha val="100000"/>
              </a:srgbClr>
            </a:solidFill>
          </p:spPr>
          <p:txBody>
            <a:bodyPr/>
            <a:lstStyle/>
            <a:p/>
          </p:txBody>
        </p:sp>
        <p:sp>
          <p:nvSpPr>
            <p:cNvPr id="48" name="rc48"/>
            <p:cNvSpPr/>
            <p:nvPr/>
          </p:nvSpPr>
          <p:spPr>
            <a:xfrm>
              <a:off x="2912867" y="3452068"/>
              <a:ext cx="203168" cy="220019"/>
            </a:xfrm>
            <a:prstGeom prst="rect">
              <a:avLst/>
            </a:prstGeom>
            <a:solidFill>
              <a:srgbClr val="1CABE2">
                <a:alpha val="100000"/>
              </a:srgbClr>
            </a:solidFill>
          </p:spPr>
          <p:txBody>
            <a:bodyPr/>
            <a:lstStyle/>
            <a:p/>
          </p:txBody>
        </p:sp>
        <p:sp>
          <p:nvSpPr>
            <p:cNvPr id="49" name="rc49"/>
            <p:cNvSpPr/>
            <p:nvPr/>
          </p:nvSpPr>
          <p:spPr>
            <a:xfrm>
              <a:off x="3138609" y="3497402"/>
              <a:ext cx="203168" cy="1128132"/>
            </a:xfrm>
            <a:prstGeom prst="rect">
              <a:avLst/>
            </a:prstGeom>
            <a:solidFill>
              <a:srgbClr val="80BD41">
                <a:alpha val="100000"/>
              </a:srgbClr>
            </a:solidFill>
          </p:spPr>
          <p:txBody>
            <a:bodyPr/>
            <a:lstStyle/>
            <a:p/>
          </p:txBody>
        </p:sp>
        <p:sp>
          <p:nvSpPr>
            <p:cNvPr id="50" name="rc50"/>
            <p:cNvSpPr/>
            <p:nvPr/>
          </p:nvSpPr>
          <p:spPr>
            <a:xfrm>
              <a:off x="3138609" y="3121355"/>
              <a:ext cx="203168" cy="225626"/>
            </a:xfrm>
            <a:prstGeom prst="rect">
              <a:avLst/>
            </a:prstGeom>
            <a:solidFill>
              <a:srgbClr val="0058AB">
                <a:alpha val="100000"/>
              </a:srgbClr>
            </a:solidFill>
          </p:spPr>
          <p:txBody>
            <a:bodyPr/>
            <a:lstStyle/>
            <a:p/>
          </p:txBody>
        </p:sp>
        <p:sp>
          <p:nvSpPr>
            <p:cNvPr id="51" name="rc51"/>
            <p:cNvSpPr/>
            <p:nvPr/>
          </p:nvSpPr>
          <p:spPr>
            <a:xfrm>
              <a:off x="3138609" y="3346981"/>
              <a:ext cx="203168" cy="150421"/>
            </a:xfrm>
            <a:prstGeom prst="rect">
              <a:avLst/>
            </a:prstGeom>
            <a:solidFill>
              <a:srgbClr val="1CABE2">
                <a:alpha val="100000"/>
              </a:srgbClr>
            </a:solidFill>
          </p:spPr>
          <p:txBody>
            <a:bodyPr/>
            <a:lstStyle/>
            <a:p/>
          </p:txBody>
        </p:sp>
        <p:sp>
          <p:nvSpPr>
            <p:cNvPr id="52" name="rc52"/>
            <p:cNvSpPr/>
            <p:nvPr/>
          </p:nvSpPr>
          <p:spPr>
            <a:xfrm>
              <a:off x="3364352" y="3392252"/>
              <a:ext cx="203168" cy="1233283"/>
            </a:xfrm>
            <a:prstGeom prst="rect">
              <a:avLst/>
            </a:prstGeom>
            <a:solidFill>
              <a:srgbClr val="80BD41">
                <a:alpha val="100000"/>
              </a:srgbClr>
            </a:solidFill>
          </p:spPr>
          <p:txBody>
            <a:bodyPr/>
            <a:lstStyle/>
            <a:p/>
          </p:txBody>
        </p:sp>
        <p:sp>
          <p:nvSpPr>
            <p:cNvPr id="53" name="rc53"/>
            <p:cNvSpPr/>
            <p:nvPr/>
          </p:nvSpPr>
          <p:spPr>
            <a:xfrm>
              <a:off x="3364352" y="3102962"/>
              <a:ext cx="203168" cy="152255"/>
            </a:xfrm>
            <a:prstGeom prst="rect">
              <a:avLst/>
            </a:prstGeom>
            <a:solidFill>
              <a:srgbClr val="0058AB">
                <a:alpha val="100000"/>
              </a:srgbClr>
            </a:solidFill>
          </p:spPr>
          <p:txBody>
            <a:bodyPr/>
            <a:lstStyle/>
            <a:p/>
          </p:txBody>
        </p:sp>
        <p:sp>
          <p:nvSpPr>
            <p:cNvPr id="54" name="rc54"/>
            <p:cNvSpPr/>
            <p:nvPr/>
          </p:nvSpPr>
          <p:spPr>
            <a:xfrm>
              <a:off x="3364352" y="3255217"/>
              <a:ext cx="203168" cy="137034"/>
            </a:xfrm>
            <a:prstGeom prst="rect">
              <a:avLst/>
            </a:prstGeom>
            <a:solidFill>
              <a:srgbClr val="1CABE2">
                <a:alpha val="100000"/>
              </a:srgbClr>
            </a:solidFill>
          </p:spPr>
          <p:txBody>
            <a:bodyPr/>
            <a:lstStyle/>
            <a:p/>
          </p:txBody>
        </p:sp>
        <p:sp>
          <p:nvSpPr>
            <p:cNvPr id="55" name="rc55"/>
            <p:cNvSpPr/>
            <p:nvPr/>
          </p:nvSpPr>
          <p:spPr>
            <a:xfrm>
              <a:off x="3590094" y="3550399"/>
              <a:ext cx="203168" cy="1075135"/>
            </a:xfrm>
            <a:prstGeom prst="rect">
              <a:avLst/>
            </a:prstGeom>
            <a:solidFill>
              <a:srgbClr val="80BD41">
                <a:alpha val="100000"/>
              </a:srgbClr>
            </a:solidFill>
          </p:spPr>
          <p:txBody>
            <a:bodyPr/>
            <a:lstStyle/>
            <a:p/>
          </p:txBody>
        </p:sp>
        <p:sp>
          <p:nvSpPr>
            <p:cNvPr id="56" name="rc56"/>
            <p:cNvSpPr/>
            <p:nvPr/>
          </p:nvSpPr>
          <p:spPr>
            <a:xfrm>
              <a:off x="3590094" y="3089628"/>
              <a:ext cx="203168" cy="307177"/>
            </a:xfrm>
            <a:prstGeom prst="rect">
              <a:avLst/>
            </a:prstGeom>
            <a:solidFill>
              <a:srgbClr val="0058AB">
                <a:alpha val="100000"/>
              </a:srgbClr>
            </a:solidFill>
          </p:spPr>
          <p:txBody>
            <a:bodyPr/>
            <a:lstStyle/>
            <a:p/>
          </p:txBody>
        </p:sp>
        <p:sp>
          <p:nvSpPr>
            <p:cNvPr id="57" name="rc57"/>
            <p:cNvSpPr/>
            <p:nvPr/>
          </p:nvSpPr>
          <p:spPr>
            <a:xfrm>
              <a:off x="3590094" y="3396805"/>
              <a:ext cx="203168" cy="153593"/>
            </a:xfrm>
            <a:prstGeom prst="rect">
              <a:avLst/>
            </a:prstGeom>
            <a:solidFill>
              <a:srgbClr val="1CABE2">
                <a:alpha val="100000"/>
              </a:srgbClr>
            </a:solidFill>
          </p:spPr>
          <p:txBody>
            <a:bodyPr/>
            <a:lstStyle/>
            <a:p/>
          </p:txBody>
        </p:sp>
        <p:sp>
          <p:nvSpPr>
            <p:cNvPr id="58" name="rc58"/>
            <p:cNvSpPr/>
            <p:nvPr/>
          </p:nvSpPr>
          <p:spPr>
            <a:xfrm>
              <a:off x="3815836" y="3427815"/>
              <a:ext cx="203168" cy="1197720"/>
            </a:xfrm>
            <a:prstGeom prst="rect">
              <a:avLst/>
            </a:prstGeom>
            <a:solidFill>
              <a:srgbClr val="80BD41">
                <a:alpha val="100000"/>
              </a:srgbClr>
            </a:solidFill>
          </p:spPr>
          <p:txBody>
            <a:bodyPr/>
            <a:lstStyle/>
            <a:p/>
          </p:txBody>
        </p:sp>
        <p:sp>
          <p:nvSpPr>
            <p:cNvPr id="59" name="rc59"/>
            <p:cNvSpPr/>
            <p:nvPr/>
          </p:nvSpPr>
          <p:spPr>
            <a:xfrm>
              <a:off x="3815836" y="3070055"/>
              <a:ext cx="203168" cy="217763"/>
            </a:xfrm>
            <a:prstGeom prst="rect">
              <a:avLst/>
            </a:prstGeom>
            <a:solidFill>
              <a:srgbClr val="0058AB">
                <a:alpha val="100000"/>
              </a:srgbClr>
            </a:solidFill>
          </p:spPr>
          <p:txBody>
            <a:bodyPr/>
            <a:lstStyle/>
            <a:p/>
          </p:txBody>
        </p:sp>
        <p:sp>
          <p:nvSpPr>
            <p:cNvPr id="60" name="rc60"/>
            <p:cNvSpPr/>
            <p:nvPr/>
          </p:nvSpPr>
          <p:spPr>
            <a:xfrm>
              <a:off x="3815836" y="3287818"/>
              <a:ext cx="203168" cy="139996"/>
            </a:xfrm>
            <a:prstGeom prst="rect">
              <a:avLst/>
            </a:prstGeom>
            <a:solidFill>
              <a:srgbClr val="1CABE2">
                <a:alpha val="100000"/>
              </a:srgbClr>
            </a:solidFill>
          </p:spPr>
          <p:txBody>
            <a:bodyPr/>
            <a:lstStyle/>
            <a:p/>
          </p:txBody>
        </p:sp>
        <p:sp>
          <p:nvSpPr>
            <p:cNvPr id="61" name="rc61"/>
            <p:cNvSpPr/>
            <p:nvPr/>
          </p:nvSpPr>
          <p:spPr>
            <a:xfrm>
              <a:off x="4041579" y="3317753"/>
              <a:ext cx="203168" cy="1307782"/>
            </a:xfrm>
            <a:prstGeom prst="rect">
              <a:avLst/>
            </a:prstGeom>
            <a:solidFill>
              <a:srgbClr val="80BD41">
                <a:alpha val="100000"/>
              </a:srgbClr>
            </a:solidFill>
          </p:spPr>
          <p:txBody>
            <a:bodyPr/>
            <a:lstStyle/>
            <a:p/>
          </p:txBody>
        </p:sp>
        <p:sp>
          <p:nvSpPr>
            <p:cNvPr id="62" name="rc62"/>
            <p:cNvSpPr/>
            <p:nvPr/>
          </p:nvSpPr>
          <p:spPr>
            <a:xfrm>
              <a:off x="4041579" y="2990812"/>
              <a:ext cx="203168" cy="147122"/>
            </a:xfrm>
            <a:prstGeom prst="rect">
              <a:avLst/>
            </a:prstGeom>
            <a:solidFill>
              <a:srgbClr val="0058AB">
                <a:alpha val="100000"/>
              </a:srgbClr>
            </a:solidFill>
          </p:spPr>
          <p:txBody>
            <a:bodyPr/>
            <a:lstStyle/>
            <a:p/>
          </p:txBody>
        </p:sp>
        <p:sp>
          <p:nvSpPr>
            <p:cNvPr id="63" name="rc63"/>
            <p:cNvSpPr/>
            <p:nvPr/>
          </p:nvSpPr>
          <p:spPr>
            <a:xfrm>
              <a:off x="4041579" y="3137934"/>
              <a:ext cx="203168" cy="179818"/>
            </a:xfrm>
            <a:prstGeom prst="rect">
              <a:avLst/>
            </a:prstGeom>
            <a:solidFill>
              <a:srgbClr val="1CABE2">
                <a:alpha val="100000"/>
              </a:srgbClr>
            </a:solidFill>
          </p:spPr>
          <p:txBody>
            <a:bodyPr/>
            <a:lstStyle/>
            <a:p/>
          </p:txBody>
        </p:sp>
        <p:sp>
          <p:nvSpPr>
            <p:cNvPr id="64" name="rc64"/>
            <p:cNvSpPr/>
            <p:nvPr/>
          </p:nvSpPr>
          <p:spPr>
            <a:xfrm>
              <a:off x="4267321" y="3330085"/>
              <a:ext cx="203168" cy="1295450"/>
            </a:xfrm>
            <a:prstGeom prst="rect">
              <a:avLst/>
            </a:prstGeom>
            <a:solidFill>
              <a:srgbClr val="80BD41">
                <a:alpha val="100000"/>
              </a:srgbClr>
            </a:solidFill>
          </p:spPr>
          <p:txBody>
            <a:bodyPr/>
            <a:lstStyle/>
            <a:p/>
          </p:txBody>
        </p:sp>
        <p:sp>
          <p:nvSpPr>
            <p:cNvPr id="65" name="rc65"/>
            <p:cNvSpPr/>
            <p:nvPr/>
          </p:nvSpPr>
          <p:spPr>
            <a:xfrm>
              <a:off x="4267321" y="3006222"/>
              <a:ext cx="203168" cy="145741"/>
            </a:xfrm>
            <a:prstGeom prst="rect">
              <a:avLst/>
            </a:prstGeom>
            <a:solidFill>
              <a:srgbClr val="0058AB">
                <a:alpha val="100000"/>
              </a:srgbClr>
            </a:solidFill>
          </p:spPr>
          <p:txBody>
            <a:bodyPr/>
            <a:lstStyle/>
            <a:p/>
          </p:txBody>
        </p:sp>
        <p:sp>
          <p:nvSpPr>
            <p:cNvPr id="66" name="rc66"/>
            <p:cNvSpPr/>
            <p:nvPr/>
          </p:nvSpPr>
          <p:spPr>
            <a:xfrm>
              <a:off x="4267321" y="3151964"/>
              <a:ext cx="203168" cy="178121"/>
            </a:xfrm>
            <a:prstGeom prst="rect">
              <a:avLst/>
            </a:prstGeom>
            <a:solidFill>
              <a:srgbClr val="1CABE2">
                <a:alpha val="100000"/>
              </a:srgbClr>
            </a:solidFill>
          </p:spPr>
          <p:txBody>
            <a:bodyPr/>
            <a:lstStyle/>
            <a:p/>
          </p:txBody>
        </p:sp>
        <p:sp>
          <p:nvSpPr>
            <p:cNvPr id="67" name="rc67"/>
            <p:cNvSpPr/>
            <p:nvPr/>
          </p:nvSpPr>
          <p:spPr>
            <a:xfrm>
              <a:off x="4493063" y="3612830"/>
              <a:ext cx="203168" cy="1012705"/>
            </a:xfrm>
            <a:prstGeom prst="rect">
              <a:avLst/>
            </a:prstGeom>
            <a:solidFill>
              <a:srgbClr val="80BD41">
                <a:alpha val="100000"/>
              </a:srgbClr>
            </a:solidFill>
          </p:spPr>
          <p:txBody>
            <a:bodyPr/>
            <a:lstStyle/>
            <a:p/>
          </p:txBody>
        </p:sp>
        <p:sp>
          <p:nvSpPr>
            <p:cNvPr id="68" name="rc68"/>
            <p:cNvSpPr/>
            <p:nvPr/>
          </p:nvSpPr>
          <p:spPr>
            <a:xfrm>
              <a:off x="4493063" y="3018070"/>
              <a:ext cx="203168" cy="417945"/>
            </a:xfrm>
            <a:prstGeom prst="rect">
              <a:avLst/>
            </a:prstGeom>
            <a:solidFill>
              <a:srgbClr val="0058AB">
                <a:alpha val="100000"/>
              </a:srgbClr>
            </a:solidFill>
          </p:spPr>
          <p:txBody>
            <a:bodyPr/>
            <a:lstStyle/>
            <a:p/>
          </p:txBody>
        </p:sp>
        <p:sp>
          <p:nvSpPr>
            <p:cNvPr id="69" name="rc69"/>
            <p:cNvSpPr/>
            <p:nvPr/>
          </p:nvSpPr>
          <p:spPr>
            <a:xfrm>
              <a:off x="4493063" y="3436015"/>
              <a:ext cx="203168" cy="176814"/>
            </a:xfrm>
            <a:prstGeom prst="rect">
              <a:avLst/>
            </a:prstGeom>
            <a:solidFill>
              <a:srgbClr val="1CABE2">
                <a:alpha val="100000"/>
              </a:srgbClr>
            </a:solidFill>
          </p:spPr>
          <p:txBody>
            <a:bodyPr/>
            <a:lstStyle/>
            <a:p/>
          </p:txBody>
        </p:sp>
        <p:sp>
          <p:nvSpPr>
            <p:cNvPr id="70" name="rc70"/>
            <p:cNvSpPr/>
            <p:nvPr/>
          </p:nvSpPr>
          <p:spPr>
            <a:xfrm>
              <a:off x="4718806" y="3584782"/>
              <a:ext cx="203168" cy="1040753"/>
            </a:xfrm>
            <a:prstGeom prst="rect">
              <a:avLst/>
            </a:prstGeom>
            <a:solidFill>
              <a:srgbClr val="80BD41">
                <a:alpha val="100000"/>
              </a:srgbClr>
            </a:solidFill>
          </p:spPr>
          <p:txBody>
            <a:bodyPr/>
            <a:lstStyle/>
            <a:p/>
          </p:txBody>
        </p:sp>
        <p:sp>
          <p:nvSpPr>
            <p:cNvPr id="71" name="rc71"/>
            <p:cNvSpPr/>
            <p:nvPr/>
          </p:nvSpPr>
          <p:spPr>
            <a:xfrm>
              <a:off x="4718806" y="3024373"/>
              <a:ext cx="203168" cy="368269"/>
            </a:xfrm>
            <a:prstGeom prst="rect">
              <a:avLst/>
            </a:prstGeom>
            <a:solidFill>
              <a:srgbClr val="0058AB">
                <a:alpha val="100000"/>
              </a:srgbClr>
            </a:solidFill>
          </p:spPr>
          <p:txBody>
            <a:bodyPr/>
            <a:lstStyle/>
            <a:p/>
          </p:txBody>
        </p:sp>
        <p:sp>
          <p:nvSpPr>
            <p:cNvPr id="72" name="rc72"/>
            <p:cNvSpPr/>
            <p:nvPr/>
          </p:nvSpPr>
          <p:spPr>
            <a:xfrm>
              <a:off x="4718806" y="3392642"/>
              <a:ext cx="203168" cy="192139"/>
            </a:xfrm>
            <a:prstGeom prst="rect">
              <a:avLst/>
            </a:prstGeom>
            <a:solidFill>
              <a:srgbClr val="1CABE2">
                <a:alpha val="100000"/>
              </a:srgbClr>
            </a:solidFill>
          </p:spPr>
          <p:txBody>
            <a:bodyPr/>
            <a:lstStyle/>
            <a:p/>
          </p:txBody>
        </p:sp>
        <p:sp>
          <p:nvSpPr>
            <p:cNvPr id="73" name="rc73"/>
            <p:cNvSpPr/>
            <p:nvPr/>
          </p:nvSpPr>
          <p:spPr>
            <a:xfrm>
              <a:off x="4944548" y="3445333"/>
              <a:ext cx="203168" cy="1180202"/>
            </a:xfrm>
            <a:prstGeom prst="rect">
              <a:avLst/>
            </a:prstGeom>
            <a:solidFill>
              <a:srgbClr val="80BD41">
                <a:alpha val="100000"/>
              </a:srgbClr>
            </a:solidFill>
          </p:spPr>
          <p:txBody>
            <a:bodyPr/>
            <a:lstStyle/>
            <a:p/>
          </p:txBody>
        </p:sp>
        <p:sp>
          <p:nvSpPr>
            <p:cNvPr id="74" name="rc74"/>
            <p:cNvSpPr/>
            <p:nvPr/>
          </p:nvSpPr>
          <p:spPr>
            <a:xfrm>
              <a:off x="4944548" y="3008815"/>
              <a:ext cx="203168" cy="274839"/>
            </a:xfrm>
            <a:prstGeom prst="rect">
              <a:avLst/>
            </a:prstGeom>
            <a:solidFill>
              <a:srgbClr val="0058AB">
                <a:alpha val="100000"/>
              </a:srgbClr>
            </a:solidFill>
          </p:spPr>
          <p:txBody>
            <a:bodyPr/>
            <a:lstStyle/>
            <a:p/>
          </p:txBody>
        </p:sp>
        <p:sp>
          <p:nvSpPr>
            <p:cNvPr id="75" name="rc75"/>
            <p:cNvSpPr/>
            <p:nvPr/>
          </p:nvSpPr>
          <p:spPr>
            <a:xfrm>
              <a:off x="4944548" y="3283655"/>
              <a:ext cx="203168" cy="161678"/>
            </a:xfrm>
            <a:prstGeom prst="rect">
              <a:avLst/>
            </a:prstGeom>
            <a:solidFill>
              <a:srgbClr val="1CABE2">
                <a:alpha val="100000"/>
              </a:srgbClr>
            </a:solidFill>
          </p:spPr>
          <p:txBody>
            <a:bodyPr/>
            <a:lstStyle/>
            <a:p/>
          </p:txBody>
        </p:sp>
        <p:sp>
          <p:nvSpPr>
            <p:cNvPr id="76" name="rc76"/>
            <p:cNvSpPr/>
            <p:nvPr/>
          </p:nvSpPr>
          <p:spPr>
            <a:xfrm>
              <a:off x="5170291" y="3326733"/>
              <a:ext cx="203168" cy="1298802"/>
            </a:xfrm>
            <a:prstGeom prst="rect">
              <a:avLst/>
            </a:prstGeom>
            <a:solidFill>
              <a:srgbClr val="80BD41">
                <a:alpha val="100000"/>
              </a:srgbClr>
            </a:solidFill>
          </p:spPr>
          <p:txBody>
            <a:bodyPr/>
            <a:lstStyle/>
            <a:p/>
          </p:txBody>
        </p:sp>
        <p:sp>
          <p:nvSpPr>
            <p:cNvPr id="77" name="rc77"/>
            <p:cNvSpPr/>
            <p:nvPr/>
          </p:nvSpPr>
          <p:spPr>
            <a:xfrm>
              <a:off x="5170291" y="3002038"/>
              <a:ext cx="203168" cy="178585"/>
            </a:xfrm>
            <a:prstGeom prst="rect">
              <a:avLst/>
            </a:prstGeom>
            <a:solidFill>
              <a:srgbClr val="0058AB">
                <a:alpha val="100000"/>
              </a:srgbClr>
            </a:solidFill>
          </p:spPr>
          <p:txBody>
            <a:bodyPr/>
            <a:lstStyle/>
            <a:p/>
          </p:txBody>
        </p:sp>
        <p:sp>
          <p:nvSpPr>
            <p:cNvPr id="78" name="rc78"/>
            <p:cNvSpPr/>
            <p:nvPr/>
          </p:nvSpPr>
          <p:spPr>
            <a:xfrm>
              <a:off x="5170291" y="3180623"/>
              <a:ext cx="203168" cy="146110"/>
            </a:xfrm>
            <a:prstGeom prst="rect">
              <a:avLst/>
            </a:prstGeom>
            <a:solidFill>
              <a:srgbClr val="1CABE2">
                <a:alpha val="100000"/>
              </a:srgbClr>
            </a:solidFill>
          </p:spPr>
          <p:txBody>
            <a:bodyPr/>
            <a:lstStyle/>
            <a:p/>
          </p:txBody>
        </p:sp>
        <p:sp>
          <p:nvSpPr>
            <p:cNvPr id="79" name="rc79"/>
            <p:cNvSpPr/>
            <p:nvPr/>
          </p:nvSpPr>
          <p:spPr>
            <a:xfrm>
              <a:off x="5396033" y="3300677"/>
              <a:ext cx="203168" cy="1324857"/>
            </a:xfrm>
            <a:prstGeom prst="rect">
              <a:avLst/>
            </a:prstGeom>
            <a:solidFill>
              <a:srgbClr val="80BD41">
                <a:alpha val="100000"/>
              </a:srgbClr>
            </a:solidFill>
          </p:spPr>
          <p:txBody>
            <a:bodyPr/>
            <a:lstStyle/>
            <a:p/>
          </p:txBody>
        </p:sp>
        <p:sp>
          <p:nvSpPr>
            <p:cNvPr id="80" name="rc80"/>
            <p:cNvSpPr/>
            <p:nvPr/>
          </p:nvSpPr>
          <p:spPr>
            <a:xfrm>
              <a:off x="5396033" y="2989906"/>
              <a:ext cx="203168" cy="147206"/>
            </a:xfrm>
            <a:prstGeom prst="rect">
              <a:avLst/>
            </a:prstGeom>
            <a:solidFill>
              <a:srgbClr val="0058AB">
                <a:alpha val="100000"/>
              </a:srgbClr>
            </a:solidFill>
          </p:spPr>
          <p:txBody>
            <a:bodyPr/>
            <a:lstStyle/>
            <a:p/>
          </p:txBody>
        </p:sp>
        <p:sp>
          <p:nvSpPr>
            <p:cNvPr id="81" name="rc81"/>
            <p:cNvSpPr/>
            <p:nvPr/>
          </p:nvSpPr>
          <p:spPr>
            <a:xfrm>
              <a:off x="5396033" y="3137112"/>
              <a:ext cx="203168" cy="163565"/>
            </a:xfrm>
            <a:prstGeom prst="rect">
              <a:avLst/>
            </a:prstGeom>
            <a:solidFill>
              <a:srgbClr val="1CABE2">
                <a:alpha val="100000"/>
              </a:srgbClr>
            </a:solidFill>
          </p:spPr>
          <p:txBody>
            <a:bodyPr/>
            <a:lstStyle/>
            <a:p/>
          </p:txBody>
        </p:sp>
        <p:sp>
          <p:nvSpPr>
            <p:cNvPr id="82" name="rc82"/>
            <p:cNvSpPr/>
            <p:nvPr/>
          </p:nvSpPr>
          <p:spPr>
            <a:xfrm>
              <a:off x="5621775" y="3458846"/>
              <a:ext cx="203168" cy="1166689"/>
            </a:xfrm>
            <a:prstGeom prst="rect">
              <a:avLst/>
            </a:prstGeom>
            <a:solidFill>
              <a:srgbClr val="80BD41">
                <a:alpha val="100000"/>
              </a:srgbClr>
            </a:solidFill>
          </p:spPr>
          <p:txBody>
            <a:bodyPr/>
            <a:lstStyle/>
            <a:p/>
          </p:txBody>
        </p:sp>
        <p:sp>
          <p:nvSpPr>
            <p:cNvPr id="83" name="rc83"/>
            <p:cNvSpPr/>
            <p:nvPr/>
          </p:nvSpPr>
          <p:spPr>
            <a:xfrm>
              <a:off x="5621775" y="2982317"/>
              <a:ext cx="203168" cy="230053"/>
            </a:xfrm>
            <a:prstGeom prst="rect">
              <a:avLst/>
            </a:prstGeom>
            <a:solidFill>
              <a:srgbClr val="0058AB">
                <a:alpha val="100000"/>
              </a:srgbClr>
            </a:solidFill>
          </p:spPr>
          <p:txBody>
            <a:bodyPr/>
            <a:lstStyle/>
            <a:p/>
          </p:txBody>
        </p:sp>
        <p:sp>
          <p:nvSpPr>
            <p:cNvPr id="84" name="rc84"/>
            <p:cNvSpPr/>
            <p:nvPr/>
          </p:nvSpPr>
          <p:spPr>
            <a:xfrm>
              <a:off x="5621775" y="3212370"/>
              <a:ext cx="203168" cy="246475"/>
            </a:xfrm>
            <a:prstGeom prst="rect">
              <a:avLst/>
            </a:prstGeom>
            <a:solidFill>
              <a:srgbClr val="1CABE2">
                <a:alpha val="100000"/>
              </a:srgbClr>
            </a:solidFill>
          </p:spPr>
          <p:txBody>
            <a:bodyPr/>
            <a:lstStyle/>
            <a:p/>
          </p:txBody>
        </p:sp>
        <p:sp>
          <p:nvSpPr>
            <p:cNvPr id="85" name="rc85"/>
            <p:cNvSpPr/>
            <p:nvPr/>
          </p:nvSpPr>
          <p:spPr>
            <a:xfrm>
              <a:off x="5847518" y="3534705"/>
              <a:ext cx="203168" cy="1090830"/>
            </a:xfrm>
            <a:prstGeom prst="rect">
              <a:avLst/>
            </a:prstGeom>
            <a:solidFill>
              <a:srgbClr val="80BD41">
                <a:alpha val="100000"/>
              </a:srgbClr>
            </a:solidFill>
          </p:spPr>
          <p:txBody>
            <a:bodyPr/>
            <a:lstStyle/>
            <a:p/>
          </p:txBody>
        </p:sp>
        <p:sp>
          <p:nvSpPr>
            <p:cNvPr id="86" name="rc86"/>
            <p:cNvSpPr/>
            <p:nvPr/>
          </p:nvSpPr>
          <p:spPr>
            <a:xfrm>
              <a:off x="5847518" y="2972757"/>
              <a:ext cx="203168" cy="297501"/>
            </a:xfrm>
            <a:prstGeom prst="rect">
              <a:avLst/>
            </a:prstGeom>
            <a:solidFill>
              <a:srgbClr val="0058AB">
                <a:alpha val="100000"/>
              </a:srgbClr>
            </a:solidFill>
          </p:spPr>
          <p:txBody>
            <a:bodyPr/>
            <a:lstStyle/>
            <a:p/>
          </p:txBody>
        </p:sp>
        <p:sp>
          <p:nvSpPr>
            <p:cNvPr id="87" name="rc87"/>
            <p:cNvSpPr/>
            <p:nvPr/>
          </p:nvSpPr>
          <p:spPr>
            <a:xfrm>
              <a:off x="5847518" y="3270258"/>
              <a:ext cx="203168" cy="264446"/>
            </a:xfrm>
            <a:prstGeom prst="rect">
              <a:avLst/>
            </a:prstGeom>
            <a:solidFill>
              <a:srgbClr val="1CABE2">
                <a:alpha val="100000"/>
              </a:srgbClr>
            </a:solidFill>
          </p:spPr>
          <p:txBody>
            <a:bodyPr/>
            <a:lstStyle/>
            <a:p/>
          </p:txBody>
        </p:sp>
        <p:sp>
          <p:nvSpPr>
            <p:cNvPr id="88" name="rc88"/>
            <p:cNvSpPr/>
            <p:nvPr/>
          </p:nvSpPr>
          <p:spPr>
            <a:xfrm>
              <a:off x="6073260" y="3507732"/>
              <a:ext cx="203168" cy="1117803"/>
            </a:xfrm>
            <a:prstGeom prst="rect">
              <a:avLst/>
            </a:prstGeom>
            <a:solidFill>
              <a:srgbClr val="80BD41">
                <a:alpha val="100000"/>
              </a:srgbClr>
            </a:solidFill>
          </p:spPr>
          <p:txBody>
            <a:bodyPr/>
            <a:lstStyle/>
            <a:p/>
          </p:txBody>
        </p:sp>
        <p:sp>
          <p:nvSpPr>
            <p:cNvPr id="89" name="rc89"/>
            <p:cNvSpPr/>
            <p:nvPr/>
          </p:nvSpPr>
          <p:spPr>
            <a:xfrm>
              <a:off x="6073260" y="2957168"/>
              <a:ext cx="203168" cy="316990"/>
            </a:xfrm>
            <a:prstGeom prst="rect">
              <a:avLst/>
            </a:prstGeom>
            <a:solidFill>
              <a:srgbClr val="0058AB">
                <a:alpha val="100000"/>
              </a:srgbClr>
            </a:solidFill>
          </p:spPr>
          <p:txBody>
            <a:bodyPr/>
            <a:lstStyle/>
            <a:p/>
          </p:txBody>
        </p:sp>
        <p:sp>
          <p:nvSpPr>
            <p:cNvPr id="90" name="rc90"/>
            <p:cNvSpPr/>
            <p:nvPr/>
          </p:nvSpPr>
          <p:spPr>
            <a:xfrm>
              <a:off x="6073260" y="3274158"/>
              <a:ext cx="203168" cy="233573"/>
            </a:xfrm>
            <a:prstGeom prst="rect">
              <a:avLst/>
            </a:prstGeom>
            <a:solidFill>
              <a:srgbClr val="1CABE2">
                <a:alpha val="100000"/>
              </a:srgbClr>
            </a:solidFill>
          </p:spPr>
          <p:txBody>
            <a:bodyPr/>
            <a:lstStyle/>
            <a:p/>
          </p:txBody>
        </p:sp>
        <p:sp>
          <p:nvSpPr>
            <p:cNvPr id="91" name="rc91"/>
            <p:cNvSpPr/>
            <p:nvPr/>
          </p:nvSpPr>
          <p:spPr>
            <a:xfrm>
              <a:off x="6299002" y="3292129"/>
              <a:ext cx="203168" cy="1333405"/>
            </a:xfrm>
            <a:prstGeom prst="rect">
              <a:avLst/>
            </a:prstGeom>
            <a:solidFill>
              <a:srgbClr val="80BD41">
                <a:alpha val="100000"/>
              </a:srgbClr>
            </a:solidFill>
          </p:spPr>
          <p:txBody>
            <a:bodyPr/>
            <a:lstStyle/>
            <a:p/>
          </p:txBody>
        </p:sp>
        <p:sp>
          <p:nvSpPr>
            <p:cNvPr id="92" name="rc92"/>
            <p:cNvSpPr/>
            <p:nvPr/>
          </p:nvSpPr>
          <p:spPr>
            <a:xfrm>
              <a:off x="6299002" y="2937679"/>
              <a:ext cx="203168" cy="118146"/>
            </a:xfrm>
            <a:prstGeom prst="rect">
              <a:avLst/>
            </a:prstGeom>
            <a:solidFill>
              <a:srgbClr val="0058AB">
                <a:alpha val="100000"/>
              </a:srgbClr>
            </a:solidFill>
          </p:spPr>
          <p:txBody>
            <a:bodyPr/>
            <a:lstStyle/>
            <a:p/>
          </p:txBody>
        </p:sp>
        <p:sp>
          <p:nvSpPr>
            <p:cNvPr id="93" name="rc93"/>
            <p:cNvSpPr/>
            <p:nvPr/>
          </p:nvSpPr>
          <p:spPr>
            <a:xfrm>
              <a:off x="6299002" y="3055825"/>
              <a:ext cx="203168" cy="236303"/>
            </a:xfrm>
            <a:prstGeom prst="rect">
              <a:avLst/>
            </a:prstGeom>
            <a:solidFill>
              <a:srgbClr val="1CABE2">
                <a:alpha val="100000"/>
              </a:srgbClr>
            </a:solidFill>
          </p:spPr>
          <p:txBody>
            <a:bodyPr/>
            <a:lstStyle/>
            <a:p/>
          </p:txBody>
        </p:sp>
        <p:sp>
          <p:nvSpPr>
            <p:cNvPr id="94" name="rc94"/>
            <p:cNvSpPr/>
            <p:nvPr/>
          </p:nvSpPr>
          <p:spPr>
            <a:xfrm>
              <a:off x="6524745" y="3202715"/>
              <a:ext cx="203168" cy="1422819"/>
            </a:xfrm>
            <a:prstGeom prst="rect">
              <a:avLst/>
            </a:prstGeom>
            <a:solidFill>
              <a:srgbClr val="80BD41">
                <a:alpha val="100000"/>
              </a:srgbClr>
            </a:solidFill>
          </p:spPr>
          <p:txBody>
            <a:bodyPr/>
            <a:lstStyle/>
            <a:p/>
          </p:txBody>
        </p:sp>
        <p:sp>
          <p:nvSpPr>
            <p:cNvPr id="95" name="rc95"/>
            <p:cNvSpPr/>
            <p:nvPr/>
          </p:nvSpPr>
          <p:spPr>
            <a:xfrm>
              <a:off x="6524745" y="2911296"/>
              <a:ext cx="203168" cy="154278"/>
            </a:xfrm>
            <a:prstGeom prst="rect">
              <a:avLst/>
            </a:prstGeom>
            <a:solidFill>
              <a:srgbClr val="0058AB">
                <a:alpha val="100000"/>
              </a:srgbClr>
            </a:solidFill>
          </p:spPr>
          <p:txBody>
            <a:bodyPr/>
            <a:lstStyle/>
            <a:p/>
          </p:txBody>
        </p:sp>
        <p:sp>
          <p:nvSpPr>
            <p:cNvPr id="96" name="rc96"/>
            <p:cNvSpPr/>
            <p:nvPr/>
          </p:nvSpPr>
          <p:spPr>
            <a:xfrm>
              <a:off x="6524745" y="3065575"/>
              <a:ext cx="203168" cy="137140"/>
            </a:xfrm>
            <a:prstGeom prst="rect">
              <a:avLst/>
            </a:prstGeom>
            <a:solidFill>
              <a:srgbClr val="1CABE2">
                <a:alpha val="100000"/>
              </a:srgbClr>
            </a:solidFill>
          </p:spPr>
          <p:txBody>
            <a:bodyPr/>
            <a:lstStyle/>
            <a:p/>
          </p:txBody>
        </p:sp>
        <p:sp>
          <p:nvSpPr>
            <p:cNvPr id="97" name="rc97"/>
            <p:cNvSpPr/>
            <p:nvPr/>
          </p:nvSpPr>
          <p:spPr>
            <a:xfrm>
              <a:off x="6750487" y="3188876"/>
              <a:ext cx="203168" cy="1436659"/>
            </a:xfrm>
            <a:prstGeom prst="rect">
              <a:avLst/>
            </a:prstGeom>
            <a:solidFill>
              <a:srgbClr val="80BD41">
                <a:alpha val="100000"/>
              </a:srgbClr>
            </a:solidFill>
          </p:spPr>
          <p:txBody>
            <a:bodyPr/>
            <a:lstStyle/>
            <a:p/>
          </p:txBody>
        </p:sp>
        <p:sp>
          <p:nvSpPr>
            <p:cNvPr id="98" name="rc98"/>
            <p:cNvSpPr/>
            <p:nvPr/>
          </p:nvSpPr>
          <p:spPr>
            <a:xfrm>
              <a:off x="6750487" y="2894621"/>
              <a:ext cx="203168" cy="155786"/>
            </a:xfrm>
            <a:prstGeom prst="rect">
              <a:avLst/>
            </a:prstGeom>
            <a:solidFill>
              <a:srgbClr val="0058AB">
                <a:alpha val="100000"/>
              </a:srgbClr>
            </a:solidFill>
          </p:spPr>
          <p:txBody>
            <a:bodyPr/>
            <a:lstStyle/>
            <a:p/>
          </p:txBody>
        </p:sp>
        <p:sp>
          <p:nvSpPr>
            <p:cNvPr id="99" name="rc99"/>
            <p:cNvSpPr/>
            <p:nvPr/>
          </p:nvSpPr>
          <p:spPr>
            <a:xfrm>
              <a:off x="6750487" y="3050407"/>
              <a:ext cx="203168" cy="138468"/>
            </a:xfrm>
            <a:prstGeom prst="rect">
              <a:avLst/>
            </a:prstGeom>
            <a:solidFill>
              <a:srgbClr val="1CABE2">
                <a:alpha val="100000"/>
              </a:srgbClr>
            </a:solidFill>
          </p:spPr>
          <p:txBody>
            <a:bodyPr/>
            <a:lstStyle/>
            <a:p/>
          </p:txBody>
        </p:sp>
        <p:sp>
          <p:nvSpPr>
            <p:cNvPr id="100" name="rc100"/>
            <p:cNvSpPr/>
            <p:nvPr/>
          </p:nvSpPr>
          <p:spPr>
            <a:xfrm>
              <a:off x="6976229" y="2875206"/>
              <a:ext cx="203168" cy="148106"/>
            </a:xfrm>
            <a:prstGeom prst="rect">
              <a:avLst/>
            </a:prstGeom>
            <a:solidFill>
              <a:srgbClr val="F26A21">
                <a:alpha val="100000"/>
              </a:srgbClr>
            </a:solidFill>
          </p:spPr>
          <p:txBody>
            <a:bodyPr/>
            <a:lstStyle/>
            <a:p/>
          </p:txBody>
        </p:sp>
        <p:sp>
          <p:nvSpPr>
            <p:cNvPr id="101" name="rc101"/>
            <p:cNvSpPr/>
            <p:nvPr/>
          </p:nvSpPr>
          <p:spPr>
            <a:xfrm>
              <a:off x="6976229" y="3023312"/>
              <a:ext cx="203168" cy="1602222"/>
            </a:xfrm>
            <a:prstGeom prst="rect">
              <a:avLst/>
            </a:prstGeom>
            <a:solidFill>
              <a:srgbClr val="FFC20E">
                <a:alpha val="100000"/>
              </a:srgbClr>
            </a:solidFill>
          </p:spPr>
          <p:txBody>
            <a:bodyPr/>
            <a:lstStyle/>
            <a:p/>
          </p:txBody>
        </p:sp>
        <p:sp>
          <p:nvSpPr>
            <p:cNvPr id="102" name="rc102"/>
            <p:cNvSpPr/>
            <p:nvPr/>
          </p:nvSpPr>
          <p:spPr>
            <a:xfrm>
              <a:off x="7201972" y="2859142"/>
              <a:ext cx="203168" cy="140805"/>
            </a:xfrm>
            <a:prstGeom prst="rect">
              <a:avLst/>
            </a:prstGeom>
            <a:solidFill>
              <a:srgbClr val="F26A21">
                <a:alpha val="100000"/>
              </a:srgbClr>
            </a:solidFill>
          </p:spPr>
          <p:txBody>
            <a:bodyPr/>
            <a:lstStyle/>
            <a:p/>
          </p:txBody>
        </p:sp>
        <p:sp>
          <p:nvSpPr>
            <p:cNvPr id="103" name="rc103"/>
            <p:cNvSpPr/>
            <p:nvPr/>
          </p:nvSpPr>
          <p:spPr>
            <a:xfrm>
              <a:off x="7201972" y="2999948"/>
              <a:ext cx="203168" cy="1625587"/>
            </a:xfrm>
            <a:prstGeom prst="rect">
              <a:avLst/>
            </a:prstGeom>
            <a:solidFill>
              <a:srgbClr val="FFC20E">
                <a:alpha val="100000"/>
              </a:srgbClr>
            </a:solidFill>
          </p:spPr>
          <p:txBody>
            <a:bodyPr/>
            <a:lstStyle/>
            <a:p/>
          </p:txBody>
        </p:sp>
        <p:sp>
          <p:nvSpPr>
            <p:cNvPr id="104" name="rc104"/>
            <p:cNvSpPr/>
            <p:nvPr/>
          </p:nvSpPr>
          <p:spPr>
            <a:xfrm>
              <a:off x="7427714" y="2838884"/>
              <a:ext cx="203168" cy="133864"/>
            </a:xfrm>
            <a:prstGeom prst="rect">
              <a:avLst/>
            </a:prstGeom>
            <a:solidFill>
              <a:srgbClr val="F26A21">
                <a:alpha val="100000"/>
              </a:srgbClr>
            </a:solidFill>
          </p:spPr>
          <p:txBody>
            <a:bodyPr/>
            <a:lstStyle/>
            <a:p/>
          </p:txBody>
        </p:sp>
        <p:sp>
          <p:nvSpPr>
            <p:cNvPr id="105" name="rc105"/>
            <p:cNvSpPr/>
            <p:nvPr/>
          </p:nvSpPr>
          <p:spPr>
            <a:xfrm>
              <a:off x="7427714" y="2972748"/>
              <a:ext cx="203168" cy="1652787"/>
            </a:xfrm>
            <a:prstGeom prst="rect">
              <a:avLst/>
            </a:prstGeom>
            <a:solidFill>
              <a:srgbClr val="FFC20E">
                <a:alpha val="100000"/>
              </a:srgbClr>
            </a:solidFill>
          </p:spPr>
          <p:txBody>
            <a:bodyPr/>
            <a:lstStyle/>
            <a:p/>
          </p:txBody>
        </p:sp>
        <p:sp>
          <p:nvSpPr>
            <p:cNvPr id="106" name="rc106"/>
            <p:cNvSpPr/>
            <p:nvPr/>
          </p:nvSpPr>
          <p:spPr>
            <a:xfrm>
              <a:off x="7653457" y="2817466"/>
              <a:ext cx="203168" cy="127264"/>
            </a:xfrm>
            <a:prstGeom prst="rect">
              <a:avLst/>
            </a:prstGeom>
            <a:solidFill>
              <a:srgbClr val="F26A21">
                <a:alpha val="100000"/>
              </a:srgbClr>
            </a:solidFill>
          </p:spPr>
          <p:txBody>
            <a:bodyPr/>
            <a:lstStyle/>
            <a:p/>
          </p:txBody>
        </p:sp>
        <p:sp>
          <p:nvSpPr>
            <p:cNvPr id="107" name="rc107"/>
            <p:cNvSpPr/>
            <p:nvPr/>
          </p:nvSpPr>
          <p:spPr>
            <a:xfrm>
              <a:off x="7653457" y="2944731"/>
              <a:ext cx="203168" cy="1680804"/>
            </a:xfrm>
            <a:prstGeom prst="rect">
              <a:avLst/>
            </a:prstGeom>
            <a:solidFill>
              <a:srgbClr val="FFC20E">
                <a:alpha val="100000"/>
              </a:srgbClr>
            </a:solidFill>
          </p:spPr>
          <p:txBody>
            <a:bodyPr/>
            <a:lstStyle/>
            <a:p/>
          </p:txBody>
        </p:sp>
        <p:sp>
          <p:nvSpPr>
            <p:cNvPr id="108" name="rc108"/>
            <p:cNvSpPr/>
            <p:nvPr/>
          </p:nvSpPr>
          <p:spPr>
            <a:xfrm>
              <a:off x="7879199" y="2799748"/>
              <a:ext cx="203168" cy="120991"/>
            </a:xfrm>
            <a:prstGeom prst="rect">
              <a:avLst/>
            </a:prstGeom>
            <a:solidFill>
              <a:srgbClr val="F26A21">
                <a:alpha val="100000"/>
              </a:srgbClr>
            </a:solidFill>
          </p:spPr>
          <p:txBody>
            <a:bodyPr/>
            <a:lstStyle/>
            <a:p/>
          </p:txBody>
        </p:sp>
        <p:sp>
          <p:nvSpPr>
            <p:cNvPr id="109" name="rc109"/>
            <p:cNvSpPr/>
            <p:nvPr/>
          </p:nvSpPr>
          <p:spPr>
            <a:xfrm>
              <a:off x="7879199" y="2920739"/>
              <a:ext cx="203168" cy="1704796"/>
            </a:xfrm>
            <a:prstGeom prst="rect">
              <a:avLst/>
            </a:prstGeom>
            <a:solidFill>
              <a:srgbClr val="FFC20E">
                <a:alpha val="100000"/>
              </a:srgbClr>
            </a:solidFill>
          </p:spPr>
          <p:txBody>
            <a:bodyPr/>
            <a:lstStyle/>
            <a:p/>
          </p:txBody>
        </p:sp>
        <p:sp>
          <p:nvSpPr>
            <p:cNvPr id="110" name="rc110"/>
            <p:cNvSpPr/>
            <p:nvPr/>
          </p:nvSpPr>
          <p:spPr>
            <a:xfrm>
              <a:off x="8104941" y="2794288"/>
              <a:ext cx="203168" cy="115026"/>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433365"/>
              <a:ext cx="5417816" cy="961083"/>
            </a:xfrm>
            <a:custGeom>
              <a:avLst/>
              <a:pathLst>
                <a:path w="5417816" h="961083">
                  <a:moveTo>
                    <a:pt x="0" y="446217"/>
                  </a:moveTo>
                  <a:lnTo>
                    <a:pt x="225742" y="583515"/>
                  </a:lnTo>
                  <a:lnTo>
                    <a:pt x="451484" y="686488"/>
                  </a:lnTo>
                  <a:lnTo>
                    <a:pt x="677227" y="823785"/>
                  </a:lnTo>
                  <a:lnTo>
                    <a:pt x="902969" y="961083"/>
                  </a:lnTo>
                  <a:lnTo>
                    <a:pt x="1128711" y="617839"/>
                  </a:lnTo>
                  <a:lnTo>
                    <a:pt x="1354454" y="617839"/>
                  </a:lnTo>
                  <a:lnTo>
                    <a:pt x="1580196" y="446217"/>
                  </a:lnTo>
                  <a:lnTo>
                    <a:pt x="1805938" y="274595"/>
                  </a:lnTo>
                  <a:lnTo>
                    <a:pt x="2031681" y="102973"/>
                  </a:lnTo>
                  <a:lnTo>
                    <a:pt x="2257423" y="446217"/>
                  </a:lnTo>
                  <a:lnTo>
                    <a:pt x="2483165" y="240270"/>
                  </a:lnTo>
                  <a:lnTo>
                    <a:pt x="2708908" y="68648"/>
                  </a:lnTo>
                  <a:lnTo>
                    <a:pt x="2934650" y="68648"/>
                  </a:lnTo>
                  <a:lnTo>
                    <a:pt x="3160393" y="652163"/>
                  </a:lnTo>
                  <a:lnTo>
                    <a:pt x="3386135" y="549190"/>
                  </a:lnTo>
                  <a:lnTo>
                    <a:pt x="3611877" y="343244"/>
                  </a:lnTo>
                  <a:lnTo>
                    <a:pt x="3837620" y="137297"/>
                  </a:lnTo>
                  <a:lnTo>
                    <a:pt x="4063362" y="68648"/>
                  </a:lnTo>
                  <a:lnTo>
                    <a:pt x="4289104" y="240270"/>
                  </a:lnTo>
                  <a:lnTo>
                    <a:pt x="4514847" y="377568"/>
                  </a:lnTo>
                  <a:lnTo>
                    <a:pt x="4740589" y="411892"/>
                  </a:lnTo>
                  <a:lnTo>
                    <a:pt x="4966331" y="0"/>
                  </a:lnTo>
                  <a:lnTo>
                    <a:pt x="5192074" y="68648"/>
                  </a:lnTo>
                  <a:lnTo>
                    <a:pt x="5417816" y="68648"/>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776609"/>
              <a:ext cx="5417816" cy="1784869"/>
            </a:xfrm>
            <a:custGeom>
              <a:avLst/>
              <a:pathLst>
                <a:path w="5417816" h="1784869">
                  <a:moveTo>
                    <a:pt x="0" y="1201354"/>
                  </a:moveTo>
                  <a:lnTo>
                    <a:pt x="225742" y="1338652"/>
                  </a:lnTo>
                  <a:lnTo>
                    <a:pt x="451484" y="1510274"/>
                  </a:lnTo>
                  <a:lnTo>
                    <a:pt x="677227" y="1647571"/>
                  </a:lnTo>
                  <a:lnTo>
                    <a:pt x="902969" y="1784869"/>
                  </a:lnTo>
                  <a:lnTo>
                    <a:pt x="1128711" y="789461"/>
                  </a:lnTo>
                  <a:lnTo>
                    <a:pt x="1354454" y="789461"/>
                  </a:lnTo>
                  <a:lnTo>
                    <a:pt x="1580196" y="617839"/>
                  </a:lnTo>
                  <a:lnTo>
                    <a:pt x="1805938" y="274595"/>
                  </a:lnTo>
                  <a:lnTo>
                    <a:pt x="2031681" y="68648"/>
                  </a:lnTo>
                  <a:lnTo>
                    <a:pt x="2257423" y="446217"/>
                  </a:lnTo>
                  <a:lnTo>
                    <a:pt x="2483165" y="205946"/>
                  </a:lnTo>
                  <a:lnTo>
                    <a:pt x="2708908" y="102973"/>
                  </a:lnTo>
                  <a:lnTo>
                    <a:pt x="2934650" y="102973"/>
                  </a:lnTo>
                  <a:lnTo>
                    <a:pt x="3160393" y="686488"/>
                  </a:lnTo>
                  <a:lnTo>
                    <a:pt x="3386135" y="617839"/>
                  </a:lnTo>
                  <a:lnTo>
                    <a:pt x="3611877" y="343244"/>
                  </a:lnTo>
                  <a:lnTo>
                    <a:pt x="3837620" y="102973"/>
                  </a:lnTo>
                  <a:lnTo>
                    <a:pt x="4063362" y="68648"/>
                  </a:lnTo>
                  <a:lnTo>
                    <a:pt x="4289104" y="411892"/>
                  </a:lnTo>
                  <a:lnTo>
                    <a:pt x="4514847" y="583515"/>
                  </a:lnTo>
                  <a:lnTo>
                    <a:pt x="4740589" y="549190"/>
                  </a:lnTo>
                  <a:lnTo>
                    <a:pt x="4966331" y="137297"/>
                  </a:lnTo>
                  <a:lnTo>
                    <a:pt x="5192074" y="0"/>
                  </a:lnTo>
                  <a:lnTo>
                    <a:pt x="5417816" y="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5" name="tx115"/>
            <p:cNvSpPr/>
            <p:nvPr/>
          </p:nvSpPr>
          <p:spPr>
            <a:xfrm>
              <a:off x="2494638"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6" name="tx116"/>
            <p:cNvSpPr/>
            <p:nvPr/>
          </p:nvSpPr>
          <p:spPr>
            <a:xfrm>
              <a:off x="3623350"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7" name="tx117"/>
            <p:cNvSpPr/>
            <p:nvPr/>
          </p:nvSpPr>
          <p:spPr>
            <a:xfrm>
              <a:off x="4752062"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8" name="tx118"/>
            <p:cNvSpPr/>
            <p:nvPr/>
          </p:nvSpPr>
          <p:spPr>
            <a:xfrm>
              <a:off x="5655031"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9" name="tx119"/>
            <p:cNvSpPr/>
            <p:nvPr/>
          </p:nvSpPr>
          <p:spPr>
            <a:xfrm>
              <a:off x="5880773"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6106516"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633225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5800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783743"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1365926" y="30464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25" name="tx125"/>
            <p:cNvSpPr/>
            <p:nvPr/>
          </p:nvSpPr>
          <p:spPr>
            <a:xfrm>
              <a:off x="2494638"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26" name="tx126"/>
            <p:cNvSpPr/>
            <p:nvPr/>
          </p:nvSpPr>
          <p:spPr>
            <a:xfrm>
              <a:off x="3623350"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7" name="tx127"/>
            <p:cNvSpPr/>
            <p:nvPr/>
          </p:nvSpPr>
          <p:spPr>
            <a:xfrm>
              <a:off x="4752062"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8" name="tx128"/>
            <p:cNvSpPr/>
            <p:nvPr/>
          </p:nvSpPr>
          <p:spPr>
            <a:xfrm>
              <a:off x="5655031"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9" name="tx129"/>
            <p:cNvSpPr/>
            <p:nvPr/>
          </p:nvSpPr>
          <p:spPr>
            <a:xfrm>
              <a:off x="5880773"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0" name="tx130"/>
            <p:cNvSpPr/>
            <p:nvPr/>
          </p:nvSpPr>
          <p:spPr>
            <a:xfrm>
              <a:off x="6106516"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1" name="tx131"/>
            <p:cNvSpPr/>
            <p:nvPr/>
          </p:nvSpPr>
          <p:spPr>
            <a:xfrm>
              <a:off x="6332258"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655800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3" name="tx133"/>
            <p:cNvSpPr/>
            <p:nvPr/>
          </p:nvSpPr>
          <p:spPr>
            <a:xfrm>
              <a:off x="6783743"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140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24600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14060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17536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Liberia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Liberia is projected to have a  small increase (&lt;10,000) in the number of surviving infants by 2030. Therefore, to achieve the IA2030 ZD target, more (~1.44%)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017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236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456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56759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127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03466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05661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0785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2736655"/>
              <a:ext cx="215906" cy="2254104"/>
            </a:xfrm>
            <a:prstGeom prst="rect">
              <a:avLst/>
            </a:prstGeom>
            <a:solidFill>
              <a:srgbClr val="0058AB">
                <a:alpha val="100000"/>
              </a:srgbClr>
            </a:solidFill>
          </p:spPr>
          <p:txBody>
            <a:bodyPr/>
            <a:lstStyle/>
            <a:p/>
          </p:txBody>
        </p:sp>
        <p:sp>
          <p:nvSpPr>
            <p:cNvPr id="41" name="rc41"/>
            <p:cNvSpPr/>
            <p:nvPr/>
          </p:nvSpPr>
          <p:spPr>
            <a:xfrm>
              <a:off x="1530867" y="2234134"/>
              <a:ext cx="215906" cy="2756625"/>
            </a:xfrm>
            <a:prstGeom prst="rect">
              <a:avLst/>
            </a:prstGeom>
            <a:solidFill>
              <a:srgbClr val="0058AB">
                <a:alpha val="100000"/>
              </a:srgbClr>
            </a:solidFill>
          </p:spPr>
          <p:txBody>
            <a:bodyPr/>
            <a:lstStyle/>
            <a:p/>
          </p:txBody>
        </p:sp>
        <p:sp>
          <p:nvSpPr>
            <p:cNvPr id="42" name="rc42"/>
            <p:cNvSpPr/>
            <p:nvPr/>
          </p:nvSpPr>
          <p:spPr>
            <a:xfrm>
              <a:off x="1770763" y="1834602"/>
              <a:ext cx="215906" cy="3156157"/>
            </a:xfrm>
            <a:prstGeom prst="rect">
              <a:avLst/>
            </a:prstGeom>
            <a:solidFill>
              <a:srgbClr val="0058AB">
                <a:alpha val="100000"/>
              </a:srgbClr>
            </a:solidFill>
          </p:spPr>
          <p:txBody>
            <a:bodyPr/>
            <a:lstStyle/>
            <a:p/>
          </p:txBody>
        </p:sp>
        <p:sp>
          <p:nvSpPr>
            <p:cNvPr id="43" name="rc43"/>
            <p:cNvSpPr/>
            <p:nvPr/>
          </p:nvSpPr>
          <p:spPr>
            <a:xfrm>
              <a:off x="2010660" y="1326703"/>
              <a:ext cx="215906" cy="3664057"/>
            </a:xfrm>
            <a:prstGeom prst="rect">
              <a:avLst/>
            </a:prstGeom>
            <a:solidFill>
              <a:srgbClr val="0058AB">
                <a:alpha val="100000"/>
              </a:srgbClr>
            </a:solidFill>
          </p:spPr>
          <p:txBody>
            <a:bodyPr/>
            <a:lstStyle/>
            <a:p/>
          </p:txBody>
        </p:sp>
        <p:sp>
          <p:nvSpPr>
            <p:cNvPr id="44" name="rc44"/>
            <p:cNvSpPr/>
            <p:nvPr/>
          </p:nvSpPr>
          <p:spPr>
            <a:xfrm>
              <a:off x="2250556" y="866434"/>
              <a:ext cx="215906" cy="4124325"/>
            </a:xfrm>
            <a:prstGeom prst="rect">
              <a:avLst/>
            </a:prstGeom>
            <a:solidFill>
              <a:srgbClr val="0058AB">
                <a:alpha val="100000"/>
              </a:srgbClr>
            </a:solidFill>
          </p:spPr>
          <p:txBody>
            <a:bodyPr/>
            <a:lstStyle/>
            <a:p/>
          </p:txBody>
        </p:sp>
        <p:sp>
          <p:nvSpPr>
            <p:cNvPr id="45" name="rc45"/>
            <p:cNvSpPr/>
            <p:nvPr/>
          </p:nvSpPr>
          <p:spPr>
            <a:xfrm>
              <a:off x="2490453" y="1934657"/>
              <a:ext cx="215906" cy="3056103"/>
            </a:xfrm>
            <a:prstGeom prst="rect">
              <a:avLst/>
            </a:prstGeom>
            <a:solidFill>
              <a:srgbClr val="0058AB">
                <a:alpha val="100000"/>
              </a:srgbClr>
            </a:solidFill>
          </p:spPr>
          <p:txBody>
            <a:bodyPr/>
            <a:lstStyle/>
            <a:p/>
          </p:txBody>
        </p:sp>
        <p:sp>
          <p:nvSpPr>
            <p:cNvPr id="46" name="rc46"/>
            <p:cNvSpPr/>
            <p:nvPr/>
          </p:nvSpPr>
          <p:spPr>
            <a:xfrm>
              <a:off x="2730349" y="1728680"/>
              <a:ext cx="215906" cy="3262079"/>
            </a:xfrm>
            <a:prstGeom prst="rect">
              <a:avLst/>
            </a:prstGeom>
            <a:solidFill>
              <a:srgbClr val="0058AB">
                <a:alpha val="100000"/>
              </a:srgbClr>
            </a:solidFill>
          </p:spPr>
          <p:txBody>
            <a:bodyPr/>
            <a:lstStyle/>
            <a:p/>
          </p:txBody>
        </p:sp>
        <p:sp>
          <p:nvSpPr>
            <p:cNvPr id="47" name="rc47"/>
            <p:cNvSpPr/>
            <p:nvPr/>
          </p:nvSpPr>
          <p:spPr>
            <a:xfrm>
              <a:off x="2970245" y="2268562"/>
              <a:ext cx="215906" cy="2722197"/>
            </a:xfrm>
            <a:prstGeom prst="rect">
              <a:avLst/>
            </a:prstGeom>
            <a:solidFill>
              <a:srgbClr val="0058AB">
                <a:alpha val="100000"/>
              </a:srgbClr>
            </a:solidFill>
          </p:spPr>
          <p:txBody>
            <a:bodyPr/>
            <a:lstStyle/>
            <a:p/>
          </p:txBody>
        </p:sp>
        <p:sp>
          <p:nvSpPr>
            <p:cNvPr id="48" name="rc48"/>
            <p:cNvSpPr/>
            <p:nvPr/>
          </p:nvSpPr>
          <p:spPr>
            <a:xfrm>
              <a:off x="3210142" y="2897152"/>
              <a:ext cx="215906" cy="2093607"/>
            </a:xfrm>
            <a:prstGeom prst="rect">
              <a:avLst/>
            </a:prstGeom>
            <a:solidFill>
              <a:srgbClr val="0058AB">
                <a:alpha val="100000"/>
              </a:srgbClr>
            </a:solidFill>
          </p:spPr>
          <p:txBody>
            <a:bodyPr/>
            <a:lstStyle/>
            <a:p/>
          </p:txBody>
        </p:sp>
        <p:sp>
          <p:nvSpPr>
            <p:cNvPr id="49" name="rc49"/>
            <p:cNvSpPr/>
            <p:nvPr/>
          </p:nvSpPr>
          <p:spPr>
            <a:xfrm>
              <a:off x="3450038" y="3577971"/>
              <a:ext cx="215906" cy="1412788"/>
            </a:xfrm>
            <a:prstGeom prst="rect">
              <a:avLst/>
            </a:prstGeom>
            <a:solidFill>
              <a:srgbClr val="0058AB">
                <a:alpha val="100000"/>
              </a:srgbClr>
            </a:solidFill>
          </p:spPr>
          <p:txBody>
            <a:bodyPr/>
            <a:lstStyle/>
            <a:p/>
          </p:txBody>
        </p:sp>
        <p:sp>
          <p:nvSpPr>
            <p:cNvPr id="50" name="rc50"/>
            <p:cNvSpPr/>
            <p:nvPr/>
          </p:nvSpPr>
          <p:spPr>
            <a:xfrm>
              <a:off x="3689935" y="2140438"/>
              <a:ext cx="215906" cy="2850322"/>
            </a:xfrm>
            <a:prstGeom prst="rect">
              <a:avLst/>
            </a:prstGeom>
            <a:solidFill>
              <a:srgbClr val="0058AB">
                <a:alpha val="100000"/>
              </a:srgbClr>
            </a:solidFill>
          </p:spPr>
          <p:txBody>
            <a:bodyPr/>
            <a:lstStyle/>
            <a:p/>
          </p:txBody>
        </p:sp>
        <p:sp>
          <p:nvSpPr>
            <p:cNvPr id="51" name="rc51"/>
            <p:cNvSpPr/>
            <p:nvPr/>
          </p:nvSpPr>
          <p:spPr>
            <a:xfrm>
              <a:off x="3929831" y="2970115"/>
              <a:ext cx="215906" cy="2020644"/>
            </a:xfrm>
            <a:prstGeom prst="rect">
              <a:avLst/>
            </a:prstGeom>
            <a:solidFill>
              <a:srgbClr val="0058AB">
                <a:alpha val="100000"/>
              </a:srgbClr>
            </a:solidFill>
          </p:spPr>
          <p:txBody>
            <a:bodyPr/>
            <a:lstStyle/>
            <a:p/>
          </p:txBody>
        </p:sp>
        <p:sp>
          <p:nvSpPr>
            <p:cNvPr id="52" name="rc52"/>
            <p:cNvSpPr/>
            <p:nvPr/>
          </p:nvSpPr>
          <p:spPr>
            <a:xfrm>
              <a:off x="4169728" y="3625602"/>
              <a:ext cx="215906" cy="1365157"/>
            </a:xfrm>
            <a:prstGeom prst="rect">
              <a:avLst/>
            </a:prstGeom>
            <a:solidFill>
              <a:srgbClr val="0058AB">
                <a:alpha val="100000"/>
              </a:srgbClr>
            </a:solidFill>
          </p:spPr>
          <p:txBody>
            <a:bodyPr/>
            <a:lstStyle/>
            <a:p/>
          </p:txBody>
        </p:sp>
        <p:sp>
          <p:nvSpPr>
            <p:cNvPr id="53" name="rc53"/>
            <p:cNvSpPr/>
            <p:nvPr/>
          </p:nvSpPr>
          <p:spPr>
            <a:xfrm>
              <a:off x="4409624" y="3638414"/>
              <a:ext cx="215906" cy="1352345"/>
            </a:xfrm>
            <a:prstGeom prst="rect">
              <a:avLst/>
            </a:prstGeom>
            <a:solidFill>
              <a:srgbClr val="0058AB">
                <a:alpha val="100000"/>
              </a:srgbClr>
            </a:solidFill>
          </p:spPr>
          <p:txBody>
            <a:bodyPr/>
            <a:lstStyle/>
            <a:p/>
          </p:txBody>
        </p:sp>
        <p:sp>
          <p:nvSpPr>
            <p:cNvPr id="54" name="rc54"/>
            <p:cNvSpPr/>
            <p:nvPr/>
          </p:nvSpPr>
          <p:spPr>
            <a:xfrm>
              <a:off x="4649521" y="1112608"/>
              <a:ext cx="215906" cy="3878151"/>
            </a:xfrm>
            <a:prstGeom prst="rect">
              <a:avLst/>
            </a:prstGeom>
            <a:solidFill>
              <a:srgbClr val="0058AB">
                <a:alpha val="100000"/>
              </a:srgbClr>
            </a:solidFill>
          </p:spPr>
          <p:txBody>
            <a:bodyPr/>
            <a:lstStyle/>
            <a:p/>
          </p:txBody>
        </p:sp>
        <p:sp>
          <p:nvSpPr>
            <p:cNvPr id="55" name="rc55"/>
            <p:cNvSpPr/>
            <p:nvPr/>
          </p:nvSpPr>
          <p:spPr>
            <a:xfrm>
              <a:off x="4889417" y="1573562"/>
              <a:ext cx="215906" cy="3417197"/>
            </a:xfrm>
            <a:prstGeom prst="rect">
              <a:avLst/>
            </a:prstGeom>
            <a:solidFill>
              <a:srgbClr val="0058AB">
                <a:alpha val="100000"/>
              </a:srgbClr>
            </a:solidFill>
          </p:spPr>
          <p:txBody>
            <a:bodyPr/>
            <a:lstStyle/>
            <a:p/>
          </p:txBody>
        </p:sp>
        <p:sp>
          <p:nvSpPr>
            <p:cNvPr id="56" name="rc56"/>
            <p:cNvSpPr/>
            <p:nvPr/>
          </p:nvSpPr>
          <p:spPr>
            <a:xfrm>
              <a:off x="5129313" y="2440502"/>
              <a:ext cx="215906" cy="2550257"/>
            </a:xfrm>
            <a:prstGeom prst="rect">
              <a:avLst/>
            </a:prstGeom>
            <a:solidFill>
              <a:srgbClr val="0058AB">
                <a:alpha val="100000"/>
              </a:srgbClr>
            </a:solidFill>
          </p:spPr>
          <p:txBody>
            <a:bodyPr/>
            <a:lstStyle/>
            <a:p/>
          </p:txBody>
        </p:sp>
        <p:sp>
          <p:nvSpPr>
            <p:cNvPr id="57" name="rc57"/>
            <p:cNvSpPr/>
            <p:nvPr/>
          </p:nvSpPr>
          <p:spPr>
            <a:xfrm>
              <a:off x="5369210" y="3333655"/>
              <a:ext cx="215906" cy="1657104"/>
            </a:xfrm>
            <a:prstGeom prst="rect">
              <a:avLst/>
            </a:prstGeom>
            <a:solidFill>
              <a:srgbClr val="0058AB">
                <a:alpha val="100000"/>
              </a:srgbClr>
            </a:solidFill>
          </p:spPr>
          <p:txBody>
            <a:bodyPr/>
            <a:lstStyle/>
            <a:p/>
          </p:txBody>
        </p:sp>
        <p:sp>
          <p:nvSpPr>
            <p:cNvPr id="58" name="rc58"/>
            <p:cNvSpPr/>
            <p:nvPr/>
          </p:nvSpPr>
          <p:spPr>
            <a:xfrm>
              <a:off x="5609106" y="3624819"/>
              <a:ext cx="215906" cy="1365940"/>
            </a:xfrm>
            <a:prstGeom prst="rect">
              <a:avLst/>
            </a:prstGeom>
            <a:solidFill>
              <a:srgbClr val="0058AB">
                <a:alpha val="100000"/>
              </a:srgbClr>
            </a:solidFill>
          </p:spPr>
          <p:txBody>
            <a:bodyPr/>
            <a:lstStyle/>
            <a:p/>
          </p:txBody>
        </p:sp>
        <p:sp>
          <p:nvSpPr>
            <p:cNvPr id="59" name="rc59"/>
            <p:cNvSpPr/>
            <p:nvPr/>
          </p:nvSpPr>
          <p:spPr>
            <a:xfrm>
              <a:off x="5849003" y="2856074"/>
              <a:ext cx="215906" cy="2134685"/>
            </a:xfrm>
            <a:prstGeom prst="rect">
              <a:avLst/>
            </a:prstGeom>
            <a:solidFill>
              <a:srgbClr val="0058AB">
                <a:alpha val="100000"/>
              </a:srgbClr>
            </a:solidFill>
          </p:spPr>
          <p:txBody>
            <a:bodyPr/>
            <a:lstStyle/>
            <a:p/>
          </p:txBody>
        </p:sp>
        <p:sp>
          <p:nvSpPr>
            <p:cNvPr id="60" name="rc60"/>
            <p:cNvSpPr/>
            <p:nvPr/>
          </p:nvSpPr>
          <p:spPr>
            <a:xfrm>
              <a:off x="6088899" y="2230222"/>
              <a:ext cx="215906" cy="2760537"/>
            </a:xfrm>
            <a:prstGeom prst="rect">
              <a:avLst/>
            </a:prstGeom>
            <a:solidFill>
              <a:srgbClr val="0058AB">
                <a:alpha val="100000"/>
              </a:srgbClr>
            </a:solidFill>
          </p:spPr>
          <p:txBody>
            <a:bodyPr/>
            <a:lstStyle/>
            <a:p/>
          </p:txBody>
        </p:sp>
        <p:sp>
          <p:nvSpPr>
            <p:cNvPr id="61" name="rc61"/>
            <p:cNvSpPr/>
            <p:nvPr/>
          </p:nvSpPr>
          <p:spPr>
            <a:xfrm>
              <a:off x="6328796" y="2049381"/>
              <a:ext cx="215906" cy="2941378"/>
            </a:xfrm>
            <a:prstGeom prst="rect">
              <a:avLst/>
            </a:prstGeom>
            <a:solidFill>
              <a:srgbClr val="0058AB">
                <a:alpha val="100000"/>
              </a:srgbClr>
            </a:solidFill>
          </p:spPr>
          <p:txBody>
            <a:bodyPr/>
            <a:lstStyle/>
            <a:p/>
          </p:txBody>
        </p:sp>
        <p:sp>
          <p:nvSpPr>
            <p:cNvPr id="62" name="rc62"/>
            <p:cNvSpPr/>
            <p:nvPr/>
          </p:nvSpPr>
          <p:spPr>
            <a:xfrm>
              <a:off x="6568692" y="3894467"/>
              <a:ext cx="215906" cy="1096292"/>
            </a:xfrm>
            <a:prstGeom prst="rect">
              <a:avLst/>
            </a:prstGeom>
            <a:solidFill>
              <a:srgbClr val="0058AB">
                <a:alpha val="100000"/>
              </a:srgbClr>
            </a:solidFill>
          </p:spPr>
          <p:txBody>
            <a:bodyPr/>
            <a:lstStyle/>
            <a:p/>
          </p:txBody>
        </p:sp>
        <p:sp>
          <p:nvSpPr>
            <p:cNvPr id="63" name="rc63"/>
            <p:cNvSpPr/>
            <p:nvPr/>
          </p:nvSpPr>
          <p:spPr>
            <a:xfrm>
              <a:off x="6808589" y="3559192"/>
              <a:ext cx="215906" cy="1431567"/>
            </a:xfrm>
            <a:prstGeom prst="rect">
              <a:avLst/>
            </a:prstGeom>
            <a:solidFill>
              <a:srgbClr val="0058AB">
                <a:alpha val="100000"/>
              </a:srgbClr>
            </a:solidFill>
          </p:spPr>
          <p:txBody>
            <a:bodyPr/>
            <a:lstStyle/>
            <a:p/>
          </p:txBody>
        </p:sp>
        <p:sp>
          <p:nvSpPr>
            <p:cNvPr id="64" name="rc64"/>
            <p:cNvSpPr/>
            <p:nvPr/>
          </p:nvSpPr>
          <p:spPr>
            <a:xfrm>
              <a:off x="7048485" y="3545206"/>
              <a:ext cx="215906" cy="1445553"/>
            </a:xfrm>
            <a:prstGeom prst="rect">
              <a:avLst/>
            </a:prstGeom>
            <a:solidFill>
              <a:srgbClr val="0058AB">
                <a:alpha val="100000"/>
              </a:srgbClr>
            </a:solidFill>
          </p:spPr>
          <p:txBody>
            <a:bodyPr/>
            <a:lstStyle/>
            <a:p/>
          </p:txBody>
        </p:sp>
        <p:sp>
          <p:nvSpPr>
            <p:cNvPr id="65" name="rc65"/>
            <p:cNvSpPr/>
            <p:nvPr/>
          </p:nvSpPr>
          <p:spPr>
            <a:xfrm>
              <a:off x="8487864" y="3923417"/>
              <a:ext cx="215906" cy="1067342"/>
            </a:xfrm>
            <a:prstGeom prst="rect">
              <a:avLst/>
            </a:prstGeom>
            <a:solidFill>
              <a:srgbClr val="69DBFF">
                <a:alpha val="100000"/>
              </a:srgbClr>
            </a:solidFill>
          </p:spPr>
          <p:txBody>
            <a:bodyPr/>
            <a:lstStyle/>
            <a:p/>
          </p:txBody>
        </p:sp>
        <p:sp>
          <p:nvSpPr>
            <p:cNvPr id="66" name="pl66"/>
            <p:cNvSpPr/>
            <p:nvPr/>
          </p:nvSpPr>
          <p:spPr>
            <a:xfrm>
              <a:off x="6196853" y="2856074"/>
              <a:ext cx="2398964" cy="1067342"/>
            </a:xfrm>
            <a:custGeom>
              <a:avLst/>
              <a:pathLst>
                <a:path w="2398964" h="1067342">
                  <a:moveTo>
                    <a:pt x="0" y="0"/>
                  </a:moveTo>
                  <a:lnTo>
                    <a:pt x="239896" y="106734"/>
                  </a:lnTo>
                  <a:lnTo>
                    <a:pt x="479792" y="213468"/>
                  </a:lnTo>
                  <a:lnTo>
                    <a:pt x="719689" y="320202"/>
                  </a:lnTo>
                  <a:lnTo>
                    <a:pt x="959585" y="426937"/>
                  </a:lnTo>
                  <a:lnTo>
                    <a:pt x="1199482" y="533671"/>
                  </a:lnTo>
                  <a:lnTo>
                    <a:pt x="1439378" y="640405"/>
                  </a:lnTo>
                  <a:lnTo>
                    <a:pt x="1679275" y="747139"/>
                  </a:lnTo>
                  <a:lnTo>
                    <a:pt x="1919171" y="853874"/>
                  </a:lnTo>
                  <a:lnTo>
                    <a:pt x="2159067" y="960608"/>
                  </a:lnTo>
                  <a:lnTo>
                    <a:pt x="2398964" y="1067342"/>
                  </a:lnTo>
                </a:path>
              </a:pathLst>
            </a:custGeom>
            <a:ln w="13550" cap="flat">
              <a:solidFill>
                <a:srgbClr val="000000">
                  <a:alpha val="100000"/>
                </a:srgbClr>
              </a:solidFill>
              <a:prstDash val="solid"/>
              <a:round/>
            </a:ln>
          </p:spPr>
          <p:txBody>
            <a:bodyPr/>
            <a:lstStyle/>
            <a:p/>
          </p:txBody>
        </p:sp>
        <p:sp>
          <p:nvSpPr>
            <p:cNvPr id="67" name="pt67"/>
            <p:cNvSpPr/>
            <p:nvPr/>
          </p:nvSpPr>
          <p:spPr>
            <a:xfrm>
              <a:off x="6172027" y="2831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9379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044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151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258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364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471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5783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6851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7918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898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52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9772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9991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08103" y="10211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43207" y="398022"/>
              <a:ext cx="59083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Liberia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45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9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7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23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7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1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52589"/>
              <a:ext cx="249522" cy="650107"/>
            </a:xfrm>
            <a:prstGeom prst="rect">
              <a:avLst/>
            </a:prstGeom>
            <a:solidFill>
              <a:srgbClr val="80BD41">
                <a:alpha val="100000"/>
              </a:srgbClr>
            </a:solidFill>
          </p:spPr>
          <p:txBody>
            <a:bodyPr/>
            <a:lstStyle/>
            <a:p/>
          </p:txBody>
        </p:sp>
        <p:sp>
          <p:nvSpPr>
            <p:cNvPr id="26" name="rc26"/>
            <p:cNvSpPr/>
            <p:nvPr/>
          </p:nvSpPr>
          <p:spPr>
            <a:xfrm>
              <a:off x="1296273" y="3290044"/>
              <a:ext cx="249522" cy="162544"/>
            </a:xfrm>
            <a:prstGeom prst="rect">
              <a:avLst/>
            </a:prstGeom>
            <a:solidFill>
              <a:srgbClr val="1CABE2">
                <a:alpha val="100000"/>
              </a:srgbClr>
            </a:solidFill>
          </p:spPr>
          <p:txBody>
            <a:bodyPr/>
            <a:lstStyle/>
            <a:p/>
          </p:txBody>
        </p:sp>
        <p:sp>
          <p:nvSpPr>
            <p:cNvPr id="27" name="rc27"/>
            <p:cNvSpPr/>
            <p:nvPr/>
          </p:nvSpPr>
          <p:spPr>
            <a:xfrm>
              <a:off x="1573521" y="3473321"/>
              <a:ext cx="249522" cy="629375"/>
            </a:xfrm>
            <a:prstGeom prst="rect">
              <a:avLst/>
            </a:prstGeom>
            <a:solidFill>
              <a:srgbClr val="80BD41">
                <a:alpha val="100000"/>
              </a:srgbClr>
            </a:solidFill>
          </p:spPr>
          <p:txBody>
            <a:bodyPr/>
            <a:lstStyle/>
            <a:p/>
          </p:txBody>
        </p:sp>
        <p:sp>
          <p:nvSpPr>
            <p:cNvPr id="28" name="rc28"/>
            <p:cNvSpPr/>
            <p:nvPr/>
          </p:nvSpPr>
          <p:spPr>
            <a:xfrm>
              <a:off x="1573521" y="3274601"/>
              <a:ext cx="249522" cy="198720"/>
            </a:xfrm>
            <a:prstGeom prst="rect">
              <a:avLst/>
            </a:prstGeom>
            <a:solidFill>
              <a:srgbClr val="1CABE2">
                <a:alpha val="100000"/>
              </a:srgbClr>
            </a:solidFill>
          </p:spPr>
          <p:txBody>
            <a:bodyPr/>
            <a:lstStyle/>
            <a:p/>
          </p:txBody>
        </p:sp>
        <p:sp>
          <p:nvSpPr>
            <p:cNvPr id="29" name="rc29"/>
            <p:cNvSpPr/>
            <p:nvPr/>
          </p:nvSpPr>
          <p:spPr>
            <a:xfrm>
              <a:off x="1850769" y="3487425"/>
              <a:ext cx="249522" cy="615271"/>
            </a:xfrm>
            <a:prstGeom prst="rect">
              <a:avLst/>
            </a:prstGeom>
            <a:solidFill>
              <a:srgbClr val="80BD41">
                <a:alpha val="100000"/>
              </a:srgbClr>
            </a:solidFill>
          </p:spPr>
          <p:txBody>
            <a:bodyPr/>
            <a:lstStyle/>
            <a:p/>
          </p:txBody>
        </p:sp>
        <p:sp>
          <p:nvSpPr>
            <p:cNvPr id="30" name="rc30"/>
            <p:cNvSpPr/>
            <p:nvPr/>
          </p:nvSpPr>
          <p:spPr>
            <a:xfrm>
              <a:off x="1850769" y="3259862"/>
              <a:ext cx="249522" cy="227562"/>
            </a:xfrm>
            <a:prstGeom prst="rect">
              <a:avLst/>
            </a:prstGeom>
            <a:solidFill>
              <a:srgbClr val="1CABE2">
                <a:alpha val="100000"/>
              </a:srgbClr>
            </a:solidFill>
          </p:spPr>
          <p:txBody>
            <a:bodyPr/>
            <a:lstStyle/>
            <a:p/>
          </p:txBody>
        </p:sp>
        <p:sp>
          <p:nvSpPr>
            <p:cNvPr id="31" name="rc31"/>
            <p:cNvSpPr/>
            <p:nvPr/>
          </p:nvSpPr>
          <p:spPr>
            <a:xfrm>
              <a:off x="2128016" y="3514645"/>
              <a:ext cx="249522" cy="588051"/>
            </a:xfrm>
            <a:prstGeom prst="rect">
              <a:avLst/>
            </a:prstGeom>
            <a:solidFill>
              <a:srgbClr val="80BD41">
                <a:alpha val="100000"/>
              </a:srgbClr>
            </a:solidFill>
          </p:spPr>
          <p:txBody>
            <a:bodyPr/>
            <a:lstStyle/>
            <a:p/>
          </p:txBody>
        </p:sp>
        <p:sp>
          <p:nvSpPr>
            <p:cNvPr id="32" name="rc32"/>
            <p:cNvSpPr/>
            <p:nvPr/>
          </p:nvSpPr>
          <p:spPr>
            <a:xfrm>
              <a:off x="2128016" y="3250484"/>
              <a:ext cx="249522" cy="264161"/>
            </a:xfrm>
            <a:prstGeom prst="rect">
              <a:avLst/>
            </a:prstGeom>
            <a:solidFill>
              <a:srgbClr val="1CABE2">
                <a:alpha val="100000"/>
              </a:srgbClr>
            </a:solidFill>
          </p:spPr>
          <p:txBody>
            <a:bodyPr/>
            <a:lstStyle/>
            <a:p/>
          </p:txBody>
        </p:sp>
        <p:sp>
          <p:nvSpPr>
            <p:cNvPr id="33" name="rc33"/>
            <p:cNvSpPr/>
            <p:nvPr/>
          </p:nvSpPr>
          <p:spPr>
            <a:xfrm>
              <a:off x="2405264" y="3550398"/>
              <a:ext cx="249522" cy="552299"/>
            </a:xfrm>
            <a:prstGeom prst="rect">
              <a:avLst/>
            </a:prstGeom>
            <a:solidFill>
              <a:srgbClr val="80BD41">
                <a:alpha val="100000"/>
              </a:srgbClr>
            </a:solidFill>
          </p:spPr>
          <p:txBody>
            <a:bodyPr/>
            <a:lstStyle/>
            <a:p/>
          </p:txBody>
        </p:sp>
        <p:sp>
          <p:nvSpPr>
            <p:cNvPr id="34" name="rc34"/>
            <p:cNvSpPr/>
            <p:nvPr/>
          </p:nvSpPr>
          <p:spPr>
            <a:xfrm>
              <a:off x="2405264" y="3253022"/>
              <a:ext cx="249522" cy="297375"/>
            </a:xfrm>
            <a:prstGeom prst="rect">
              <a:avLst/>
            </a:prstGeom>
            <a:solidFill>
              <a:srgbClr val="1CABE2">
                <a:alpha val="100000"/>
              </a:srgbClr>
            </a:solidFill>
          </p:spPr>
          <p:txBody>
            <a:bodyPr/>
            <a:lstStyle/>
            <a:p/>
          </p:txBody>
        </p:sp>
        <p:sp>
          <p:nvSpPr>
            <p:cNvPr id="35" name="rc35"/>
            <p:cNvSpPr/>
            <p:nvPr/>
          </p:nvSpPr>
          <p:spPr>
            <a:xfrm>
              <a:off x="2682512" y="3441659"/>
              <a:ext cx="249522" cy="661038"/>
            </a:xfrm>
            <a:prstGeom prst="rect">
              <a:avLst/>
            </a:prstGeom>
            <a:solidFill>
              <a:srgbClr val="80BD41">
                <a:alpha val="100000"/>
              </a:srgbClr>
            </a:solidFill>
          </p:spPr>
          <p:txBody>
            <a:bodyPr/>
            <a:lstStyle/>
            <a:p/>
          </p:txBody>
        </p:sp>
        <p:sp>
          <p:nvSpPr>
            <p:cNvPr id="36" name="rc36"/>
            <p:cNvSpPr/>
            <p:nvPr/>
          </p:nvSpPr>
          <p:spPr>
            <a:xfrm>
              <a:off x="2682512" y="3221289"/>
              <a:ext cx="249522" cy="220369"/>
            </a:xfrm>
            <a:prstGeom prst="rect">
              <a:avLst/>
            </a:prstGeom>
            <a:solidFill>
              <a:srgbClr val="1CABE2">
                <a:alpha val="100000"/>
              </a:srgbClr>
            </a:solidFill>
          </p:spPr>
          <p:txBody>
            <a:bodyPr/>
            <a:lstStyle/>
            <a:p/>
          </p:txBody>
        </p:sp>
        <p:sp>
          <p:nvSpPr>
            <p:cNvPr id="37" name="rc37"/>
            <p:cNvSpPr/>
            <p:nvPr/>
          </p:nvSpPr>
          <p:spPr>
            <a:xfrm>
              <a:off x="2959759" y="3397091"/>
              <a:ext cx="249522" cy="705605"/>
            </a:xfrm>
            <a:prstGeom prst="rect">
              <a:avLst/>
            </a:prstGeom>
            <a:solidFill>
              <a:srgbClr val="80BD41">
                <a:alpha val="100000"/>
              </a:srgbClr>
            </a:solidFill>
          </p:spPr>
          <p:txBody>
            <a:bodyPr/>
            <a:lstStyle/>
            <a:p/>
          </p:txBody>
        </p:sp>
        <p:sp>
          <p:nvSpPr>
            <p:cNvPr id="38" name="rc38"/>
            <p:cNvSpPr/>
            <p:nvPr/>
          </p:nvSpPr>
          <p:spPr>
            <a:xfrm>
              <a:off x="2959759" y="3161913"/>
              <a:ext cx="249522" cy="235178"/>
            </a:xfrm>
            <a:prstGeom prst="rect">
              <a:avLst/>
            </a:prstGeom>
            <a:solidFill>
              <a:srgbClr val="1CABE2">
                <a:alpha val="100000"/>
              </a:srgbClr>
            </a:solidFill>
          </p:spPr>
          <p:txBody>
            <a:bodyPr/>
            <a:lstStyle/>
            <a:p/>
          </p:txBody>
        </p:sp>
        <p:sp>
          <p:nvSpPr>
            <p:cNvPr id="39" name="rc39"/>
            <p:cNvSpPr/>
            <p:nvPr/>
          </p:nvSpPr>
          <p:spPr>
            <a:xfrm>
              <a:off x="3237007" y="3317617"/>
              <a:ext cx="249522" cy="785079"/>
            </a:xfrm>
            <a:prstGeom prst="rect">
              <a:avLst/>
            </a:prstGeom>
            <a:solidFill>
              <a:srgbClr val="80BD41">
                <a:alpha val="100000"/>
              </a:srgbClr>
            </a:solidFill>
          </p:spPr>
          <p:txBody>
            <a:bodyPr/>
            <a:lstStyle/>
            <a:p/>
          </p:txBody>
        </p:sp>
        <p:sp>
          <p:nvSpPr>
            <p:cNvPr id="40" name="rc40"/>
            <p:cNvSpPr/>
            <p:nvPr/>
          </p:nvSpPr>
          <p:spPr>
            <a:xfrm>
              <a:off x="3237007" y="3121365"/>
              <a:ext cx="249522" cy="196252"/>
            </a:xfrm>
            <a:prstGeom prst="rect">
              <a:avLst/>
            </a:prstGeom>
            <a:solidFill>
              <a:srgbClr val="1CABE2">
                <a:alpha val="100000"/>
              </a:srgbClr>
            </a:solidFill>
          </p:spPr>
          <p:txBody>
            <a:bodyPr/>
            <a:lstStyle/>
            <a:p/>
          </p:txBody>
        </p:sp>
        <p:sp>
          <p:nvSpPr>
            <p:cNvPr id="41" name="rc41"/>
            <p:cNvSpPr/>
            <p:nvPr/>
          </p:nvSpPr>
          <p:spPr>
            <a:xfrm>
              <a:off x="3514255" y="3247310"/>
              <a:ext cx="249522" cy="855386"/>
            </a:xfrm>
            <a:prstGeom prst="rect">
              <a:avLst/>
            </a:prstGeom>
            <a:solidFill>
              <a:srgbClr val="80BD41">
                <a:alpha val="100000"/>
              </a:srgbClr>
            </a:solidFill>
          </p:spPr>
          <p:txBody>
            <a:bodyPr/>
            <a:lstStyle/>
            <a:p/>
          </p:txBody>
        </p:sp>
        <p:sp>
          <p:nvSpPr>
            <p:cNvPr id="42" name="rc42"/>
            <p:cNvSpPr/>
            <p:nvPr/>
          </p:nvSpPr>
          <p:spPr>
            <a:xfrm>
              <a:off x="3514255" y="3096331"/>
              <a:ext cx="249522" cy="150979"/>
            </a:xfrm>
            <a:prstGeom prst="rect">
              <a:avLst/>
            </a:prstGeom>
            <a:solidFill>
              <a:srgbClr val="1CABE2">
                <a:alpha val="100000"/>
              </a:srgbClr>
            </a:solidFill>
          </p:spPr>
          <p:txBody>
            <a:bodyPr/>
            <a:lstStyle/>
            <a:p/>
          </p:txBody>
        </p:sp>
        <p:sp>
          <p:nvSpPr>
            <p:cNvPr id="43" name="rc43"/>
            <p:cNvSpPr/>
            <p:nvPr/>
          </p:nvSpPr>
          <p:spPr>
            <a:xfrm>
              <a:off x="3791502" y="3185889"/>
              <a:ext cx="249522" cy="916807"/>
            </a:xfrm>
            <a:prstGeom prst="rect">
              <a:avLst/>
            </a:prstGeom>
            <a:solidFill>
              <a:srgbClr val="80BD41">
                <a:alpha val="100000"/>
              </a:srgbClr>
            </a:solidFill>
          </p:spPr>
          <p:txBody>
            <a:bodyPr/>
            <a:lstStyle/>
            <a:p/>
          </p:txBody>
        </p:sp>
        <p:sp>
          <p:nvSpPr>
            <p:cNvPr id="44" name="rc44"/>
            <p:cNvSpPr/>
            <p:nvPr/>
          </p:nvSpPr>
          <p:spPr>
            <a:xfrm>
              <a:off x="3791502" y="3083990"/>
              <a:ext cx="249522" cy="101898"/>
            </a:xfrm>
            <a:prstGeom prst="rect">
              <a:avLst/>
            </a:prstGeom>
            <a:solidFill>
              <a:srgbClr val="1CABE2">
                <a:alpha val="100000"/>
              </a:srgbClr>
            </a:solidFill>
          </p:spPr>
          <p:txBody>
            <a:bodyPr/>
            <a:lstStyle/>
            <a:p/>
          </p:txBody>
        </p:sp>
        <p:sp>
          <p:nvSpPr>
            <p:cNvPr id="45" name="rc45"/>
            <p:cNvSpPr/>
            <p:nvPr/>
          </p:nvSpPr>
          <p:spPr>
            <a:xfrm>
              <a:off x="4068750" y="3280665"/>
              <a:ext cx="249522" cy="822031"/>
            </a:xfrm>
            <a:prstGeom prst="rect">
              <a:avLst/>
            </a:prstGeom>
            <a:solidFill>
              <a:srgbClr val="80BD41">
                <a:alpha val="100000"/>
              </a:srgbClr>
            </a:solidFill>
          </p:spPr>
          <p:txBody>
            <a:bodyPr/>
            <a:lstStyle/>
            <a:p/>
          </p:txBody>
        </p:sp>
        <p:sp>
          <p:nvSpPr>
            <p:cNvPr id="46" name="rc46"/>
            <p:cNvSpPr/>
            <p:nvPr/>
          </p:nvSpPr>
          <p:spPr>
            <a:xfrm>
              <a:off x="4068750" y="3075175"/>
              <a:ext cx="249522" cy="205490"/>
            </a:xfrm>
            <a:prstGeom prst="rect">
              <a:avLst/>
            </a:prstGeom>
            <a:solidFill>
              <a:srgbClr val="1CABE2">
                <a:alpha val="100000"/>
              </a:srgbClr>
            </a:solidFill>
          </p:spPr>
          <p:txBody>
            <a:bodyPr/>
            <a:lstStyle/>
            <a:p/>
          </p:txBody>
        </p:sp>
        <p:sp>
          <p:nvSpPr>
            <p:cNvPr id="47" name="rc47"/>
            <p:cNvSpPr/>
            <p:nvPr/>
          </p:nvSpPr>
          <p:spPr>
            <a:xfrm>
              <a:off x="4345998" y="3207749"/>
              <a:ext cx="249522" cy="894947"/>
            </a:xfrm>
            <a:prstGeom prst="rect">
              <a:avLst/>
            </a:prstGeom>
            <a:solidFill>
              <a:srgbClr val="80BD41">
                <a:alpha val="100000"/>
              </a:srgbClr>
            </a:solidFill>
          </p:spPr>
          <p:txBody>
            <a:bodyPr/>
            <a:lstStyle/>
            <a:p/>
          </p:txBody>
        </p:sp>
        <p:sp>
          <p:nvSpPr>
            <p:cNvPr id="48" name="rc48"/>
            <p:cNvSpPr/>
            <p:nvPr/>
          </p:nvSpPr>
          <p:spPr>
            <a:xfrm>
              <a:off x="4345998" y="3062059"/>
              <a:ext cx="249522" cy="145690"/>
            </a:xfrm>
            <a:prstGeom prst="rect">
              <a:avLst/>
            </a:prstGeom>
            <a:solidFill>
              <a:srgbClr val="1CABE2">
                <a:alpha val="100000"/>
              </a:srgbClr>
            </a:solidFill>
          </p:spPr>
          <p:txBody>
            <a:bodyPr/>
            <a:lstStyle/>
            <a:p/>
          </p:txBody>
        </p:sp>
        <p:sp>
          <p:nvSpPr>
            <p:cNvPr id="49" name="rc49"/>
            <p:cNvSpPr/>
            <p:nvPr/>
          </p:nvSpPr>
          <p:spPr>
            <a:xfrm>
              <a:off x="4623245" y="3107472"/>
              <a:ext cx="249522" cy="995224"/>
            </a:xfrm>
            <a:prstGeom prst="rect">
              <a:avLst/>
            </a:prstGeom>
            <a:solidFill>
              <a:srgbClr val="80BD41">
                <a:alpha val="100000"/>
              </a:srgbClr>
            </a:solidFill>
          </p:spPr>
          <p:txBody>
            <a:bodyPr/>
            <a:lstStyle/>
            <a:p/>
          </p:txBody>
        </p:sp>
        <p:sp>
          <p:nvSpPr>
            <p:cNvPr id="50" name="rc50"/>
            <p:cNvSpPr/>
            <p:nvPr/>
          </p:nvSpPr>
          <p:spPr>
            <a:xfrm>
              <a:off x="4623245" y="3009029"/>
              <a:ext cx="249522" cy="98443"/>
            </a:xfrm>
            <a:prstGeom prst="rect">
              <a:avLst/>
            </a:prstGeom>
            <a:solidFill>
              <a:srgbClr val="1CABE2">
                <a:alpha val="100000"/>
              </a:srgbClr>
            </a:solidFill>
          </p:spPr>
          <p:txBody>
            <a:bodyPr/>
            <a:lstStyle/>
            <a:p/>
          </p:txBody>
        </p:sp>
        <p:sp>
          <p:nvSpPr>
            <p:cNvPr id="51" name="rc51"/>
            <p:cNvSpPr/>
            <p:nvPr/>
          </p:nvSpPr>
          <p:spPr>
            <a:xfrm>
              <a:off x="4900493" y="3116851"/>
              <a:ext cx="249522" cy="985845"/>
            </a:xfrm>
            <a:prstGeom prst="rect">
              <a:avLst/>
            </a:prstGeom>
            <a:solidFill>
              <a:srgbClr val="80BD41">
                <a:alpha val="100000"/>
              </a:srgbClr>
            </a:solidFill>
          </p:spPr>
          <p:txBody>
            <a:bodyPr/>
            <a:lstStyle/>
            <a:p/>
          </p:txBody>
        </p:sp>
        <p:sp>
          <p:nvSpPr>
            <p:cNvPr id="52" name="rc52"/>
            <p:cNvSpPr/>
            <p:nvPr/>
          </p:nvSpPr>
          <p:spPr>
            <a:xfrm>
              <a:off x="4900493" y="3019325"/>
              <a:ext cx="249522" cy="97526"/>
            </a:xfrm>
            <a:prstGeom prst="rect">
              <a:avLst/>
            </a:prstGeom>
            <a:solidFill>
              <a:srgbClr val="1CABE2">
                <a:alpha val="100000"/>
              </a:srgbClr>
            </a:solidFill>
          </p:spPr>
          <p:txBody>
            <a:bodyPr/>
            <a:lstStyle/>
            <a:p/>
          </p:txBody>
        </p:sp>
        <p:sp>
          <p:nvSpPr>
            <p:cNvPr id="53" name="rc53"/>
            <p:cNvSpPr/>
            <p:nvPr/>
          </p:nvSpPr>
          <p:spPr>
            <a:xfrm>
              <a:off x="5177741" y="3306898"/>
              <a:ext cx="249522" cy="795798"/>
            </a:xfrm>
            <a:prstGeom prst="rect">
              <a:avLst/>
            </a:prstGeom>
            <a:solidFill>
              <a:srgbClr val="80BD41">
                <a:alpha val="100000"/>
              </a:srgbClr>
            </a:solidFill>
          </p:spPr>
          <p:txBody>
            <a:bodyPr/>
            <a:lstStyle/>
            <a:p/>
          </p:txBody>
        </p:sp>
        <p:sp>
          <p:nvSpPr>
            <p:cNvPr id="54" name="rc54"/>
            <p:cNvSpPr/>
            <p:nvPr/>
          </p:nvSpPr>
          <p:spPr>
            <a:xfrm>
              <a:off x="5177741" y="3027293"/>
              <a:ext cx="249522" cy="279604"/>
            </a:xfrm>
            <a:prstGeom prst="rect">
              <a:avLst/>
            </a:prstGeom>
            <a:solidFill>
              <a:srgbClr val="1CABE2">
                <a:alpha val="100000"/>
              </a:srgbClr>
            </a:solidFill>
          </p:spPr>
          <p:txBody>
            <a:bodyPr/>
            <a:lstStyle/>
            <a:p/>
          </p:txBody>
        </p:sp>
        <p:sp>
          <p:nvSpPr>
            <p:cNvPr id="55" name="rc55"/>
            <p:cNvSpPr/>
            <p:nvPr/>
          </p:nvSpPr>
          <p:spPr>
            <a:xfrm>
              <a:off x="5454988" y="3277845"/>
              <a:ext cx="249522" cy="824852"/>
            </a:xfrm>
            <a:prstGeom prst="rect">
              <a:avLst/>
            </a:prstGeom>
            <a:solidFill>
              <a:srgbClr val="80BD41">
                <a:alpha val="100000"/>
              </a:srgbClr>
            </a:solidFill>
          </p:spPr>
          <p:txBody>
            <a:bodyPr/>
            <a:lstStyle/>
            <a:p/>
          </p:txBody>
        </p:sp>
        <p:sp>
          <p:nvSpPr>
            <p:cNvPr id="56" name="rc56"/>
            <p:cNvSpPr/>
            <p:nvPr/>
          </p:nvSpPr>
          <p:spPr>
            <a:xfrm>
              <a:off x="5454988" y="3031454"/>
              <a:ext cx="249522" cy="246390"/>
            </a:xfrm>
            <a:prstGeom prst="rect">
              <a:avLst/>
            </a:prstGeom>
            <a:solidFill>
              <a:srgbClr val="1CABE2">
                <a:alpha val="100000"/>
              </a:srgbClr>
            </a:solidFill>
          </p:spPr>
          <p:txBody>
            <a:bodyPr/>
            <a:lstStyle/>
            <a:p/>
          </p:txBody>
        </p:sp>
        <p:sp>
          <p:nvSpPr>
            <p:cNvPr id="57" name="rc57"/>
            <p:cNvSpPr/>
            <p:nvPr/>
          </p:nvSpPr>
          <p:spPr>
            <a:xfrm>
              <a:off x="5732236" y="3204929"/>
              <a:ext cx="249522" cy="897768"/>
            </a:xfrm>
            <a:prstGeom prst="rect">
              <a:avLst/>
            </a:prstGeom>
            <a:solidFill>
              <a:srgbClr val="80BD41">
                <a:alpha val="100000"/>
              </a:srgbClr>
            </a:solidFill>
          </p:spPr>
          <p:txBody>
            <a:bodyPr/>
            <a:lstStyle/>
            <a:p/>
          </p:txBody>
        </p:sp>
        <p:sp>
          <p:nvSpPr>
            <p:cNvPr id="58" name="rc58"/>
            <p:cNvSpPr/>
            <p:nvPr/>
          </p:nvSpPr>
          <p:spPr>
            <a:xfrm>
              <a:off x="5732236" y="3021017"/>
              <a:ext cx="249522" cy="183911"/>
            </a:xfrm>
            <a:prstGeom prst="rect">
              <a:avLst/>
            </a:prstGeom>
            <a:solidFill>
              <a:srgbClr val="1CABE2">
                <a:alpha val="100000"/>
              </a:srgbClr>
            </a:solidFill>
          </p:spPr>
          <p:txBody>
            <a:bodyPr/>
            <a:lstStyle/>
            <a:p/>
          </p:txBody>
        </p:sp>
        <p:sp>
          <p:nvSpPr>
            <p:cNvPr id="59" name="rc59"/>
            <p:cNvSpPr/>
            <p:nvPr/>
          </p:nvSpPr>
          <p:spPr>
            <a:xfrm>
              <a:off x="6009484" y="3136032"/>
              <a:ext cx="249522" cy="966664"/>
            </a:xfrm>
            <a:prstGeom prst="rect">
              <a:avLst/>
            </a:prstGeom>
            <a:solidFill>
              <a:srgbClr val="80BD41">
                <a:alpha val="100000"/>
              </a:srgbClr>
            </a:solidFill>
          </p:spPr>
          <p:txBody>
            <a:bodyPr/>
            <a:lstStyle/>
            <a:p/>
          </p:txBody>
        </p:sp>
        <p:sp>
          <p:nvSpPr>
            <p:cNvPr id="60" name="rc60"/>
            <p:cNvSpPr/>
            <p:nvPr/>
          </p:nvSpPr>
          <p:spPr>
            <a:xfrm>
              <a:off x="6009484" y="3016574"/>
              <a:ext cx="249522" cy="119457"/>
            </a:xfrm>
            <a:prstGeom prst="rect">
              <a:avLst/>
            </a:prstGeom>
            <a:solidFill>
              <a:srgbClr val="1CABE2">
                <a:alpha val="100000"/>
              </a:srgbClr>
            </a:solidFill>
          </p:spPr>
          <p:txBody>
            <a:bodyPr/>
            <a:lstStyle/>
            <a:p/>
          </p:txBody>
        </p:sp>
        <p:sp>
          <p:nvSpPr>
            <p:cNvPr id="61" name="rc61"/>
            <p:cNvSpPr/>
            <p:nvPr/>
          </p:nvSpPr>
          <p:spPr>
            <a:xfrm>
              <a:off x="6286731" y="3106908"/>
              <a:ext cx="249522" cy="995788"/>
            </a:xfrm>
            <a:prstGeom prst="rect">
              <a:avLst/>
            </a:prstGeom>
            <a:solidFill>
              <a:srgbClr val="80BD41">
                <a:alpha val="100000"/>
              </a:srgbClr>
            </a:solidFill>
          </p:spPr>
          <p:txBody>
            <a:bodyPr/>
            <a:lstStyle/>
            <a:p/>
          </p:txBody>
        </p:sp>
        <p:sp>
          <p:nvSpPr>
            <p:cNvPr id="62" name="rc62"/>
            <p:cNvSpPr/>
            <p:nvPr/>
          </p:nvSpPr>
          <p:spPr>
            <a:xfrm>
              <a:off x="6286731" y="3008394"/>
              <a:ext cx="249522" cy="98514"/>
            </a:xfrm>
            <a:prstGeom prst="rect">
              <a:avLst/>
            </a:prstGeom>
            <a:solidFill>
              <a:srgbClr val="1CABE2">
                <a:alpha val="100000"/>
              </a:srgbClr>
            </a:solidFill>
          </p:spPr>
          <p:txBody>
            <a:bodyPr/>
            <a:lstStyle/>
            <a:p/>
          </p:txBody>
        </p:sp>
        <p:sp>
          <p:nvSpPr>
            <p:cNvPr id="63" name="rc63"/>
            <p:cNvSpPr/>
            <p:nvPr/>
          </p:nvSpPr>
          <p:spPr>
            <a:xfrm>
              <a:off x="6563979" y="3157258"/>
              <a:ext cx="249522" cy="945438"/>
            </a:xfrm>
            <a:prstGeom prst="rect">
              <a:avLst/>
            </a:prstGeom>
            <a:solidFill>
              <a:srgbClr val="80BD41">
                <a:alpha val="100000"/>
              </a:srgbClr>
            </a:solidFill>
          </p:spPr>
          <p:txBody>
            <a:bodyPr/>
            <a:lstStyle/>
            <a:p/>
          </p:txBody>
        </p:sp>
        <p:sp>
          <p:nvSpPr>
            <p:cNvPr id="64" name="rc64"/>
            <p:cNvSpPr/>
            <p:nvPr/>
          </p:nvSpPr>
          <p:spPr>
            <a:xfrm>
              <a:off x="6563979" y="3003317"/>
              <a:ext cx="249522" cy="153941"/>
            </a:xfrm>
            <a:prstGeom prst="rect">
              <a:avLst/>
            </a:prstGeom>
            <a:solidFill>
              <a:srgbClr val="1CABE2">
                <a:alpha val="100000"/>
              </a:srgbClr>
            </a:solidFill>
          </p:spPr>
          <p:txBody>
            <a:bodyPr/>
            <a:lstStyle/>
            <a:p/>
          </p:txBody>
        </p:sp>
        <p:sp>
          <p:nvSpPr>
            <p:cNvPr id="65" name="rc65"/>
            <p:cNvSpPr/>
            <p:nvPr/>
          </p:nvSpPr>
          <p:spPr>
            <a:xfrm>
              <a:off x="6841227" y="3195973"/>
              <a:ext cx="249522" cy="906723"/>
            </a:xfrm>
            <a:prstGeom prst="rect">
              <a:avLst/>
            </a:prstGeom>
            <a:solidFill>
              <a:srgbClr val="80BD41">
                <a:alpha val="100000"/>
              </a:srgbClr>
            </a:solidFill>
          </p:spPr>
          <p:txBody>
            <a:bodyPr/>
            <a:lstStyle/>
            <a:p/>
          </p:txBody>
        </p:sp>
        <p:sp>
          <p:nvSpPr>
            <p:cNvPr id="66" name="rc66"/>
            <p:cNvSpPr/>
            <p:nvPr/>
          </p:nvSpPr>
          <p:spPr>
            <a:xfrm>
              <a:off x="6841227" y="2996900"/>
              <a:ext cx="249522" cy="199073"/>
            </a:xfrm>
            <a:prstGeom prst="rect">
              <a:avLst/>
            </a:prstGeom>
            <a:solidFill>
              <a:srgbClr val="1CABE2">
                <a:alpha val="100000"/>
              </a:srgbClr>
            </a:solidFill>
          </p:spPr>
          <p:txBody>
            <a:bodyPr/>
            <a:lstStyle/>
            <a:p/>
          </p:txBody>
        </p:sp>
        <p:sp>
          <p:nvSpPr>
            <p:cNvPr id="67" name="rc67"/>
            <p:cNvSpPr/>
            <p:nvPr/>
          </p:nvSpPr>
          <p:spPr>
            <a:xfrm>
              <a:off x="7118474" y="3198582"/>
              <a:ext cx="249522" cy="904114"/>
            </a:xfrm>
            <a:prstGeom prst="rect">
              <a:avLst/>
            </a:prstGeom>
            <a:solidFill>
              <a:srgbClr val="80BD41">
                <a:alpha val="100000"/>
              </a:srgbClr>
            </a:solidFill>
          </p:spPr>
          <p:txBody>
            <a:bodyPr/>
            <a:lstStyle/>
            <a:p/>
          </p:txBody>
        </p:sp>
        <p:sp>
          <p:nvSpPr>
            <p:cNvPr id="68" name="rc68"/>
            <p:cNvSpPr/>
            <p:nvPr/>
          </p:nvSpPr>
          <p:spPr>
            <a:xfrm>
              <a:off x="7118474" y="2986534"/>
              <a:ext cx="249522" cy="212048"/>
            </a:xfrm>
            <a:prstGeom prst="rect">
              <a:avLst/>
            </a:prstGeom>
            <a:solidFill>
              <a:srgbClr val="1CABE2">
                <a:alpha val="100000"/>
              </a:srgbClr>
            </a:solidFill>
          </p:spPr>
          <p:txBody>
            <a:bodyPr/>
            <a:lstStyle/>
            <a:p/>
          </p:txBody>
        </p:sp>
        <p:sp>
          <p:nvSpPr>
            <p:cNvPr id="69" name="rc69"/>
            <p:cNvSpPr/>
            <p:nvPr/>
          </p:nvSpPr>
          <p:spPr>
            <a:xfrm>
              <a:off x="7395722" y="3052539"/>
              <a:ext cx="249522" cy="1050158"/>
            </a:xfrm>
            <a:prstGeom prst="rect">
              <a:avLst/>
            </a:prstGeom>
            <a:solidFill>
              <a:srgbClr val="80BD41">
                <a:alpha val="100000"/>
              </a:srgbClr>
            </a:solidFill>
          </p:spPr>
          <p:txBody>
            <a:bodyPr/>
            <a:lstStyle/>
            <a:p/>
          </p:txBody>
        </p:sp>
        <p:sp>
          <p:nvSpPr>
            <p:cNvPr id="70" name="rc70"/>
            <p:cNvSpPr/>
            <p:nvPr/>
          </p:nvSpPr>
          <p:spPr>
            <a:xfrm>
              <a:off x="7395722" y="2973488"/>
              <a:ext cx="249522" cy="79050"/>
            </a:xfrm>
            <a:prstGeom prst="rect">
              <a:avLst/>
            </a:prstGeom>
            <a:solidFill>
              <a:srgbClr val="1CABE2">
                <a:alpha val="100000"/>
              </a:srgbClr>
            </a:solidFill>
          </p:spPr>
          <p:txBody>
            <a:bodyPr/>
            <a:lstStyle/>
            <a:p/>
          </p:txBody>
        </p:sp>
        <p:sp>
          <p:nvSpPr>
            <p:cNvPr id="71" name="rc71"/>
            <p:cNvSpPr/>
            <p:nvPr/>
          </p:nvSpPr>
          <p:spPr>
            <a:xfrm>
              <a:off x="7672970" y="3059026"/>
              <a:ext cx="249522" cy="1043670"/>
            </a:xfrm>
            <a:prstGeom prst="rect">
              <a:avLst/>
            </a:prstGeom>
            <a:solidFill>
              <a:srgbClr val="80BD41">
                <a:alpha val="100000"/>
              </a:srgbClr>
            </a:solidFill>
          </p:spPr>
          <p:txBody>
            <a:bodyPr/>
            <a:lstStyle/>
            <a:p/>
          </p:txBody>
        </p:sp>
        <p:sp>
          <p:nvSpPr>
            <p:cNvPr id="72" name="rc72"/>
            <p:cNvSpPr/>
            <p:nvPr/>
          </p:nvSpPr>
          <p:spPr>
            <a:xfrm>
              <a:off x="7672970" y="2955788"/>
              <a:ext cx="249522" cy="103238"/>
            </a:xfrm>
            <a:prstGeom prst="rect">
              <a:avLst/>
            </a:prstGeom>
            <a:solidFill>
              <a:srgbClr val="1CABE2">
                <a:alpha val="100000"/>
              </a:srgbClr>
            </a:solidFill>
          </p:spPr>
          <p:txBody>
            <a:bodyPr/>
            <a:lstStyle/>
            <a:p/>
          </p:txBody>
        </p:sp>
        <p:sp>
          <p:nvSpPr>
            <p:cNvPr id="73" name="rc73"/>
            <p:cNvSpPr/>
            <p:nvPr/>
          </p:nvSpPr>
          <p:spPr>
            <a:xfrm>
              <a:off x="7950217" y="3048872"/>
              <a:ext cx="249522" cy="1053824"/>
            </a:xfrm>
            <a:prstGeom prst="rect">
              <a:avLst/>
            </a:prstGeom>
            <a:solidFill>
              <a:srgbClr val="80BD41">
                <a:alpha val="100000"/>
              </a:srgbClr>
            </a:solidFill>
          </p:spPr>
          <p:txBody>
            <a:bodyPr/>
            <a:lstStyle/>
            <a:p/>
          </p:txBody>
        </p:sp>
        <p:sp>
          <p:nvSpPr>
            <p:cNvPr id="74" name="rc74"/>
            <p:cNvSpPr/>
            <p:nvPr/>
          </p:nvSpPr>
          <p:spPr>
            <a:xfrm>
              <a:off x="7950217" y="2944646"/>
              <a:ext cx="249522" cy="104225"/>
            </a:xfrm>
            <a:prstGeom prst="rect">
              <a:avLst/>
            </a:prstGeom>
            <a:solidFill>
              <a:srgbClr val="1CABE2">
                <a:alpha val="100000"/>
              </a:srgbClr>
            </a:solidFill>
          </p:spPr>
          <p:txBody>
            <a:bodyPr/>
            <a:lstStyle/>
            <a:p/>
          </p:txBody>
        </p:sp>
        <p:sp>
          <p:nvSpPr>
            <p:cNvPr id="75" name="pl75"/>
            <p:cNvSpPr/>
            <p:nvPr/>
          </p:nvSpPr>
          <p:spPr>
            <a:xfrm>
              <a:off x="1421035" y="1410261"/>
              <a:ext cx="6653943" cy="810625"/>
            </a:xfrm>
            <a:custGeom>
              <a:avLst/>
              <a:pathLst>
                <a:path w="6653943" h="810625">
                  <a:moveTo>
                    <a:pt x="0" y="376361"/>
                  </a:moveTo>
                  <a:lnTo>
                    <a:pt x="277247" y="492165"/>
                  </a:lnTo>
                  <a:lnTo>
                    <a:pt x="554495" y="579018"/>
                  </a:lnTo>
                  <a:lnTo>
                    <a:pt x="831742" y="694822"/>
                  </a:lnTo>
                  <a:lnTo>
                    <a:pt x="1108990" y="810625"/>
                  </a:lnTo>
                  <a:lnTo>
                    <a:pt x="1386238" y="521116"/>
                  </a:lnTo>
                  <a:lnTo>
                    <a:pt x="1663485" y="521116"/>
                  </a:lnTo>
                  <a:lnTo>
                    <a:pt x="1940733" y="376361"/>
                  </a:lnTo>
                  <a:lnTo>
                    <a:pt x="2217981" y="231607"/>
                  </a:lnTo>
                  <a:lnTo>
                    <a:pt x="2495228" y="86852"/>
                  </a:lnTo>
                  <a:lnTo>
                    <a:pt x="2772476" y="376361"/>
                  </a:lnTo>
                  <a:lnTo>
                    <a:pt x="3049724" y="202656"/>
                  </a:lnTo>
                  <a:lnTo>
                    <a:pt x="3326971" y="57901"/>
                  </a:lnTo>
                  <a:lnTo>
                    <a:pt x="3604219" y="57901"/>
                  </a:lnTo>
                  <a:lnTo>
                    <a:pt x="3881467" y="550067"/>
                  </a:lnTo>
                  <a:lnTo>
                    <a:pt x="4158714" y="463214"/>
                  </a:lnTo>
                  <a:lnTo>
                    <a:pt x="4435962" y="289509"/>
                  </a:lnTo>
                  <a:lnTo>
                    <a:pt x="4713210" y="115803"/>
                  </a:lnTo>
                  <a:lnTo>
                    <a:pt x="4990457" y="57901"/>
                  </a:lnTo>
                  <a:lnTo>
                    <a:pt x="5267705" y="202656"/>
                  </a:lnTo>
                  <a:lnTo>
                    <a:pt x="5544953" y="318460"/>
                  </a:lnTo>
                  <a:lnTo>
                    <a:pt x="5822200" y="347411"/>
                  </a:lnTo>
                  <a:lnTo>
                    <a:pt x="6099448" y="0"/>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274698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5519460"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1303481" y="3154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87" name="tx87"/>
            <p:cNvSpPr/>
            <p:nvPr/>
          </p:nvSpPr>
          <p:spPr>
            <a:xfrm>
              <a:off x="2728897" y="308536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4075958" y="29391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145.7</a:t>
              </a:r>
            </a:p>
          </p:txBody>
        </p:sp>
        <p:sp>
          <p:nvSpPr>
            <p:cNvPr id="89" name="tx89"/>
            <p:cNvSpPr/>
            <p:nvPr/>
          </p:nvSpPr>
          <p:spPr>
            <a:xfrm>
              <a:off x="5462196" y="28955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151.9</a:t>
              </a:r>
            </a:p>
          </p:txBody>
        </p:sp>
        <p:sp>
          <p:nvSpPr>
            <p:cNvPr id="90" name="tx90"/>
            <p:cNvSpPr/>
            <p:nvPr/>
          </p:nvSpPr>
          <p:spPr>
            <a:xfrm>
              <a:off x="6571187" y="2867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155.9</a:t>
              </a:r>
            </a:p>
          </p:txBody>
        </p:sp>
        <p:sp>
          <p:nvSpPr>
            <p:cNvPr id="91" name="tx91"/>
            <p:cNvSpPr/>
            <p:nvPr/>
          </p:nvSpPr>
          <p:spPr>
            <a:xfrm>
              <a:off x="6848435" y="2861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156.8</a:t>
              </a:r>
            </a:p>
          </p:txBody>
        </p:sp>
        <p:sp>
          <p:nvSpPr>
            <p:cNvPr id="92" name="tx92"/>
            <p:cNvSpPr/>
            <p:nvPr/>
          </p:nvSpPr>
          <p:spPr>
            <a:xfrm>
              <a:off x="7125682" y="28505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3" name="tx93"/>
            <p:cNvSpPr/>
            <p:nvPr/>
          </p:nvSpPr>
          <p:spPr>
            <a:xfrm>
              <a:off x="7402930" y="2837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160.1</a:t>
              </a:r>
            </a:p>
          </p:txBody>
        </p:sp>
        <p:sp>
          <p:nvSpPr>
            <p:cNvPr id="94" name="tx94"/>
            <p:cNvSpPr/>
            <p:nvPr/>
          </p:nvSpPr>
          <p:spPr>
            <a:xfrm>
              <a:off x="7680178" y="2819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5" name="tx95"/>
            <p:cNvSpPr/>
            <p:nvPr/>
          </p:nvSpPr>
          <p:spPr>
            <a:xfrm>
              <a:off x="7957425" y="28087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96" name="pl96"/>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742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07" name="tx107"/>
            <p:cNvSpPr/>
            <p:nvPr/>
          </p:nvSpPr>
          <p:spPr>
            <a:xfrm>
              <a:off x="1368784" y="333622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8" name="tx108"/>
            <p:cNvSpPr/>
            <p:nvPr/>
          </p:nvSpPr>
          <p:spPr>
            <a:xfrm>
              <a:off x="2715845" y="37370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93.7</a:t>
              </a:r>
            </a:p>
          </p:txBody>
        </p:sp>
        <p:sp>
          <p:nvSpPr>
            <p:cNvPr id="109" name="tx109"/>
            <p:cNvSpPr/>
            <p:nvPr/>
          </p:nvSpPr>
          <p:spPr>
            <a:xfrm>
              <a:off x="2715845" y="32963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0" name="tx110"/>
            <p:cNvSpPr/>
            <p:nvPr/>
          </p:nvSpPr>
          <p:spPr>
            <a:xfrm>
              <a:off x="4075958" y="36566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1" name="tx111"/>
            <p:cNvSpPr/>
            <p:nvPr/>
          </p:nvSpPr>
          <p:spPr>
            <a:xfrm>
              <a:off x="4102084" y="3142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12" name="tx112"/>
            <p:cNvSpPr/>
            <p:nvPr/>
          </p:nvSpPr>
          <p:spPr>
            <a:xfrm>
              <a:off x="5501373" y="365636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3" name="tx113"/>
            <p:cNvSpPr/>
            <p:nvPr/>
          </p:nvSpPr>
          <p:spPr>
            <a:xfrm>
              <a:off x="5488322" y="31195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4" name="tx114"/>
            <p:cNvSpPr/>
            <p:nvPr/>
          </p:nvSpPr>
          <p:spPr>
            <a:xfrm>
              <a:off x="6571187" y="35948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134.1</a:t>
              </a:r>
            </a:p>
          </p:txBody>
        </p:sp>
        <p:sp>
          <p:nvSpPr>
            <p:cNvPr id="115" name="tx115"/>
            <p:cNvSpPr/>
            <p:nvPr/>
          </p:nvSpPr>
          <p:spPr>
            <a:xfrm>
              <a:off x="6597312" y="3045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16" name="tx116"/>
            <p:cNvSpPr/>
            <p:nvPr/>
          </p:nvSpPr>
          <p:spPr>
            <a:xfrm>
              <a:off x="6848435" y="3614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128.6</a:t>
              </a:r>
            </a:p>
          </p:txBody>
        </p:sp>
        <p:sp>
          <p:nvSpPr>
            <p:cNvPr id="117" name="tx117"/>
            <p:cNvSpPr/>
            <p:nvPr/>
          </p:nvSpPr>
          <p:spPr>
            <a:xfrm>
              <a:off x="6874560" y="3061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18" name="tx118"/>
            <p:cNvSpPr/>
            <p:nvPr/>
          </p:nvSpPr>
          <p:spPr>
            <a:xfrm>
              <a:off x="7125682" y="36155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128.2</a:t>
              </a:r>
            </a:p>
          </p:txBody>
        </p:sp>
        <p:sp>
          <p:nvSpPr>
            <p:cNvPr id="119" name="tx119"/>
            <p:cNvSpPr/>
            <p:nvPr/>
          </p:nvSpPr>
          <p:spPr>
            <a:xfrm>
              <a:off x="7151808" y="3057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20" name="tx120"/>
            <p:cNvSpPr/>
            <p:nvPr/>
          </p:nvSpPr>
          <p:spPr>
            <a:xfrm>
              <a:off x="7402930" y="35425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148.9</a:t>
              </a:r>
            </a:p>
          </p:txBody>
        </p:sp>
        <p:sp>
          <p:nvSpPr>
            <p:cNvPr id="121" name="tx121"/>
            <p:cNvSpPr/>
            <p:nvPr/>
          </p:nvSpPr>
          <p:spPr>
            <a:xfrm>
              <a:off x="7429055" y="29791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2" name="tx122"/>
            <p:cNvSpPr/>
            <p:nvPr/>
          </p:nvSpPr>
          <p:spPr>
            <a:xfrm>
              <a:off x="7719354" y="354581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3" name="tx123"/>
            <p:cNvSpPr/>
            <p:nvPr/>
          </p:nvSpPr>
          <p:spPr>
            <a:xfrm>
              <a:off x="7706303" y="2972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24" name="tx124"/>
            <p:cNvSpPr/>
            <p:nvPr/>
          </p:nvSpPr>
          <p:spPr>
            <a:xfrm>
              <a:off x="7957425" y="3540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149.4</a:t>
              </a:r>
            </a:p>
          </p:txBody>
        </p:sp>
        <p:sp>
          <p:nvSpPr>
            <p:cNvPr id="125" name="tx125"/>
            <p:cNvSpPr/>
            <p:nvPr/>
          </p:nvSpPr>
          <p:spPr>
            <a:xfrm>
              <a:off x="7983551" y="2961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45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402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3496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29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1760"/>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2000-2024</a:t>
              </a:r>
            </a:p>
          </p:txBody>
        </p:sp>
        <p:sp>
          <p:nvSpPr>
            <p:cNvPr id="156" name="pl156"/>
            <p:cNvSpPr/>
            <p:nvPr/>
          </p:nvSpPr>
          <p:spPr>
            <a:xfrm>
              <a:off x="22971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2989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007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025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980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2998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016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367641" cy="167191"/>
            </a:xfrm>
            <a:prstGeom prst="rect">
              <a:avLst/>
            </a:prstGeom>
            <a:solidFill>
              <a:srgbClr val="80BD41">
                <a:alpha val="100000"/>
              </a:srgbClr>
            </a:solidFill>
          </p:spPr>
          <p:txBody>
            <a:bodyPr/>
            <a:lstStyle/>
            <a:p/>
          </p:txBody>
        </p:sp>
        <p:sp>
          <p:nvSpPr>
            <p:cNvPr id="168" name="rc168"/>
            <p:cNvSpPr/>
            <p:nvPr/>
          </p:nvSpPr>
          <p:spPr>
            <a:xfrm>
              <a:off x="6663915" y="5889059"/>
              <a:ext cx="873988" cy="167191"/>
            </a:xfrm>
            <a:prstGeom prst="rect">
              <a:avLst/>
            </a:prstGeom>
            <a:solidFill>
              <a:srgbClr val="1CABE2">
                <a:alpha val="100000"/>
              </a:srgbClr>
            </a:solidFill>
          </p:spPr>
          <p:txBody>
            <a:bodyPr/>
            <a:lstStyle/>
            <a:p/>
          </p:txBody>
        </p:sp>
        <p:sp>
          <p:nvSpPr>
            <p:cNvPr id="169" name="rc169"/>
            <p:cNvSpPr/>
            <p:nvPr/>
          </p:nvSpPr>
          <p:spPr>
            <a:xfrm>
              <a:off x="1296273" y="5680069"/>
              <a:ext cx="5925344" cy="167191"/>
            </a:xfrm>
            <a:prstGeom prst="rect">
              <a:avLst/>
            </a:prstGeom>
            <a:solidFill>
              <a:srgbClr val="80BD41">
                <a:alpha val="100000"/>
              </a:srgbClr>
            </a:solidFill>
          </p:spPr>
          <p:txBody>
            <a:bodyPr/>
            <a:lstStyle/>
            <a:p/>
          </p:txBody>
        </p:sp>
        <p:sp>
          <p:nvSpPr>
            <p:cNvPr id="170" name="rc170"/>
            <p:cNvSpPr/>
            <p:nvPr/>
          </p:nvSpPr>
          <p:spPr>
            <a:xfrm>
              <a:off x="7221618" y="5680069"/>
              <a:ext cx="586128" cy="167191"/>
            </a:xfrm>
            <a:prstGeom prst="rect">
              <a:avLst/>
            </a:prstGeom>
            <a:solidFill>
              <a:srgbClr val="1CABE2">
                <a:alpha val="100000"/>
              </a:srgbClr>
            </a:solidFill>
          </p:spPr>
          <p:txBody>
            <a:bodyPr/>
            <a:lstStyle/>
            <a:p/>
          </p:txBody>
        </p:sp>
        <p:sp>
          <p:nvSpPr>
            <p:cNvPr id="171" name="rc171"/>
            <p:cNvSpPr/>
            <p:nvPr/>
          </p:nvSpPr>
          <p:spPr>
            <a:xfrm>
              <a:off x="1296273" y="5471080"/>
              <a:ext cx="5982996" cy="167191"/>
            </a:xfrm>
            <a:prstGeom prst="rect">
              <a:avLst/>
            </a:prstGeom>
            <a:solidFill>
              <a:srgbClr val="80BD41">
                <a:alpha val="100000"/>
              </a:srgbClr>
            </a:solidFill>
          </p:spPr>
          <p:txBody>
            <a:bodyPr/>
            <a:lstStyle/>
            <a:p/>
          </p:txBody>
        </p:sp>
        <p:sp>
          <p:nvSpPr>
            <p:cNvPr id="172" name="rc172"/>
            <p:cNvSpPr/>
            <p:nvPr/>
          </p:nvSpPr>
          <p:spPr>
            <a:xfrm>
              <a:off x="7279270" y="5471080"/>
              <a:ext cx="591733" cy="167191"/>
            </a:xfrm>
            <a:prstGeom prst="rect">
              <a:avLst/>
            </a:prstGeom>
            <a:solidFill>
              <a:srgbClr val="1CABE2">
                <a:alpha val="100000"/>
              </a:srgbClr>
            </a:solidFill>
          </p:spPr>
          <p:txBody>
            <a:bodyPr/>
            <a:lstStyle/>
            <a:p/>
          </p:txBody>
        </p:sp>
        <p:sp>
          <p:nvSpPr>
            <p:cNvPr id="173" name="tx173"/>
            <p:cNvSpPr/>
            <p:nvPr/>
          </p:nvSpPr>
          <p:spPr>
            <a:xfrm>
              <a:off x="770530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155.9</a:t>
              </a:r>
            </a:p>
          </p:txBody>
        </p:sp>
        <p:sp>
          <p:nvSpPr>
            <p:cNvPr id="174" name="tx174"/>
            <p:cNvSpPr/>
            <p:nvPr/>
          </p:nvSpPr>
          <p:spPr>
            <a:xfrm>
              <a:off x="7988639"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162.6</a:t>
              </a:r>
            </a:p>
          </p:txBody>
        </p:sp>
        <p:sp>
          <p:nvSpPr>
            <p:cNvPr id="175" name="tx175"/>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164.2</a:t>
              </a:r>
            </a:p>
          </p:txBody>
        </p:sp>
        <p:sp>
          <p:nvSpPr>
            <p:cNvPr id="176" name="tx176"/>
            <p:cNvSpPr/>
            <p:nvPr/>
          </p:nvSpPr>
          <p:spPr>
            <a:xfrm>
              <a:off x="384445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134.1</a:t>
              </a:r>
            </a:p>
          </p:txBody>
        </p:sp>
        <p:sp>
          <p:nvSpPr>
            <p:cNvPr id="177" name="tx177"/>
            <p:cNvSpPr/>
            <p:nvPr/>
          </p:nvSpPr>
          <p:spPr>
            <a:xfrm>
              <a:off x="699541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78" name="tx178"/>
            <p:cNvSpPr/>
            <p:nvPr/>
          </p:nvSpPr>
          <p:spPr>
            <a:xfrm>
              <a:off x="4168511"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79" name="tx179"/>
            <p:cNvSpPr/>
            <p:nvPr/>
          </p:nvSpPr>
          <p:spPr>
            <a:xfrm>
              <a:off x="740918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80" name="tx180"/>
            <p:cNvSpPr/>
            <p:nvPr/>
          </p:nvSpPr>
          <p:spPr>
            <a:xfrm>
              <a:off x="415213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149.4</a:t>
              </a:r>
            </a:p>
          </p:txBody>
        </p:sp>
        <p:sp>
          <p:nvSpPr>
            <p:cNvPr id="181" name="tx181"/>
            <p:cNvSpPr/>
            <p:nvPr/>
          </p:nvSpPr>
          <p:spPr>
            <a:xfrm>
              <a:off x="746964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2203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1833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718514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higher than in 2019 (86%).
The number of children vaccinated with DTP1 increased 11%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Liberia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1485653"/>
            </a:xfrm>
            <a:custGeom>
              <a:avLst/>
              <a:pathLst>
                <a:path w="3397293" h="1485653">
                  <a:moveTo>
                    <a:pt x="0" y="999958"/>
                  </a:moveTo>
                  <a:lnTo>
                    <a:pt x="141553" y="1114239"/>
                  </a:lnTo>
                  <a:lnTo>
                    <a:pt x="283107" y="1257091"/>
                  </a:lnTo>
                  <a:lnTo>
                    <a:pt x="424661" y="1371372"/>
                  </a:lnTo>
                  <a:lnTo>
                    <a:pt x="566215" y="1485653"/>
                  </a:lnTo>
                  <a:lnTo>
                    <a:pt x="707769" y="657115"/>
                  </a:lnTo>
                  <a:lnTo>
                    <a:pt x="849323" y="657115"/>
                  </a:lnTo>
                  <a:lnTo>
                    <a:pt x="990877" y="514264"/>
                  </a:lnTo>
                  <a:lnTo>
                    <a:pt x="1132431" y="228562"/>
                  </a:lnTo>
                  <a:lnTo>
                    <a:pt x="1273984" y="57140"/>
                  </a:lnTo>
                  <a:lnTo>
                    <a:pt x="1415538" y="371413"/>
                  </a:lnTo>
                  <a:lnTo>
                    <a:pt x="1557092" y="171421"/>
                  </a:lnTo>
                  <a:lnTo>
                    <a:pt x="1698646" y="85710"/>
                  </a:lnTo>
                  <a:lnTo>
                    <a:pt x="1840200" y="85710"/>
                  </a:lnTo>
                  <a:lnTo>
                    <a:pt x="1981754" y="571405"/>
                  </a:lnTo>
                  <a:lnTo>
                    <a:pt x="2123308" y="514264"/>
                  </a:lnTo>
                  <a:lnTo>
                    <a:pt x="2264862" y="285702"/>
                  </a:lnTo>
                  <a:lnTo>
                    <a:pt x="2406416" y="85710"/>
                  </a:lnTo>
                  <a:lnTo>
                    <a:pt x="2547969" y="57140"/>
                  </a:lnTo>
                  <a:lnTo>
                    <a:pt x="2689523" y="342843"/>
                  </a:lnTo>
                  <a:lnTo>
                    <a:pt x="2831077" y="485694"/>
                  </a:lnTo>
                  <a:lnTo>
                    <a:pt x="2972631" y="457124"/>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1485653"/>
            </a:xfrm>
            <a:custGeom>
              <a:avLst/>
              <a:pathLst>
                <a:path w="3397293" h="1485653">
                  <a:moveTo>
                    <a:pt x="0" y="999958"/>
                  </a:moveTo>
                  <a:lnTo>
                    <a:pt x="141553" y="1114239"/>
                  </a:lnTo>
                  <a:lnTo>
                    <a:pt x="283107" y="1257091"/>
                  </a:lnTo>
                  <a:lnTo>
                    <a:pt x="424661" y="1371372"/>
                  </a:lnTo>
                  <a:lnTo>
                    <a:pt x="566215" y="1485653"/>
                  </a:lnTo>
                  <a:lnTo>
                    <a:pt x="707769" y="657115"/>
                  </a:lnTo>
                  <a:lnTo>
                    <a:pt x="849323" y="657115"/>
                  </a:lnTo>
                  <a:lnTo>
                    <a:pt x="990877" y="514264"/>
                  </a:lnTo>
                  <a:lnTo>
                    <a:pt x="1132431" y="228562"/>
                  </a:lnTo>
                  <a:lnTo>
                    <a:pt x="1273984" y="57140"/>
                  </a:lnTo>
                  <a:lnTo>
                    <a:pt x="1415538" y="371413"/>
                  </a:lnTo>
                  <a:lnTo>
                    <a:pt x="1557092" y="171421"/>
                  </a:lnTo>
                  <a:lnTo>
                    <a:pt x="1698646" y="85710"/>
                  </a:lnTo>
                  <a:lnTo>
                    <a:pt x="1840200" y="85710"/>
                  </a:lnTo>
                  <a:lnTo>
                    <a:pt x="1981754" y="571405"/>
                  </a:lnTo>
                  <a:lnTo>
                    <a:pt x="2123308" y="514264"/>
                  </a:lnTo>
                  <a:lnTo>
                    <a:pt x="2264862" y="285702"/>
                  </a:lnTo>
                  <a:lnTo>
                    <a:pt x="2406416" y="85710"/>
                  </a:lnTo>
                  <a:lnTo>
                    <a:pt x="2547969" y="57140"/>
                  </a:lnTo>
                  <a:lnTo>
                    <a:pt x="2689523" y="342843"/>
                  </a:lnTo>
                  <a:lnTo>
                    <a:pt x="2831077" y="485694"/>
                  </a:lnTo>
                  <a:lnTo>
                    <a:pt x="2972631" y="457124"/>
                  </a:lnTo>
                  <a:lnTo>
                    <a:pt x="3114185" y="114281"/>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1485653"/>
            </a:xfrm>
            <a:custGeom>
              <a:avLst/>
              <a:pathLst>
                <a:path w="3397293" h="1485653">
                  <a:moveTo>
                    <a:pt x="0" y="999958"/>
                  </a:moveTo>
                  <a:lnTo>
                    <a:pt x="141553" y="1114239"/>
                  </a:lnTo>
                  <a:lnTo>
                    <a:pt x="283107" y="1257091"/>
                  </a:lnTo>
                  <a:lnTo>
                    <a:pt x="424661" y="1371372"/>
                  </a:lnTo>
                  <a:lnTo>
                    <a:pt x="566215" y="1485653"/>
                  </a:lnTo>
                  <a:lnTo>
                    <a:pt x="707769" y="657115"/>
                  </a:lnTo>
                  <a:lnTo>
                    <a:pt x="849323" y="657115"/>
                  </a:lnTo>
                  <a:lnTo>
                    <a:pt x="990877" y="514264"/>
                  </a:lnTo>
                  <a:lnTo>
                    <a:pt x="1132431" y="228562"/>
                  </a:lnTo>
                  <a:lnTo>
                    <a:pt x="1273984" y="57140"/>
                  </a:lnTo>
                  <a:lnTo>
                    <a:pt x="1415538" y="371413"/>
                  </a:lnTo>
                  <a:lnTo>
                    <a:pt x="1557092" y="171421"/>
                  </a:lnTo>
                  <a:lnTo>
                    <a:pt x="1698646" y="85710"/>
                  </a:lnTo>
                  <a:lnTo>
                    <a:pt x="1840200" y="85710"/>
                  </a:lnTo>
                  <a:lnTo>
                    <a:pt x="1981754" y="571405"/>
                  </a:lnTo>
                  <a:lnTo>
                    <a:pt x="2123308" y="514264"/>
                  </a:lnTo>
                  <a:lnTo>
                    <a:pt x="2264862" y="285702"/>
                  </a:lnTo>
                  <a:lnTo>
                    <a:pt x="2406416" y="85710"/>
                  </a:lnTo>
                  <a:lnTo>
                    <a:pt x="2547969" y="57140"/>
                  </a:lnTo>
                  <a:lnTo>
                    <a:pt x="2689523" y="342843"/>
                  </a:lnTo>
                  <a:lnTo>
                    <a:pt x="2831077" y="485694"/>
                  </a:lnTo>
                  <a:lnTo>
                    <a:pt x="2972631" y="457124"/>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99" y="483177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0" name="tx60"/>
            <p:cNvSpPr/>
            <p:nvPr/>
          </p:nvSpPr>
          <p:spPr>
            <a:xfrm>
              <a:off x="27585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6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55" y="472419"/>
              <a:ext cx="24145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Liberia, 2000-2024</a:t>
              </a:r>
            </a:p>
          </p:txBody>
        </p:sp>
        <p:sp>
          <p:nvSpPr>
            <p:cNvPr id="63" name="pl63"/>
            <p:cNvSpPr/>
            <p:nvPr/>
          </p:nvSpPr>
          <p:spPr>
            <a:xfrm>
              <a:off x="5267799" y="3381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4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6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0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2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49535"/>
              <a:ext cx="3397293" cy="2516025"/>
            </a:xfrm>
            <a:custGeom>
              <a:avLst/>
              <a:pathLst>
                <a:path w="3397293" h="2516025">
                  <a:moveTo>
                    <a:pt x="0" y="1693478"/>
                  </a:moveTo>
                  <a:lnTo>
                    <a:pt x="141553" y="1887019"/>
                  </a:lnTo>
                  <a:lnTo>
                    <a:pt x="283107" y="2128944"/>
                  </a:lnTo>
                  <a:lnTo>
                    <a:pt x="424661" y="2322484"/>
                  </a:lnTo>
                  <a:lnTo>
                    <a:pt x="566215" y="2516025"/>
                  </a:lnTo>
                  <a:lnTo>
                    <a:pt x="707769" y="1112857"/>
                  </a:lnTo>
                  <a:lnTo>
                    <a:pt x="849323" y="1112857"/>
                  </a:lnTo>
                  <a:lnTo>
                    <a:pt x="990877" y="870931"/>
                  </a:lnTo>
                  <a:lnTo>
                    <a:pt x="1132431" y="387080"/>
                  </a:lnTo>
                  <a:lnTo>
                    <a:pt x="1273984" y="96770"/>
                  </a:lnTo>
                  <a:lnTo>
                    <a:pt x="1415538" y="629006"/>
                  </a:lnTo>
                  <a:lnTo>
                    <a:pt x="1557092" y="290310"/>
                  </a:lnTo>
                  <a:lnTo>
                    <a:pt x="1698646" y="145155"/>
                  </a:lnTo>
                  <a:lnTo>
                    <a:pt x="1840200" y="145155"/>
                  </a:lnTo>
                  <a:lnTo>
                    <a:pt x="1981754" y="967702"/>
                  </a:lnTo>
                  <a:lnTo>
                    <a:pt x="2123308" y="870931"/>
                  </a:lnTo>
                  <a:lnTo>
                    <a:pt x="2264862" y="483851"/>
                  </a:lnTo>
                  <a:lnTo>
                    <a:pt x="2406416" y="145155"/>
                  </a:lnTo>
                  <a:lnTo>
                    <a:pt x="2547969" y="96770"/>
                  </a:lnTo>
                  <a:lnTo>
                    <a:pt x="2689523" y="580621"/>
                  </a:lnTo>
                  <a:lnTo>
                    <a:pt x="2831077" y="822546"/>
                  </a:lnTo>
                  <a:lnTo>
                    <a:pt x="2972631" y="774161"/>
                  </a:lnTo>
                  <a:lnTo>
                    <a:pt x="3114185" y="19354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30156"/>
              <a:ext cx="3397293" cy="677391"/>
            </a:xfrm>
            <a:custGeom>
              <a:avLst/>
              <a:pathLst>
                <a:path w="3397293" h="677391">
                  <a:moveTo>
                    <a:pt x="0" y="677391"/>
                  </a:moveTo>
                  <a:lnTo>
                    <a:pt x="141553" y="677391"/>
                  </a:lnTo>
                  <a:lnTo>
                    <a:pt x="283107" y="677391"/>
                  </a:lnTo>
                  <a:lnTo>
                    <a:pt x="424661" y="580621"/>
                  </a:lnTo>
                  <a:lnTo>
                    <a:pt x="566215" y="483851"/>
                  </a:lnTo>
                  <a:lnTo>
                    <a:pt x="707769" y="435465"/>
                  </a:lnTo>
                  <a:lnTo>
                    <a:pt x="849323" y="387080"/>
                  </a:lnTo>
                  <a:lnTo>
                    <a:pt x="990877" y="387080"/>
                  </a:lnTo>
                  <a:lnTo>
                    <a:pt x="1132431" y="241925"/>
                  </a:lnTo>
                  <a:lnTo>
                    <a:pt x="1273984" y="145155"/>
                  </a:lnTo>
                  <a:lnTo>
                    <a:pt x="1415538" y="145155"/>
                  </a:lnTo>
                  <a:lnTo>
                    <a:pt x="1557092" y="96770"/>
                  </a:lnTo>
                  <a:lnTo>
                    <a:pt x="1698646" y="96770"/>
                  </a:lnTo>
                  <a:lnTo>
                    <a:pt x="1840200" y="145155"/>
                  </a:lnTo>
                  <a:lnTo>
                    <a:pt x="1981754" y="96770"/>
                  </a:lnTo>
                  <a:lnTo>
                    <a:pt x="2123308" y="48385"/>
                  </a:lnTo>
                  <a:lnTo>
                    <a:pt x="2264862" y="0"/>
                  </a:lnTo>
                  <a:lnTo>
                    <a:pt x="2406416" y="0"/>
                  </a:lnTo>
                  <a:lnTo>
                    <a:pt x="2547969" y="0"/>
                  </a:lnTo>
                  <a:lnTo>
                    <a:pt x="2689523" y="0"/>
                  </a:lnTo>
                  <a:lnTo>
                    <a:pt x="2831077" y="145155"/>
                  </a:lnTo>
                  <a:lnTo>
                    <a:pt x="2972631" y="193540"/>
                  </a:lnTo>
                  <a:lnTo>
                    <a:pt x="3114185" y="48385"/>
                  </a:lnTo>
                  <a:lnTo>
                    <a:pt x="3255739" y="96770"/>
                  </a:lnTo>
                  <a:lnTo>
                    <a:pt x="3397293" y="4838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30156"/>
              <a:ext cx="3397293" cy="1548323"/>
            </a:xfrm>
            <a:custGeom>
              <a:avLst/>
              <a:pathLst>
                <a:path w="3397293" h="1548323">
                  <a:moveTo>
                    <a:pt x="0" y="1499938"/>
                  </a:moveTo>
                  <a:lnTo>
                    <a:pt x="141553" y="1548323"/>
                  </a:lnTo>
                  <a:lnTo>
                    <a:pt x="283107" y="1451553"/>
                  </a:lnTo>
                  <a:lnTo>
                    <a:pt x="424661" y="1258012"/>
                  </a:lnTo>
                  <a:lnTo>
                    <a:pt x="566215" y="1016087"/>
                  </a:lnTo>
                  <a:lnTo>
                    <a:pt x="707769" y="822546"/>
                  </a:lnTo>
                  <a:lnTo>
                    <a:pt x="849323" y="677391"/>
                  </a:lnTo>
                  <a:lnTo>
                    <a:pt x="990877" y="580621"/>
                  </a:lnTo>
                  <a:lnTo>
                    <a:pt x="1132431" y="338695"/>
                  </a:lnTo>
                  <a:lnTo>
                    <a:pt x="1273984" y="96770"/>
                  </a:lnTo>
                  <a:lnTo>
                    <a:pt x="1415538" y="290310"/>
                  </a:lnTo>
                  <a:lnTo>
                    <a:pt x="1557092" y="338695"/>
                  </a:lnTo>
                  <a:lnTo>
                    <a:pt x="1698646" y="580621"/>
                  </a:lnTo>
                  <a:lnTo>
                    <a:pt x="1840200" y="580621"/>
                  </a:lnTo>
                  <a:lnTo>
                    <a:pt x="1981754" y="435465"/>
                  </a:lnTo>
                  <a:lnTo>
                    <a:pt x="2123308" y="483851"/>
                  </a:lnTo>
                  <a:lnTo>
                    <a:pt x="2264862" y="241925"/>
                  </a:lnTo>
                  <a:lnTo>
                    <a:pt x="2406416" y="193540"/>
                  </a:lnTo>
                  <a:lnTo>
                    <a:pt x="2547969" y="96770"/>
                  </a:lnTo>
                  <a:lnTo>
                    <a:pt x="2689523" y="0"/>
                  </a:lnTo>
                  <a:lnTo>
                    <a:pt x="2831077" y="145155"/>
                  </a:lnTo>
                  <a:lnTo>
                    <a:pt x="2972631" y="145155"/>
                  </a:lnTo>
                  <a:lnTo>
                    <a:pt x="3114185" y="145155"/>
                  </a:lnTo>
                  <a:lnTo>
                    <a:pt x="3255739" y="48385"/>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301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49535"/>
              <a:ext cx="3397293" cy="2516025"/>
            </a:xfrm>
            <a:custGeom>
              <a:avLst/>
              <a:pathLst>
                <a:path w="3397293" h="2516025">
                  <a:moveTo>
                    <a:pt x="0" y="1693478"/>
                  </a:moveTo>
                  <a:lnTo>
                    <a:pt x="141553" y="1887019"/>
                  </a:lnTo>
                  <a:lnTo>
                    <a:pt x="283107" y="2128944"/>
                  </a:lnTo>
                  <a:lnTo>
                    <a:pt x="424661" y="2322484"/>
                  </a:lnTo>
                  <a:lnTo>
                    <a:pt x="566215" y="2516025"/>
                  </a:lnTo>
                  <a:lnTo>
                    <a:pt x="707769" y="1112857"/>
                  </a:lnTo>
                  <a:lnTo>
                    <a:pt x="849323" y="1112857"/>
                  </a:lnTo>
                  <a:lnTo>
                    <a:pt x="990877" y="870931"/>
                  </a:lnTo>
                  <a:lnTo>
                    <a:pt x="1132431" y="387080"/>
                  </a:lnTo>
                  <a:lnTo>
                    <a:pt x="1273984" y="96770"/>
                  </a:lnTo>
                  <a:lnTo>
                    <a:pt x="1415538" y="629006"/>
                  </a:lnTo>
                  <a:lnTo>
                    <a:pt x="1557092" y="290310"/>
                  </a:lnTo>
                  <a:lnTo>
                    <a:pt x="1698646" y="145155"/>
                  </a:lnTo>
                  <a:lnTo>
                    <a:pt x="1840200" y="145155"/>
                  </a:lnTo>
                  <a:lnTo>
                    <a:pt x="1981754" y="967702"/>
                  </a:lnTo>
                  <a:lnTo>
                    <a:pt x="2123308" y="870931"/>
                  </a:lnTo>
                  <a:lnTo>
                    <a:pt x="2264862" y="483851"/>
                  </a:lnTo>
                  <a:lnTo>
                    <a:pt x="2406416" y="145155"/>
                  </a:lnTo>
                  <a:lnTo>
                    <a:pt x="2547969" y="96770"/>
                  </a:lnTo>
                  <a:lnTo>
                    <a:pt x="2689523" y="580621"/>
                  </a:lnTo>
                  <a:lnTo>
                    <a:pt x="2831077" y="822546"/>
                  </a:lnTo>
                  <a:lnTo>
                    <a:pt x="2972631" y="774161"/>
                  </a:lnTo>
                  <a:lnTo>
                    <a:pt x="3114185" y="19354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126963"/>
              <a:ext cx="0" cy="1916050"/>
            </a:xfrm>
            <a:custGeom>
              <a:avLst/>
              <a:pathLst>
                <a:path w="0" h="1916050">
                  <a:moveTo>
                    <a:pt x="0" y="19160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126963"/>
              <a:ext cx="0" cy="1335428"/>
            </a:xfrm>
            <a:custGeom>
              <a:avLst/>
              <a:pathLst>
                <a:path w="0" h="1335428">
                  <a:moveTo>
                    <a:pt x="0" y="13354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126963"/>
              <a:ext cx="0" cy="851577"/>
            </a:xfrm>
            <a:custGeom>
              <a:avLst/>
              <a:pathLst>
                <a:path w="0" h="851577">
                  <a:moveTo>
                    <a:pt x="0" y="8515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126963"/>
              <a:ext cx="0" cy="1093503"/>
            </a:xfrm>
            <a:custGeom>
              <a:avLst/>
              <a:pathLst>
                <a:path w="0" h="1093503">
                  <a:moveTo>
                    <a:pt x="0" y="10935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126963"/>
              <a:ext cx="0" cy="803192"/>
            </a:xfrm>
            <a:custGeom>
              <a:avLst/>
              <a:pathLst>
                <a:path w="0" h="803192">
                  <a:moveTo>
                    <a:pt x="0" y="8031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126963"/>
              <a:ext cx="0" cy="222571"/>
            </a:xfrm>
            <a:custGeom>
              <a:avLst/>
              <a:pathLst>
                <a:path w="0" h="222571">
                  <a:moveTo>
                    <a:pt x="0" y="2225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126963"/>
              <a:ext cx="0" cy="222571"/>
            </a:xfrm>
            <a:custGeom>
              <a:avLst/>
              <a:pathLst>
                <a:path w="0" h="222571">
                  <a:moveTo>
                    <a:pt x="0" y="2225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49535"/>
              <a:ext cx="3397293" cy="2516025"/>
            </a:xfrm>
            <a:custGeom>
              <a:avLst/>
              <a:pathLst>
                <a:path w="3397293" h="2516025">
                  <a:moveTo>
                    <a:pt x="0" y="1693478"/>
                  </a:moveTo>
                  <a:lnTo>
                    <a:pt x="141553" y="1887019"/>
                  </a:lnTo>
                  <a:lnTo>
                    <a:pt x="283107" y="2128944"/>
                  </a:lnTo>
                  <a:lnTo>
                    <a:pt x="424661" y="2322484"/>
                  </a:lnTo>
                  <a:lnTo>
                    <a:pt x="566215" y="2516025"/>
                  </a:lnTo>
                  <a:lnTo>
                    <a:pt x="707769" y="1112857"/>
                  </a:lnTo>
                  <a:lnTo>
                    <a:pt x="849323" y="1112857"/>
                  </a:lnTo>
                  <a:lnTo>
                    <a:pt x="990877" y="870931"/>
                  </a:lnTo>
                  <a:lnTo>
                    <a:pt x="1132431" y="387080"/>
                  </a:lnTo>
                  <a:lnTo>
                    <a:pt x="1273984" y="96770"/>
                  </a:lnTo>
                  <a:lnTo>
                    <a:pt x="1415538" y="629006"/>
                  </a:lnTo>
                  <a:lnTo>
                    <a:pt x="1557092" y="290310"/>
                  </a:lnTo>
                  <a:lnTo>
                    <a:pt x="1698646" y="145155"/>
                  </a:lnTo>
                  <a:lnTo>
                    <a:pt x="1840200" y="145155"/>
                  </a:lnTo>
                  <a:lnTo>
                    <a:pt x="1981754" y="967702"/>
                  </a:lnTo>
                  <a:lnTo>
                    <a:pt x="2123308" y="870931"/>
                  </a:lnTo>
                  <a:lnTo>
                    <a:pt x="2264862" y="483851"/>
                  </a:lnTo>
                  <a:lnTo>
                    <a:pt x="2406416" y="145155"/>
                  </a:lnTo>
                  <a:lnTo>
                    <a:pt x="2547969" y="96770"/>
                  </a:lnTo>
                  <a:lnTo>
                    <a:pt x="2689523" y="580621"/>
                  </a:lnTo>
                  <a:lnTo>
                    <a:pt x="2831077" y="822546"/>
                  </a:lnTo>
                  <a:lnTo>
                    <a:pt x="2972631" y="774161"/>
                  </a:lnTo>
                  <a:lnTo>
                    <a:pt x="3114185" y="19354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06711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1" name="tx91"/>
            <p:cNvSpPr/>
            <p:nvPr/>
          </p:nvSpPr>
          <p:spPr>
            <a:xfrm>
              <a:off x="6067093" y="106849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805008" y="10684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0671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8097042" y="1067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33113" y="10684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774667" y="10684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902429" y="19394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89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457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8780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10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81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705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198" y="483177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16" name="tx116"/>
            <p:cNvSpPr/>
            <p:nvPr/>
          </p:nvSpPr>
          <p:spPr>
            <a:xfrm>
              <a:off x="70752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765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269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746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658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9852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047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9366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5560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1755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950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4477474" cy="149993"/>
            </a:xfrm>
            <a:prstGeom prst="rect">
              <a:avLst/>
            </a:prstGeom>
            <a:solidFill>
              <a:srgbClr val="1CABE2">
                <a:alpha val="80000"/>
              </a:srgbClr>
            </a:solidFill>
          </p:spPr>
          <p:txBody>
            <a:bodyPr/>
            <a:lstStyle/>
            <a:p/>
          </p:txBody>
        </p:sp>
        <p:sp>
          <p:nvSpPr>
            <p:cNvPr id="134" name="rc134"/>
            <p:cNvSpPr/>
            <p:nvPr/>
          </p:nvSpPr>
          <p:spPr>
            <a:xfrm>
              <a:off x="1317178" y="5450161"/>
              <a:ext cx="4521037"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093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12880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74826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3677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Liberia (83%) was 2 percentage points lower than the global average (85%) and 11 percentage points higher than the average across all WCAR countries (72%).
National DTP3 coverage was 12 percentage points higher than in 2019 (71%).
This equates to 28,000 un- and undervaccinated children in 2024 compared to 45,000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Liberia ranked number 15 out of 24 countries for lowest DTP3 coverage (based on tied ranks).
Liberia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0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6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127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88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22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387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47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0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28381"/>
              <a:ext cx="249522" cy="378304"/>
            </a:xfrm>
            <a:prstGeom prst="rect">
              <a:avLst/>
            </a:prstGeom>
            <a:solidFill>
              <a:srgbClr val="80BD41">
                <a:alpha val="100000"/>
              </a:srgbClr>
            </a:solidFill>
          </p:spPr>
          <p:txBody>
            <a:bodyPr/>
            <a:lstStyle/>
            <a:p/>
          </p:txBody>
        </p:sp>
        <p:sp>
          <p:nvSpPr>
            <p:cNvPr id="26" name="rc26"/>
            <p:cNvSpPr/>
            <p:nvPr/>
          </p:nvSpPr>
          <p:spPr>
            <a:xfrm>
              <a:off x="1296273" y="3218546"/>
              <a:ext cx="249522" cy="409835"/>
            </a:xfrm>
            <a:prstGeom prst="rect">
              <a:avLst/>
            </a:prstGeom>
            <a:solidFill>
              <a:srgbClr val="1CABE2">
                <a:alpha val="100000"/>
              </a:srgbClr>
            </a:solidFill>
          </p:spPr>
          <p:txBody>
            <a:bodyPr/>
            <a:lstStyle/>
            <a:p/>
          </p:txBody>
        </p:sp>
        <p:sp>
          <p:nvSpPr>
            <p:cNvPr id="27" name="rc27"/>
            <p:cNvSpPr/>
            <p:nvPr/>
          </p:nvSpPr>
          <p:spPr>
            <a:xfrm>
              <a:off x="1573521" y="3653277"/>
              <a:ext cx="249522" cy="353407"/>
            </a:xfrm>
            <a:prstGeom prst="rect">
              <a:avLst/>
            </a:prstGeom>
            <a:solidFill>
              <a:srgbClr val="80BD41">
                <a:alpha val="100000"/>
              </a:srgbClr>
            </a:solidFill>
          </p:spPr>
          <p:txBody>
            <a:bodyPr/>
            <a:lstStyle/>
            <a:p/>
          </p:txBody>
        </p:sp>
        <p:sp>
          <p:nvSpPr>
            <p:cNvPr id="28" name="rc28"/>
            <p:cNvSpPr/>
            <p:nvPr/>
          </p:nvSpPr>
          <p:spPr>
            <a:xfrm>
              <a:off x="1573521" y="3203430"/>
              <a:ext cx="249522" cy="449847"/>
            </a:xfrm>
            <a:prstGeom prst="rect">
              <a:avLst/>
            </a:prstGeom>
            <a:solidFill>
              <a:srgbClr val="1CABE2">
                <a:alpha val="100000"/>
              </a:srgbClr>
            </a:solidFill>
          </p:spPr>
          <p:txBody>
            <a:bodyPr/>
            <a:lstStyle/>
            <a:p/>
          </p:txBody>
        </p:sp>
        <p:sp>
          <p:nvSpPr>
            <p:cNvPr id="29" name="rc29"/>
            <p:cNvSpPr/>
            <p:nvPr/>
          </p:nvSpPr>
          <p:spPr>
            <a:xfrm>
              <a:off x="1850769" y="3687886"/>
              <a:ext cx="249522" cy="318798"/>
            </a:xfrm>
            <a:prstGeom prst="rect">
              <a:avLst/>
            </a:prstGeom>
            <a:solidFill>
              <a:srgbClr val="80BD41">
                <a:alpha val="100000"/>
              </a:srgbClr>
            </a:solidFill>
          </p:spPr>
          <p:txBody>
            <a:bodyPr/>
            <a:lstStyle/>
            <a:p/>
          </p:txBody>
        </p:sp>
        <p:sp>
          <p:nvSpPr>
            <p:cNvPr id="30" name="rc30"/>
            <p:cNvSpPr/>
            <p:nvPr/>
          </p:nvSpPr>
          <p:spPr>
            <a:xfrm>
              <a:off x="1850769" y="3189203"/>
              <a:ext cx="249522" cy="498682"/>
            </a:xfrm>
            <a:prstGeom prst="rect">
              <a:avLst/>
            </a:prstGeom>
            <a:solidFill>
              <a:srgbClr val="1CABE2">
                <a:alpha val="100000"/>
              </a:srgbClr>
            </a:solidFill>
          </p:spPr>
          <p:txBody>
            <a:bodyPr/>
            <a:lstStyle/>
            <a:p/>
          </p:txBody>
        </p:sp>
        <p:sp>
          <p:nvSpPr>
            <p:cNvPr id="31" name="rc31"/>
            <p:cNvSpPr/>
            <p:nvPr/>
          </p:nvSpPr>
          <p:spPr>
            <a:xfrm>
              <a:off x="2128016" y="3717365"/>
              <a:ext cx="249522" cy="289319"/>
            </a:xfrm>
            <a:prstGeom prst="rect">
              <a:avLst/>
            </a:prstGeom>
            <a:solidFill>
              <a:srgbClr val="80BD41">
                <a:alpha val="100000"/>
              </a:srgbClr>
            </a:solidFill>
          </p:spPr>
          <p:txBody>
            <a:bodyPr/>
            <a:lstStyle/>
            <a:p/>
          </p:txBody>
        </p:sp>
        <p:sp>
          <p:nvSpPr>
            <p:cNvPr id="32" name="rc32"/>
            <p:cNvSpPr/>
            <p:nvPr/>
          </p:nvSpPr>
          <p:spPr>
            <a:xfrm>
              <a:off x="2128016" y="3180107"/>
              <a:ext cx="249522" cy="537258"/>
            </a:xfrm>
            <a:prstGeom prst="rect">
              <a:avLst/>
            </a:prstGeom>
            <a:solidFill>
              <a:srgbClr val="1CABE2">
                <a:alpha val="100000"/>
              </a:srgbClr>
            </a:solidFill>
          </p:spPr>
          <p:txBody>
            <a:bodyPr/>
            <a:lstStyle/>
            <a:p/>
          </p:txBody>
        </p:sp>
        <p:sp>
          <p:nvSpPr>
            <p:cNvPr id="33" name="rc33"/>
            <p:cNvSpPr/>
            <p:nvPr/>
          </p:nvSpPr>
          <p:spPr>
            <a:xfrm>
              <a:off x="2405264" y="3751222"/>
              <a:ext cx="249522" cy="255462"/>
            </a:xfrm>
            <a:prstGeom prst="rect">
              <a:avLst/>
            </a:prstGeom>
            <a:solidFill>
              <a:srgbClr val="80BD41">
                <a:alpha val="100000"/>
              </a:srgbClr>
            </a:solidFill>
          </p:spPr>
          <p:txBody>
            <a:bodyPr/>
            <a:lstStyle/>
            <a:p/>
          </p:txBody>
        </p:sp>
        <p:sp>
          <p:nvSpPr>
            <p:cNvPr id="34" name="rc34"/>
            <p:cNvSpPr/>
            <p:nvPr/>
          </p:nvSpPr>
          <p:spPr>
            <a:xfrm>
              <a:off x="2405264" y="3182637"/>
              <a:ext cx="249522" cy="568584"/>
            </a:xfrm>
            <a:prstGeom prst="rect">
              <a:avLst/>
            </a:prstGeom>
            <a:solidFill>
              <a:srgbClr val="1CABE2">
                <a:alpha val="100000"/>
              </a:srgbClr>
            </a:solidFill>
          </p:spPr>
          <p:txBody>
            <a:bodyPr/>
            <a:lstStyle/>
            <a:p/>
          </p:txBody>
        </p:sp>
        <p:sp>
          <p:nvSpPr>
            <p:cNvPr id="35" name="rc35"/>
            <p:cNvSpPr/>
            <p:nvPr/>
          </p:nvSpPr>
          <p:spPr>
            <a:xfrm>
              <a:off x="2682512" y="3493775"/>
              <a:ext cx="249522" cy="512909"/>
            </a:xfrm>
            <a:prstGeom prst="rect">
              <a:avLst/>
            </a:prstGeom>
            <a:solidFill>
              <a:srgbClr val="80BD41">
                <a:alpha val="100000"/>
              </a:srgbClr>
            </a:solidFill>
          </p:spPr>
          <p:txBody>
            <a:bodyPr/>
            <a:lstStyle/>
            <a:p/>
          </p:txBody>
        </p:sp>
        <p:sp>
          <p:nvSpPr>
            <p:cNvPr id="36" name="rc36"/>
            <p:cNvSpPr/>
            <p:nvPr/>
          </p:nvSpPr>
          <p:spPr>
            <a:xfrm>
              <a:off x="2682512" y="3151790"/>
              <a:ext cx="249522" cy="341985"/>
            </a:xfrm>
            <a:prstGeom prst="rect">
              <a:avLst/>
            </a:prstGeom>
            <a:solidFill>
              <a:srgbClr val="1CABE2">
                <a:alpha val="100000"/>
              </a:srgbClr>
            </a:solidFill>
          </p:spPr>
          <p:txBody>
            <a:bodyPr/>
            <a:lstStyle/>
            <a:p/>
          </p:txBody>
        </p:sp>
        <p:sp>
          <p:nvSpPr>
            <p:cNvPr id="37" name="rc37"/>
            <p:cNvSpPr/>
            <p:nvPr/>
          </p:nvSpPr>
          <p:spPr>
            <a:xfrm>
              <a:off x="2959759" y="3459166"/>
              <a:ext cx="249522" cy="547518"/>
            </a:xfrm>
            <a:prstGeom prst="rect">
              <a:avLst/>
            </a:prstGeom>
            <a:solidFill>
              <a:srgbClr val="80BD41">
                <a:alpha val="100000"/>
              </a:srgbClr>
            </a:solidFill>
          </p:spPr>
          <p:txBody>
            <a:bodyPr/>
            <a:lstStyle/>
            <a:p/>
          </p:txBody>
        </p:sp>
        <p:sp>
          <p:nvSpPr>
            <p:cNvPr id="38" name="rc38"/>
            <p:cNvSpPr/>
            <p:nvPr/>
          </p:nvSpPr>
          <p:spPr>
            <a:xfrm>
              <a:off x="2959759" y="3094131"/>
              <a:ext cx="249522" cy="365035"/>
            </a:xfrm>
            <a:prstGeom prst="rect">
              <a:avLst/>
            </a:prstGeom>
            <a:solidFill>
              <a:srgbClr val="1CABE2">
                <a:alpha val="100000"/>
              </a:srgbClr>
            </a:solidFill>
          </p:spPr>
          <p:txBody>
            <a:bodyPr/>
            <a:lstStyle/>
            <a:p/>
          </p:txBody>
        </p:sp>
        <p:sp>
          <p:nvSpPr>
            <p:cNvPr id="39" name="rc39"/>
            <p:cNvSpPr/>
            <p:nvPr/>
          </p:nvSpPr>
          <p:spPr>
            <a:xfrm>
              <a:off x="3237007" y="3387965"/>
              <a:ext cx="249522" cy="618719"/>
            </a:xfrm>
            <a:prstGeom prst="rect">
              <a:avLst/>
            </a:prstGeom>
            <a:solidFill>
              <a:srgbClr val="80BD41">
                <a:alpha val="100000"/>
              </a:srgbClr>
            </a:solidFill>
          </p:spPr>
          <p:txBody>
            <a:bodyPr/>
            <a:lstStyle/>
            <a:p/>
          </p:txBody>
        </p:sp>
        <p:sp>
          <p:nvSpPr>
            <p:cNvPr id="40" name="rc40"/>
            <p:cNvSpPr/>
            <p:nvPr/>
          </p:nvSpPr>
          <p:spPr>
            <a:xfrm>
              <a:off x="3237007" y="3054803"/>
              <a:ext cx="249522" cy="333162"/>
            </a:xfrm>
            <a:prstGeom prst="rect">
              <a:avLst/>
            </a:prstGeom>
            <a:solidFill>
              <a:srgbClr val="1CABE2">
                <a:alpha val="100000"/>
              </a:srgbClr>
            </a:solidFill>
          </p:spPr>
          <p:txBody>
            <a:bodyPr/>
            <a:lstStyle/>
            <a:p/>
          </p:txBody>
        </p:sp>
        <p:sp>
          <p:nvSpPr>
            <p:cNvPr id="41" name="rc41"/>
            <p:cNvSpPr/>
            <p:nvPr/>
          </p:nvSpPr>
          <p:spPr>
            <a:xfrm>
              <a:off x="3514255" y="3274631"/>
              <a:ext cx="249522" cy="732053"/>
            </a:xfrm>
            <a:prstGeom prst="rect">
              <a:avLst/>
            </a:prstGeom>
            <a:solidFill>
              <a:srgbClr val="80BD41">
                <a:alpha val="100000"/>
              </a:srgbClr>
            </a:solidFill>
          </p:spPr>
          <p:txBody>
            <a:bodyPr/>
            <a:lstStyle/>
            <a:p/>
          </p:txBody>
        </p:sp>
        <p:sp>
          <p:nvSpPr>
            <p:cNvPr id="42" name="rc42"/>
            <p:cNvSpPr/>
            <p:nvPr/>
          </p:nvSpPr>
          <p:spPr>
            <a:xfrm>
              <a:off x="3514255" y="3030591"/>
              <a:ext cx="249522" cy="244040"/>
            </a:xfrm>
            <a:prstGeom prst="rect">
              <a:avLst/>
            </a:prstGeom>
            <a:solidFill>
              <a:srgbClr val="1CABE2">
                <a:alpha val="100000"/>
              </a:srgbClr>
            </a:solidFill>
          </p:spPr>
          <p:txBody>
            <a:bodyPr/>
            <a:lstStyle/>
            <a:p/>
          </p:txBody>
        </p:sp>
        <p:sp>
          <p:nvSpPr>
            <p:cNvPr id="43" name="rc43"/>
            <p:cNvSpPr/>
            <p:nvPr/>
          </p:nvSpPr>
          <p:spPr>
            <a:xfrm>
              <a:off x="3791502" y="3206371"/>
              <a:ext cx="249522" cy="800313"/>
            </a:xfrm>
            <a:prstGeom prst="rect">
              <a:avLst/>
            </a:prstGeom>
            <a:solidFill>
              <a:srgbClr val="80BD41">
                <a:alpha val="100000"/>
              </a:srgbClr>
            </a:solidFill>
          </p:spPr>
          <p:txBody>
            <a:bodyPr/>
            <a:lstStyle/>
            <a:p/>
          </p:txBody>
        </p:sp>
        <p:sp>
          <p:nvSpPr>
            <p:cNvPr id="44" name="rc44"/>
            <p:cNvSpPr/>
            <p:nvPr/>
          </p:nvSpPr>
          <p:spPr>
            <a:xfrm>
              <a:off x="3791502" y="3018621"/>
              <a:ext cx="249522" cy="187749"/>
            </a:xfrm>
            <a:prstGeom prst="rect">
              <a:avLst/>
            </a:prstGeom>
            <a:solidFill>
              <a:srgbClr val="1CABE2">
                <a:alpha val="100000"/>
              </a:srgbClr>
            </a:solidFill>
          </p:spPr>
          <p:txBody>
            <a:bodyPr/>
            <a:lstStyle/>
            <a:p/>
          </p:txBody>
        </p:sp>
        <p:sp>
          <p:nvSpPr>
            <p:cNvPr id="45" name="rc45"/>
            <p:cNvSpPr/>
            <p:nvPr/>
          </p:nvSpPr>
          <p:spPr>
            <a:xfrm>
              <a:off x="4068750" y="3309035"/>
              <a:ext cx="249522" cy="697649"/>
            </a:xfrm>
            <a:prstGeom prst="rect">
              <a:avLst/>
            </a:prstGeom>
            <a:solidFill>
              <a:srgbClr val="80BD41">
                <a:alpha val="100000"/>
              </a:srgbClr>
            </a:solidFill>
          </p:spPr>
          <p:txBody>
            <a:bodyPr/>
            <a:lstStyle/>
            <a:p/>
          </p:txBody>
        </p:sp>
        <p:sp>
          <p:nvSpPr>
            <p:cNvPr id="46" name="rc46"/>
            <p:cNvSpPr/>
            <p:nvPr/>
          </p:nvSpPr>
          <p:spPr>
            <a:xfrm>
              <a:off x="4068750" y="3010003"/>
              <a:ext cx="249522" cy="299031"/>
            </a:xfrm>
            <a:prstGeom prst="rect">
              <a:avLst/>
            </a:prstGeom>
            <a:solidFill>
              <a:srgbClr val="1CABE2">
                <a:alpha val="100000"/>
              </a:srgbClr>
            </a:solidFill>
          </p:spPr>
          <p:txBody>
            <a:bodyPr/>
            <a:lstStyle/>
            <a:p/>
          </p:txBody>
        </p:sp>
        <p:sp>
          <p:nvSpPr>
            <p:cNvPr id="47" name="rc47"/>
            <p:cNvSpPr/>
            <p:nvPr/>
          </p:nvSpPr>
          <p:spPr>
            <a:xfrm>
              <a:off x="4345998" y="3229489"/>
              <a:ext cx="249522" cy="777195"/>
            </a:xfrm>
            <a:prstGeom prst="rect">
              <a:avLst/>
            </a:prstGeom>
            <a:solidFill>
              <a:srgbClr val="80BD41">
                <a:alpha val="100000"/>
              </a:srgbClr>
            </a:solidFill>
          </p:spPr>
          <p:txBody>
            <a:bodyPr/>
            <a:lstStyle/>
            <a:p/>
          </p:txBody>
        </p:sp>
        <p:sp>
          <p:nvSpPr>
            <p:cNvPr id="48" name="rc48"/>
            <p:cNvSpPr/>
            <p:nvPr/>
          </p:nvSpPr>
          <p:spPr>
            <a:xfrm>
              <a:off x="4345998" y="2997350"/>
              <a:ext cx="249522" cy="232139"/>
            </a:xfrm>
            <a:prstGeom prst="rect">
              <a:avLst/>
            </a:prstGeom>
            <a:solidFill>
              <a:srgbClr val="1CABE2">
                <a:alpha val="100000"/>
              </a:srgbClr>
            </a:solidFill>
          </p:spPr>
          <p:txBody>
            <a:bodyPr/>
            <a:lstStyle/>
            <a:p/>
          </p:txBody>
        </p:sp>
        <p:sp>
          <p:nvSpPr>
            <p:cNvPr id="49" name="rc49"/>
            <p:cNvSpPr/>
            <p:nvPr/>
          </p:nvSpPr>
          <p:spPr>
            <a:xfrm>
              <a:off x="4623245" y="3158083"/>
              <a:ext cx="249522" cy="848602"/>
            </a:xfrm>
            <a:prstGeom prst="rect">
              <a:avLst/>
            </a:prstGeom>
            <a:solidFill>
              <a:srgbClr val="80BD41">
                <a:alpha val="100000"/>
              </a:srgbClr>
            </a:solidFill>
          </p:spPr>
          <p:txBody>
            <a:bodyPr/>
            <a:lstStyle/>
            <a:p/>
          </p:txBody>
        </p:sp>
        <p:sp>
          <p:nvSpPr>
            <p:cNvPr id="50" name="rc50"/>
            <p:cNvSpPr/>
            <p:nvPr/>
          </p:nvSpPr>
          <p:spPr>
            <a:xfrm>
              <a:off x="4623245" y="2945915"/>
              <a:ext cx="249522" cy="212167"/>
            </a:xfrm>
            <a:prstGeom prst="rect">
              <a:avLst/>
            </a:prstGeom>
            <a:solidFill>
              <a:srgbClr val="1CABE2">
                <a:alpha val="100000"/>
              </a:srgbClr>
            </a:solidFill>
          </p:spPr>
          <p:txBody>
            <a:bodyPr/>
            <a:lstStyle/>
            <a:p/>
          </p:txBody>
        </p:sp>
        <p:sp>
          <p:nvSpPr>
            <p:cNvPr id="51" name="rc51"/>
            <p:cNvSpPr/>
            <p:nvPr/>
          </p:nvSpPr>
          <p:spPr>
            <a:xfrm>
              <a:off x="4900493" y="3166085"/>
              <a:ext cx="249522" cy="840599"/>
            </a:xfrm>
            <a:prstGeom prst="rect">
              <a:avLst/>
            </a:prstGeom>
            <a:solidFill>
              <a:srgbClr val="80BD41">
                <a:alpha val="100000"/>
              </a:srgbClr>
            </a:solidFill>
          </p:spPr>
          <p:txBody>
            <a:bodyPr/>
            <a:lstStyle/>
            <a:p/>
          </p:txBody>
        </p:sp>
        <p:sp>
          <p:nvSpPr>
            <p:cNvPr id="52" name="rc52"/>
            <p:cNvSpPr/>
            <p:nvPr/>
          </p:nvSpPr>
          <p:spPr>
            <a:xfrm>
              <a:off x="4900493" y="2955901"/>
              <a:ext cx="249522" cy="210184"/>
            </a:xfrm>
            <a:prstGeom prst="rect">
              <a:avLst/>
            </a:prstGeom>
            <a:solidFill>
              <a:srgbClr val="1CABE2">
                <a:alpha val="100000"/>
              </a:srgbClr>
            </a:solidFill>
          </p:spPr>
          <p:txBody>
            <a:bodyPr/>
            <a:lstStyle/>
            <a:p/>
          </p:txBody>
        </p:sp>
        <p:sp>
          <p:nvSpPr>
            <p:cNvPr id="53" name="rc53"/>
            <p:cNvSpPr/>
            <p:nvPr/>
          </p:nvSpPr>
          <p:spPr>
            <a:xfrm>
              <a:off x="5177741" y="3349526"/>
              <a:ext cx="249522" cy="657158"/>
            </a:xfrm>
            <a:prstGeom prst="rect">
              <a:avLst/>
            </a:prstGeom>
            <a:solidFill>
              <a:srgbClr val="80BD41">
                <a:alpha val="100000"/>
              </a:srgbClr>
            </a:solidFill>
          </p:spPr>
          <p:txBody>
            <a:bodyPr/>
            <a:lstStyle/>
            <a:p/>
          </p:txBody>
        </p:sp>
        <p:sp>
          <p:nvSpPr>
            <p:cNvPr id="54" name="rc54"/>
            <p:cNvSpPr/>
            <p:nvPr/>
          </p:nvSpPr>
          <p:spPr>
            <a:xfrm>
              <a:off x="5177741" y="2963561"/>
              <a:ext cx="249522" cy="385964"/>
            </a:xfrm>
            <a:prstGeom prst="rect">
              <a:avLst/>
            </a:prstGeom>
            <a:solidFill>
              <a:srgbClr val="1CABE2">
                <a:alpha val="100000"/>
              </a:srgbClr>
            </a:solidFill>
          </p:spPr>
          <p:txBody>
            <a:bodyPr/>
            <a:lstStyle/>
            <a:p/>
          </p:txBody>
        </p:sp>
        <p:sp>
          <p:nvSpPr>
            <p:cNvPr id="55" name="rc55"/>
            <p:cNvSpPr/>
            <p:nvPr/>
          </p:nvSpPr>
          <p:spPr>
            <a:xfrm>
              <a:off x="5454988" y="3331332"/>
              <a:ext cx="249522" cy="675352"/>
            </a:xfrm>
            <a:prstGeom prst="rect">
              <a:avLst/>
            </a:prstGeom>
            <a:solidFill>
              <a:srgbClr val="80BD41">
                <a:alpha val="100000"/>
              </a:srgbClr>
            </a:solidFill>
          </p:spPr>
          <p:txBody>
            <a:bodyPr/>
            <a:lstStyle/>
            <a:p/>
          </p:txBody>
        </p:sp>
        <p:sp>
          <p:nvSpPr>
            <p:cNvPr id="56" name="rc56"/>
            <p:cNvSpPr/>
            <p:nvPr/>
          </p:nvSpPr>
          <p:spPr>
            <a:xfrm>
              <a:off x="5454988" y="2967665"/>
              <a:ext cx="249522" cy="363667"/>
            </a:xfrm>
            <a:prstGeom prst="rect">
              <a:avLst/>
            </a:prstGeom>
            <a:solidFill>
              <a:srgbClr val="1CABE2">
                <a:alpha val="100000"/>
              </a:srgbClr>
            </a:solidFill>
          </p:spPr>
          <p:txBody>
            <a:bodyPr/>
            <a:lstStyle/>
            <a:p/>
          </p:txBody>
        </p:sp>
        <p:sp>
          <p:nvSpPr>
            <p:cNvPr id="57" name="rc57"/>
            <p:cNvSpPr/>
            <p:nvPr/>
          </p:nvSpPr>
          <p:spPr>
            <a:xfrm>
              <a:off x="5732236" y="3240843"/>
              <a:ext cx="249522" cy="765841"/>
            </a:xfrm>
            <a:prstGeom prst="rect">
              <a:avLst/>
            </a:prstGeom>
            <a:solidFill>
              <a:srgbClr val="80BD41">
                <a:alpha val="100000"/>
              </a:srgbClr>
            </a:solidFill>
          </p:spPr>
          <p:txBody>
            <a:bodyPr/>
            <a:lstStyle/>
            <a:p/>
          </p:txBody>
        </p:sp>
        <p:sp>
          <p:nvSpPr>
            <p:cNvPr id="58" name="rc58"/>
            <p:cNvSpPr/>
            <p:nvPr/>
          </p:nvSpPr>
          <p:spPr>
            <a:xfrm>
              <a:off x="5732236" y="2957611"/>
              <a:ext cx="249522" cy="283232"/>
            </a:xfrm>
            <a:prstGeom prst="rect">
              <a:avLst/>
            </a:prstGeom>
            <a:solidFill>
              <a:srgbClr val="1CABE2">
                <a:alpha val="100000"/>
              </a:srgbClr>
            </a:solidFill>
          </p:spPr>
          <p:txBody>
            <a:bodyPr/>
            <a:lstStyle/>
            <a:p/>
          </p:txBody>
        </p:sp>
        <p:sp>
          <p:nvSpPr>
            <p:cNvPr id="59" name="rc59"/>
            <p:cNvSpPr/>
            <p:nvPr/>
          </p:nvSpPr>
          <p:spPr>
            <a:xfrm>
              <a:off x="6009484" y="3163896"/>
              <a:ext cx="249522" cy="842788"/>
            </a:xfrm>
            <a:prstGeom prst="rect">
              <a:avLst/>
            </a:prstGeom>
            <a:solidFill>
              <a:srgbClr val="80BD41">
                <a:alpha val="100000"/>
              </a:srgbClr>
            </a:solidFill>
          </p:spPr>
          <p:txBody>
            <a:bodyPr/>
            <a:lstStyle/>
            <a:p/>
          </p:txBody>
        </p:sp>
        <p:sp>
          <p:nvSpPr>
            <p:cNvPr id="60" name="rc60"/>
            <p:cNvSpPr/>
            <p:nvPr/>
          </p:nvSpPr>
          <p:spPr>
            <a:xfrm>
              <a:off x="6009484" y="2953234"/>
              <a:ext cx="249522" cy="210662"/>
            </a:xfrm>
            <a:prstGeom prst="rect">
              <a:avLst/>
            </a:prstGeom>
            <a:solidFill>
              <a:srgbClr val="1CABE2">
                <a:alpha val="100000"/>
              </a:srgbClr>
            </a:solidFill>
          </p:spPr>
          <p:txBody>
            <a:bodyPr/>
            <a:lstStyle/>
            <a:p/>
          </p:txBody>
        </p:sp>
        <p:sp>
          <p:nvSpPr>
            <p:cNvPr id="61" name="rc61"/>
            <p:cNvSpPr/>
            <p:nvPr/>
          </p:nvSpPr>
          <p:spPr>
            <a:xfrm>
              <a:off x="6286731" y="3147002"/>
              <a:ext cx="249522" cy="859682"/>
            </a:xfrm>
            <a:prstGeom prst="rect">
              <a:avLst/>
            </a:prstGeom>
            <a:solidFill>
              <a:srgbClr val="80BD41">
                <a:alpha val="100000"/>
              </a:srgbClr>
            </a:solidFill>
          </p:spPr>
          <p:txBody>
            <a:bodyPr/>
            <a:lstStyle/>
            <a:p/>
          </p:txBody>
        </p:sp>
        <p:sp>
          <p:nvSpPr>
            <p:cNvPr id="62" name="rc62"/>
            <p:cNvSpPr/>
            <p:nvPr/>
          </p:nvSpPr>
          <p:spPr>
            <a:xfrm>
              <a:off x="6286731" y="2945368"/>
              <a:ext cx="249522" cy="201634"/>
            </a:xfrm>
            <a:prstGeom prst="rect">
              <a:avLst/>
            </a:prstGeom>
            <a:solidFill>
              <a:srgbClr val="1CABE2">
                <a:alpha val="100000"/>
              </a:srgbClr>
            </a:solidFill>
          </p:spPr>
          <p:txBody>
            <a:bodyPr/>
            <a:lstStyle/>
            <a:p/>
          </p:txBody>
        </p:sp>
        <p:sp>
          <p:nvSpPr>
            <p:cNvPr id="63" name="rc63"/>
            <p:cNvSpPr/>
            <p:nvPr/>
          </p:nvSpPr>
          <p:spPr>
            <a:xfrm>
              <a:off x="6563979" y="3249598"/>
              <a:ext cx="249522" cy="757086"/>
            </a:xfrm>
            <a:prstGeom prst="rect">
              <a:avLst/>
            </a:prstGeom>
            <a:solidFill>
              <a:srgbClr val="80BD41">
                <a:alpha val="100000"/>
              </a:srgbClr>
            </a:solidFill>
          </p:spPr>
          <p:txBody>
            <a:bodyPr/>
            <a:lstStyle/>
            <a:p/>
          </p:txBody>
        </p:sp>
        <p:sp>
          <p:nvSpPr>
            <p:cNvPr id="64" name="rc64"/>
            <p:cNvSpPr/>
            <p:nvPr/>
          </p:nvSpPr>
          <p:spPr>
            <a:xfrm>
              <a:off x="6563979" y="2940375"/>
              <a:ext cx="249522" cy="309223"/>
            </a:xfrm>
            <a:prstGeom prst="rect">
              <a:avLst/>
            </a:prstGeom>
            <a:solidFill>
              <a:srgbClr val="1CABE2">
                <a:alpha val="100000"/>
              </a:srgbClr>
            </a:solidFill>
          </p:spPr>
          <p:txBody>
            <a:bodyPr/>
            <a:lstStyle/>
            <a:p/>
          </p:txBody>
        </p:sp>
        <p:sp>
          <p:nvSpPr>
            <p:cNvPr id="65" name="rc65"/>
            <p:cNvSpPr/>
            <p:nvPr/>
          </p:nvSpPr>
          <p:spPr>
            <a:xfrm>
              <a:off x="6841227" y="3298844"/>
              <a:ext cx="249522" cy="707841"/>
            </a:xfrm>
            <a:prstGeom prst="rect">
              <a:avLst/>
            </a:prstGeom>
            <a:solidFill>
              <a:srgbClr val="80BD41">
                <a:alpha val="100000"/>
              </a:srgbClr>
            </a:solidFill>
          </p:spPr>
          <p:txBody>
            <a:bodyPr/>
            <a:lstStyle/>
            <a:p/>
          </p:txBody>
        </p:sp>
        <p:sp>
          <p:nvSpPr>
            <p:cNvPr id="66" name="rc66"/>
            <p:cNvSpPr/>
            <p:nvPr/>
          </p:nvSpPr>
          <p:spPr>
            <a:xfrm>
              <a:off x="6841227" y="2934219"/>
              <a:ext cx="249522" cy="364624"/>
            </a:xfrm>
            <a:prstGeom prst="rect">
              <a:avLst/>
            </a:prstGeom>
            <a:solidFill>
              <a:srgbClr val="1CABE2">
                <a:alpha val="100000"/>
              </a:srgbClr>
            </a:solidFill>
          </p:spPr>
          <p:txBody>
            <a:bodyPr/>
            <a:lstStyle/>
            <a:p/>
          </p:txBody>
        </p:sp>
        <p:sp>
          <p:nvSpPr>
            <p:cNvPr id="67" name="rc67"/>
            <p:cNvSpPr/>
            <p:nvPr/>
          </p:nvSpPr>
          <p:spPr>
            <a:xfrm>
              <a:off x="7118474" y="3281334"/>
              <a:ext cx="249522" cy="725350"/>
            </a:xfrm>
            <a:prstGeom prst="rect">
              <a:avLst/>
            </a:prstGeom>
            <a:solidFill>
              <a:srgbClr val="80BD41">
                <a:alpha val="100000"/>
              </a:srgbClr>
            </a:solidFill>
          </p:spPr>
          <p:txBody>
            <a:bodyPr/>
            <a:lstStyle/>
            <a:p/>
          </p:txBody>
        </p:sp>
        <p:sp>
          <p:nvSpPr>
            <p:cNvPr id="68" name="rc68"/>
            <p:cNvSpPr/>
            <p:nvPr/>
          </p:nvSpPr>
          <p:spPr>
            <a:xfrm>
              <a:off x="7118474" y="2924096"/>
              <a:ext cx="249522" cy="357237"/>
            </a:xfrm>
            <a:prstGeom prst="rect">
              <a:avLst/>
            </a:prstGeom>
            <a:solidFill>
              <a:srgbClr val="1CABE2">
                <a:alpha val="100000"/>
              </a:srgbClr>
            </a:solidFill>
          </p:spPr>
          <p:txBody>
            <a:bodyPr/>
            <a:lstStyle/>
            <a:p/>
          </p:txBody>
        </p:sp>
        <p:sp>
          <p:nvSpPr>
            <p:cNvPr id="69" name="rc69"/>
            <p:cNvSpPr/>
            <p:nvPr/>
          </p:nvSpPr>
          <p:spPr>
            <a:xfrm>
              <a:off x="7395722" y="3141462"/>
              <a:ext cx="249522" cy="865222"/>
            </a:xfrm>
            <a:prstGeom prst="rect">
              <a:avLst/>
            </a:prstGeom>
            <a:solidFill>
              <a:srgbClr val="80BD41">
                <a:alpha val="100000"/>
              </a:srgbClr>
            </a:solidFill>
          </p:spPr>
          <p:txBody>
            <a:bodyPr/>
            <a:lstStyle/>
            <a:p/>
          </p:txBody>
        </p:sp>
        <p:sp>
          <p:nvSpPr>
            <p:cNvPr id="70" name="rc70"/>
            <p:cNvSpPr/>
            <p:nvPr/>
          </p:nvSpPr>
          <p:spPr>
            <a:xfrm>
              <a:off x="7395722" y="2911443"/>
              <a:ext cx="249522" cy="230019"/>
            </a:xfrm>
            <a:prstGeom prst="rect">
              <a:avLst/>
            </a:prstGeom>
            <a:solidFill>
              <a:srgbClr val="1CABE2">
                <a:alpha val="100000"/>
              </a:srgbClr>
            </a:solidFill>
          </p:spPr>
          <p:txBody>
            <a:bodyPr/>
            <a:lstStyle/>
            <a:p/>
          </p:txBody>
        </p:sp>
        <p:sp>
          <p:nvSpPr>
            <p:cNvPr id="71" name="rc71"/>
            <p:cNvSpPr/>
            <p:nvPr/>
          </p:nvSpPr>
          <p:spPr>
            <a:xfrm>
              <a:off x="7672970" y="3083393"/>
              <a:ext cx="249522" cy="923291"/>
            </a:xfrm>
            <a:prstGeom prst="rect">
              <a:avLst/>
            </a:prstGeom>
            <a:solidFill>
              <a:srgbClr val="80BD41">
                <a:alpha val="100000"/>
              </a:srgbClr>
            </a:solidFill>
          </p:spPr>
          <p:txBody>
            <a:bodyPr/>
            <a:lstStyle/>
            <a:p/>
          </p:txBody>
        </p:sp>
        <p:sp>
          <p:nvSpPr>
            <p:cNvPr id="72" name="rc72"/>
            <p:cNvSpPr/>
            <p:nvPr/>
          </p:nvSpPr>
          <p:spPr>
            <a:xfrm>
              <a:off x="7672970" y="2894275"/>
              <a:ext cx="249522" cy="189117"/>
            </a:xfrm>
            <a:prstGeom prst="rect">
              <a:avLst/>
            </a:prstGeom>
            <a:solidFill>
              <a:srgbClr val="1CABE2">
                <a:alpha val="100000"/>
              </a:srgbClr>
            </a:solidFill>
          </p:spPr>
          <p:txBody>
            <a:bodyPr/>
            <a:lstStyle/>
            <a:p/>
          </p:txBody>
        </p:sp>
        <p:sp>
          <p:nvSpPr>
            <p:cNvPr id="73" name="rc73"/>
            <p:cNvSpPr/>
            <p:nvPr/>
          </p:nvSpPr>
          <p:spPr>
            <a:xfrm>
              <a:off x="7950217" y="3074433"/>
              <a:ext cx="249522" cy="932251"/>
            </a:xfrm>
            <a:prstGeom prst="rect">
              <a:avLst/>
            </a:prstGeom>
            <a:solidFill>
              <a:srgbClr val="80BD41">
                <a:alpha val="100000"/>
              </a:srgbClr>
            </a:solidFill>
          </p:spPr>
          <p:txBody>
            <a:bodyPr/>
            <a:lstStyle/>
            <a:p/>
          </p:txBody>
        </p:sp>
        <p:sp>
          <p:nvSpPr>
            <p:cNvPr id="74" name="rc74"/>
            <p:cNvSpPr/>
            <p:nvPr/>
          </p:nvSpPr>
          <p:spPr>
            <a:xfrm>
              <a:off x="7950217" y="2883469"/>
              <a:ext cx="249522" cy="190964"/>
            </a:xfrm>
            <a:prstGeom prst="rect">
              <a:avLst/>
            </a:prstGeom>
            <a:solidFill>
              <a:srgbClr val="1CABE2">
                <a:alpha val="100000"/>
              </a:srgbClr>
            </a:solidFill>
          </p:spPr>
          <p:txBody>
            <a:bodyPr/>
            <a:lstStyle/>
            <a:p/>
          </p:txBody>
        </p:sp>
        <p:sp>
          <p:nvSpPr>
            <p:cNvPr id="75" name="pl75"/>
            <p:cNvSpPr/>
            <p:nvPr/>
          </p:nvSpPr>
          <p:spPr>
            <a:xfrm>
              <a:off x="1421035" y="1676039"/>
              <a:ext cx="6653943" cy="1460163"/>
            </a:xfrm>
            <a:custGeom>
              <a:avLst/>
              <a:pathLst>
                <a:path w="6653943" h="1460163">
                  <a:moveTo>
                    <a:pt x="0" y="982802"/>
                  </a:moveTo>
                  <a:lnTo>
                    <a:pt x="277247" y="1095122"/>
                  </a:lnTo>
                  <a:lnTo>
                    <a:pt x="554495" y="1235522"/>
                  </a:lnTo>
                  <a:lnTo>
                    <a:pt x="831742" y="1347843"/>
                  </a:lnTo>
                  <a:lnTo>
                    <a:pt x="1108990" y="1460163"/>
                  </a:lnTo>
                  <a:lnTo>
                    <a:pt x="1386238" y="645841"/>
                  </a:lnTo>
                  <a:lnTo>
                    <a:pt x="1663485" y="645841"/>
                  </a:lnTo>
                  <a:lnTo>
                    <a:pt x="1940733" y="505441"/>
                  </a:lnTo>
                  <a:lnTo>
                    <a:pt x="2217981" y="224640"/>
                  </a:lnTo>
                  <a:lnTo>
                    <a:pt x="2495228" y="56160"/>
                  </a:lnTo>
                  <a:lnTo>
                    <a:pt x="2772476" y="365040"/>
                  </a:lnTo>
                  <a:lnTo>
                    <a:pt x="3049724" y="168480"/>
                  </a:lnTo>
                  <a:lnTo>
                    <a:pt x="3326971" y="84240"/>
                  </a:lnTo>
                  <a:lnTo>
                    <a:pt x="3604219" y="84240"/>
                  </a:lnTo>
                  <a:lnTo>
                    <a:pt x="3881467" y="561601"/>
                  </a:lnTo>
                  <a:lnTo>
                    <a:pt x="4158714" y="505441"/>
                  </a:lnTo>
                  <a:lnTo>
                    <a:pt x="4435962" y="280800"/>
                  </a:lnTo>
                  <a:lnTo>
                    <a:pt x="4713210" y="84240"/>
                  </a:lnTo>
                  <a:lnTo>
                    <a:pt x="4990457" y="56160"/>
                  </a:lnTo>
                  <a:lnTo>
                    <a:pt x="5267705" y="336960"/>
                  </a:lnTo>
                  <a:lnTo>
                    <a:pt x="5544953" y="477361"/>
                  </a:lnTo>
                  <a:lnTo>
                    <a:pt x="5822200" y="449281"/>
                  </a:lnTo>
                  <a:lnTo>
                    <a:pt x="6099448" y="112320"/>
                  </a:lnTo>
                  <a:lnTo>
                    <a:pt x="6376696" y="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0" name="tx80"/>
            <p:cNvSpPr/>
            <p:nvPr/>
          </p:nvSpPr>
          <p:spPr>
            <a:xfrm>
              <a:off x="662845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1303481" y="3082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87" name="tx87"/>
            <p:cNvSpPr/>
            <p:nvPr/>
          </p:nvSpPr>
          <p:spPr>
            <a:xfrm>
              <a:off x="2728897" y="30158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4075958" y="2874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145.7</a:t>
              </a:r>
            </a:p>
          </p:txBody>
        </p:sp>
        <p:sp>
          <p:nvSpPr>
            <p:cNvPr id="89" name="tx89"/>
            <p:cNvSpPr/>
            <p:nvPr/>
          </p:nvSpPr>
          <p:spPr>
            <a:xfrm>
              <a:off x="5462196" y="2831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151.9</a:t>
              </a:r>
            </a:p>
          </p:txBody>
        </p:sp>
        <p:sp>
          <p:nvSpPr>
            <p:cNvPr id="90" name="tx90"/>
            <p:cNvSpPr/>
            <p:nvPr/>
          </p:nvSpPr>
          <p:spPr>
            <a:xfrm>
              <a:off x="6571187" y="2804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155.9</a:t>
              </a:r>
            </a:p>
          </p:txBody>
        </p:sp>
        <p:sp>
          <p:nvSpPr>
            <p:cNvPr id="91" name="tx91"/>
            <p:cNvSpPr/>
            <p:nvPr/>
          </p:nvSpPr>
          <p:spPr>
            <a:xfrm>
              <a:off x="6848435" y="27982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156.8</a:t>
              </a:r>
            </a:p>
          </p:txBody>
        </p:sp>
        <p:sp>
          <p:nvSpPr>
            <p:cNvPr id="92" name="tx92"/>
            <p:cNvSpPr/>
            <p:nvPr/>
          </p:nvSpPr>
          <p:spPr>
            <a:xfrm>
              <a:off x="7125682" y="27881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3" name="tx93"/>
            <p:cNvSpPr/>
            <p:nvPr/>
          </p:nvSpPr>
          <p:spPr>
            <a:xfrm>
              <a:off x="7402930" y="27755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160.1</a:t>
              </a:r>
            </a:p>
          </p:txBody>
        </p:sp>
        <p:sp>
          <p:nvSpPr>
            <p:cNvPr id="94" name="tx94"/>
            <p:cNvSpPr/>
            <p:nvPr/>
          </p:nvSpPr>
          <p:spPr>
            <a:xfrm>
              <a:off x="7680178" y="2758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5" name="tx95"/>
            <p:cNvSpPr/>
            <p:nvPr/>
          </p:nvSpPr>
          <p:spPr>
            <a:xfrm>
              <a:off x="7957425" y="27475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96" name="pl96"/>
            <p:cNvSpPr/>
            <p:nvPr/>
          </p:nvSpPr>
          <p:spPr>
            <a:xfrm>
              <a:off x="1421035"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7824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07" name="tx107"/>
            <p:cNvSpPr/>
            <p:nvPr/>
          </p:nvSpPr>
          <p:spPr>
            <a:xfrm>
              <a:off x="1329607" y="3388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08" name="tx108"/>
            <p:cNvSpPr/>
            <p:nvPr/>
          </p:nvSpPr>
          <p:spPr>
            <a:xfrm>
              <a:off x="2755022" y="371632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9" name="tx109"/>
            <p:cNvSpPr/>
            <p:nvPr/>
          </p:nvSpPr>
          <p:spPr>
            <a:xfrm>
              <a:off x="2755022" y="32877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10" name="tx110"/>
            <p:cNvSpPr/>
            <p:nvPr/>
          </p:nvSpPr>
          <p:spPr>
            <a:xfrm>
              <a:off x="4115135" y="36228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1" name="tx111"/>
            <p:cNvSpPr/>
            <p:nvPr/>
          </p:nvSpPr>
          <p:spPr>
            <a:xfrm>
              <a:off x="4102084" y="31244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2" name="tx112"/>
            <p:cNvSpPr/>
            <p:nvPr/>
          </p:nvSpPr>
          <p:spPr>
            <a:xfrm>
              <a:off x="5488322" y="3633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98.7</a:t>
              </a:r>
            </a:p>
          </p:txBody>
        </p:sp>
        <p:sp>
          <p:nvSpPr>
            <p:cNvPr id="113" name="tx113"/>
            <p:cNvSpPr/>
            <p:nvPr/>
          </p:nvSpPr>
          <p:spPr>
            <a:xfrm>
              <a:off x="5488322" y="31144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4" name="tx114"/>
            <p:cNvSpPr/>
            <p:nvPr/>
          </p:nvSpPr>
          <p:spPr>
            <a:xfrm>
              <a:off x="6571187" y="35930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110.7</a:t>
              </a:r>
            </a:p>
          </p:txBody>
        </p:sp>
        <p:sp>
          <p:nvSpPr>
            <p:cNvPr id="115" name="tx115"/>
            <p:cNvSpPr/>
            <p:nvPr/>
          </p:nvSpPr>
          <p:spPr>
            <a:xfrm>
              <a:off x="6597312" y="3059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16" name="tx116"/>
            <p:cNvSpPr/>
            <p:nvPr/>
          </p:nvSpPr>
          <p:spPr>
            <a:xfrm>
              <a:off x="6848435" y="36176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17" name="tx117"/>
            <p:cNvSpPr/>
            <p:nvPr/>
          </p:nvSpPr>
          <p:spPr>
            <a:xfrm>
              <a:off x="6874560" y="30814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8" name="tx118"/>
            <p:cNvSpPr/>
            <p:nvPr/>
          </p:nvSpPr>
          <p:spPr>
            <a:xfrm>
              <a:off x="7164859" y="36089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9" name="tx119"/>
            <p:cNvSpPr/>
            <p:nvPr/>
          </p:nvSpPr>
          <p:spPr>
            <a:xfrm>
              <a:off x="7151808" y="3067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52.2</a:t>
              </a:r>
            </a:p>
          </p:txBody>
        </p:sp>
        <p:sp>
          <p:nvSpPr>
            <p:cNvPr id="120" name="tx120"/>
            <p:cNvSpPr/>
            <p:nvPr/>
          </p:nvSpPr>
          <p:spPr>
            <a:xfrm>
              <a:off x="7402930" y="3539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126.5</a:t>
              </a:r>
            </a:p>
          </p:txBody>
        </p:sp>
        <p:sp>
          <p:nvSpPr>
            <p:cNvPr id="121" name="tx121"/>
            <p:cNvSpPr/>
            <p:nvPr/>
          </p:nvSpPr>
          <p:spPr>
            <a:xfrm>
              <a:off x="7429055" y="29913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22" name="tx122"/>
            <p:cNvSpPr/>
            <p:nvPr/>
          </p:nvSpPr>
          <p:spPr>
            <a:xfrm>
              <a:off x="7719354" y="35099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3" name="tx123"/>
            <p:cNvSpPr/>
            <p:nvPr/>
          </p:nvSpPr>
          <p:spPr>
            <a:xfrm>
              <a:off x="7706303" y="2953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4" name="tx124"/>
            <p:cNvSpPr/>
            <p:nvPr/>
          </p:nvSpPr>
          <p:spPr>
            <a:xfrm>
              <a:off x="7957425" y="35054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136.3</a:t>
              </a:r>
            </a:p>
          </p:txBody>
        </p:sp>
        <p:sp>
          <p:nvSpPr>
            <p:cNvPr id="125" name="tx125"/>
            <p:cNvSpPr/>
            <p:nvPr/>
          </p:nvSpPr>
          <p:spPr>
            <a:xfrm>
              <a:off x="7983551" y="2943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706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5866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0259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186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1760"/>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2000-2024</a:t>
              </a:r>
            </a:p>
          </p:txBody>
        </p:sp>
        <p:sp>
          <p:nvSpPr>
            <p:cNvPr id="156" name="pl156"/>
            <p:cNvSpPr/>
            <p:nvPr/>
          </p:nvSpPr>
          <p:spPr>
            <a:xfrm>
              <a:off x="22971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2989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007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025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980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2998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016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4431597" cy="162162"/>
            </a:xfrm>
            <a:prstGeom prst="rect">
              <a:avLst/>
            </a:prstGeom>
            <a:solidFill>
              <a:srgbClr val="80BD41">
                <a:alpha val="100000"/>
              </a:srgbClr>
            </a:solidFill>
          </p:spPr>
          <p:txBody>
            <a:bodyPr/>
            <a:lstStyle/>
            <a:p/>
          </p:txBody>
        </p:sp>
        <p:sp>
          <p:nvSpPr>
            <p:cNvPr id="168" name="rc168"/>
            <p:cNvSpPr/>
            <p:nvPr/>
          </p:nvSpPr>
          <p:spPr>
            <a:xfrm>
              <a:off x="5727871" y="5774644"/>
              <a:ext cx="1810032" cy="162162"/>
            </a:xfrm>
            <a:prstGeom prst="rect">
              <a:avLst/>
            </a:prstGeom>
            <a:solidFill>
              <a:srgbClr val="1CABE2">
                <a:alpha val="100000"/>
              </a:srgbClr>
            </a:solidFill>
          </p:spPr>
          <p:txBody>
            <a:bodyPr/>
            <a:lstStyle/>
            <a:p/>
          </p:txBody>
        </p:sp>
        <p:sp>
          <p:nvSpPr>
            <p:cNvPr id="169" name="rc169"/>
            <p:cNvSpPr/>
            <p:nvPr/>
          </p:nvSpPr>
          <p:spPr>
            <a:xfrm>
              <a:off x="1296273" y="5571941"/>
              <a:ext cx="5404474" cy="162162"/>
            </a:xfrm>
            <a:prstGeom prst="rect">
              <a:avLst/>
            </a:prstGeom>
            <a:solidFill>
              <a:srgbClr val="80BD41">
                <a:alpha val="100000"/>
              </a:srgbClr>
            </a:solidFill>
          </p:spPr>
          <p:txBody>
            <a:bodyPr/>
            <a:lstStyle/>
            <a:p/>
          </p:txBody>
        </p:sp>
        <p:sp>
          <p:nvSpPr>
            <p:cNvPr id="170" name="rc170"/>
            <p:cNvSpPr/>
            <p:nvPr/>
          </p:nvSpPr>
          <p:spPr>
            <a:xfrm>
              <a:off x="6700748" y="5571941"/>
              <a:ext cx="1106998" cy="162162"/>
            </a:xfrm>
            <a:prstGeom prst="rect">
              <a:avLst/>
            </a:prstGeom>
            <a:solidFill>
              <a:srgbClr val="1CABE2">
                <a:alpha val="100000"/>
              </a:srgbClr>
            </a:solidFill>
          </p:spPr>
          <p:txBody>
            <a:bodyPr/>
            <a:lstStyle/>
            <a:p/>
          </p:txBody>
        </p:sp>
        <p:sp>
          <p:nvSpPr>
            <p:cNvPr id="171" name="rc171"/>
            <p:cNvSpPr/>
            <p:nvPr/>
          </p:nvSpPr>
          <p:spPr>
            <a:xfrm>
              <a:off x="1296273" y="5369238"/>
              <a:ext cx="5456922" cy="162162"/>
            </a:xfrm>
            <a:prstGeom prst="rect">
              <a:avLst/>
            </a:prstGeom>
            <a:solidFill>
              <a:srgbClr val="80BD41">
                <a:alpha val="100000"/>
              </a:srgbClr>
            </a:solidFill>
          </p:spPr>
          <p:txBody>
            <a:bodyPr/>
            <a:lstStyle/>
            <a:p/>
          </p:txBody>
        </p:sp>
        <p:sp>
          <p:nvSpPr>
            <p:cNvPr id="172" name="rc172"/>
            <p:cNvSpPr/>
            <p:nvPr/>
          </p:nvSpPr>
          <p:spPr>
            <a:xfrm>
              <a:off x="6753195" y="5369238"/>
              <a:ext cx="1117808" cy="162162"/>
            </a:xfrm>
            <a:prstGeom prst="rect">
              <a:avLst/>
            </a:prstGeom>
            <a:solidFill>
              <a:srgbClr val="1CABE2">
                <a:alpha val="100000"/>
              </a:srgbClr>
            </a:solidFill>
          </p:spPr>
          <p:txBody>
            <a:bodyPr/>
            <a:lstStyle/>
            <a:p/>
          </p:txBody>
        </p:sp>
        <p:sp>
          <p:nvSpPr>
            <p:cNvPr id="173" name="tx173"/>
            <p:cNvSpPr/>
            <p:nvPr/>
          </p:nvSpPr>
          <p:spPr>
            <a:xfrm>
              <a:off x="770530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155.9</a:t>
              </a:r>
            </a:p>
          </p:txBody>
        </p:sp>
        <p:sp>
          <p:nvSpPr>
            <p:cNvPr id="174" name="tx174"/>
            <p:cNvSpPr/>
            <p:nvPr/>
          </p:nvSpPr>
          <p:spPr>
            <a:xfrm>
              <a:off x="798863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162.6</a:t>
              </a:r>
            </a:p>
          </p:txBody>
        </p:sp>
        <p:sp>
          <p:nvSpPr>
            <p:cNvPr id="175" name="tx175"/>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164.2</a:t>
              </a:r>
            </a:p>
          </p:txBody>
        </p:sp>
        <p:sp>
          <p:nvSpPr>
            <p:cNvPr id="176" name="tx176"/>
            <p:cNvSpPr/>
            <p:nvPr/>
          </p:nvSpPr>
          <p:spPr>
            <a:xfrm>
              <a:off x="3376433"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110.7</a:t>
              </a:r>
            </a:p>
          </p:txBody>
        </p:sp>
        <p:sp>
          <p:nvSpPr>
            <p:cNvPr id="177" name="tx177"/>
            <p:cNvSpPr/>
            <p:nvPr/>
          </p:nvSpPr>
          <p:spPr>
            <a:xfrm>
              <a:off x="652739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a:t>
              </a:r>
            </a:p>
          </p:txBody>
        </p:sp>
        <p:sp>
          <p:nvSpPr>
            <p:cNvPr id="178" name="tx178"/>
            <p:cNvSpPr/>
            <p:nvPr/>
          </p:nvSpPr>
          <p:spPr>
            <a:xfrm>
              <a:off x="3908076" y="56125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9" name="tx179"/>
            <p:cNvSpPr/>
            <p:nvPr/>
          </p:nvSpPr>
          <p:spPr>
            <a:xfrm>
              <a:off x="714875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80" name="tx180"/>
            <p:cNvSpPr/>
            <p:nvPr/>
          </p:nvSpPr>
          <p:spPr>
            <a:xfrm>
              <a:off x="3889096"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136.3</a:t>
              </a:r>
            </a:p>
          </p:txBody>
        </p:sp>
        <p:sp>
          <p:nvSpPr>
            <p:cNvPr id="181" name="tx181"/>
            <p:cNvSpPr/>
            <p:nvPr/>
          </p:nvSpPr>
          <p:spPr>
            <a:xfrm>
              <a:off x="720660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22038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1833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718514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(83%) was higher than in 2019 (71%).
The number of children vaccinated with DTP3 increased 23%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21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30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33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647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75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684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3993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36111"/>
              <a:ext cx="249014" cy="370573"/>
            </a:xfrm>
            <a:prstGeom prst="rect">
              <a:avLst/>
            </a:prstGeom>
            <a:solidFill>
              <a:srgbClr val="E2231A">
                <a:alpha val="100000"/>
              </a:srgbClr>
            </a:solidFill>
          </p:spPr>
          <p:txBody>
            <a:bodyPr/>
            <a:lstStyle/>
            <a:p/>
          </p:txBody>
        </p:sp>
        <p:sp>
          <p:nvSpPr>
            <p:cNvPr id="24" name="rc24"/>
            <p:cNvSpPr/>
            <p:nvPr/>
          </p:nvSpPr>
          <p:spPr>
            <a:xfrm>
              <a:off x="1587736" y="3578002"/>
              <a:ext cx="249014" cy="428682"/>
            </a:xfrm>
            <a:prstGeom prst="rect">
              <a:avLst/>
            </a:prstGeom>
            <a:solidFill>
              <a:srgbClr val="E2231A">
                <a:alpha val="100000"/>
              </a:srgbClr>
            </a:solidFill>
          </p:spPr>
          <p:txBody>
            <a:bodyPr/>
            <a:lstStyle/>
            <a:p/>
          </p:txBody>
        </p:sp>
        <p:sp>
          <p:nvSpPr>
            <p:cNvPr id="25" name="rc25"/>
            <p:cNvSpPr/>
            <p:nvPr/>
          </p:nvSpPr>
          <p:spPr>
            <a:xfrm>
              <a:off x="1864419" y="3508081"/>
              <a:ext cx="249014" cy="498603"/>
            </a:xfrm>
            <a:prstGeom prst="rect">
              <a:avLst/>
            </a:prstGeom>
            <a:solidFill>
              <a:srgbClr val="E2231A">
                <a:alpha val="100000"/>
              </a:srgbClr>
            </a:solidFill>
          </p:spPr>
          <p:txBody>
            <a:bodyPr/>
            <a:lstStyle/>
            <a:p/>
          </p:txBody>
        </p:sp>
        <p:sp>
          <p:nvSpPr>
            <p:cNvPr id="26" name="rc26"/>
            <p:cNvSpPr/>
            <p:nvPr/>
          </p:nvSpPr>
          <p:spPr>
            <a:xfrm>
              <a:off x="2141101" y="3450016"/>
              <a:ext cx="249014" cy="556669"/>
            </a:xfrm>
            <a:prstGeom prst="rect">
              <a:avLst/>
            </a:prstGeom>
            <a:solidFill>
              <a:srgbClr val="E2231A">
                <a:alpha val="100000"/>
              </a:srgbClr>
            </a:solidFill>
          </p:spPr>
          <p:txBody>
            <a:bodyPr/>
            <a:lstStyle/>
            <a:p/>
          </p:txBody>
        </p:sp>
        <p:sp>
          <p:nvSpPr>
            <p:cNvPr id="27" name="rc27"/>
            <p:cNvSpPr/>
            <p:nvPr/>
          </p:nvSpPr>
          <p:spPr>
            <a:xfrm>
              <a:off x="2417783" y="3388865"/>
              <a:ext cx="249014" cy="617820"/>
            </a:xfrm>
            <a:prstGeom prst="rect">
              <a:avLst/>
            </a:prstGeom>
            <a:solidFill>
              <a:srgbClr val="E2231A">
                <a:alpha val="100000"/>
              </a:srgbClr>
            </a:solidFill>
          </p:spPr>
          <p:txBody>
            <a:bodyPr/>
            <a:lstStyle/>
            <a:p/>
          </p:txBody>
        </p:sp>
        <p:sp>
          <p:nvSpPr>
            <p:cNvPr id="28" name="rc28"/>
            <p:cNvSpPr/>
            <p:nvPr/>
          </p:nvSpPr>
          <p:spPr>
            <a:xfrm>
              <a:off x="2694466" y="3593889"/>
              <a:ext cx="249014" cy="412795"/>
            </a:xfrm>
            <a:prstGeom prst="rect">
              <a:avLst/>
            </a:prstGeom>
            <a:solidFill>
              <a:srgbClr val="E2231A">
                <a:alpha val="100000"/>
              </a:srgbClr>
            </a:solidFill>
          </p:spPr>
          <p:txBody>
            <a:bodyPr/>
            <a:lstStyle/>
            <a:p/>
          </p:txBody>
        </p:sp>
        <p:sp>
          <p:nvSpPr>
            <p:cNvPr id="29" name="rc29"/>
            <p:cNvSpPr/>
            <p:nvPr/>
          </p:nvSpPr>
          <p:spPr>
            <a:xfrm>
              <a:off x="2971148" y="3577663"/>
              <a:ext cx="249014" cy="429021"/>
            </a:xfrm>
            <a:prstGeom prst="rect">
              <a:avLst/>
            </a:prstGeom>
            <a:solidFill>
              <a:srgbClr val="E2231A">
                <a:alpha val="100000"/>
              </a:srgbClr>
            </a:solidFill>
          </p:spPr>
          <p:txBody>
            <a:bodyPr/>
            <a:lstStyle/>
            <a:p/>
          </p:txBody>
        </p:sp>
        <p:sp>
          <p:nvSpPr>
            <p:cNvPr id="30" name="rc30"/>
            <p:cNvSpPr/>
            <p:nvPr/>
          </p:nvSpPr>
          <p:spPr>
            <a:xfrm>
              <a:off x="3247830" y="3655927"/>
              <a:ext cx="249014" cy="350758"/>
            </a:xfrm>
            <a:prstGeom prst="rect">
              <a:avLst/>
            </a:prstGeom>
            <a:solidFill>
              <a:srgbClr val="E2231A">
                <a:alpha val="100000"/>
              </a:srgbClr>
            </a:solidFill>
          </p:spPr>
          <p:txBody>
            <a:bodyPr/>
            <a:lstStyle/>
            <a:p/>
          </p:txBody>
        </p:sp>
        <p:sp>
          <p:nvSpPr>
            <p:cNvPr id="31" name="rc31"/>
            <p:cNvSpPr/>
            <p:nvPr/>
          </p:nvSpPr>
          <p:spPr>
            <a:xfrm>
              <a:off x="3524513" y="3709012"/>
              <a:ext cx="249014" cy="297672"/>
            </a:xfrm>
            <a:prstGeom prst="rect">
              <a:avLst/>
            </a:prstGeom>
            <a:solidFill>
              <a:srgbClr val="E2231A">
                <a:alpha val="100000"/>
              </a:srgbClr>
            </a:solidFill>
          </p:spPr>
          <p:txBody>
            <a:bodyPr/>
            <a:lstStyle/>
            <a:p/>
          </p:txBody>
        </p:sp>
        <p:sp>
          <p:nvSpPr>
            <p:cNvPr id="32" name="rc32"/>
            <p:cNvSpPr/>
            <p:nvPr/>
          </p:nvSpPr>
          <p:spPr>
            <a:xfrm>
              <a:off x="3801195" y="3793256"/>
              <a:ext cx="249014" cy="213428"/>
            </a:xfrm>
            <a:prstGeom prst="rect">
              <a:avLst/>
            </a:prstGeom>
            <a:solidFill>
              <a:srgbClr val="E2231A">
                <a:alpha val="100000"/>
              </a:srgbClr>
            </a:solidFill>
          </p:spPr>
          <p:txBody>
            <a:bodyPr/>
            <a:lstStyle/>
            <a:p/>
          </p:txBody>
        </p:sp>
        <p:sp>
          <p:nvSpPr>
            <p:cNvPr id="33" name="rc33"/>
            <p:cNvSpPr/>
            <p:nvPr/>
          </p:nvSpPr>
          <p:spPr>
            <a:xfrm>
              <a:off x="4077877" y="3563427"/>
              <a:ext cx="249014" cy="443258"/>
            </a:xfrm>
            <a:prstGeom prst="rect">
              <a:avLst/>
            </a:prstGeom>
            <a:solidFill>
              <a:srgbClr val="E2231A">
                <a:alpha val="100000"/>
              </a:srgbClr>
            </a:solidFill>
          </p:spPr>
          <p:txBody>
            <a:bodyPr/>
            <a:lstStyle/>
            <a:p/>
          </p:txBody>
        </p:sp>
        <p:sp>
          <p:nvSpPr>
            <p:cNvPr id="34" name="rc34"/>
            <p:cNvSpPr/>
            <p:nvPr/>
          </p:nvSpPr>
          <p:spPr>
            <a:xfrm>
              <a:off x="4354560" y="3634738"/>
              <a:ext cx="249014" cy="371947"/>
            </a:xfrm>
            <a:prstGeom prst="rect">
              <a:avLst/>
            </a:prstGeom>
            <a:solidFill>
              <a:srgbClr val="E2231A">
                <a:alpha val="100000"/>
              </a:srgbClr>
            </a:solidFill>
          </p:spPr>
          <p:txBody>
            <a:bodyPr/>
            <a:lstStyle/>
            <a:p/>
          </p:txBody>
        </p:sp>
        <p:sp>
          <p:nvSpPr>
            <p:cNvPr id="35" name="rc35"/>
            <p:cNvSpPr/>
            <p:nvPr/>
          </p:nvSpPr>
          <p:spPr>
            <a:xfrm>
              <a:off x="4631242" y="3737102"/>
              <a:ext cx="249014" cy="269582"/>
            </a:xfrm>
            <a:prstGeom prst="rect">
              <a:avLst/>
            </a:prstGeom>
            <a:solidFill>
              <a:srgbClr val="E2231A">
                <a:alpha val="100000"/>
              </a:srgbClr>
            </a:solidFill>
          </p:spPr>
          <p:txBody>
            <a:bodyPr/>
            <a:lstStyle/>
            <a:p/>
          </p:txBody>
        </p:sp>
        <p:sp>
          <p:nvSpPr>
            <p:cNvPr id="36" name="rc36"/>
            <p:cNvSpPr/>
            <p:nvPr/>
          </p:nvSpPr>
          <p:spPr>
            <a:xfrm>
              <a:off x="4907924" y="3659525"/>
              <a:ext cx="249014" cy="347159"/>
            </a:xfrm>
            <a:prstGeom prst="rect">
              <a:avLst/>
            </a:prstGeom>
            <a:solidFill>
              <a:srgbClr val="E2231A">
                <a:alpha val="100000"/>
              </a:srgbClr>
            </a:solidFill>
          </p:spPr>
          <p:txBody>
            <a:bodyPr/>
            <a:lstStyle/>
            <a:p/>
          </p:txBody>
        </p:sp>
        <p:sp>
          <p:nvSpPr>
            <p:cNvPr id="37" name="rc37"/>
            <p:cNvSpPr/>
            <p:nvPr/>
          </p:nvSpPr>
          <p:spPr>
            <a:xfrm>
              <a:off x="5184607" y="3449990"/>
              <a:ext cx="249014" cy="556695"/>
            </a:xfrm>
            <a:prstGeom prst="rect">
              <a:avLst/>
            </a:prstGeom>
            <a:solidFill>
              <a:srgbClr val="E2231A">
                <a:alpha val="100000"/>
              </a:srgbClr>
            </a:solidFill>
          </p:spPr>
          <p:txBody>
            <a:bodyPr/>
            <a:lstStyle/>
            <a:p/>
          </p:txBody>
        </p:sp>
        <p:sp>
          <p:nvSpPr>
            <p:cNvPr id="38" name="rc38"/>
            <p:cNvSpPr/>
            <p:nvPr/>
          </p:nvSpPr>
          <p:spPr>
            <a:xfrm>
              <a:off x="5461289" y="3531391"/>
              <a:ext cx="249014" cy="475293"/>
            </a:xfrm>
            <a:prstGeom prst="rect">
              <a:avLst/>
            </a:prstGeom>
            <a:solidFill>
              <a:srgbClr val="E2231A">
                <a:alpha val="100000"/>
              </a:srgbClr>
            </a:solidFill>
          </p:spPr>
          <p:txBody>
            <a:bodyPr/>
            <a:lstStyle/>
            <a:p/>
          </p:txBody>
        </p:sp>
        <p:sp>
          <p:nvSpPr>
            <p:cNvPr id="39" name="rc39"/>
            <p:cNvSpPr/>
            <p:nvPr/>
          </p:nvSpPr>
          <p:spPr>
            <a:xfrm>
              <a:off x="5737971" y="3606761"/>
              <a:ext cx="249014" cy="399923"/>
            </a:xfrm>
            <a:prstGeom prst="rect">
              <a:avLst/>
            </a:prstGeom>
            <a:solidFill>
              <a:srgbClr val="E2231A">
                <a:alpha val="100000"/>
              </a:srgbClr>
            </a:solidFill>
          </p:spPr>
          <p:txBody>
            <a:bodyPr/>
            <a:lstStyle/>
            <a:p/>
          </p:txBody>
        </p:sp>
        <p:sp>
          <p:nvSpPr>
            <p:cNvPr id="40" name="rc40"/>
            <p:cNvSpPr/>
            <p:nvPr/>
          </p:nvSpPr>
          <p:spPr>
            <a:xfrm>
              <a:off x="6014654" y="3672014"/>
              <a:ext cx="249014" cy="334670"/>
            </a:xfrm>
            <a:prstGeom prst="rect">
              <a:avLst/>
            </a:prstGeom>
            <a:solidFill>
              <a:srgbClr val="E2231A">
                <a:alpha val="100000"/>
              </a:srgbClr>
            </a:solidFill>
          </p:spPr>
          <p:txBody>
            <a:bodyPr/>
            <a:lstStyle/>
            <a:p/>
          </p:txBody>
        </p:sp>
        <p:sp>
          <p:nvSpPr>
            <p:cNvPr id="41" name="rc41"/>
            <p:cNvSpPr/>
            <p:nvPr/>
          </p:nvSpPr>
          <p:spPr>
            <a:xfrm>
              <a:off x="6291336" y="3656031"/>
              <a:ext cx="249014" cy="350653"/>
            </a:xfrm>
            <a:prstGeom prst="rect">
              <a:avLst/>
            </a:prstGeom>
            <a:solidFill>
              <a:srgbClr val="E2231A">
                <a:alpha val="100000"/>
              </a:srgbClr>
            </a:solidFill>
          </p:spPr>
          <p:txBody>
            <a:bodyPr/>
            <a:lstStyle/>
            <a:p/>
          </p:txBody>
        </p:sp>
        <p:sp>
          <p:nvSpPr>
            <p:cNvPr id="42" name="rc42"/>
            <p:cNvSpPr/>
            <p:nvPr/>
          </p:nvSpPr>
          <p:spPr>
            <a:xfrm>
              <a:off x="6568018" y="3573109"/>
              <a:ext cx="249014" cy="433576"/>
            </a:xfrm>
            <a:prstGeom prst="rect">
              <a:avLst/>
            </a:prstGeom>
            <a:solidFill>
              <a:srgbClr val="E2231A">
                <a:alpha val="100000"/>
              </a:srgbClr>
            </a:solidFill>
          </p:spPr>
          <p:txBody>
            <a:bodyPr/>
            <a:lstStyle/>
            <a:p/>
          </p:txBody>
        </p:sp>
        <p:sp>
          <p:nvSpPr>
            <p:cNvPr id="43" name="rc43"/>
            <p:cNvSpPr/>
            <p:nvPr/>
          </p:nvSpPr>
          <p:spPr>
            <a:xfrm>
              <a:off x="6844701" y="3475185"/>
              <a:ext cx="249014" cy="531499"/>
            </a:xfrm>
            <a:prstGeom prst="rect">
              <a:avLst/>
            </a:prstGeom>
            <a:solidFill>
              <a:srgbClr val="E2231A">
                <a:alpha val="100000"/>
              </a:srgbClr>
            </a:solidFill>
          </p:spPr>
          <p:txBody>
            <a:bodyPr/>
            <a:lstStyle/>
            <a:p/>
          </p:txBody>
        </p:sp>
        <p:sp>
          <p:nvSpPr>
            <p:cNvPr id="44" name="rc44"/>
            <p:cNvSpPr/>
            <p:nvPr/>
          </p:nvSpPr>
          <p:spPr>
            <a:xfrm>
              <a:off x="7121383" y="3428905"/>
              <a:ext cx="249014" cy="577779"/>
            </a:xfrm>
            <a:prstGeom prst="rect">
              <a:avLst/>
            </a:prstGeom>
            <a:solidFill>
              <a:srgbClr val="E2231A">
                <a:alpha val="100000"/>
              </a:srgbClr>
            </a:solidFill>
          </p:spPr>
          <p:txBody>
            <a:bodyPr/>
            <a:lstStyle/>
            <a:p/>
          </p:txBody>
        </p:sp>
        <p:sp>
          <p:nvSpPr>
            <p:cNvPr id="45" name="rc45"/>
            <p:cNvSpPr/>
            <p:nvPr/>
          </p:nvSpPr>
          <p:spPr>
            <a:xfrm>
              <a:off x="7398065" y="3714418"/>
              <a:ext cx="249014" cy="292266"/>
            </a:xfrm>
            <a:prstGeom prst="rect">
              <a:avLst/>
            </a:prstGeom>
            <a:solidFill>
              <a:srgbClr val="E2231A">
                <a:alpha val="100000"/>
              </a:srgbClr>
            </a:solidFill>
          </p:spPr>
          <p:txBody>
            <a:bodyPr/>
            <a:lstStyle/>
            <a:p/>
          </p:txBody>
        </p:sp>
        <p:sp>
          <p:nvSpPr>
            <p:cNvPr id="46" name="rc46"/>
            <p:cNvSpPr/>
            <p:nvPr/>
          </p:nvSpPr>
          <p:spPr>
            <a:xfrm>
              <a:off x="7674748" y="3752260"/>
              <a:ext cx="249014" cy="254425"/>
            </a:xfrm>
            <a:prstGeom prst="rect">
              <a:avLst/>
            </a:prstGeom>
            <a:solidFill>
              <a:srgbClr val="E2231A">
                <a:alpha val="100000"/>
              </a:srgbClr>
            </a:solidFill>
          </p:spPr>
          <p:txBody>
            <a:bodyPr/>
            <a:lstStyle/>
            <a:p/>
          </p:txBody>
        </p:sp>
        <p:sp>
          <p:nvSpPr>
            <p:cNvPr id="47" name="rc47"/>
            <p:cNvSpPr/>
            <p:nvPr/>
          </p:nvSpPr>
          <p:spPr>
            <a:xfrm>
              <a:off x="7951430" y="3749783"/>
              <a:ext cx="249014" cy="256902"/>
            </a:xfrm>
            <a:prstGeom prst="rect">
              <a:avLst/>
            </a:prstGeom>
            <a:solidFill>
              <a:srgbClr val="E2231A">
                <a:alpha val="100000"/>
              </a:srgbClr>
            </a:solidFill>
          </p:spPr>
          <p:txBody>
            <a:bodyPr/>
            <a:lstStyle/>
            <a:p/>
          </p:txBody>
        </p:sp>
        <p:sp>
          <p:nvSpPr>
            <p:cNvPr id="48" name="rc48"/>
            <p:cNvSpPr/>
            <p:nvPr/>
          </p:nvSpPr>
          <p:spPr>
            <a:xfrm>
              <a:off x="6568018" y="2883482"/>
              <a:ext cx="249014" cy="689626"/>
            </a:xfrm>
            <a:prstGeom prst="rect">
              <a:avLst/>
            </a:prstGeom>
            <a:solidFill>
              <a:srgbClr val="B3B3B3">
                <a:alpha val="100000"/>
              </a:srgbClr>
            </a:solidFill>
          </p:spPr>
          <p:txBody>
            <a:bodyPr/>
            <a:lstStyle/>
            <a:p/>
          </p:txBody>
        </p:sp>
        <p:sp>
          <p:nvSpPr>
            <p:cNvPr id="49" name="rc49"/>
            <p:cNvSpPr/>
            <p:nvPr/>
          </p:nvSpPr>
          <p:spPr>
            <a:xfrm>
              <a:off x="6844701" y="3095738"/>
              <a:ext cx="249014" cy="379447"/>
            </a:xfrm>
            <a:prstGeom prst="rect">
              <a:avLst/>
            </a:prstGeom>
            <a:solidFill>
              <a:srgbClr val="B3B3B3">
                <a:alpha val="100000"/>
              </a:srgbClr>
            </a:solidFill>
          </p:spPr>
          <p:txBody>
            <a:bodyPr/>
            <a:lstStyle/>
            <a:p/>
          </p:txBody>
        </p:sp>
        <p:sp>
          <p:nvSpPr>
            <p:cNvPr id="50" name="rc50"/>
            <p:cNvSpPr/>
            <p:nvPr/>
          </p:nvSpPr>
          <p:spPr>
            <a:xfrm>
              <a:off x="7121383" y="3153708"/>
              <a:ext cx="249014" cy="275197"/>
            </a:xfrm>
            <a:prstGeom prst="rect">
              <a:avLst/>
            </a:prstGeom>
            <a:solidFill>
              <a:srgbClr val="B3B3B3">
                <a:alpha val="100000"/>
              </a:srgbClr>
            </a:solidFill>
          </p:spPr>
          <p:txBody>
            <a:bodyPr/>
            <a:lstStyle/>
            <a:p/>
          </p:txBody>
        </p:sp>
        <p:sp>
          <p:nvSpPr>
            <p:cNvPr id="51" name="rc51"/>
            <p:cNvSpPr/>
            <p:nvPr/>
          </p:nvSpPr>
          <p:spPr>
            <a:xfrm>
              <a:off x="7398065" y="3464556"/>
              <a:ext cx="249014" cy="249862"/>
            </a:xfrm>
            <a:prstGeom prst="rect">
              <a:avLst/>
            </a:prstGeom>
            <a:solidFill>
              <a:srgbClr val="B3B3B3">
                <a:alpha val="100000"/>
              </a:srgbClr>
            </a:solidFill>
          </p:spPr>
          <p:txBody>
            <a:bodyPr/>
            <a:lstStyle/>
            <a:p/>
          </p:txBody>
        </p:sp>
        <p:sp>
          <p:nvSpPr>
            <p:cNvPr id="52" name="rc52"/>
            <p:cNvSpPr/>
            <p:nvPr/>
          </p:nvSpPr>
          <p:spPr>
            <a:xfrm>
              <a:off x="7674748" y="3472717"/>
              <a:ext cx="249014" cy="279542"/>
            </a:xfrm>
            <a:prstGeom prst="rect">
              <a:avLst/>
            </a:prstGeom>
            <a:solidFill>
              <a:srgbClr val="B3B3B3">
                <a:alpha val="100000"/>
              </a:srgbClr>
            </a:solidFill>
          </p:spPr>
          <p:txBody>
            <a:bodyPr/>
            <a:lstStyle/>
            <a:p/>
          </p:txBody>
        </p:sp>
        <p:sp>
          <p:nvSpPr>
            <p:cNvPr id="53" name="rc53"/>
            <p:cNvSpPr/>
            <p:nvPr/>
          </p:nvSpPr>
          <p:spPr>
            <a:xfrm>
              <a:off x="7951430" y="3466451"/>
              <a:ext cx="249014" cy="283331"/>
            </a:xfrm>
            <a:prstGeom prst="rect">
              <a:avLst/>
            </a:prstGeom>
            <a:solidFill>
              <a:srgbClr val="B3B3B3">
                <a:alpha val="100000"/>
              </a:srgbClr>
            </a:solidFill>
          </p:spPr>
          <p:txBody>
            <a:bodyPr/>
            <a:lstStyle/>
            <a:p/>
          </p:txBody>
        </p:sp>
        <p:sp>
          <p:nvSpPr>
            <p:cNvPr id="54" name="pl54"/>
            <p:cNvSpPr/>
            <p:nvPr/>
          </p:nvSpPr>
          <p:spPr>
            <a:xfrm>
              <a:off x="1435561" y="1676039"/>
              <a:ext cx="6640376" cy="1179362"/>
            </a:xfrm>
            <a:custGeom>
              <a:avLst/>
              <a:pathLst>
                <a:path w="6640376" h="1179362">
                  <a:moveTo>
                    <a:pt x="0" y="561601"/>
                  </a:moveTo>
                  <a:lnTo>
                    <a:pt x="276682" y="702001"/>
                  </a:lnTo>
                  <a:lnTo>
                    <a:pt x="553364" y="870482"/>
                  </a:lnTo>
                  <a:lnTo>
                    <a:pt x="830047" y="1010882"/>
                  </a:lnTo>
                  <a:lnTo>
                    <a:pt x="1106729" y="1179362"/>
                  </a:lnTo>
                  <a:lnTo>
                    <a:pt x="1383411" y="589681"/>
                  </a:lnTo>
                  <a:lnTo>
                    <a:pt x="1660094" y="561601"/>
                  </a:lnTo>
                  <a:lnTo>
                    <a:pt x="1936776" y="336960"/>
                  </a:lnTo>
                  <a:lnTo>
                    <a:pt x="2213458" y="196560"/>
                  </a:lnTo>
                  <a:lnTo>
                    <a:pt x="2490141" y="0"/>
                  </a:lnTo>
                  <a:lnTo>
                    <a:pt x="2766823" y="505441"/>
                  </a:lnTo>
                  <a:lnTo>
                    <a:pt x="3043505" y="336960"/>
                  </a:lnTo>
                  <a:lnTo>
                    <a:pt x="3320188" y="84240"/>
                  </a:lnTo>
                  <a:lnTo>
                    <a:pt x="3596870" y="252720"/>
                  </a:lnTo>
                  <a:lnTo>
                    <a:pt x="3873552" y="702001"/>
                  </a:lnTo>
                  <a:lnTo>
                    <a:pt x="4150235" y="533521"/>
                  </a:lnTo>
                  <a:lnTo>
                    <a:pt x="4426917" y="365040"/>
                  </a:lnTo>
                  <a:lnTo>
                    <a:pt x="4703599" y="224640"/>
                  </a:lnTo>
                  <a:lnTo>
                    <a:pt x="4980282" y="252720"/>
                  </a:lnTo>
                  <a:lnTo>
                    <a:pt x="5256964" y="421200"/>
                  </a:lnTo>
                  <a:lnTo>
                    <a:pt x="5533646" y="617761"/>
                  </a:lnTo>
                  <a:lnTo>
                    <a:pt x="5810329" y="702001"/>
                  </a:lnTo>
                  <a:lnTo>
                    <a:pt x="6087011" y="112320"/>
                  </a:lnTo>
                  <a:lnTo>
                    <a:pt x="6363693" y="28080"/>
                  </a:lnTo>
                  <a:lnTo>
                    <a:pt x="6640376" y="28080"/>
                  </a:lnTo>
                </a:path>
              </a:pathLst>
            </a:custGeom>
            <a:ln w="27101" cap="flat">
              <a:solidFill>
                <a:srgbClr val="0058AB">
                  <a:alpha val="100000"/>
                </a:srgbClr>
              </a:solidFill>
              <a:prstDash val="solid"/>
              <a:round/>
            </a:ln>
          </p:spPr>
          <p:txBody>
            <a:bodyPr/>
            <a:lstStyle/>
            <a:p/>
          </p:txBody>
        </p:sp>
        <p:sp>
          <p:nvSpPr>
            <p:cNvPr id="55" name="pl55"/>
            <p:cNvSpPr/>
            <p:nvPr/>
          </p:nvSpPr>
          <p:spPr>
            <a:xfrm>
              <a:off x="6692525" y="2321881"/>
              <a:ext cx="1383411" cy="1319763"/>
            </a:xfrm>
            <a:custGeom>
              <a:avLst/>
              <a:pathLst>
                <a:path w="1383411" h="1319763">
                  <a:moveTo>
                    <a:pt x="0" y="1319763"/>
                  </a:moveTo>
                  <a:lnTo>
                    <a:pt x="276682" y="842401"/>
                  </a:lnTo>
                  <a:lnTo>
                    <a:pt x="553364" y="702001"/>
                  </a:lnTo>
                  <a:lnTo>
                    <a:pt x="830047" y="28080"/>
                  </a:lnTo>
                  <a:lnTo>
                    <a:pt x="1106729" y="0"/>
                  </a:lnTo>
                  <a:lnTo>
                    <a:pt x="1383411" y="0"/>
                  </a:lnTo>
                </a:path>
              </a:pathLst>
            </a:custGeom>
            <a:ln w="27101" cap="flat">
              <a:solidFill>
                <a:srgbClr val="333333">
                  <a:alpha val="100000"/>
                </a:srgbClr>
              </a:solidFill>
              <a:prstDash val="solid"/>
              <a:round/>
            </a:ln>
          </p:spPr>
          <p:txBody>
            <a:bodyPr/>
            <a:lstStyle/>
            <a:p/>
          </p:txBody>
        </p:sp>
        <p:sp>
          <p:nvSpPr>
            <p:cNvPr id="56" name="tx56"/>
            <p:cNvSpPr/>
            <p:nvPr/>
          </p:nvSpPr>
          <p:spPr>
            <a:xfrm>
              <a:off x="6622187"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57" name="tx57"/>
            <p:cNvSpPr/>
            <p:nvPr/>
          </p:nvSpPr>
          <p:spPr>
            <a:xfrm>
              <a:off x="6898870"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58" name="tx58"/>
            <p:cNvSpPr/>
            <p:nvPr/>
          </p:nvSpPr>
          <p:spPr>
            <a:xfrm>
              <a:off x="7175552"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58</a:t>
              </a:r>
            </a:p>
          </p:txBody>
        </p:sp>
        <p:sp>
          <p:nvSpPr>
            <p:cNvPr id="59" name="tx59"/>
            <p:cNvSpPr/>
            <p:nvPr/>
          </p:nvSpPr>
          <p:spPr>
            <a:xfrm>
              <a:off x="745223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0" name="tx60"/>
            <p:cNvSpPr/>
            <p:nvPr/>
          </p:nvSpPr>
          <p:spPr>
            <a:xfrm>
              <a:off x="7728917"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1" name="tx61"/>
            <p:cNvSpPr/>
            <p:nvPr/>
          </p:nvSpPr>
          <p:spPr>
            <a:xfrm>
              <a:off x="8005599"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2" name="tx62"/>
            <p:cNvSpPr/>
            <p:nvPr/>
          </p:nvSpPr>
          <p:spPr>
            <a:xfrm>
              <a:off x="6622187" y="370304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13</a:t>
              </a:r>
            </a:p>
          </p:txBody>
        </p:sp>
        <p:sp>
          <p:nvSpPr>
            <p:cNvPr id="63" name="tx63"/>
            <p:cNvSpPr/>
            <p:nvPr/>
          </p:nvSpPr>
          <p:spPr>
            <a:xfrm>
              <a:off x="6898870" y="32256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30</a:t>
              </a:r>
            </a:p>
          </p:txBody>
        </p:sp>
        <p:sp>
          <p:nvSpPr>
            <p:cNvPr id="64" name="tx64"/>
            <p:cNvSpPr/>
            <p:nvPr/>
          </p:nvSpPr>
          <p:spPr>
            <a:xfrm>
              <a:off x="7175552" y="30852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35</a:t>
              </a:r>
            </a:p>
          </p:txBody>
        </p:sp>
        <p:sp>
          <p:nvSpPr>
            <p:cNvPr id="65" name="tx65"/>
            <p:cNvSpPr/>
            <p:nvPr/>
          </p:nvSpPr>
          <p:spPr>
            <a:xfrm>
              <a:off x="7452234"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6" name="tx66"/>
            <p:cNvSpPr/>
            <p:nvPr/>
          </p:nvSpPr>
          <p:spPr>
            <a:xfrm>
              <a:off x="7728917"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7" name="tx67"/>
            <p:cNvSpPr/>
            <p:nvPr/>
          </p:nvSpPr>
          <p:spPr>
            <a:xfrm>
              <a:off x="8005599"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8" name="tx68"/>
            <p:cNvSpPr/>
            <p:nvPr/>
          </p:nvSpPr>
          <p:spPr>
            <a:xfrm>
              <a:off x="1375271" y="378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69" name="tx69"/>
            <p:cNvSpPr/>
            <p:nvPr/>
          </p:nvSpPr>
          <p:spPr>
            <a:xfrm>
              <a:off x="2758683" y="3759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70" name="tx70"/>
            <p:cNvSpPr/>
            <p:nvPr/>
          </p:nvSpPr>
          <p:spPr>
            <a:xfrm>
              <a:off x="4142095" y="37446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71" name="tx71"/>
            <p:cNvSpPr/>
            <p:nvPr/>
          </p:nvSpPr>
          <p:spPr>
            <a:xfrm>
              <a:off x="5525506" y="372997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2" name="tx72"/>
            <p:cNvSpPr/>
            <p:nvPr/>
          </p:nvSpPr>
          <p:spPr>
            <a:xfrm>
              <a:off x="6632236" y="37494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73" name="tx73"/>
            <p:cNvSpPr/>
            <p:nvPr/>
          </p:nvSpPr>
          <p:spPr>
            <a:xfrm>
              <a:off x="6908918" y="3700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74" name="tx74"/>
            <p:cNvSpPr/>
            <p:nvPr/>
          </p:nvSpPr>
          <p:spPr>
            <a:xfrm>
              <a:off x="7185600" y="3677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5" name="tx75"/>
            <p:cNvSpPr/>
            <p:nvPr/>
          </p:nvSpPr>
          <p:spPr>
            <a:xfrm>
              <a:off x="7462283" y="38200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6" name="tx76"/>
            <p:cNvSpPr/>
            <p:nvPr/>
          </p:nvSpPr>
          <p:spPr>
            <a:xfrm>
              <a:off x="7738965" y="3839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7" name="tx77"/>
            <p:cNvSpPr/>
            <p:nvPr/>
          </p:nvSpPr>
          <p:spPr>
            <a:xfrm>
              <a:off x="8015647" y="38377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78" name="tx78"/>
            <p:cNvSpPr/>
            <p:nvPr/>
          </p:nvSpPr>
          <p:spPr>
            <a:xfrm>
              <a:off x="6632236" y="3187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79" name="tx79"/>
            <p:cNvSpPr/>
            <p:nvPr/>
          </p:nvSpPr>
          <p:spPr>
            <a:xfrm>
              <a:off x="6908918" y="32466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0" name="tx80"/>
            <p:cNvSpPr/>
            <p:nvPr/>
          </p:nvSpPr>
          <p:spPr>
            <a:xfrm>
              <a:off x="7185600" y="3250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1" name="tx81"/>
            <p:cNvSpPr/>
            <p:nvPr/>
          </p:nvSpPr>
          <p:spPr>
            <a:xfrm>
              <a:off x="7462283" y="3549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2" name="tx82"/>
            <p:cNvSpPr/>
            <p:nvPr/>
          </p:nvSpPr>
          <p:spPr>
            <a:xfrm>
              <a:off x="7738965" y="3571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3" name="tx83"/>
            <p:cNvSpPr/>
            <p:nvPr/>
          </p:nvSpPr>
          <p:spPr>
            <a:xfrm>
              <a:off x="8015647" y="35676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4" name="tx84"/>
            <p:cNvSpPr/>
            <p:nvPr/>
          </p:nvSpPr>
          <p:spPr>
            <a:xfrm>
              <a:off x="6611134" y="27772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85" name="tx85"/>
            <p:cNvSpPr/>
            <p:nvPr/>
          </p:nvSpPr>
          <p:spPr>
            <a:xfrm>
              <a:off x="6887816" y="298950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86" name="tx86"/>
            <p:cNvSpPr/>
            <p:nvPr/>
          </p:nvSpPr>
          <p:spPr>
            <a:xfrm>
              <a:off x="7191629" y="3047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7468312" y="33583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88" name="tx88"/>
            <p:cNvSpPr/>
            <p:nvPr/>
          </p:nvSpPr>
          <p:spPr>
            <a:xfrm>
              <a:off x="7744994" y="33664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9" name="tx89"/>
            <p:cNvSpPr/>
            <p:nvPr/>
          </p:nvSpPr>
          <p:spPr>
            <a:xfrm>
              <a:off x="8021676" y="3360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0" name="tx90"/>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1" name="tx91"/>
            <p:cNvSpPr/>
            <p:nvPr/>
          </p:nvSpPr>
          <p:spPr>
            <a:xfrm>
              <a:off x="577692" y="30854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2" name="tx92"/>
            <p:cNvSpPr/>
            <p:nvPr/>
          </p:nvSpPr>
          <p:spPr>
            <a:xfrm>
              <a:off x="577692" y="22163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3" name="tx93"/>
            <p:cNvSpPr/>
            <p:nvPr/>
          </p:nvSpPr>
          <p:spPr>
            <a:xfrm>
              <a:off x="577692" y="134715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4" name="tx9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0" name="tx11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3" name="tx113"/>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86533" y="4909475"/>
              <a:ext cx="201456" cy="201456"/>
            </a:xfrm>
            <a:prstGeom prst="rect">
              <a:avLst/>
            </a:prstGeom>
            <a:solidFill>
              <a:srgbClr val="E2231A">
                <a:alpha val="100000"/>
              </a:srgbClr>
            </a:solidFill>
          </p:spPr>
          <p:txBody>
            <a:bodyPr/>
            <a:lstStyle/>
            <a:p/>
          </p:txBody>
        </p:sp>
        <p:sp>
          <p:nvSpPr>
            <p:cNvPr id="116" name="rc116"/>
            <p:cNvSpPr/>
            <p:nvPr/>
          </p:nvSpPr>
          <p:spPr>
            <a:xfrm>
              <a:off x="5650692" y="4909475"/>
              <a:ext cx="201456" cy="201456"/>
            </a:xfrm>
            <a:prstGeom prst="rect">
              <a:avLst/>
            </a:prstGeom>
            <a:solidFill>
              <a:srgbClr val="B3B3B3">
                <a:alpha val="100000"/>
              </a:srgbClr>
            </a:solidFill>
          </p:spPr>
          <p:txBody>
            <a:bodyPr/>
            <a:lstStyle/>
            <a:p/>
          </p:txBody>
        </p:sp>
        <p:sp>
          <p:nvSpPr>
            <p:cNvPr id="117" name="tx117"/>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66584" y="661760"/>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2000-2024</a:t>
              </a:r>
            </a:p>
          </p:txBody>
        </p:sp>
        <p:sp>
          <p:nvSpPr>
            <p:cNvPr id="121" name="pl121"/>
            <p:cNvSpPr/>
            <p:nvPr/>
          </p:nvSpPr>
          <p:spPr>
            <a:xfrm>
              <a:off x="26437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092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746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5" name="pl125"/>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6" name="pl126"/>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7" name="pl127"/>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9765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419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1054" y="5774644"/>
              <a:ext cx="2659426" cy="162162"/>
            </a:xfrm>
            <a:prstGeom prst="rect">
              <a:avLst/>
            </a:prstGeom>
            <a:solidFill>
              <a:srgbClr val="E2231A">
                <a:alpha val="100000"/>
              </a:srgbClr>
            </a:solidFill>
          </p:spPr>
          <p:txBody>
            <a:bodyPr/>
            <a:lstStyle/>
            <a:p/>
          </p:txBody>
        </p:sp>
        <p:sp>
          <p:nvSpPr>
            <p:cNvPr id="131" name="rc131"/>
            <p:cNvSpPr/>
            <p:nvPr/>
          </p:nvSpPr>
          <p:spPr>
            <a:xfrm>
              <a:off x="1311054" y="5571941"/>
              <a:ext cx="1560568" cy="162162"/>
            </a:xfrm>
            <a:prstGeom prst="rect">
              <a:avLst/>
            </a:prstGeom>
            <a:solidFill>
              <a:srgbClr val="E2231A">
                <a:alpha val="100000"/>
              </a:srgbClr>
            </a:solidFill>
          </p:spPr>
          <p:txBody>
            <a:bodyPr/>
            <a:lstStyle/>
            <a:p/>
          </p:txBody>
        </p:sp>
        <p:sp>
          <p:nvSpPr>
            <p:cNvPr id="132" name="rc132"/>
            <p:cNvSpPr/>
            <p:nvPr/>
          </p:nvSpPr>
          <p:spPr>
            <a:xfrm>
              <a:off x="1311054" y="5369238"/>
              <a:ext cx="1575761" cy="162162"/>
            </a:xfrm>
            <a:prstGeom prst="rect">
              <a:avLst/>
            </a:prstGeom>
            <a:solidFill>
              <a:srgbClr val="E2231A">
                <a:alpha val="100000"/>
              </a:srgbClr>
            </a:solidFill>
          </p:spPr>
          <p:txBody>
            <a:bodyPr/>
            <a:lstStyle/>
            <a:p/>
          </p:txBody>
        </p:sp>
        <p:sp>
          <p:nvSpPr>
            <p:cNvPr id="133" name="rc133"/>
            <p:cNvSpPr/>
            <p:nvPr/>
          </p:nvSpPr>
          <p:spPr>
            <a:xfrm>
              <a:off x="3970481" y="5774644"/>
              <a:ext cx="4229963" cy="162162"/>
            </a:xfrm>
            <a:prstGeom prst="rect">
              <a:avLst/>
            </a:prstGeom>
            <a:solidFill>
              <a:srgbClr val="B3B3B3">
                <a:alpha val="100000"/>
              </a:srgbClr>
            </a:solidFill>
          </p:spPr>
          <p:txBody>
            <a:bodyPr/>
            <a:lstStyle/>
            <a:p/>
          </p:txBody>
        </p:sp>
        <p:sp>
          <p:nvSpPr>
            <p:cNvPr id="134" name="rc134"/>
            <p:cNvSpPr/>
            <p:nvPr/>
          </p:nvSpPr>
          <p:spPr>
            <a:xfrm>
              <a:off x="2871622" y="5571941"/>
              <a:ext cx="1714631" cy="162162"/>
            </a:xfrm>
            <a:prstGeom prst="rect">
              <a:avLst/>
            </a:prstGeom>
            <a:solidFill>
              <a:srgbClr val="B3B3B3">
                <a:alpha val="100000"/>
              </a:srgbClr>
            </a:solidFill>
          </p:spPr>
          <p:txBody>
            <a:bodyPr/>
            <a:lstStyle/>
            <a:p/>
          </p:txBody>
        </p:sp>
        <p:sp>
          <p:nvSpPr>
            <p:cNvPr id="135" name="rc135"/>
            <p:cNvSpPr/>
            <p:nvPr/>
          </p:nvSpPr>
          <p:spPr>
            <a:xfrm>
              <a:off x="2886815" y="5369238"/>
              <a:ext cx="1737873" cy="162162"/>
            </a:xfrm>
            <a:prstGeom prst="rect">
              <a:avLst/>
            </a:prstGeom>
            <a:solidFill>
              <a:srgbClr val="B3B3B3">
                <a:alpha val="100000"/>
              </a:srgbClr>
            </a:solidFill>
          </p:spPr>
          <p:txBody>
            <a:bodyPr/>
            <a:lstStyle/>
            <a:p/>
          </p:txBody>
        </p:sp>
        <p:sp>
          <p:nvSpPr>
            <p:cNvPr id="136" name="tx136"/>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129.2</a:t>
              </a:r>
            </a:p>
          </p:txBody>
        </p:sp>
        <p:sp>
          <p:nvSpPr>
            <p:cNvPr id="137" name="tx137"/>
            <p:cNvSpPr/>
            <p:nvPr/>
          </p:nvSpPr>
          <p:spPr>
            <a:xfrm>
              <a:off x="46987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61.4</a:t>
              </a:r>
            </a:p>
          </p:txBody>
        </p:sp>
        <p:sp>
          <p:nvSpPr>
            <p:cNvPr id="138" name="tx138"/>
            <p:cNvSpPr/>
            <p:nvPr/>
          </p:nvSpPr>
          <p:spPr>
            <a:xfrm>
              <a:off x="473721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39" name="tx139"/>
            <p:cNvSpPr/>
            <p:nvPr/>
          </p:nvSpPr>
          <p:spPr>
            <a:xfrm>
              <a:off x="252824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49.9</a:t>
              </a:r>
            </a:p>
          </p:txBody>
        </p:sp>
        <p:sp>
          <p:nvSpPr>
            <p:cNvPr id="140" name="tx140"/>
            <p:cNvSpPr/>
            <p:nvPr/>
          </p:nvSpPr>
          <p:spPr>
            <a:xfrm>
              <a:off x="197881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29.3</a:t>
              </a:r>
            </a:p>
          </p:txBody>
        </p:sp>
        <p:sp>
          <p:nvSpPr>
            <p:cNvPr id="141" name="tx141"/>
            <p:cNvSpPr/>
            <p:nvPr/>
          </p:nvSpPr>
          <p:spPr>
            <a:xfrm>
              <a:off x="198640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29.6</a:t>
              </a:r>
            </a:p>
          </p:txBody>
        </p:sp>
        <p:sp>
          <p:nvSpPr>
            <p:cNvPr id="142" name="tx142"/>
            <p:cNvSpPr/>
            <p:nvPr/>
          </p:nvSpPr>
          <p:spPr>
            <a:xfrm>
              <a:off x="5972936"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79.3</a:t>
              </a:r>
            </a:p>
          </p:txBody>
        </p:sp>
        <p:sp>
          <p:nvSpPr>
            <p:cNvPr id="143" name="tx143"/>
            <p:cNvSpPr/>
            <p:nvPr/>
          </p:nvSpPr>
          <p:spPr>
            <a:xfrm>
              <a:off x="361641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32.2</a:t>
              </a:r>
            </a:p>
          </p:txBody>
        </p:sp>
        <p:sp>
          <p:nvSpPr>
            <p:cNvPr id="144" name="tx144"/>
            <p:cNvSpPr/>
            <p:nvPr/>
          </p:nvSpPr>
          <p:spPr>
            <a:xfrm>
              <a:off x="3643225"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32.6</a:t>
              </a:r>
            </a:p>
          </p:txBody>
        </p:sp>
        <p:sp>
          <p:nvSpPr>
            <p:cNvPr id="145" name="tx14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9" name="tx149"/>
            <p:cNvSpPr/>
            <p:nvPr/>
          </p:nvSpPr>
          <p:spPr>
            <a:xfrm>
              <a:off x="385222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0" name="tx150"/>
            <p:cNvSpPr/>
            <p:nvPr/>
          </p:nvSpPr>
          <p:spPr>
            <a:xfrm>
              <a:off x="647882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1" name="tx151"/>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82%. This is greater than in 2019, where coverage was 68%.
30,000 children missed their routine first dose of measles vaccine.
MCV2 is typically administered to children between 18 months and five years old. MCV2 coverage remained constant at 60%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1199950"/>
            </a:xfrm>
            <a:custGeom>
              <a:avLst/>
              <a:pathLst>
                <a:path w="3397293" h="1199950">
                  <a:moveTo>
                    <a:pt x="0" y="571405"/>
                  </a:moveTo>
                  <a:lnTo>
                    <a:pt x="141553" y="714256"/>
                  </a:lnTo>
                  <a:lnTo>
                    <a:pt x="283107" y="885677"/>
                  </a:lnTo>
                  <a:lnTo>
                    <a:pt x="424661" y="1028529"/>
                  </a:lnTo>
                  <a:lnTo>
                    <a:pt x="566215" y="1199950"/>
                  </a:lnTo>
                  <a:lnTo>
                    <a:pt x="707769" y="599975"/>
                  </a:lnTo>
                  <a:lnTo>
                    <a:pt x="849323" y="571405"/>
                  </a:lnTo>
                  <a:lnTo>
                    <a:pt x="990877" y="342843"/>
                  </a:lnTo>
                  <a:lnTo>
                    <a:pt x="1132431" y="199991"/>
                  </a:lnTo>
                  <a:lnTo>
                    <a:pt x="1273984" y="0"/>
                  </a:lnTo>
                  <a:lnTo>
                    <a:pt x="1415538" y="514264"/>
                  </a:lnTo>
                  <a:lnTo>
                    <a:pt x="1557092" y="342843"/>
                  </a:lnTo>
                  <a:lnTo>
                    <a:pt x="1698646" y="85710"/>
                  </a:lnTo>
                  <a:lnTo>
                    <a:pt x="1840200" y="257132"/>
                  </a:lnTo>
                  <a:lnTo>
                    <a:pt x="1981754" y="714256"/>
                  </a:lnTo>
                  <a:lnTo>
                    <a:pt x="2123308" y="542834"/>
                  </a:lnTo>
                  <a:lnTo>
                    <a:pt x="2264862" y="371413"/>
                  </a:lnTo>
                  <a:lnTo>
                    <a:pt x="2406416" y="228562"/>
                  </a:lnTo>
                  <a:lnTo>
                    <a:pt x="2547969" y="257132"/>
                  </a:lnTo>
                  <a:lnTo>
                    <a:pt x="2689523" y="428553"/>
                  </a:lnTo>
                  <a:lnTo>
                    <a:pt x="2831077" y="628545"/>
                  </a:lnTo>
                  <a:lnTo>
                    <a:pt x="2972631" y="714256"/>
                  </a:lnTo>
                  <a:lnTo>
                    <a:pt x="3114185" y="114281"/>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1199950"/>
            </a:xfrm>
            <a:custGeom>
              <a:avLst/>
              <a:pathLst>
                <a:path w="3397293" h="1199950">
                  <a:moveTo>
                    <a:pt x="0" y="571405"/>
                  </a:moveTo>
                  <a:lnTo>
                    <a:pt x="141553" y="714256"/>
                  </a:lnTo>
                  <a:lnTo>
                    <a:pt x="283107" y="885677"/>
                  </a:lnTo>
                  <a:lnTo>
                    <a:pt x="424661" y="1028529"/>
                  </a:lnTo>
                  <a:lnTo>
                    <a:pt x="566215" y="1199950"/>
                  </a:lnTo>
                  <a:lnTo>
                    <a:pt x="707769" y="599975"/>
                  </a:lnTo>
                  <a:lnTo>
                    <a:pt x="849323" y="571405"/>
                  </a:lnTo>
                  <a:lnTo>
                    <a:pt x="990877" y="342843"/>
                  </a:lnTo>
                  <a:lnTo>
                    <a:pt x="1132431" y="199991"/>
                  </a:lnTo>
                  <a:lnTo>
                    <a:pt x="1273984" y="0"/>
                  </a:lnTo>
                  <a:lnTo>
                    <a:pt x="1415538" y="514264"/>
                  </a:lnTo>
                  <a:lnTo>
                    <a:pt x="1557092" y="342843"/>
                  </a:lnTo>
                  <a:lnTo>
                    <a:pt x="1698646" y="85710"/>
                  </a:lnTo>
                  <a:lnTo>
                    <a:pt x="1840200" y="257132"/>
                  </a:lnTo>
                  <a:lnTo>
                    <a:pt x="1981754" y="714256"/>
                  </a:lnTo>
                  <a:lnTo>
                    <a:pt x="2123308" y="542834"/>
                  </a:lnTo>
                  <a:lnTo>
                    <a:pt x="2264862" y="371413"/>
                  </a:lnTo>
                  <a:lnTo>
                    <a:pt x="2406416" y="228562"/>
                  </a:lnTo>
                  <a:lnTo>
                    <a:pt x="2547969" y="257132"/>
                  </a:lnTo>
                  <a:lnTo>
                    <a:pt x="2689523" y="428553"/>
                  </a:lnTo>
                  <a:lnTo>
                    <a:pt x="2831077" y="628545"/>
                  </a:lnTo>
                  <a:lnTo>
                    <a:pt x="2972631" y="714256"/>
                  </a:lnTo>
                  <a:lnTo>
                    <a:pt x="3114185" y="114281"/>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1199950"/>
            </a:xfrm>
            <a:custGeom>
              <a:avLst/>
              <a:pathLst>
                <a:path w="3397293" h="1199950">
                  <a:moveTo>
                    <a:pt x="0" y="571405"/>
                  </a:moveTo>
                  <a:lnTo>
                    <a:pt x="141553" y="714256"/>
                  </a:lnTo>
                  <a:lnTo>
                    <a:pt x="283107" y="885677"/>
                  </a:lnTo>
                  <a:lnTo>
                    <a:pt x="424661" y="1028529"/>
                  </a:lnTo>
                  <a:lnTo>
                    <a:pt x="566215" y="1199950"/>
                  </a:lnTo>
                  <a:lnTo>
                    <a:pt x="707769" y="599975"/>
                  </a:lnTo>
                  <a:lnTo>
                    <a:pt x="849323" y="571405"/>
                  </a:lnTo>
                  <a:lnTo>
                    <a:pt x="990877" y="342843"/>
                  </a:lnTo>
                  <a:lnTo>
                    <a:pt x="1132431" y="199991"/>
                  </a:lnTo>
                  <a:lnTo>
                    <a:pt x="1273984" y="0"/>
                  </a:lnTo>
                  <a:lnTo>
                    <a:pt x="1415538" y="514264"/>
                  </a:lnTo>
                  <a:lnTo>
                    <a:pt x="1557092" y="342843"/>
                  </a:lnTo>
                  <a:lnTo>
                    <a:pt x="1698646" y="85710"/>
                  </a:lnTo>
                  <a:lnTo>
                    <a:pt x="1840200" y="257132"/>
                  </a:lnTo>
                  <a:lnTo>
                    <a:pt x="1981754" y="714256"/>
                  </a:lnTo>
                  <a:lnTo>
                    <a:pt x="2123308" y="542834"/>
                  </a:lnTo>
                  <a:lnTo>
                    <a:pt x="2264862" y="371413"/>
                  </a:lnTo>
                  <a:lnTo>
                    <a:pt x="2406416" y="228562"/>
                  </a:lnTo>
                  <a:lnTo>
                    <a:pt x="2547969" y="257132"/>
                  </a:lnTo>
                  <a:lnTo>
                    <a:pt x="2689523" y="428553"/>
                  </a:lnTo>
                  <a:lnTo>
                    <a:pt x="2831077" y="628545"/>
                  </a:lnTo>
                  <a:lnTo>
                    <a:pt x="2972631" y="714256"/>
                  </a:lnTo>
                  <a:lnTo>
                    <a:pt x="3114185" y="114281"/>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99" y="483177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0" name="tx60"/>
            <p:cNvSpPr/>
            <p:nvPr/>
          </p:nvSpPr>
          <p:spPr>
            <a:xfrm>
              <a:off x="27585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6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426" y="471005"/>
              <a:ext cx="24483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Liberia, 2000-2024</a:t>
              </a:r>
            </a:p>
          </p:txBody>
        </p:sp>
        <p:sp>
          <p:nvSpPr>
            <p:cNvPr id="63" name="pl63"/>
            <p:cNvSpPr/>
            <p:nvPr/>
          </p:nvSpPr>
          <p:spPr>
            <a:xfrm>
              <a:off x="5267799" y="37501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32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963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94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42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4617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848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07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310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54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583"/>
              <a:ext cx="3397293" cy="2422977"/>
            </a:xfrm>
            <a:custGeom>
              <a:avLst/>
              <a:pathLst>
                <a:path w="3397293" h="2422977">
                  <a:moveTo>
                    <a:pt x="0" y="1153798"/>
                  </a:moveTo>
                  <a:lnTo>
                    <a:pt x="141553" y="1442248"/>
                  </a:lnTo>
                  <a:lnTo>
                    <a:pt x="283107" y="1788387"/>
                  </a:lnTo>
                  <a:lnTo>
                    <a:pt x="424661" y="2076837"/>
                  </a:lnTo>
                  <a:lnTo>
                    <a:pt x="566215" y="2422977"/>
                  </a:lnTo>
                  <a:lnTo>
                    <a:pt x="707769" y="1211488"/>
                  </a:lnTo>
                  <a:lnTo>
                    <a:pt x="849323" y="1153798"/>
                  </a:lnTo>
                  <a:lnTo>
                    <a:pt x="990877" y="692279"/>
                  </a:lnTo>
                  <a:lnTo>
                    <a:pt x="1132431" y="403829"/>
                  </a:lnTo>
                  <a:lnTo>
                    <a:pt x="1273984" y="0"/>
                  </a:lnTo>
                  <a:lnTo>
                    <a:pt x="1415538" y="1038418"/>
                  </a:lnTo>
                  <a:lnTo>
                    <a:pt x="1557092" y="692279"/>
                  </a:lnTo>
                  <a:lnTo>
                    <a:pt x="1698646" y="173069"/>
                  </a:lnTo>
                  <a:lnTo>
                    <a:pt x="1840200" y="519209"/>
                  </a:lnTo>
                  <a:lnTo>
                    <a:pt x="1981754" y="1442248"/>
                  </a:lnTo>
                  <a:lnTo>
                    <a:pt x="2123308" y="1096108"/>
                  </a:lnTo>
                  <a:lnTo>
                    <a:pt x="2264862" y="749969"/>
                  </a:lnTo>
                  <a:lnTo>
                    <a:pt x="2406416" y="461519"/>
                  </a:lnTo>
                  <a:lnTo>
                    <a:pt x="2547969" y="519209"/>
                  </a:lnTo>
                  <a:lnTo>
                    <a:pt x="2689523" y="865348"/>
                  </a:lnTo>
                  <a:lnTo>
                    <a:pt x="2831077" y="1269178"/>
                  </a:lnTo>
                  <a:lnTo>
                    <a:pt x="2972631" y="1442248"/>
                  </a:lnTo>
                  <a:lnTo>
                    <a:pt x="3114185" y="230759"/>
                  </a:lnTo>
                  <a:lnTo>
                    <a:pt x="3255739" y="57689"/>
                  </a:lnTo>
                  <a:lnTo>
                    <a:pt x="3397293" y="5768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07932"/>
              <a:ext cx="3397293" cy="865348"/>
            </a:xfrm>
            <a:custGeom>
              <a:avLst/>
              <a:pathLst>
                <a:path w="3397293" h="865348">
                  <a:moveTo>
                    <a:pt x="0" y="865348"/>
                  </a:moveTo>
                  <a:lnTo>
                    <a:pt x="141553" y="807659"/>
                  </a:lnTo>
                  <a:lnTo>
                    <a:pt x="283107" y="807659"/>
                  </a:lnTo>
                  <a:lnTo>
                    <a:pt x="424661" y="749969"/>
                  </a:lnTo>
                  <a:lnTo>
                    <a:pt x="566215" y="634589"/>
                  </a:lnTo>
                  <a:lnTo>
                    <a:pt x="707769" y="519209"/>
                  </a:lnTo>
                  <a:lnTo>
                    <a:pt x="849323" y="403829"/>
                  </a:lnTo>
                  <a:lnTo>
                    <a:pt x="990877" y="403829"/>
                  </a:lnTo>
                  <a:lnTo>
                    <a:pt x="1132431" y="288449"/>
                  </a:lnTo>
                  <a:lnTo>
                    <a:pt x="1273984" y="173069"/>
                  </a:lnTo>
                  <a:lnTo>
                    <a:pt x="1415538" y="115379"/>
                  </a:lnTo>
                  <a:lnTo>
                    <a:pt x="1557092" y="115379"/>
                  </a:lnTo>
                  <a:lnTo>
                    <a:pt x="1698646" y="115379"/>
                  </a:lnTo>
                  <a:lnTo>
                    <a:pt x="1840200" y="115379"/>
                  </a:lnTo>
                  <a:lnTo>
                    <a:pt x="1981754" y="115379"/>
                  </a:lnTo>
                  <a:lnTo>
                    <a:pt x="2123308" y="115379"/>
                  </a:lnTo>
                  <a:lnTo>
                    <a:pt x="2264862" y="57689"/>
                  </a:lnTo>
                  <a:lnTo>
                    <a:pt x="2406416" y="57689"/>
                  </a:lnTo>
                  <a:lnTo>
                    <a:pt x="2547969" y="0"/>
                  </a:lnTo>
                  <a:lnTo>
                    <a:pt x="2689523" y="0"/>
                  </a:lnTo>
                  <a:lnTo>
                    <a:pt x="2831077" y="173069"/>
                  </a:lnTo>
                  <a:lnTo>
                    <a:pt x="2972631" y="288449"/>
                  </a:lnTo>
                  <a:lnTo>
                    <a:pt x="3114185" y="173069"/>
                  </a:lnTo>
                  <a:lnTo>
                    <a:pt x="3255739" y="173069"/>
                  </a:lnTo>
                  <a:lnTo>
                    <a:pt x="3397293" y="11537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1557628"/>
            </a:xfrm>
            <a:custGeom>
              <a:avLst/>
              <a:pathLst>
                <a:path w="3397293" h="1557628">
                  <a:moveTo>
                    <a:pt x="0" y="1557628"/>
                  </a:moveTo>
                  <a:lnTo>
                    <a:pt x="141553" y="1442248"/>
                  </a:lnTo>
                  <a:lnTo>
                    <a:pt x="283107" y="1384558"/>
                  </a:lnTo>
                  <a:lnTo>
                    <a:pt x="424661" y="1153798"/>
                  </a:lnTo>
                  <a:lnTo>
                    <a:pt x="566215" y="923038"/>
                  </a:lnTo>
                  <a:lnTo>
                    <a:pt x="707769" y="692279"/>
                  </a:lnTo>
                  <a:lnTo>
                    <a:pt x="849323" y="576899"/>
                  </a:lnTo>
                  <a:lnTo>
                    <a:pt x="990877" y="576899"/>
                  </a:lnTo>
                  <a:lnTo>
                    <a:pt x="1132431" y="346139"/>
                  </a:lnTo>
                  <a:lnTo>
                    <a:pt x="1273984" y="0"/>
                  </a:lnTo>
                  <a:lnTo>
                    <a:pt x="1415538" y="173069"/>
                  </a:lnTo>
                  <a:lnTo>
                    <a:pt x="1557092" y="230759"/>
                  </a:lnTo>
                  <a:lnTo>
                    <a:pt x="1698646" y="403829"/>
                  </a:lnTo>
                  <a:lnTo>
                    <a:pt x="1840200" y="461519"/>
                  </a:lnTo>
                  <a:lnTo>
                    <a:pt x="1981754" y="461519"/>
                  </a:lnTo>
                  <a:lnTo>
                    <a:pt x="2123308" y="461519"/>
                  </a:lnTo>
                  <a:lnTo>
                    <a:pt x="2264862" y="346139"/>
                  </a:lnTo>
                  <a:lnTo>
                    <a:pt x="2406416" y="230759"/>
                  </a:lnTo>
                  <a:lnTo>
                    <a:pt x="2547969" y="230759"/>
                  </a:lnTo>
                  <a:lnTo>
                    <a:pt x="2689523" y="173069"/>
                  </a:lnTo>
                  <a:lnTo>
                    <a:pt x="2831077" y="230759"/>
                  </a:lnTo>
                  <a:lnTo>
                    <a:pt x="2972631" y="288449"/>
                  </a:lnTo>
                  <a:lnTo>
                    <a:pt x="3114185" y="461519"/>
                  </a:lnTo>
                  <a:lnTo>
                    <a:pt x="3255739" y="346139"/>
                  </a:lnTo>
                  <a:lnTo>
                    <a:pt x="3397293" y="17306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079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583"/>
              <a:ext cx="3397293" cy="2422977"/>
            </a:xfrm>
            <a:custGeom>
              <a:avLst/>
              <a:pathLst>
                <a:path w="3397293" h="2422977">
                  <a:moveTo>
                    <a:pt x="0" y="1153798"/>
                  </a:moveTo>
                  <a:lnTo>
                    <a:pt x="141553" y="1442248"/>
                  </a:lnTo>
                  <a:lnTo>
                    <a:pt x="283107" y="1788387"/>
                  </a:lnTo>
                  <a:lnTo>
                    <a:pt x="424661" y="2076837"/>
                  </a:lnTo>
                  <a:lnTo>
                    <a:pt x="566215" y="2422977"/>
                  </a:lnTo>
                  <a:lnTo>
                    <a:pt x="707769" y="1211488"/>
                  </a:lnTo>
                  <a:lnTo>
                    <a:pt x="849323" y="1153798"/>
                  </a:lnTo>
                  <a:lnTo>
                    <a:pt x="990877" y="692279"/>
                  </a:lnTo>
                  <a:lnTo>
                    <a:pt x="1132431" y="403829"/>
                  </a:lnTo>
                  <a:lnTo>
                    <a:pt x="1273984" y="0"/>
                  </a:lnTo>
                  <a:lnTo>
                    <a:pt x="1415538" y="1038418"/>
                  </a:lnTo>
                  <a:lnTo>
                    <a:pt x="1557092" y="692279"/>
                  </a:lnTo>
                  <a:lnTo>
                    <a:pt x="1698646" y="173069"/>
                  </a:lnTo>
                  <a:lnTo>
                    <a:pt x="1840200" y="519209"/>
                  </a:lnTo>
                  <a:lnTo>
                    <a:pt x="1981754" y="1442248"/>
                  </a:lnTo>
                  <a:lnTo>
                    <a:pt x="2123308" y="1096108"/>
                  </a:lnTo>
                  <a:lnTo>
                    <a:pt x="2264862" y="749969"/>
                  </a:lnTo>
                  <a:lnTo>
                    <a:pt x="2406416" y="461519"/>
                  </a:lnTo>
                  <a:lnTo>
                    <a:pt x="2547969" y="519209"/>
                  </a:lnTo>
                  <a:lnTo>
                    <a:pt x="2689523" y="865348"/>
                  </a:lnTo>
                  <a:lnTo>
                    <a:pt x="2831077" y="1269178"/>
                  </a:lnTo>
                  <a:lnTo>
                    <a:pt x="2972631" y="1442248"/>
                  </a:lnTo>
                  <a:lnTo>
                    <a:pt x="3114185" y="230759"/>
                  </a:lnTo>
                  <a:lnTo>
                    <a:pt x="3255739" y="57689"/>
                  </a:lnTo>
                  <a:lnTo>
                    <a:pt x="3397293" y="5768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50279"/>
              <a:ext cx="0" cy="1246102"/>
            </a:xfrm>
            <a:custGeom>
              <a:avLst/>
              <a:pathLst>
                <a:path w="0" h="1246102">
                  <a:moveTo>
                    <a:pt x="0" y="12461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50279"/>
              <a:ext cx="0" cy="1303792"/>
            </a:xfrm>
            <a:custGeom>
              <a:avLst/>
              <a:pathLst>
                <a:path w="0" h="1303792">
                  <a:moveTo>
                    <a:pt x="0" y="13037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50279"/>
              <a:ext cx="0" cy="1130722"/>
            </a:xfrm>
            <a:custGeom>
              <a:avLst/>
              <a:pathLst>
                <a:path w="0" h="1130722">
                  <a:moveTo>
                    <a:pt x="0" y="11307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50279"/>
              <a:ext cx="0" cy="1188412"/>
            </a:xfrm>
            <a:custGeom>
              <a:avLst/>
              <a:pathLst>
                <a:path w="0" h="1188412">
                  <a:moveTo>
                    <a:pt x="0" y="11884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50279"/>
              <a:ext cx="0" cy="957652"/>
            </a:xfrm>
            <a:custGeom>
              <a:avLst/>
              <a:pathLst>
                <a:path w="0" h="957652">
                  <a:moveTo>
                    <a:pt x="0" y="95765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50279"/>
              <a:ext cx="0" cy="149993"/>
            </a:xfrm>
            <a:custGeom>
              <a:avLst/>
              <a:pathLst>
                <a:path w="0" h="149993">
                  <a:moveTo>
                    <a:pt x="0" y="1499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50279"/>
              <a:ext cx="0" cy="149993"/>
            </a:xfrm>
            <a:custGeom>
              <a:avLst/>
              <a:pathLst>
                <a:path w="0" h="149993">
                  <a:moveTo>
                    <a:pt x="0" y="14999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583"/>
              <a:ext cx="3397293" cy="2422977"/>
            </a:xfrm>
            <a:custGeom>
              <a:avLst/>
              <a:pathLst>
                <a:path w="3397293" h="2422977">
                  <a:moveTo>
                    <a:pt x="0" y="1153798"/>
                  </a:moveTo>
                  <a:lnTo>
                    <a:pt x="141553" y="1442248"/>
                  </a:lnTo>
                  <a:lnTo>
                    <a:pt x="283107" y="1788387"/>
                  </a:lnTo>
                  <a:lnTo>
                    <a:pt x="424661" y="2076837"/>
                  </a:lnTo>
                  <a:lnTo>
                    <a:pt x="566215" y="2422977"/>
                  </a:lnTo>
                  <a:lnTo>
                    <a:pt x="707769" y="1211488"/>
                  </a:lnTo>
                  <a:lnTo>
                    <a:pt x="849323" y="1153798"/>
                  </a:lnTo>
                  <a:lnTo>
                    <a:pt x="990877" y="692279"/>
                  </a:lnTo>
                  <a:lnTo>
                    <a:pt x="1132431" y="403829"/>
                  </a:lnTo>
                  <a:lnTo>
                    <a:pt x="1273984" y="0"/>
                  </a:lnTo>
                  <a:lnTo>
                    <a:pt x="1415538" y="1038418"/>
                  </a:lnTo>
                  <a:lnTo>
                    <a:pt x="1557092" y="692279"/>
                  </a:lnTo>
                  <a:lnTo>
                    <a:pt x="1698646" y="173069"/>
                  </a:lnTo>
                  <a:lnTo>
                    <a:pt x="1840200" y="519209"/>
                  </a:lnTo>
                  <a:lnTo>
                    <a:pt x="1981754" y="1442248"/>
                  </a:lnTo>
                  <a:lnTo>
                    <a:pt x="2123308" y="1096108"/>
                  </a:lnTo>
                  <a:lnTo>
                    <a:pt x="2264862" y="749969"/>
                  </a:lnTo>
                  <a:lnTo>
                    <a:pt x="2406416" y="461519"/>
                  </a:lnTo>
                  <a:lnTo>
                    <a:pt x="2547969" y="519209"/>
                  </a:lnTo>
                  <a:lnTo>
                    <a:pt x="2689523" y="865348"/>
                  </a:lnTo>
                  <a:lnTo>
                    <a:pt x="2831077" y="1269178"/>
                  </a:lnTo>
                  <a:lnTo>
                    <a:pt x="2972631" y="1442248"/>
                  </a:lnTo>
                  <a:lnTo>
                    <a:pt x="3114185" y="230759"/>
                  </a:lnTo>
                  <a:lnTo>
                    <a:pt x="3255739" y="57689"/>
                  </a:lnTo>
                  <a:lnTo>
                    <a:pt x="3397293" y="5768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28813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97238" y="1286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805008" y="12867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2884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3113" y="12880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774667" y="12880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1" name="tx101"/>
            <p:cNvSpPr/>
            <p:nvPr/>
          </p:nvSpPr>
          <p:spPr>
            <a:xfrm>
              <a:off x="8902429" y="23841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2674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096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327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558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789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1020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081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705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97198" y="483177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21" name="tx121"/>
            <p:cNvSpPr/>
            <p:nvPr/>
          </p:nvSpPr>
          <p:spPr>
            <a:xfrm>
              <a:off x="70752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3765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509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186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86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538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215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84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524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200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876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553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321564" cy="149993"/>
            </a:xfrm>
            <a:prstGeom prst="rect">
              <a:avLst/>
            </a:prstGeom>
            <a:solidFill>
              <a:srgbClr val="E2231A">
                <a:alpha val="80000"/>
              </a:srgbClr>
            </a:solidFill>
          </p:spPr>
          <p:txBody>
            <a:bodyPr/>
            <a:lstStyle/>
            <a:p/>
          </p:txBody>
        </p:sp>
        <p:sp>
          <p:nvSpPr>
            <p:cNvPr id="139" name="rc139"/>
            <p:cNvSpPr/>
            <p:nvPr/>
          </p:nvSpPr>
          <p:spPr>
            <a:xfrm>
              <a:off x="1317178" y="5637654"/>
              <a:ext cx="4296339" cy="149993"/>
            </a:xfrm>
            <a:prstGeom prst="rect">
              <a:avLst/>
            </a:prstGeom>
            <a:solidFill>
              <a:srgbClr val="E2231A">
                <a:alpha val="80000"/>
              </a:srgbClr>
            </a:solidFill>
          </p:spPr>
          <p:txBody>
            <a:bodyPr/>
            <a:lstStyle/>
            <a:p/>
          </p:txBody>
        </p:sp>
        <p:sp>
          <p:nvSpPr>
            <p:cNvPr id="140" name="rc140"/>
            <p:cNvSpPr/>
            <p:nvPr/>
          </p:nvSpPr>
          <p:spPr>
            <a:xfrm>
              <a:off x="1317178" y="5450161"/>
              <a:ext cx="4338166" cy="149993"/>
            </a:xfrm>
            <a:prstGeom prst="rect">
              <a:avLst/>
            </a:prstGeom>
            <a:solidFill>
              <a:srgbClr val="E2231A">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35752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382515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2927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67604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82280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0" name="tx15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Liberia (82%) was 2 percentage points lower than the global average (84%) and 17 percentage points higher than the average across all WCAR countries (65%).
National MCV1 coverage was 14 percentage points higher than in 2019 (68%).
This equates to 30,000 unvaccinated children in 2024 compared to 50,000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Liberia ranked number 16 out of 24 countries for lowest MCV1 coverage (based on tied ranks).
Liberia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45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29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7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23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7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1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590734"/>
              <a:ext cx="249522" cy="511962"/>
            </a:xfrm>
            <a:prstGeom prst="rect">
              <a:avLst/>
            </a:prstGeom>
            <a:solidFill>
              <a:srgbClr val="80BD41">
                <a:alpha val="100000"/>
              </a:srgbClr>
            </a:solidFill>
          </p:spPr>
          <p:txBody>
            <a:bodyPr/>
            <a:lstStyle/>
            <a:p/>
          </p:txBody>
        </p:sp>
        <p:sp>
          <p:nvSpPr>
            <p:cNvPr id="26" name="rc26"/>
            <p:cNvSpPr/>
            <p:nvPr/>
          </p:nvSpPr>
          <p:spPr>
            <a:xfrm>
              <a:off x="1296273" y="3290044"/>
              <a:ext cx="249522" cy="300689"/>
            </a:xfrm>
            <a:prstGeom prst="rect">
              <a:avLst/>
            </a:prstGeom>
            <a:solidFill>
              <a:srgbClr val="E2231A">
                <a:alpha val="100000"/>
              </a:srgbClr>
            </a:solidFill>
          </p:spPr>
          <p:txBody>
            <a:bodyPr/>
            <a:lstStyle/>
            <a:p/>
          </p:txBody>
        </p:sp>
        <p:sp>
          <p:nvSpPr>
            <p:cNvPr id="27" name="rc27"/>
            <p:cNvSpPr/>
            <p:nvPr/>
          </p:nvSpPr>
          <p:spPr>
            <a:xfrm>
              <a:off x="1573521" y="3622397"/>
              <a:ext cx="249522" cy="480299"/>
            </a:xfrm>
            <a:prstGeom prst="rect">
              <a:avLst/>
            </a:prstGeom>
            <a:solidFill>
              <a:srgbClr val="80BD41">
                <a:alpha val="100000"/>
              </a:srgbClr>
            </a:solidFill>
          </p:spPr>
          <p:txBody>
            <a:bodyPr/>
            <a:lstStyle/>
            <a:p/>
          </p:txBody>
        </p:sp>
        <p:sp>
          <p:nvSpPr>
            <p:cNvPr id="28" name="rc28"/>
            <p:cNvSpPr/>
            <p:nvPr/>
          </p:nvSpPr>
          <p:spPr>
            <a:xfrm>
              <a:off x="1573521" y="3274601"/>
              <a:ext cx="249522" cy="347796"/>
            </a:xfrm>
            <a:prstGeom prst="rect">
              <a:avLst/>
            </a:prstGeom>
            <a:solidFill>
              <a:srgbClr val="E2231A">
                <a:alpha val="100000"/>
              </a:srgbClr>
            </a:solidFill>
          </p:spPr>
          <p:txBody>
            <a:bodyPr/>
            <a:lstStyle/>
            <a:p/>
          </p:txBody>
        </p:sp>
        <p:sp>
          <p:nvSpPr>
            <p:cNvPr id="29" name="rc29"/>
            <p:cNvSpPr/>
            <p:nvPr/>
          </p:nvSpPr>
          <p:spPr>
            <a:xfrm>
              <a:off x="1850769" y="3664426"/>
              <a:ext cx="249522" cy="438271"/>
            </a:xfrm>
            <a:prstGeom prst="rect">
              <a:avLst/>
            </a:prstGeom>
            <a:solidFill>
              <a:srgbClr val="80BD41">
                <a:alpha val="100000"/>
              </a:srgbClr>
            </a:solidFill>
          </p:spPr>
          <p:txBody>
            <a:bodyPr/>
            <a:lstStyle/>
            <a:p/>
          </p:txBody>
        </p:sp>
        <p:sp>
          <p:nvSpPr>
            <p:cNvPr id="30" name="rc30"/>
            <p:cNvSpPr/>
            <p:nvPr/>
          </p:nvSpPr>
          <p:spPr>
            <a:xfrm>
              <a:off x="1850769" y="3259862"/>
              <a:ext cx="249522" cy="404563"/>
            </a:xfrm>
            <a:prstGeom prst="rect">
              <a:avLst/>
            </a:prstGeom>
            <a:solidFill>
              <a:srgbClr val="E2231A">
                <a:alpha val="100000"/>
              </a:srgbClr>
            </a:solidFill>
          </p:spPr>
          <p:txBody>
            <a:bodyPr/>
            <a:lstStyle/>
            <a:p/>
          </p:txBody>
        </p:sp>
        <p:sp>
          <p:nvSpPr>
            <p:cNvPr id="31" name="rc31"/>
            <p:cNvSpPr/>
            <p:nvPr/>
          </p:nvSpPr>
          <p:spPr>
            <a:xfrm>
              <a:off x="2128016" y="3702153"/>
              <a:ext cx="249522" cy="400543"/>
            </a:xfrm>
            <a:prstGeom prst="rect">
              <a:avLst/>
            </a:prstGeom>
            <a:solidFill>
              <a:srgbClr val="80BD41">
                <a:alpha val="100000"/>
              </a:srgbClr>
            </a:solidFill>
          </p:spPr>
          <p:txBody>
            <a:bodyPr/>
            <a:lstStyle/>
            <a:p/>
          </p:txBody>
        </p:sp>
        <p:sp>
          <p:nvSpPr>
            <p:cNvPr id="32" name="rc32"/>
            <p:cNvSpPr/>
            <p:nvPr/>
          </p:nvSpPr>
          <p:spPr>
            <a:xfrm>
              <a:off x="2128016" y="3250484"/>
              <a:ext cx="249522" cy="451669"/>
            </a:xfrm>
            <a:prstGeom prst="rect">
              <a:avLst/>
            </a:prstGeom>
            <a:solidFill>
              <a:srgbClr val="E2231A">
                <a:alpha val="100000"/>
              </a:srgbClr>
            </a:solidFill>
          </p:spPr>
          <p:txBody>
            <a:bodyPr/>
            <a:lstStyle/>
            <a:p/>
          </p:txBody>
        </p:sp>
        <p:sp>
          <p:nvSpPr>
            <p:cNvPr id="33" name="rc33"/>
            <p:cNvSpPr/>
            <p:nvPr/>
          </p:nvSpPr>
          <p:spPr>
            <a:xfrm>
              <a:off x="2405264" y="3754337"/>
              <a:ext cx="249522" cy="348360"/>
            </a:xfrm>
            <a:prstGeom prst="rect">
              <a:avLst/>
            </a:prstGeom>
            <a:solidFill>
              <a:srgbClr val="80BD41">
                <a:alpha val="100000"/>
              </a:srgbClr>
            </a:solidFill>
          </p:spPr>
          <p:txBody>
            <a:bodyPr/>
            <a:lstStyle/>
            <a:p/>
          </p:txBody>
        </p:sp>
        <p:sp>
          <p:nvSpPr>
            <p:cNvPr id="34" name="rc34"/>
            <p:cNvSpPr/>
            <p:nvPr/>
          </p:nvSpPr>
          <p:spPr>
            <a:xfrm>
              <a:off x="2405264" y="3253022"/>
              <a:ext cx="249522" cy="501314"/>
            </a:xfrm>
            <a:prstGeom prst="rect">
              <a:avLst/>
            </a:prstGeom>
            <a:solidFill>
              <a:srgbClr val="E2231A">
                <a:alpha val="100000"/>
              </a:srgbClr>
            </a:solidFill>
          </p:spPr>
          <p:txBody>
            <a:bodyPr/>
            <a:lstStyle/>
            <a:p/>
          </p:txBody>
        </p:sp>
        <p:sp>
          <p:nvSpPr>
            <p:cNvPr id="35" name="rc35"/>
            <p:cNvSpPr/>
            <p:nvPr/>
          </p:nvSpPr>
          <p:spPr>
            <a:xfrm>
              <a:off x="2682512" y="3556251"/>
              <a:ext cx="249522" cy="546446"/>
            </a:xfrm>
            <a:prstGeom prst="rect">
              <a:avLst/>
            </a:prstGeom>
            <a:solidFill>
              <a:srgbClr val="80BD41">
                <a:alpha val="100000"/>
              </a:srgbClr>
            </a:solidFill>
          </p:spPr>
          <p:txBody>
            <a:bodyPr/>
            <a:lstStyle/>
            <a:p/>
          </p:txBody>
        </p:sp>
        <p:sp>
          <p:nvSpPr>
            <p:cNvPr id="36" name="rc36"/>
            <p:cNvSpPr/>
            <p:nvPr/>
          </p:nvSpPr>
          <p:spPr>
            <a:xfrm>
              <a:off x="2682512" y="3221289"/>
              <a:ext cx="249522" cy="334961"/>
            </a:xfrm>
            <a:prstGeom prst="rect">
              <a:avLst/>
            </a:prstGeom>
            <a:solidFill>
              <a:srgbClr val="E2231A">
                <a:alpha val="100000"/>
              </a:srgbClr>
            </a:solidFill>
          </p:spPr>
          <p:txBody>
            <a:bodyPr/>
            <a:lstStyle/>
            <a:p/>
          </p:txBody>
        </p:sp>
        <p:sp>
          <p:nvSpPr>
            <p:cNvPr id="37" name="rc37"/>
            <p:cNvSpPr/>
            <p:nvPr/>
          </p:nvSpPr>
          <p:spPr>
            <a:xfrm>
              <a:off x="2959759" y="3509991"/>
              <a:ext cx="249522" cy="592706"/>
            </a:xfrm>
            <a:prstGeom prst="rect">
              <a:avLst/>
            </a:prstGeom>
            <a:solidFill>
              <a:srgbClr val="80BD41">
                <a:alpha val="100000"/>
              </a:srgbClr>
            </a:solidFill>
          </p:spPr>
          <p:txBody>
            <a:bodyPr/>
            <a:lstStyle/>
            <a:p/>
          </p:txBody>
        </p:sp>
        <p:sp>
          <p:nvSpPr>
            <p:cNvPr id="38" name="rc38"/>
            <p:cNvSpPr/>
            <p:nvPr/>
          </p:nvSpPr>
          <p:spPr>
            <a:xfrm>
              <a:off x="2959759" y="3161913"/>
              <a:ext cx="249522" cy="348078"/>
            </a:xfrm>
            <a:prstGeom prst="rect">
              <a:avLst/>
            </a:prstGeom>
            <a:solidFill>
              <a:srgbClr val="E2231A">
                <a:alpha val="100000"/>
              </a:srgbClr>
            </a:solidFill>
          </p:spPr>
          <p:txBody>
            <a:bodyPr/>
            <a:lstStyle/>
            <a:p/>
          </p:txBody>
        </p:sp>
        <p:sp>
          <p:nvSpPr>
            <p:cNvPr id="39" name="rc39"/>
            <p:cNvSpPr/>
            <p:nvPr/>
          </p:nvSpPr>
          <p:spPr>
            <a:xfrm>
              <a:off x="3237007" y="3405906"/>
              <a:ext cx="249522" cy="696790"/>
            </a:xfrm>
            <a:prstGeom prst="rect">
              <a:avLst/>
            </a:prstGeom>
            <a:solidFill>
              <a:srgbClr val="80BD41">
                <a:alpha val="100000"/>
              </a:srgbClr>
            </a:solidFill>
          </p:spPr>
          <p:txBody>
            <a:bodyPr/>
            <a:lstStyle/>
            <a:p/>
          </p:txBody>
        </p:sp>
        <p:sp>
          <p:nvSpPr>
            <p:cNvPr id="40" name="rc40"/>
            <p:cNvSpPr/>
            <p:nvPr/>
          </p:nvSpPr>
          <p:spPr>
            <a:xfrm>
              <a:off x="3237007" y="3121294"/>
              <a:ext cx="249522" cy="284611"/>
            </a:xfrm>
            <a:prstGeom prst="rect">
              <a:avLst/>
            </a:prstGeom>
            <a:solidFill>
              <a:srgbClr val="E2231A">
                <a:alpha val="100000"/>
              </a:srgbClr>
            </a:solidFill>
          </p:spPr>
          <p:txBody>
            <a:bodyPr/>
            <a:lstStyle/>
            <a:p/>
          </p:txBody>
        </p:sp>
        <p:sp>
          <p:nvSpPr>
            <p:cNvPr id="41" name="rc41"/>
            <p:cNvSpPr/>
            <p:nvPr/>
          </p:nvSpPr>
          <p:spPr>
            <a:xfrm>
              <a:off x="3514255" y="3337856"/>
              <a:ext cx="249522" cy="764841"/>
            </a:xfrm>
            <a:prstGeom prst="rect">
              <a:avLst/>
            </a:prstGeom>
            <a:solidFill>
              <a:srgbClr val="80BD41">
                <a:alpha val="100000"/>
              </a:srgbClr>
            </a:solidFill>
          </p:spPr>
          <p:txBody>
            <a:bodyPr/>
            <a:lstStyle/>
            <a:p/>
          </p:txBody>
        </p:sp>
        <p:sp>
          <p:nvSpPr>
            <p:cNvPr id="42" name="rc42"/>
            <p:cNvSpPr/>
            <p:nvPr/>
          </p:nvSpPr>
          <p:spPr>
            <a:xfrm>
              <a:off x="3514255" y="3096331"/>
              <a:ext cx="249522" cy="241525"/>
            </a:xfrm>
            <a:prstGeom prst="rect">
              <a:avLst/>
            </a:prstGeom>
            <a:solidFill>
              <a:srgbClr val="E2231A">
                <a:alpha val="100000"/>
              </a:srgbClr>
            </a:solidFill>
          </p:spPr>
          <p:txBody>
            <a:bodyPr/>
            <a:lstStyle/>
            <a:p/>
          </p:txBody>
        </p:sp>
        <p:sp>
          <p:nvSpPr>
            <p:cNvPr id="43" name="rc43"/>
            <p:cNvSpPr/>
            <p:nvPr/>
          </p:nvSpPr>
          <p:spPr>
            <a:xfrm>
              <a:off x="3791502" y="3257253"/>
              <a:ext cx="249522" cy="845443"/>
            </a:xfrm>
            <a:prstGeom prst="rect">
              <a:avLst/>
            </a:prstGeom>
            <a:solidFill>
              <a:srgbClr val="80BD41">
                <a:alpha val="100000"/>
              </a:srgbClr>
            </a:solidFill>
          </p:spPr>
          <p:txBody>
            <a:bodyPr/>
            <a:lstStyle/>
            <a:p/>
          </p:txBody>
        </p:sp>
        <p:sp>
          <p:nvSpPr>
            <p:cNvPr id="44" name="rc44"/>
            <p:cNvSpPr/>
            <p:nvPr/>
          </p:nvSpPr>
          <p:spPr>
            <a:xfrm>
              <a:off x="3791502" y="3084060"/>
              <a:ext cx="249522" cy="173192"/>
            </a:xfrm>
            <a:prstGeom prst="rect">
              <a:avLst/>
            </a:prstGeom>
            <a:solidFill>
              <a:srgbClr val="E2231A">
                <a:alpha val="100000"/>
              </a:srgbClr>
            </a:solidFill>
          </p:spPr>
          <p:txBody>
            <a:bodyPr/>
            <a:lstStyle/>
            <a:p/>
          </p:txBody>
        </p:sp>
        <p:sp>
          <p:nvSpPr>
            <p:cNvPr id="45" name="rc45"/>
            <p:cNvSpPr/>
            <p:nvPr/>
          </p:nvSpPr>
          <p:spPr>
            <a:xfrm>
              <a:off x="4068750" y="3434748"/>
              <a:ext cx="249522" cy="667949"/>
            </a:xfrm>
            <a:prstGeom prst="rect">
              <a:avLst/>
            </a:prstGeom>
            <a:solidFill>
              <a:srgbClr val="80BD41">
                <a:alpha val="100000"/>
              </a:srgbClr>
            </a:solidFill>
          </p:spPr>
          <p:txBody>
            <a:bodyPr/>
            <a:lstStyle/>
            <a:p/>
          </p:txBody>
        </p:sp>
        <p:sp>
          <p:nvSpPr>
            <p:cNvPr id="46" name="rc46"/>
            <p:cNvSpPr/>
            <p:nvPr/>
          </p:nvSpPr>
          <p:spPr>
            <a:xfrm>
              <a:off x="4068750" y="3075105"/>
              <a:ext cx="249522" cy="359643"/>
            </a:xfrm>
            <a:prstGeom prst="rect">
              <a:avLst/>
            </a:prstGeom>
            <a:solidFill>
              <a:srgbClr val="E2231A">
                <a:alpha val="100000"/>
              </a:srgbClr>
            </a:solidFill>
          </p:spPr>
          <p:txBody>
            <a:bodyPr/>
            <a:lstStyle/>
            <a:p/>
          </p:txBody>
        </p:sp>
        <p:sp>
          <p:nvSpPr>
            <p:cNvPr id="47" name="rc47"/>
            <p:cNvSpPr/>
            <p:nvPr/>
          </p:nvSpPr>
          <p:spPr>
            <a:xfrm>
              <a:off x="4345998" y="3363806"/>
              <a:ext cx="249522" cy="738890"/>
            </a:xfrm>
            <a:prstGeom prst="rect">
              <a:avLst/>
            </a:prstGeom>
            <a:solidFill>
              <a:srgbClr val="80BD41">
                <a:alpha val="100000"/>
              </a:srgbClr>
            </a:solidFill>
          </p:spPr>
          <p:txBody>
            <a:bodyPr/>
            <a:lstStyle/>
            <a:p/>
          </p:txBody>
        </p:sp>
        <p:sp>
          <p:nvSpPr>
            <p:cNvPr id="48" name="rc48"/>
            <p:cNvSpPr/>
            <p:nvPr/>
          </p:nvSpPr>
          <p:spPr>
            <a:xfrm>
              <a:off x="4345998" y="3061988"/>
              <a:ext cx="249522" cy="301818"/>
            </a:xfrm>
            <a:prstGeom prst="rect">
              <a:avLst/>
            </a:prstGeom>
            <a:solidFill>
              <a:srgbClr val="E2231A">
                <a:alpha val="100000"/>
              </a:srgbClr>
            </a:solidFill>
          </p:spPr>
          <p:txBody>
            <a:bodyPr/>
            <a:lstStyle/>
            <a:p/>
          </p:txBody>
        </p:sp>
        <p:sp>
          <p:nvSpPr>
            <p:cNvPr id="49" name="rc49"/>
            <p:cNvSpPr/>
            <p:nvPr/>
          </p:nvSpPr>
          <p:spPr>
            <a:xfrm>
              <a:off x="4623245" y="3227777"/>
              <a:ext cx="249522" cy="874920"/>
            </a:xfrm>
            <a:prstGeom prst="rect">
              <a:avLst/>
            </a:prstGeom>
            <a:solidFill>
              <a:srgbClr val="80BD41">
                <a:alpha val="100000"/>
              </a:srgbClr>
            </a:solidFill>
          </p:spPr>
          <p:txBody>
            <a:bodyPr/>
            <a:lstStyle/>
            <a:p/>
          </p:txBody>
        </p:sp>
        <p:sp>
          <p:nvSpPr>
            <p:cNvPr id="50" name="rc50"/>
            <p:cNvSpPr/>
            <p:nvPr/>
          </p:nvSpPr>
          <p:spPr>
            <a:xfrm>
              <a:off x="4623245" y="3009029"/>
              <a:ext cx="249522" cy="218747"/>
            </a:xfrm>
            <a:prstGeom prst="rect">
              <a:avLst/>
            </a:prstGeom>
            <a:solidFill>
              <a:srgbClr val="E2231A">
                <a:alpha val="100000"/>
              </a:srgbClr>
            </a:solidFill>
          </p:spPr>
          <p:txBody>
            <a:bodyPr/>
            <a:lstStyle/>
            <a:p/>
          </p:txBody>
        </p:sp>
        <p:sp>
          <p:nvSpPr>
            <p:cNvPr id="51" name="rc51"/>
            <p:cNvSpPr/>
            <p:nvPr/>
          </p:nvSpPr>
          <p:spPr>
            <a:xfrm>
              <a:off x="4900493" y="3300975"/>
              <a:ext cx="249522" cy="801722"/>
            </a:xfrm>
            <a:prstGeom prst="rect">
              <a:avLst/>
            </a:prstGeom>
            <a:solidFill>
              <a:srgbClr val="80BD41">
                <a:alpha val="100000"/>
              </a:srgbClr>
            </a:solidFill>
          </p:spPr>
          <p:txBody>
            <a:bodyPr/>
            <a:lstStyle/>
            <a:p/>
          </p:txBody>
        </p:sp>
        <p:sp>
          <p:nvSpPr>
            <p:cNvPr id="52" name="rc52"/>
            <p:cNvSpPr/>
            <p:nvPr/>
          </p:nvSpPr>
          <p:spPr>
            <a:xfrm>
              <a:off x="4900493" y="3019325"/>
              <a:ext cx="249522" cy="281649"/>
            </a:xfrm>
            <a:prstGeom prst="rect">
              <a:avLst/>
            </a:prstGeom>
            <a:solidFill>
              <a:srgbClr val="E2231A">
                <a:alpha val="100000"/>
              </a:srgbClr>
            </a:solidFill>
          </p:spPr>
          <p:txBody>
            <a:bodyPr/>
            <a:lstStyle/>
            <a:p/>
          </p:txBody>
        </p:sp>
        <p:sp>
          <p:nvSpPr>
            <p:cNvPr id="53" name="rc53"/>
            <p:cNvSpPr/>
            <p:nvPr/>
          </p:nvSpPr>
          <p:spPr>
            <a:xfrm>
              <a:off x="5177741" y="3478963"/>
              <a:ext cx="249522" cy="623734"/>
            </a:xfrm>
            <a:prstGeom prst="rect">
              <a:avLst/>
            </a:prstGeom>
            <a:solidFill>
              <a:srgbClr val="80BD41">
                <a:alpha val="100000"/>
              </a:srgbClr>
            </a:solidFill>
          </p:spPr>
          <p:txBody>
            <a:bodyPr/>
            <a:lstStyle/>
            <a:p/>
          </p:txBody>
        </p:sp>
        <p:sp>
          <p:nvSpPr>
            <p:cNvPr id="54" name="rc54"/>
            <p:cNvSpPr/>
            <p:nvPr/>
          </p:nvSpPr>
          <p:spPr>
            <a:xfrm>
              <a:off x="5177741" y="3027293"/>
              <a:ext cx="249522" cy="451669"/>
            </a:xfrm>
            <a:prstGeom prst="rect">
              <a:avLst/>
            </a:prstGeom>
            <a:solidFill>
              <a:srgbClr val="E2231A">
                <a:alpha val="100000"/>
              </a:srgbClr>
            </a:solidFill>
          </p:spPr>
          <p:txBody>
            <a:bodyPr/>
            <a:lstStyle/>
            <a:p/>
          </p:txBody>
        </p:sp>
        <p:sp>
          <p:nvSpPr>
            <p:cNvPr id="55" name="rc55"/>
            <p:cNvSpPr/>
            <p:nvPr/>
          </p:nvSpPr>
          <p:spPr>
            <a:xfrm>
              <a:off x="5454988" y="3417118"/>
              <a:ext cx="249522" cy="685578"/>
            </a:xfrm>
            <a:prstGeom prst="rect">
              <a:avLst/>
            </a:prstGeom>
            <a:solidFill>
              <a:srgbClr val="80BD41">
                <a:alpha val="100000"/>
              </a:srgbClr>
            </a:solidFill>
          </p:spPr>
          <p:txBody>
            <a:bodyPr/>
            <a:lstStyle/>
            <a:p/>
          </p:txBody>
        </p:sp>
        <p:sp>
          <p:nvSpPr>
            <p:cNvPr id="56" name="rc56"/>
            <p:cNvSpPr/>
            <p:nvPr/>
          </p:nvSpPr>
          <p:spPr>
            <a:xfrm>
              <a:off x="5454988" y="3031454"/>
              <a:ext cx="249522" cy="385664"/>
            </a:xfrm>
            <a:prstGeom prst="rect">
              <a:avLst/>
            </a:prstGeom>
            <a:solidFill>
              <a:srgbClr val="E2231A">
                <a:alpha val="100000"/>
              </a:srgbClr>
            </a:solidFill>
          </p:spPr>
          <p:txBody>
            <a:bodyPr/>
            <a:lstStyle/>
            <a:p/>
          </p:txBody>
        </p:sp>
        <p:sp>
          <p:nvSpPr>
            <p:cNvPr id="57" name="rc57"/>
            <p:cNvSpPr/>
            <p:nvPr/>
          </p:nvSpPr>
          <p:spPr>
            <a:xfrm>
              <a:off x="5732236" y="3345542"/>
              <a:ext cx="249522" cy="757154"/>
            </a:xfrm>
            <a:prstGeom prst="rect">
              <a:avLst/>
            </a:prstGeom>
            <a:solidFill>
              <a:srgbClr val="80BD41">
                <a:alpha val="100000"/>
              </a:srgbClr>
            </a:solidFill>
          </p:spPr>
          <p:txBody>
            <a:bodyPr/>
            <a:lstStyle/>
            <a:p/>
          </p:txBody>
        </p:sp>
        <p:sp>
          <p:nvSpPr>
            <p:cNvPr id="58" name="rc58"/>
            <p:cNvSpPr/>
            <p:nvPr/>
          </p:nvSpPr>
          <p:spPr>
            <a:xfrm>
              <a:off x="5732236" y="3021017"/>
              <a:ext cx="249522" cy="324525"/>
            </a:xfrm>
            <a:prstGeom prst="rect">
              <a:avLst/>
            </a:prstGeom>
            <a:solidFill>
              <a:srgbClr val="E2231A">
                <a:alpha val="100000"/>
              </a:srgbClr>
            </a:solidFill>
          </p:spPr>
          <p:txBody>
            <a:bodyPr/>
            <a:lstStyle/>
            <a:p/>
          </p:txBody>
        </p:sp>
        <p:sp>
          <p:nvSpPr>
            <p:cNvPr id="59" name="rc59"/>
            <p:cNvSpPr/>
            <p:nvPr/>
          </p:nvSpPr>
          <p:spPr>
            <a:xfrm>
              <a:off x="6009484" y="3288070"/>
              <a:ext cx="249522" cy="814627"/>
            </a:xfrm>
            <a:prstGeom prst="rect">
              <a:avLst/>
            </a:prstGeom>
            <a:solidFill>
              <a:srgbClr val="80BD41">
                <a:alpha val="100000"/>
              </a:srgbClr>
            </a:solidFill>
          </p:spPr>
          <p:txBody>
            <a:bodyPr/>
            <a:lstStyle/>
            <a:p/>
          </p:txBody>
        </p:sp>
        <p:sp>
          <p:nvSpPr>
            <p:cNvPr id="60" name="rc60"/>
            <p:cNvSpPr/>
            <p:nvPr/>
          </p:nvSpPr>
          <p:spPr>
            <a:xfrm>
              <a:off x="6009484" y="3016504"/>
              <a:ext cx="249522" cy="271565"/>
            </a:xfrm>
            <a:prstGeom prst="rect">
              <a:avLst/>
            </a:prstGeom>
            <a:solidFill>
              <a:srgbClr val="E2231A">
                <a:alpha val="100000"/>
              </a:srgbClr>
            </a:solidFill>
          </p:spPr>
          <p:txBody>
            <a:bodyPr/>
            <a:lstStyle/>
            <a:p/>
          </p:txBody>
        </p:sp>
        <p:sp>
          <p:nvSpPr>
            <p:cNvPr id="61" name="rc61"/>
            <p:cNvSpPr/>
            <p:nvPr/>
          </p:nvSpPr>
          <p:spPr>
            <a:xfrm>
              <a:off x="6286731" y="3292936"/>
              <a:ext cx="249522" cy="809761"/>
            </a:xfrm>
            <a:prstGeom prst="rect">
              <a:avLst/>
            </a:prstGeom>
            <a:solidFill>
              <a:srgbClr val="80BD41">
                <a:alpha val="100000"/>
              </a:srgbClr>
            </a:solidFill>
          </p:spPr>
          <p:txBody>
            <a:bodyPr/>
            <a:lstStyle/>
            <a:p/>
          </p:txBody>
        </p:sp>
        <p:sp>
          <p:nvSpPr>
            <p:cNvPr id="62" name="rc62"/>
            <p:cNvSpPr/>
            <p:nvPr/>
          </p:nvSpPr>
          <p:spPr>
            <a:xfrm>
              <a:off x="6286731" y="3008394"/>
              <a:ext cx="249522" cy="284541"/>
            </a:xfrm>
            <a:prstGeom prst="rect">
              <a:avLst/>
            </a:prstGeom>
            <a:solidFill>
              <a:srgbClr val="E2231A">
                <a:alpha val="100000"/>
              </a:srgbClr>
            </a:solidFill>
          </p:spPr>
          <p:txBody>
            <a:bodyPr/>
            <a:lstStyle/>
            <a:p/>
          </p:txBody>
        </p:sp>
        <p:sp>
          <p:nvSpPr>
            <p:cNvPr id="63" name="rc63"/>
            <p:cNvSpPr/>
            <p:nvPr/>
          </p:nvSpPr>
          <p:spPr>
            <a:xfrm>
              <a:off x="6563979" y="3355133"/>
              <a:ext cx="249522" cy="747564"/>
            </a:xfrm>
            <a:prstGeom prst="rect">
              <a:avLst/>
            </a:prstGeom>
            <a:solidFill>
              <a:srgbClr val="80BD41">
                <a:alpha val="100000"/>
              </a:srgbClr>
            </a:solidFill>
          </p:spPr>
          <p:txBody>
            <a:bodyPr/>
            <a:lstStyle/>
            <a:p/>
          </p:txBody>
        </p:sp>
        <p:sp>
          <p:nvSpPr>
            <p:cNvPr id="64" name="rc64"/>
            <p:cNvSpPr/>
            <p:nvPr/>
          </p:nvSpPr>
          <p:spPr>
            <a:xfrm>
              <a:off x="6563979" y="3003317"/>
              <a:ext cx="249522" cy="351815"/>
            </a:xfrm>
            <a:prstGeom prst="rect">
              <a:avLst/>
            </a:prstGeom>
            <a:solidFill>
              <a:srgbClr val="E2231A">
                <a:alpha val="100000"/>
              </a:srgbClr>
            </a:solidFill>
          </p:spPr>
          <p:txBody>
            <a:bodyPr/>
            <a:lstStyle/>
            <a:p/>
          </p:txBody>
        </p:sp>
        <p:sp>
          <p:nvSpPr>
            <p:cNvPr id="65" name="rc65"/>
            <p:cNvSpPr/>
            <p:nvPr/>
          </p:nvSpPr>
          <p:spPr>
            <a:xfrm>
              <a:off x="6841227" y="3428190"/>
              <a:ext cx="249522" cy="674507"/>
            </a:xfrm>
            <a:prstGeom prst="rect">
              <a:avLst/>
            </a:prstGeom>
            <a:solidFill>
              <a:srgbClr val="80BD41">
                <a:alpha val="100000"/>
              </a:srgbClr>
            </a:solidFill>
          </p:spPr>
          <p:txBody>
            <a:bodyPr/>
            <a:lstStyle/>
            <a:p/>
          </p:txBody>
        </p:sp>
        <p:sp>
          <p:nvSpPr>
            <p:cNvPr id="66" name="rc66"/>
            <p:cNvSpPr/>
            <p:nvPr/>
          </p:nvSpPr>
          <p:spPr>
            <a:xfrm>
              <a:off x="6841227" y="2996970"/>
              <a:ext cx="249522" cy="431219"/>
            </a:xfrm>
            <a:prstGeom prst="rect">
              <a:avLst/>
            </a:prstGeom>
            <a:solidFill>
              <a:srgbClr val="E2231A">
                <a:alpha val="100000"/>
              </a:srgbClr>
            </a:solidFill>
          </p:spPr>
          <p:txBody>
            <a:bodyPr/>
            <a:lstStyle/>
            <a:p/>
          </p:txBody>
        </p:sp>
        <p:sp>
          <p:nvSpPr>
            <p:cNvPr id="67" name="rc67"/>
            <p:cNvSpPr/>
            <p:nvPr/>
          </p:nvSpPr>
          <p:spPr>
            <a:xfrm>
              <a:off x="7118474" y="3455269"/>
              <a:ext cx="249522" cy="647428"/>
            </a:xfrm>
            <a:prstGeom prst="rect">
              <a:avLst/>
            </a:prstGeom>
            <a:solidFill>
              <a:srgbClr val="80BD41">
                <a:alpha val="100000"/>
              </a:srgbClr>
            </a:solidFill>
          </p:spPr>
          <p:txBody>
            <a:bodyPr/>
            <a:lstStyle/>
            <a:p/>
          </p:txBody>
        </p:sp>
        <p:sp>
          <p:nvSpPr>
            <p:cNvPr id="68" name="rc68"/>
            <p:cNvSpPr/>
            <p:nvPr/>
          </p:nvSpPr>
          <p:spPr>
            <a:xfrm>
              <a:off x="7118474" y="2986463"/>
              <a:ext cx="249522" cy="468805"/>
            </a:xfrm>
            <a:prstGeom prst="rect">
              <a:avLst/>
            </a:prstGeom>
            <a:solidFill>
              <a:srgbClr val="E2231A">
                <a:alpha val="100000"/>
              </a:srgbClr>
            </a:solidFill>
          </p:spPr>
          <p:txBody>
            <a:bodyPr/>
            <a:lstStyle/>
            <a:p/>
          </p:txBody>
        </p:sp>
        <p:sp>
          <p:nvSpPr>
            <p:cNvPr id="69" name="rc69"/>
            <p:cNvSpPr/>
            <p:nvPr/>
          </p:nvSpPr>
          <p:spPr>
            <a:xfrm>
              <a:off x="7395722" y="3210641"/>
              <a:ext cx="249522" cy="892056"/>
            </a:xfrm>
            <a:prstGeom prst="rect">
              <a:avLst/>
            </a:prstGeom>
            <a:solidFill>
              <a:srgbClr val="80BD41">
                <a:alpha val="100000"/>
              </a:srgbClr>
            </a:solidFill>
          </p:spPr>
          <p:txBody>
            <a:bodyPr/>
            <a:lstStyle/>
            <a:p/>
          </p:txBody>
        </p:sp>
        <p:sp>
          <p:nvSpPr>
            <p:cNvPr id="70" name="rc70"/>
            <p:cNvSpPr/>
            <p:nvPr/>
          </p:nvSpPr>
          <p:spPr>
            <a:xfrm>
              <a:off x="7395722" y="2973488"/>
              <a:ext cx="249522" cy="237152"/>
            </a:xfrm>
            <a:prstGeom prst="rect">
              <a:avLst/>
            </a:prstGeom>
            <a:solidFill>
              <a:srgbClr val="E2231A">
                <a:alpha val="100000"/>
              </a:srgbClr>
            </a:solidFill>
          </p:spPr>
          <p:txBody>
            <a:bodyPr/>
            <a:lstStyle/>
            <a:p/>
          </p:txBody>
        </p:sp>
        <p:sp>
          <p:nvSpPr>
            <p:cNvPr id="71" name="rc71"/>
            <p:cNvSpPr/>
            <p:nvPr/>
          </p:nvSpPr>
          <p:spPr>
            <a:xfrm>
              <a:off x="7672970" y="3162265"/>
              <a:ext cx="249522" cy="940431"/>
            </a:xfrm>
            <a:prstGeom prst="rect">
              <a:avLst/>
            </a:prstGeom>
            <a:solidFill>
              <a:srgbClr val="80BD41">
                <a:alpha val="100000"/>
              </a:srgbClr>
            </a:solidFill>
          </p:spPr>
          <p:txBody>
            <a:bodyPr/>
            <a:lstStyle/>
            <a:p/>
          </p:txBody>
        </p:sp>
        <p:sp>
          <p:nvSpPr>
            <p:cNvPr id="72" name="rc72"/>
            <p:cNvSpPr/>
            <p:nvPr/>
          </p:nvSpPr>
          <p:spPr>
            <a:xfrm>
              <a:off x="7672970" y="2955858"/>
              <a:ext cx="249522" cy="206406"/>
            </a:xfrm>
            <a:prstGeom prst="rect">
              <a:avLst/>
            </a:prstGeom>
            <a:solidFill>
              <a:srgbClr val="E2231A">
                <a:alpha val="100000"/>
              </a:srgbClr>
            </a:solidFill>
          </p:spPr>
          <p:txBody>
            <a:bodyPr/>
            <a:lstStyle/>
            <a:p/>
          </p:txBody>
        </p:sp>
        <p:sp>
          <p:nvSpPr>
            <p:cNvPr id="73" name="rc73"/>
            <p:cNvSpPr/>
            <p:nvPr/>
          </p:nvSpPr>
          <p:spPr>
            <a:xfrm>
              <a:off x="7950217" y="3153098"/>
              <a:ext cx="249522" cy="949598"/>
            </a:xfrm>
            <a:prstGeom prst="rect">
              <a:avLst/>
            </a:prstGeom>
            <a:solidFill>
              <a:srgbClr val="80BD41">
                <a:alpha val="100000"/>
              </a:srgbClr>
            </a:solidFill>
          </p:spPr>
          <p:txBody>
            <a:bodyPr/>
            <a:lstStyle/>
            <a:p/>
          </p:txBody>
        </p:sp>
        <p:sp>
          <p:nvSpPr>
            <p:cNvPr id="74" name="rc74"/>
            <p:cNvSpPr/>
            <p:nvPr/>
          </p:nvSpPr>
          <p:spPr>
            <a:xfrm>
              <a:off x="7950217" y="2944646"/>
              <a:ext cx="249522" cy="208451"/>
            </a:xfrm>
            <a:prstGeom prst="rect">
              <a:avLst/>
            </a:prstGeom>
            <a:solidFill>
              <a:srgbClr val="E2231A">
                <a:alpha val="100000"/>
              </a:srgbClr>
            </a:solidFill>
          </p:spPr>
          <p:txBody>
            <a:bodyPr/>
            <a:lstStyle/>
            <a:p/>
          </p:txBody>
        </p:sp>
        <p:sp>
          <p:nvSpPr>
            <p:cNvPr id="75" name="pl75"/>
            <p:cNvSpPr/>
            <p:nvPr/>
          </p:nvSpPr>
          <p:spPr>
            <a:xfrm>
              <a:off x="1421035" y="1699770"/>
              <a:ext cx="6653943" cy="1215938"/>
            </a:xfrm>
            <a:custGeom>
              <a:avLst/>
              <a:pathLst>
                <a:path w="6653943" h="1215938">
                  <a:moveTo>
                    <a:pt x="0" y="579018"/>
                  </a:moveTo>
                  <a:lnTo>
                    <a:pt x="277247" y="723773"/>
                  </a:lnTo>
                  <a:lnTo>
                    <a:pt x="554495" y="897478"/>
                  </a:lnTo>
                  <a:lnTo>
                    <a:pt x="831742" y="1042233"/>
                  </a:lnTo>
                  <a:lnTo>
                    <a:pt x="1108990" y="1215938"/>
                  </a:lnTo>
                  <a:lnTo>
                    <a:pt x="1386238" y="607969"/>
                  </a:lnTo>
                  <a:lnTo>
                    <a:pt x="1663485" y="579018"/>
                  </a:lnTo>
                  <a:lnTo>
                    <a:pt x="1940733" y="347411"/>
                  </a:lnTo>
                  <a:lnTo>
                    <a:pt x="2217981" y="202656"/>
                  </a:lnTo>
                  <a:lnTo>
                    <a:pt x="2495228" y="0"/>
                  </a:lnTo>
                  <a:lnTo>
                    <a:pt x="2772476" y="521116"/>
                  </a:lnTo>
                  <a:lnTo>
                    <a:pt x="3049724" y="347411"/>
                  </a:lnTo>
                  <a:lnTo>
                    <a:pt x="3326971" y="86852"/>
                  </a:lnTo>
                  <a:lnTo>
                    <a:pt x="3604219" y="260558"/>
                  </a:lnTo>
                  <a:lnTo>
                    <a:pt x="3881467" y="723773"/>
                  </a:lnTo>
                  <a:lnTo>
                    <a:pt x="4158714" y="550067"/>
                  </a:lnTo>
                  <a:lnTo>
                    <a:pt x="4435962" y="376361"/>
                  </a:lnTo>
                  <a:lnTo>
                    <a:pt x="4713210" y="231607"/>
                  </a:lnTo>
                  <a:lnTo>
                    <a:pt x="4990457" y="260558"/>
                  </a:lnTo>
                  <a:lnTo>
                    <a:pt x="5267705" y="434263"/>
                  </a:lnTo>
                  <a:lnTo>
                    <a:pt x="5544953" y="636920"/>
                  </a:lnTo>
                  <a:lnTo>
                    <a:pt x="5822200" y="723773"/>
                  </a:lnTo>
                  <a:lnTo>
                    <a:pt x="6099448" y="115803"/>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1303481" y="3154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87" name="tx87"/>
            <p:cNvSpPr/>
            <p:nvPr/>
          </p:nvSpPr>
          <p:spPr>
            <a:xfrm>
              <a:off x="2728897" y="308536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4075958" y="29391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145.7</a:t>
              </a:r>
            </a:p>
          </p:txBody>
        </p:sp>
        <p:sp>
          <p:nvSpPr>
            <p:cNvPr id="89" name="tx89"/>
            <p:cNvSpPr/>
            <p:nvPr/>
          </p:nvSpPr>
          <p:spPr>
            <a:xfrm>
              <a:off x="5462196" y="28955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151.9</a:t>
              </a:r>
            </a:p>
          </p:txBody>
        </p:sp>
        <p:sp>
          <p:nvSpPr>
            <p:cNvPr id="90" name="tx90"/>
            <p:cNvSpPr/>
            <p:nvPr/>
          </p:nvSpPr>
          <p:spPr>
            <a:xfrm>
              <a:off x="6571187" y="2867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155.9</a:t>
              </a:r>
            </a:p>
          </p:txBody>
        </p:sp>
        <p:sp>
          <p:nvSpPr>
            <p:cNvPr id="91" name="tx91"/>
            <p:cNvSpPr/>
            <p:nvPr/>
          </p:nvSpPr>
          <p:spPr>
            <a:xfrm>
              <a:off x="6848435" y="2861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156.8</a:t>
              </a:r>
            </a:p>
          </p:txBody>
        </p:sp>
        <p:sp>
          <p:nvSpPr>
            <p:cNvPr id="92" name="tx92"/>
            <p:cNvSpPr/>
            <p:nvPr/>
          </p:nvSpPr>
          <p:spPr>
            <a:xfrm>
              <a:off x="7125682" y="28505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3" name="tx93"/>
            <p:cNvSpPr/>
            <p:nvPr/>
          </p:nvSpPr>
          <p:spPr>
            <a:xfrm>
              <a:off x="7402930" y="2837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160.1</a:t>
              </a:r>
            </a:p>
          </p:txBody>
        </p:sp>
        <p:sp>
          <p:nvSpPr>
            <p:cNvPr id="94" name="tx94"/>
            <p:cNvSpPr/>
            <p:nvPr/>
          </p:nvSpPr>
          <p:spPr>
            <a:xfrm>
              <a:off x="7680178" y="2819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5" name="tx95"/>
            <p:cNvSpPr/>
            <p:nvPr/>
          </p:nvSpPr>
          <p:spPr>
            <a:xfrm>
              <a:off x="7957425" y="28087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96" name="pl96"/>
            <p:cNvSpPr/>
            <p:nvPr/>
          </p:nvSpPr>
          <p:spPr>
            <a:xfrm>
              <a:off x="1421035"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11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72.6</a:t>
              </a:r>
            </a:p>
          </p:txBody>
        </p:sp>
        <p:sp>
          <p:nvSpPr>
            <p:cNvPr id="107" name="tx107"/>
            <p:cNvSpPr/>
            <p:nvPr/>
          </p:nvSpPr>
          <p:spPr>
            <a:xfrm>
              <a:off x="1329607" y="3405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08" name="tx108"/>
            <p:cNvSpPr/>
            <p:nvPr/>
          </p:nvSpPr>
          <p:spPr>
            <a:xfrm>
              <a:off x="2715845" y="37955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77.5</a:t>
              </a:r>
            </a:p>
          </p:txBody>
        </p:sp>
        <p:sp>
          <p:nvSpPr>
            <p:cNvPr id="109" name="tx109"/>
            <p:cNvSpPr/>
            <p:nvPr/>
          </p:nvSpPr>
          <p:spPr>
            <a:xfrm>
              <a:off x="2715845" y="335399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10" name="tx110"/>
            <p:cNvSpPr/>
            <p:nvPr/>
          </p:nvSpPr>
          <p:spPr>
            <a:xfrm>
              <a:off x="4102084" y="3733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11" name="tx111"/>
            <p:cNvSpPr/>
            <p:nvPr/>
          </p:nvSpPr>
          <p:spPr>
            <a:xfrm>
              <a:off x="4141260" y="32198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2" name="tx112"/>
            <p:cNvSpPr/>
            <p:nvPr/>
          </p:nvSpPr>
          <p:spPr>
            <a:xfrm>
              <a:off x="5488322" y="37248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97.2</a:t>
              </a:r>
            </a:p>
          </p:txBody>
        </p:sp>
        <p:sp>
          <p:nvSpPr>
            <p:cNvPr id="113" name="tx113"/>
            <p:cNvSpPr/>
            <p:nvPr/>
          </p:nvSpPr>
          <p:spPr>
            <a:xfrm>
              <a:off x="5488322" y="318951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14" name="tx114"/>
            <p:cNvSpPr/>
            <p:nvPr/>
          </p:nvSpPr>
          <p:spPr>
            <a:xfrm>
              <a:off x="6610364" y="369386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5" name="tx115"/>
            <p:cNvSpPr/>
            <p:nvPr/>
          </p:nvSpPr>
          <p:spPr>
            <a:xfrm>
              <a:off x="6597312" y="3144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6" name="tx116"/>
            <p:cNvSpPr/>
            <p:nvPr/>
          </p:nvSpPr>
          <p:spPr>
            <a:xfrm>
              <a:off x="6874560" y="37303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95.7</a:t>
              </a:r>
            </a:p>
          </p:txBody>
        </p:sp>
        <p:sp>
          <p:nvSpPr>
            <p:cNvPr id="117" name="tx117"/>
            <p:cNvSpPr/>
            <p:nvPr/>
          </p:nvSpPr>
          <p:spPr>
            <a:xfrm>
              <a:off x="6874560" y="3177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18" name="tx118"/>
            <p:cNvSpPr/>
            <p:nvPr/>
          </p:nvSpPr>
          <p:spPr>
            <a:xfrm>
              <a:off x="7151808" y="3743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19" name="tx119"/>
            <p:cNvSpPr/>
            <p:nvPr/>
          </p:nvSpPr>
          <p:spPr>
            <a:xfrm>
              <a:off x="7151808" y="3185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20" name="tx120"/>
            <p:cNvSpPr/>
            <p:nvPr/>
          </p:nvSpPr>
          <p:spPr>
            <a:xfrm>
              <a:off x="7402930" y="3621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126.5</a:t>
              </a:r>
            </a:p>
          </p:txBody>
        </p:sp>
        <p:sp>
          <p:nvSpPr>
            <p:cNvPr id="121" name="tx121"/>
            <p:cNvSpPr/>
            <p:nvPr/>
          </p:nvSpPr>
          <p:spPr>
            <a:xfrm>
              <a:off x="7429055" y="30569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22" name="tx122"/>
            <p:cNvSpPr/>
            <p:nvPr/>
          </p:nvSpPr>
          <p:spPr>
            <a:xfrm>
              <a:off x="7680178" y="3597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133.4</a:t>
              </a:r>
            </a:p>
          </p:txBody>
        </p:sp>
        <p:sp>
          <p:nvSpPr>
            <p:cNvPr id="123" name="tx123"/>
            <p:cNvSpPr/>
            <p:nvPr/>
          </p:nvSpPr>
          <p:spPr>
            <a:xfrm>
              <a:off x="7706303" y="3023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24" name="tx124"/>
            <p:cNvSpPr/>
            <p:nvPr/>
          </p:nvSpPr>
          <p:spPr>
            <a:xfrm>
              <a:off x="7957425" y="35928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5" name="tx125"/>
            <p:cNvSpPr/>
            <p:nvPr/>
          </p:nvSpPr>
          <p:spPr>
            <a:xfrm>
              <a:off x="7983551" y="3013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45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402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3496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29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1760"/>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2000-2024</a:t>
              </a:r>
            </a:p>
          </p:txBody>
        </p:sp>
        <p:sp>
          <p:nvSpPr>
            <p:cNvPr id="156" name="pl156"/>
            <p:cNvSpPr/>
            <p:nvPr/>
          </p:nvSpPr>
          <p:spPr>
            <a:xfrm>
              <a:off x="22971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2989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007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025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980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2998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016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4244228" cy="167191"/>
            </a:xfrm>
            <a:prstGeom prst="rect">
              <a:avLst/>
            </a:prstGeom>
            <a:solidFill>
              <a:srgbClr val="80BD41">
                <a:alpha val="100000"/>
              </a:srgbClr>
            </a:solidFill>
          </p:spPr>
          <p:txBody>
            <a:bodyPr/>
            <a:lstStyle/>
            <a:p/>
          </p:txBody>
        </p:sp>
        <p:sp>
          <p:nvSpPr>
            <p:cNvPr id="168" name="rc168"/>
            <p:cNvSpPr/>
            <p:nvPr/>
          </p:nvSpPr>
          <p:spPr>
            <a:xfrm>
              <a:off x="5540502" y="5889059"/>
              <a:ext cx="1997401" cy="167191"/>
            </a:xfrm>
            <a:prstGeom prst="rect">
              <a:avLst/>
            </a:prstGeom>
            <a:solidFill>
              <a:srgbClr val="E2231A">
                <a:alpha val="100000"/>
              </a:srgbClr>
            </a:solidFill>
          </p:spPr>
          <p:txBody>
            <a:bodyPr/>
            <a:lstStyle/>
            <a:p/>
          </p:txBody>
        </p:sp>
        <p:sp>
          <p:nvSpPr>
            <p:cNvPr id="169" name="rc169"/>
            <p:cNvSpPr/>
            <p:nvPr/>
          </p:nvSpPr>
          <p:spPr>
            <a:xfrm>
              <a:off x="1296273" y="5680069"/>
              <a:ext cx="5339215" cy="167191"/>
            </a:xfrm>
            <a:prstGeom prst="rect">
              <a:avLst/>
            </a:prstGeom>
            <a:solidFill>
              <a:srgbClr val="80BD41">
                <a:alpha val="100000"/>
              </a:srgbClr>
            </a:solidFill>
          </p:spPr>
          <p:txBody>
            <a:bodyPr/>
            <a:lstStyle/>
            <a:p/>
          </p:txBody>
        </p:sp>
        <p:sp>
          <p:nvSpPr>
            <p:cNvPr id="170" name="rc170"/>
            <p:cNvSpPr/>
            <p:nvPr/>
          </p:nvSpPr>
          <p:spPr>
            <a:xfrm>
              <a:off x="6635489" y="5680069"/>
              <a:ext cx="1171856" cy="167191"/>
            </a:xfrm>
            <a:prstGeom prst="rect">
              <a:avLst/>
            </a:prstGeom>
            <a:solidFill>
              <a:srgbClr val="E2231A">
                <a:alpha val="100000"/>
              </a:srgbClr>
            </a:solidFill>
          </p:spPr>
          <p:txBody>
            <a:bodyPr/>
            <a:lstStyle/>
            <a:p/>
          </p:txBody>
        </p:sp>
        <p:sp>
          <p:nvSpPr>
            <p:cNvPr id="171" name="rc171"/>
            <p:cNvSpPr/>
            <p:nvPr/>
          </p:nvSpPr>
          <p:spPr>
            <a:xfrm>
              <a:off x="1296273" y="5471080"/>
              <a:ext cx="5391262" cy="167191"/>
            </a:xfrm>
            <a:prstGeom prst="rect">
              <a:avLst/>
            </a:prstGeom>
            <a:solidFill>
              <a:srgbClr val="80BD41">
                <a:alpha val="100000"/>
              </a:srgbClr>
            </a:solidFill>
          </p:spPr>
          <p:txBody>
            <a:bodyPr/>
            <a:lstStyle/>
            <a:p/>
          </p:txBody>
        </p:sp>
        <p:sp>
          <p:nvSpPr>
            <p:cNvPr id="172" name="rc172"/>
            <p:cNvSpPr/>
            <p:nvPr/>
          </p:nvSpPr>
          <p:spPr>
            <a:xfrm>
              <a:off x="6687536" y="5471080"/>
              <a:ext cx="1183467" cy="167191"/>
            </a:xfrm>
            <a:prstGeom prst="rect">
              <a:avLst/>
            </a:prstGeom>
            <a:solidFill>
              <a:srgbClr val="E2231A">
                <a:alpha val="100000"/>
              </a:srgbClr>
            </a:solidFill>
          </p:spPr>
          <p:txBody>
            <a:bodyPr/>
            <a:lstStyle/>
            <a:p/>
          </p:txBody>
        </p:sp>
        <p:sp>
          <p:nvSpPr>
            <p:cNvPr id="173" name="tx173"/>
            <p:cNvSpPr/>
            <p:nvPr/>
          </p:nvSpPr>
          <p:spPr>
            <a:xfrm>
              <a:off x="770530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155.9</a:t>
              </a:r>
            </a:p>
          </p:txBody>
        </p:sp>
        <p:sp>
          <p:nvSpPr>
            <p:cNvPr id="174" name="tx174"/>
            <p:cNvSpPr/>
            <p:nvPr/>
          </p:nvSpPr>
          <p:spPr>
            <a:xfrm>
              <a:off x="7988639"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162.6</a:t>
              </a:r>
            </a:p>
          </p:txBody>
        </p:sp>
        <p:sp>
          <p:nvSpPr>
            <p:cNvPr id="175" name="tx175"/>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164.2</a:t>
              </a:r>
            </a:p>
          </p:txBody>
        </p:sp>
        <p:sp>
          <p:nvSpPr>
            <p:cNvPr id="176" name="tx176"/>
            <p:cNvSpPr/>
            <p:nvPr/>
          </p:nvSpPr>
          <p:spPr>
            <a:xfrm>
              <a:off x="3327953"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77" name="tx177"/>
            <p:cNvSpPr/>
            <p:nvPr/>
          </p:nvSpPr>
          <p:spPr>
            <a:xfrm>
              <a:off x="643370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49.9</a:t>
              </a:r>
            </a:p>
          </p:txBody>
        </p:sp>
        <p:sp>
          <p:nvSpPr>
            <p:cNvPr id="178" name="tx178"/>
            <p:cNvSpPr/>
            <p:nvPr/>
          </p:nvSpPr>
          <p:spPr>
            <a:xfrm>
              <a:off x="383024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133.4</a:t>
              </a:r>
            </a:p>
          </p:txBody>
        </p:sp>
        <p:sp>
          <p:nvSpPr>
            <p:cNvPr id="179" name="tx179"/>
            <p:cNvSpPr/>
            <p:nvPr/>
          </p:nvSpPr>
          <p:spPr>
            <a:xfrm>
              <a:off x="711592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0" name="tx180"/>
            <p:cNvSpPr/>
            <p:nvPr/>
          </p:nvSpPr>
          <p:spPr>
            <a:xfrm>
              <a:off x="3856266"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134.7</a:t>
              </a:r>
            </a:p>
          </p:txBody>
        </p:sp>
        <p:sp>
          <p:nvSpPr>
            <p:cNvPr id="181" name="tx181"/>
            <p:cNvSpPr/>
            <p:nvPr/>
          </p:nvSpPr>
          <p:spPr>
            <a:xfrm>
              <a:off x="717377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29.6</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2203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1833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718514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(82%) was higher than in 2019 (68%).
The number of children vaccinated with MCV1 increased 27%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617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4945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3712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12478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5562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4329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73095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366753"/>
              <a:ext cx="483137" cy="1212"/>
            </a:xfrm>
            <a:prstGeom prst="rect">
              <a:avLst/>
            </a:prstGeom>
            <a:solidFill>
              <a:srgbClr val="1CABE2">
                <a:alpha val="100000"/>
              </a:srgbClr>
            </a:solidFill>
          </p:spPr>
          <p:txBody>
            <a:bodyPr/>
            <a:lstStyle/>
            <a:p/>
          </p:txBody>
        </p:sp>
        <p:sp>
          <p:nvSpPr>
            <p:cNvPr id="26" name="rc26"/>
            <p:cNvSpPr/>
            <p:nvPr/>
          </p:nvSpPr>
          <p:spPr>
            <a:xfrm>
              <a:off x="1576517" y="5367965"/>
              <a:ext cx="483137" cy="0"/>
            </a:xfrm>
            <a:prstGeom prst="rect">
              <a:avLst/>
            </a:prstGeom>
            <a:solidFill>
              <a:srgbClr val="1CABE2">
                <a:alpha val="100000"/>
              </a:srgbClr>
            </a:solidFill>
          </p:spPr>
          <p:txBody>
            <a:bodyPr/>
            <a:lstStyle/>
            <a:p/>
          </p:txBody>
        </p:sp>
        <p:sp>
          <p:nvSpPr>
            <p:cNvPr id="27" name="rc27"/>
            <p:cNvSpPr/>
            <p:nvPr/>
          </p:nvSpPr>
          <p:spPr>
            <a:xfrm>
              <a:off x="2113336" y="5367965"/>
              <a:ext cx="483137" cy="0"/>
            </a:xfrm>
            <a:prstGeom prst="rect">
              <a:avLst/>
            </a:prstGeom>
            <a:solidFill>
              <a:srgbClr val="1CABE2">
                <a:alpha val="100000"/>
              </a:srgbClr>
            </a:solidFill>
          </p:spPr>
          <p:txBody>
            <a:bodyPr/>
            <a:lstStyle/>
            <a:p/>
          </p:txBody>
        </p:sp>
        <p:sp>
          <p:nvSpPr>
            <p:cNvPr id="28" name="rc28"/>
            <p:cNvSpPr/>
            <p:nvPr/>
          </p:nvSpPr>
          <p:spPr>
            <a:xfrm>
              <a:off x="2650156" y="5262249"/>
              <a:ext cx="483137" cy="105715"/>
            </a:xfrm>
            <a:prstGeom prst="rect">
              <a:avLst/>
            </a:prstGeom>
            <a:solidFill>
              <a:srgbClr val="1CABE2">
                <a:alpha val="100000"/>
              </a:srgbClr>
            </a:solidFill>
          </p:spPr>
          <p:txBody>
            <a:bodyPr/>
            <a:lstStyle/>
            <a:p/>
          </p:txBody>
        </p:sp>
        <p:sp>
          <p:nvSpPr>
            <p:cNvPr id="29" name="rc29"/>
            <p:cNvSpPr/>
            <p:nvPr/>
          </p:nvSpPr>
          <p:spPr>
            <a:xfrm>
              <a:off x="3186975" y="5270978"/>
              <a:ext cx="483137" cy="96987"/>
            </a:xfrm>
            <a:prstGeom prst="rect">
              <a:avLst/>
            </a:prstGeom>
            <a:solidFill>
              <a:srgbClr val="1CABE2">
                <a:alpha val="100000"/>
              </a:srgbClr>
            </a:solidFill>
          </p:spPr>
          <p:txBody>
            <a:bodyPr/>
            <a:lstStyle/>
            <a:p/>
          </p:txBody>
        </p:sp>
        <p:sp>
          <p:nvSpPr>
            <p:cNvPr id="30" name="rc30"/>
            <p:cNvSpPr/>
            <p:nvPr/>
          </p:nvSpPr>
          <p:spPr>
            <a:xfrm>
              <a:off x="3723794" y="5272918"/>
              <a:ext cx="483137" cy="95047"/>
            </a:xfrm>
            <a:prstGeom prst="rect">
              <a:avLst/>
            </a:prstGeom>
            <a:solidFill>
              <a:srgbClr val="1CABE2">
                <a:alpha val="100000"/>
              </a:srgbClr>
            </a:solidFill>
          </p:spPr>
          <p:txBody>
            <a:bodyPr/>
            <a:lstStyle/>
            <a:p/>
          </p:txBody>
        </p:sp>
        <p:sp>
          <p:nvSpPr>
            <p:cNvPr id="31" name="rc31"/>
            <p:cNvSpPr/>
            <p:nvPr/>
          </p:nvSpPr>
          <p:spPr>
            <a:xfrm>
              <a:off x="4260614" y="4906792"/>
              <a:ext cx="483137" cy="461173"/>
            </a:xfrm>
            <a:prstGeom prst="rect">
              <a:avLst/>
            </a:prstGeom>
            <a:solidFill>
              <a:srgbClr val="1CABE2">
                <a:alpha val="100000"/>
              </a:srgbClr>
            </a:solidFill>
          </p:spPr>
          <p:txBody>
            <a:bodyPr/>
            <a:lstStyle/>
            <a:p/>
          </p:txBody>
        </p:sp>
        <p:sp>
          <p:nvSpPr>
            <p:cNvPr id="32" name="rc32"/>
            <p:cNvSpPr/>
            <p:nvPr/>
          </p:nvSpPr>
          <p:spPr>
            <a:xfrm>
              <a:off x="4797433" y="5114829"/>
              <a:ext cx="483137" cy="253136"/>
            </a:xfrm>
            <a:prstGeom prst="rect">
              <a:avLst/>
            </a:prstGeom>
            <a:solidFill>
              <a:srgbClr val="1CABE2">
                <a:alpha val="100000"/>
              </a:srgbClr>
            </a:solidFill>
          </p:spPr>
          <p:txBody>
            <a:bodyPr/>
            <a:lstStyle/>
            <a:p/>
          </p:txBody>
        </p:sp>
        <p:sp>
          <p:nvSpPr>
            <p:cNvPr id="33" name="rc33"/>
            <p:cNvSpPr/>
            <p:nvPr/>
          </p:nvSpPr>
          <p:spPr>
            <a:xfrm>
              <a:off x="5334253" y="5165262"/>
              <a:ext cx="483137" cy="202702"/>
            </a:xfrm>
            <a:prstGeom prst="rect">
              <a:avLst/>
            </a:prstGeom>
            <a:solidFill>
              <a:srgbClr val="1CABE2">
                <a:alpha val="100000"/>
              </a:srgbClr>
            </a:solidFill>
          </p:spPr>
          <p:txBody>
            <a:bodyPr/>
            <a:lstStyle/>
            <a:p/>
          </p:txBody>
        </p:sp>
        <p:sp>
          <p:nvSpPr>
            <p:cNvPr id="34" name="rc34"/>
            <p:cNvSpPr/>
            <p:nvPr/>
          </p:nvSpPr>
          <p:spPr>
            <a:xfrm>
              <a:off x="5871072" y="5257400"/>
              <a:ext cx="483137" cy="110565"/>
            </a:xfrm>
            <a:prstGeom prst="rect">
              <a:avLst/>
            </a:prstGeom>
            <a:solidFill>
              <a:srgbClr val="1CABE2">
                <a:alpha val="100000"/>
              </a:srgbClr>
            </a:solidFill>
          </p:spPr>
          <p:txBody>
            <a:bodyPr/>
            <a:lstStyle/>
            <a:p/>
          </p:txBody>
        </p:sp>
        <p:sp>
          <p:nvSpPr>
            <p:cNvPr id="35" name="rc35"/>
            <p:cNvSpPr/>
            <p:nvPr/>
          </p:nvSpPr>
          <p:spPr>
            <a:xfrm>
              <a:off x="6407891" y="4058156"/>
              <a:ext cx="483137" cy="1309809"/>
            </a:xfrm>
            <a:prstGeom prst="rect">
              <a:avLst/>
            </a:prstGeom>
            <a:solidFill>
              <a:srgbClr val="1CABE2">
                <a:alpha val="100000"/>
              </a:srgbClr>
            </a:solidFill>
          </p:spPr>
          <p:txBody>
            <a:bodyPr/>
            <a:lstStyle/>
            <a:p/>
          </p:txBody>
        </p:sp>
        <p:sp>
          <p:nvSpPr>
            <p:cNvPr id="36" name="rc36"/>
            <p:cNvSpPr/>
            <p:nvPr/>
          </p:nvSpPr>
          <p:spPr>
            <a:xfrm>
              <a:off x="6944711" y="4309594"/>
              <a:ext cx="483137" cy="1058370"/>
            </a:xfrm>
            <a:prstGeom prst="rect">
              <a:avLst/>
            </a:prstGeom>
            <a:solidFill>
              <a:srgbClr val="1CABE2">
                <a:alpha val="100000"/>
              </a:srgbClr>
            </a:solidFill>
          </p:spPr>
          <p:txBody>
            <a:bodyPr/>
            <a:lstStyle/>
            <a:p/>
          </p:txBody>
        </p:sp>
        <p:sp>
          <p:nvSpPr>
            <p:cNvPr id="37" name="rc37"/>
            <p:cNvSpPr/>
            <p:nvPr/>
          </p:nvSpPr>
          <p:spPr>
            <a:xfrm>
              <a:off x="7481530" y="4823626"/>
              <a:ext cx="483137" cy="544339"/>
            </a:xfrm>
            <a:prstGeom prst="rect">
              <a:avLst/>
            </a:prstGeom>
            <a:solidFill>
              <a:srgbClr val="1CABE2">
                <a:alpha val="100000"/>
              </a:srgbClr>
            </a:solidFill>
          </p:spPr>
          <p:txBody>
            <a:bodyPr/>
            <a:lstStyle/>
            <a:p/>
          </p:txBody>
        </p:sp>
        <p:sp>
          <p:nvSpPr>
            <p:cNvPr id="38" name="pl38"/>
            <p:cNvSpPr/>
            <p:nvPr/>
          </p:nvSpPr>
          <p:spPr>
            <a:xfrm>
              <a:off x="1281266" y="1787819"/>
              <a:ext cx="6441832" cy="1047847"/>
            </a:xfrm>
            <a:custGeom>
              <a:avLst/>
              <a:pathLst>
                <a:path w="6441832" h="1047847">
                  <a:moveTo>
                    <a:pt x="0" y="87320"/>
                  </a:moveTo>
                  <a:lnTo>
                    <a:pt x="536819" y="349282"/>
                  </a:lnTo>
                  <a:lnTo>
                    <a:pt x="1073638" y="1047847"/>
                  </a:lnTo>
                  <a:lnTo>
                    <a:pt x="1610458" y="785885"/>
                  </a:lnTo>
                  <a:lnTo>
                    <a:pt x="2147277" y="523923"/>
                  </a:lnTo>
                  <a:lnTo>
                    <a:pt x="2684097" y="305622"/>
                  </a:lnTo>
                  <a:lnTo>
                    <a:pt x="3220916" y="349282"/>
                  </a:lnTo>
                  <a:lnTo>
                    <a:pt x="3757735" y="611244"/>
                  </a:lnTo>
                  <a:lnTo>
                    <a:pt x="4294555" y="916866"/>
                  </a:lnTo>
                  <a:lnTo>
                    <a:pt x="4831374" y="1047847"/>
                  </a:lnTo>
                  <a:lnTo>
                    <a:pt x="5368194" y="130980"/>
                  </a:lnTo>
                  <a:lnTo>
                    <a:pt x="5905013" y="0"/>
                  </a:lnTo>
                  <a:lnTo>
                    <a:pt x="6441832" y="0"/>
                  </a:lnTo>
                </a:path>
              </a:pathLst>
            </a:custGeom>
            <a:ln w="27101" cap="flat">
              <a:solidFill>
                <a:srgbClr val="00833D">
                  <a:alpha val="100000"/>
                </a:srgbClr>
              </a:solidFill>
              <a:prstDash val="solid"/>
              <a:round/>
            </a:ln>
          </p:spPr>
          <p:txBody>
            <a:bodyPr/>
            <a:lstStyle/>
            <a:p/>
          </p:txBody>
        </p:sp>
        <p:sp>
          <p:nvSpPr>
            <p:cNvPr id="39" name="pl39"/>
            <p:cNvSpPr/>
            <p:nvPr/>
          </p:nvSpPr>
          <p:spPr>
            <a:xfrm>
              <a:off x="5039002" y="2748346"/>
              <a:ext cx="2684097" cy="2052035"/>
            </a:xfrm>
            <a:custGeom>
              <a:avLst/>
              <a:pathLst>
                <a:path w="2684097" h="2052035">
                  <a:moveTo>
                    <a:pt x="0" y="2052035"/>
                  </a:moveTo>
                  <a:lnTo>
                    <a:pt x="536819" y="1309809"/>
                  </a:lnTo>
                  <a:lnTo>
                    <a:pt x="1073638" y="1091508"/>
                  </a:lnTo>
                  <a:lnTo>
                    <a:pt x="1610458" y="43660"/>
                  </a:lnTo>
                  <a:lnTo>
                    <a:pt x="2147277" y="0"/>
                  </a:lnTo>
                  <a:lnTo>
                    <a:pt x="2684097"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28040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28040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007401" y="47687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544220" y="40265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081039" y="3808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617859"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154678"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691498"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248107" y="5238424"/>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0" name="tx60"/>
            <p:cNvSpPr/>
            <p:nvPr/>
          </p:nvSpPr>
          <p:spPr>
            <a:xfrm>
              <a:off x="17849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32174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792246" y="513234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a:t>
              </a:r>
            </a:p>
          </p:txBody>
        </p:sp>
        <p:sp>
          <p:nvSpPr>
            <p:cNvPr id="63" name="tx63"/>
            <p:cNvSpPr/>
            <p:nvPr/>
          </p:nvSpPr>
          <p:spPr>
            <a:xfrm>
              <a:off x="3329066" y="51411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400</a:t>
              </a:r>
            </a:p>
          </p:txBody>
        </p:sp>
        <p:sp>
          <p:nvSpPr>
            <p:cNvPr id="64" name="tx64"/>
            <p:cNvSpPr/>
            <p:nvPr/>
          </p:nvSpPr>
          <p:spPr>
            <a:xfrm>
              <a:off x="3865885" y="514301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65" name="tx65"/>
            <p:cNvSpPr/>
            <p:nvPr/>
          </p:nvSpPr>
          <p:spPr>
            <a:xfrm>
              <a:off x="4352980" y="476152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1,902</a:t>
              </a:r>
            </a:p>
          </p:txBody>
        </p:sp>
        <p:sp>
          <p:nvSpPr>
            <p:cNvPr id="66" name="tx66"/>
            <p:cNvSpPr/>
            <p:nvPr/>
          </p:nvSpPr>
          <p:spPr>
            <a:xfrm>
              <a:off x="4889799" y="496955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1,044</a:t>
              </a:r>
            </a:p>
          </p:txBody>
        </p:sp>
        <p:sp>
          <p:nvSpPr>
            <p:cNvPr id="67" name="tx67"/>
            <p:cNvSpPr/>
            <p:nvPr/>
          </p:nvSpPr>
          <p:spPr>
            <a:xfrm>
              <a:off x="5476343" y="503536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836</a:t>
              </a:r>
            </a:p>
          </p:txBody>
        </p:sp>
        <p:sp>
          <p:nvSpPr>
            <p:cNvPr id="68" name="tx68"/>
            <p:cNvSpPr/>
            <p:nvPr/>
          </p:nvSpPr>
          <p:spPr>
            <a:xfrm>
              <a:off x="6013163" y="512755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456</a:t>
              </a:r>
            </a:p>
          </p:txBody>
        </p:sp>
        <p:sp>
          <p:nvSpPr>
            <p:cNvPr id="69" name="tx69"/>
            <p:cNvSpPr/>
            <p:nvPr/>
          </p:nvSpPr>
          <p:spPr>
            <a:xfrm>
              <a:off x="6500258"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5,402</a:t>
              </a:r>
            </a:p>
          </p:txBody>
        </p:sp>
        <p:sp>
          <p:nvSpPr>
            <p:cNvPr id="70" name="tx70"/>
            <p:cNvSpPr/>
            <p:nvPr/>
          </p:nvSpPr>
          <p:spPr>
            <a:xfrm>
              <a:off x="7037077" y="41643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4,365</a:t>
              </a:r>
            </a:p>
          </p:txBody>
        </p:sp>
        <p:sp>
          <p:nvSpPr>
            <p:cNvPr id="71" name="tx71"/>
            <p:cNvSpPr/>
            <p:nvPr/>
          </p:nvSpPr>
          <p:spPr>
            <a:xfrm>
              <a:off x="7573896" y="467835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2,245</a:t>
              </a:r>
            </a:p>
          </p:txBody>
        </p:sp>
        <p:sp>
          <p:nvSpPr>
            <p:cNvPr id="72" name="pl72"/>
            <p:cNvSpPr/>
            <p:nvPr/>
          </p:nvSpPr>
          <p:spPr>
            <a:xfrm>
              <a:off x="7741094" y="1787881"/>
              <a:ext cx="121209" cy="418"/>
            </a:xfrm>
            <a:custGeom>
              <a:avLst/>
              <a:pathLst>
                <a:path w="121209" h="418">
                  <a:moveTo>
                    <a:pt x="121209" y="418"/>
                  </a:moveTo>
                  <a:lnTo>
                    <a:pt x="0" y="0"/>
                  </a:lnTo>
                </a:path>
              </a:pathLst>
            </a:custGeom>
          </p:spPr>
          <p:txBody>
            <a:bodyPr/>
            <a:lstStyle/>
            <a:p/>
          </p:txBody>
        </p:sp>
        <p:sp>
          <p:nvSpPr>
            <p:cNvPr id="73" name="pl73"/>
            <p:cNvSpPr/>
            <p:nvPr/>
          </p:nvSpPr>
          <p:spPr>
            <a:xfrm>
              <a:off x="7741094" y="2748437"/>
              <a:ext cx="121209" cy="616"/>
            </a:xfrm>
            <a:custGeom>
              <a:avLst/>
              <a:pathLst>
                <a:path w="121209" h="616">
                  <a:moveTo>
                    <a:pt x="121209" y="616"/>
                  </a:moveTo>
                  <a:lnTo>
                    <a:pt x="0" y="0"/>
                  </a:lnTo>
                </a:path>
              </a:pathLst>
            </a:custGeom>
          </p:spPr>
          <p:txBody>
            <a:bodyPr/>
            <a:lstStyle/>
            <a:p/>
          </p:txBody>
        </p:sp>
        <p:sp>
          <p:nvSpPr>
            <p:cNvPr id="74" name="pg74"/>
            <p:cNvSpPr/>
            <p:nvPr/>
          </p:nvSpPr>
          <p:spPr>
            <a:xfrm>
              <a:off x="7793724" y="169990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174102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76" name="pg76"/>
            <p:cNvSpPr/>
            <p:nvPr/>
          </p:nvSpPr>
          <p:spPr>
            <a:xfrm>
              <a:off x="7793724" y="26606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27017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78" name="rc78"/>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79" name="tx79"/>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09181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08103" y="287948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2" name="tx82"/>
            <p:cNvSpPr/>
            <p:nvPr/>
          </p:nvSpPr>
          <p:spPr>
            <a:xfrm>
              <a:off x="508103" y="166714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3" name="tx83"/>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87147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6481935"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8" name="tx108"/>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9" name="tx109"/>
            <p:cNvSpPr/>
            <p:nvPr/>
          </p:nvSpPr>
          <p:spPr>
            <a:xfrm>
              <a:off x="2112016" y="401416"/>
              <a:ext cx="53708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Liberia, 2012-2024</a:t>
              </a:r>
            </a:p>
          </p:txBody>
        </p:sp>
        <p:sp>
          <p:nvSpPr>
            <p:cNvPr id="110" name="tx11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1" name="tx11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2" name="tx11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3" name="tx11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2,245 confirmed measles cases in Liberia. In the same year, MCV1 coverage was 82% and MCV2 coverage was 60%.
The number of cases in 2024 was 49% lower than in 2023 (n=4,365).
The highest number of measles cases was reported in 2022 (n=5,402). In this year, MCV1 coverage was 79%.
Liberia reported measles vaccine stockouts in 2019 and 2022.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19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57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195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337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671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1519541"/>
              <a:ext cx="3520101" cy="3275816"/>
            </a:xfrm>
            <a:custGeom>
              <a:avLst/>
              <a:pathLst>
                <a:path w="3520101" h="3275816">
                  <a:moveTo>
                    <a:pt x="0" y="914181"/>
                  </a:moveTo>
                  <a:lnTo>
                    <a:pt x="146670" y="761817"/>
                  </a:lnTo>
                  <a:lnTo>
                    <a:pt x="293341" y="380908"/>
                  </a:lnTo>
                  <a:lnTo>
                    <a:pt x="440012" y="228545"/>
                  </a:lnTo>
                  <a:lnTo>
                    <a:pt x="586683" y="0"/>
                  </a:lnTo>
                  <a:lnTo>
                    <a:pt x="733354" y="2437817"/>
                  </a:lnTo>
                  <a:lnTo>
                    <a:pt x="880025" y="2437817"/>
                  </a:lnTo>
                  <a:lnTo>
                    <a:pt x="1026696" y="2513998"/>
                  </a:lnTo>
                  <a:lnTo>
                    <a:pt x="1173367" y="3047271"/>
                  </a:lnTo>
                  <a:lnTo>
                    <a:pt x="1320038" y="3199634"/>
                  </a:lnTo>
                  <a:lnTo>
                    <a:pt x="1466709" y="2971089"/>
                  </a:lnTo>
                  <a:lnTo>
                    <a:pt x="1613379" y="3199634"/>
                  </a:lnTo>
                  <a:lnTo>
                    <a:pt x="1760050" y="3047271"/>
                  </a:lnTo>
                  <a:lnTo>
                    <a:pt x="1906721" y="3047271"/>
                  </a:lnTo>
                  <a:lnTo>
                    <a:pt x="2053392" y="2818726"/>
                  </a:lnTo>
                  <a:lnTo>
                    <a:pt x="2200063" y="2742544"/>
                  </a:lnTo>
                  <a:lnTo>
                    <a:pt x="2346734" y="3047271"/>
                  </a:lnTo>
                  <a:lnTo>
                    <a:pt x="2493405" y="3199634"/>
                  </a:lnTo>
                  <a:lnTo>
                    <a:pt x="2640076" y="3123453"/>
                  </a:lnTo>
                  <a:lnTo>
                    <a:pt x="2786747" y="2666362"/>
                  </a:lnTo>
                  <a:lnTo>
                    <a:pt x="2933418" y="2437817"/>
                  </a:lnTo>
                  <a:lnTo>
                    <a:pt x="3080089" y="2666362"/>
                  </a:lnTo>
                  <a:lnTo>
                    <a:pt x="3226759" y="2818726"/>
                  </a:lnTo>
                  <a:lnTo>
                    <a:pt x="3373430" y="3275816"/>
                  </a:lnTo>
                  <a:lnTo>
                    <a:pt x="3520101" y="3275816"/>
                  </a:lnTo>
                </a:path>
              </a:pathLst>
            </a:custGeom>
            <a:ln w="27101" cap="flat">
              <a:solidFill>
                <a:srgbClr val="0058AB">
                  <a:alpha val="80000"/>
                </a:srgbClr>
              </a:solidFill>
              <a:prstDash val="solid"/>
              <a:round/>
            </a:ln>
          </p:spPr>
          <p:txBody>
            <a:bodyPr/>
            <a:lstStyle/>
            <a:p/>
          </p:txBody>
        </p:sp>
        <p:sp>
          <p:nvSpPr>
            <p:cNvPr id="24" name="pl24"/>
            <p:cNvSpPr/>
            <p:nvPr/>
          </p:nvSpPr>
          <p:spPr>
            <a:xfrm>
              <a:off x="943464" y="4490630"/>
              <a:ext cx="3520101" cy="609454"/>
            </a:xfrm>
            <a:custGeom>
              <a:avLst/>
              <a:pathLst>
                <a:path w="3520101" h="609454">
                  <a:moveTo>
                    <a:pt x="0" y="0"/>
                  </a:moveTo>
                  <a:lnTo>
                    <a:pt x="146670" y="76181"/>
                  </a:lnTo>
                  <a:lnTo>
                    <a:pt x="293341" y="0"/>
                  </a:lnTo>
                  <a:lnTo>
                    <a:pt x="440012" y="152363"/>
                  </a:lnTo>
                  <a:lnTo>
                    <a:pt x="586683" y="228545"/>
                  </a:lnTo>
                  <a:lnTo>
                    <a:pt x="733354" y="152363"/>
                  </a:lnTo>
                  <a:lnTo>
                    <a:pt x="880025" y="228545"/>
                  </a:lnTo>
                  <a:lnTo>
                    <a:pt x="1026696" y="228545"/>
                  </a:lnTo>
                  <a:lnTo>
                    <a:pt x="1173367" y="380908"/>
                  </a:lnTo>
                  <a:lnTo>
                    <a:pt x="1320038" y="457090"/>
                  </a:lnTo>
                  <a:lnTo>
                    <a:pt x="1466709" y="533272"/>
                  </a:lnTo>
                  <a:lnTo>
                    <a:pt x="1613379" y="533272"/>
                  </a:lnTo>
                  <a:lnTo>
                    <a:pt x="1760050" y="533272"/>
                  </a:lnTo>
                  <a:lnTo>
                    <a:pt x="1906721" y="533272"/>
                  </a:lnTo>
                  <a:lnTo>
                    <a:pt x="2053392" y="609454"/>
                  </a:lnTo>
                  <a:lnTo>
                    <a:pt x="2200063" y="609454"/>
                  </a:lnTo>
                  <a:lnTo>
                    <a:pt x="2346734" y="609454"/>
                  </a:lnTo>
                  <a:lnTo>
                    <a:pt x="2493405" y="609454"/>
                  </a:lnTo>
                  <a:lnTo>
                    <a:pt x="2640076" y="609454"/>
                  </a:lnTo>
                  <a:lnTo>
                    <a:pt x="2786747" y="609454"/>
                  </a:lnTo>
                  <a:lnTo>
                    <a:pt x="2933418" y="609454"/>
                  </a:lnTo>
                  <a:lnTo>
                    <a:pt x="3080089" y="533272"/>
                  </a:lnTo>
                  <a:lnTo>
                    <a:pt x="3226759" y="609454"/>
                  </a:lnTo>
                  <a:lnTo>
                    <a:pt x="3373430" y="609454"/>
                  </a:lnTo>
                  <a:lnTo>
                    <a:pt x="3520101" y="609454"/>
                  </a:lnTo>
                </a:path>
              </a:pathLst>
            </a:custGeom>
            <a:ln w="27101" cap="flat">
              <a:solidFill>
                <a:srgbClr val="1CABE2">
                  <a:alpha val="80000"/>
                </a:srgbClr>
              </a:solidFill>
              <a:prstDash val="solid"/>
              <a:round/>
            </a:ln>
          </p:spPr>
          <p:txBody>
            <a:bodyPr/>
            <a:lstStyle/>
            <a:p/>
          </p:txBody>
        </p:sp>
        <p:sp>
          <p:nvSpPr>
            <p:cNvPr id="25" name="pl25"/>
            <p:cNvSpPr/>
            <p:nvPr/>
          </p:nvSpPr>
          <p:spPr>
            <a:xfrm>
              <a:off x="943464" y="3271722"/>
              <a:ext cx="3520101" cy="1599817"/>
            </a:xfrm>
            <a:custGeom>
              <a:avLst/>
              <a:pathLst>
                <a:path w="3520101" h="1599817">
                  <a:moveTo>
                    <a:pt x="0" y="76181"/>
                  </a:moveTo>
                  <a:lnTo>
                    <a:pt x="146670" y="0"/>
                  </a:lnTo>
                  <a:lnTo>
                    <a:pt x="293341" y="228545"/>
                  </a:lnTo>
                  <a:lnTo>
                    <a:pt x="440012" y="457090"/>
                  </a:lnTo>
                  <a:lnTo>
                    <a:pt x="586683" y="685636"/>
                  </a:lnTo>
                  <a:lnTo>
                    <a:pt x="733354" y="990363"/>
                  </a:lnTo>
                  <a:lnTo>
                    <a:pt x="880025" y="1066544"/>
                  </a:lnTo>
                  <a:lnTo>
                    <a:pt x="1026696" y="1142726"/>
                  </a:lnTo>
                  <a:lnTo>
                    <a:pt x="1173367" y="1218908"/>
                  </a:lnTo>
                  <a:lnTo>
                    <a:pt x="1320038" y="1295090"/>
                  </a:lnTo>
                  <a:lnTo>
                    <a:pt x="1466709" y="1447453"/>
                  </a:lnTo>
                  <a:lnTo>
                    <a:pt x="1613379" y="1599817"/>
                  </a:lnTo>
                  <a:lnTo>
                    <a:pt x="1760050" y="1447453"/>
                  </a:lnTo>
                  <a:lnTo>
                    <a:pt x="1906721" y="1523635"/>
                  </a:lnTo>
                  <a:lnTo>
                    <a:pt x="2053392" y="1447453"/>
                  </a:lnTo>
                  <a:lnTo>
                    <a:pt x="2200063" y="1218908"/>
                  </a:lnTo>
                  <a:lnTo>
                    <a:pt x="2346734" y="1295090"/>
                  </a:lnTo>
                  <a:lnTo>
                    <a:pt x="2493405" y="1295090"/>
                  </a:lnTo>
                  <a:lnTo>
                    <a:pt x="2640076" y="1371272"/>
                  </a:lnTo>
                  <a:lnTo>
                    <a:pt x="2786747" y="1523635"/>
                  </a:lnTo>
                  <a:lnTo>
                    <a:pt x="2933418" y="1371272"/>
                  </a:lnTo>
                  <a:lnTo>
                    <a:pt x="3080089" y="1371272"/>
                  </a:lnTo>
                  <a:lnTo>
                    <a:pt x="3226759" y="1447453"/>
                  </a:lnTo>
                  <a:lnTo>
                    <a:pt x="3373430" y="1371272"/>
                  </a:lnTo>
                  <a:lnTo>
                    <a:pt x="3520101" y="1447453"/>
                  </a:lnTo>
                </a:path>
              </a:pathLst>
            </a:custGeom>
            <a:ln w="27101" cap="flat">
              <a:solidFill>
                <a:srgbClr val="00833D">
                  <a:alpha val="80000"/>
                </a:srgbClr>
              </a:solidFill>
              <a:prstDash val="solid"/>
              <a:round/>
            </a:ln>
          </p:spPr>
          <p:txBody>
            <a:bodyPr/>
            <a:lstStyle/>
            <a:p/>
          </p:txBody>
        </p:sp>
        <p:sp>
          <p:nvSpPr>
            <p:cNvPr id="26" name="pl26"/>
            <p:cNvSpPr/>
            <p:nvPr/>
          </p:nvSpPr>
          <p:spPr>
            <a:xfrm>
              <a:off x="943464" y="1519541"/>
              <a:ext cx="3520101" cy="3275816"/>
            </a:xfrm>
            <a:custGeom>
              <a:avLst/>
              <a:pathLst>
                <a:path w="3520101" h="3275816">
                  <a:moveTo>
                    <a:pt x="0" y="914181"/>
                  </a:moveTo>
                  <a:lnTo>
                    <a:pt x="146670" y="761817"/>
                  </a:lnTo>
                  <a:lnTo>
                    <a:pt x="293341" y="380908"/>
                  </a:lnTo>
                  <a:lnTo>
                    <a:pt x="440012" y="228545"/>
                  </a:lnTo>
                  <a:lnTo>
                    <a:pt x="586683" y="0"/>
                  </a:lnTo>
                  <a:lnTo>
                    <a:pt x="733354" y="2437817"/>
                  </a:lnTo>
                  <a:lnTo>
                    <a:pt x="880025" y="2437817"/>
                  </a:lnTo>
                  <a:lnTo>
                    <a:pt x="1026696" y="2513998"/>
                  </a:lnTo>
                  <a:lnTo>
                    <a:pt x="1173367" y="3047271"/>
                  </a:lnTo>
                  <a:lnTo>
                    <a:pt x="1320038" y="3199634"/>
                  </a:lnTo>
                  <a:lnTo>
                    <a:pt x="1466709" y="2971089"/>
                  </a:lnTo>
                  <a:lnTo>
                    <a:pt x="1613379" y="3199634"/>
                  </a:lnTo>
                  <a:lnTo>
                    <a:pt x="1760050" y="3047271"/>
                  </a:lnTo>
                  <a:lnTo>
                    <a:pt x="1906721" y="3047271"/>
                  </a:lnTo>
                  <a:lnTo>
                    <a:pt x="2053392" y="2818726"/>
                  </a:lnTo>
                  <a:lnTo>
                    <a:pt x="2200063" y="2742544"/>
                  </a:lnTo>
                  <a:lnTo>
                    <a:pt x="2346734" y="3047271"/>
                  </a:lnTo>
                  <a:lnTo>
                    <a:pt x="2493405" y="3199634"/>
                  </a:lnTo>
                  <a:lnTo>
                    <a:pt x="2640076" y="3123453"/>
                  </a:lnTo>
                  <a:lnTo>
                    <a:pt x="2786747" y="2666362"/>
                  </a:lnTo>
                  <a:lnTo>
                    <a:pt x="2933418" y="2437817"/>
                  </a:lnTo>
                  <a:lnTo>
                    <a:pt x="3080089" y="2666362"/>
                  </a:lnTo>
                  <a:lnTo>
                    <a:pt x="3226759" y="2818726"/>
                  </a:lnTo>
                  <a:lnTo>
                    <a:pt x="3373430" y="3275816"/>
                  </a:lnTo>
                  <a:lnTo>
                    <a:pt x="3520101" y="3275816"/>
                  </a:lnTo>
                </a:path>
              </a:pathLst>
            </a:custGeom>
            <a:ln w="43362" cap="flat">
              <a:solidFill>
                <a:srgbClr val="000000">
                  <a:alpha val="100000"/>
                </a:srgbClr>
              </a:solidFill>
              <a:prstDash val="solid"/>
              <a:round/>
            </a:ln>
          </p:spPr>
          <p:txBody>
            <a:bodyPr/>
            <a:lstStyle/>
            <a:p/>
          </p:txBody>
        </p:sp>
        <p:sp>
          <p:nvSpPr>
            <p:cNvPr id="27" name="pl27"/>
            <p:cNvSpPr/>
            <p:nvPr/>
          </p:nvSpPr>
          <p:spPr>
            <a:xfrm>
              <a:off x="943464" y="1519541"/>
              <a:ext cx="3520101" cy="3275816"/>
            </a:xfrm>
            <a:custGeom>
              <a:avLst/>
              <a:pathLst>
                <a:path w="3520101" h="3275816">
                  <a:moveTo>
                    <a:pt x="0" y="914181"/>
                  </a:moveTo>
                  <a:lnTo>
                    <a:pt x="146670" y="761817"/>
                  </a:lnTo>
                  <a:lnTo>
                    <a:pt x="293341" y="380908"/>
                  </a:lnTo>
                  <a:lnTo>
                    <a:pt x="440012" y="228545"/>
                  </a:lnTo>
                  <a:lnTo>
                    <a:pt x="586683" y="0"/>
                  </a:lnTo>
                  <a:lnTo>
                    <a:pt x="733354" y="2437817"/>
                  </a:lnTo>
                  <a:lnTo>
                    <a:pt x="880025" y="2437817"/>
                  </a:lnTo>
                  <a:lnTo>
                    <a:pt x="1026696" y="2513998"/>
                  </a:lnTo>
                  <a:lnTo>
                    <a:pt x="1173367" y="3047271"/>
                  </a:lnTo>
                  <a:lnTo>
                    <a:pt x="1320038" y="3199634"/>
                  </a:lnTo>
                  <a:lnTo>
                    <a:pt x="1466709" y="2971089"/>
                  </a:lnTo>
                  <a:lnTo>
                    <a:pt x="1613379" y="3199634"/>
                  </a:lnTo>
                  <a:lnTo>
                    <a:pt x="1760050" y="3047271"/>
                  </a:lnTo>
                  <a:lnTo>
                    <a:pt x="1906721" y="3047271"/>
                  </a:lnTo>
                  <a:lnTo>
                    <a:pt x="2053392" y="2818726"/>
                  </a:lnTo>
                  <a:lnTo>
                    <a:pt x="2200063" y="2742544"/>
                  </a:lnTo>
                  <a:lnTo>
                    <a:pt x="2346734" y="3047271"/>
                  </a:lnTo>
                  <a:lnTo>
                    <a:pt x="2493405" y="3199634"/>
                  </a:lnTo>
                  <a:lnTo>
                    <a:pt x="2640076" y="3123453"/>
                  </a:lnTo>
                  <a:lnTo>
                    <a:pt x="2786747" y="2666362"/>
                  </a:lnTo>
                  <a:lnTo>
                    <a:pt x="2933418" y="2437817"/>
                  </a:lnTo>
                  <a:lnTo>
                    <a:pt x="3080089" y="2666362"/>
                  </a:lnTo>
                  <a:lnTo>
                    <a:pt x="3226759" y="2818726"/>
                  </a:lnTo>
                  <a:lnTo>
                    <a:pt x="3373430" y="3275816"/>
                  </a:lnTo>
                  <a:lnTo>
                    <a:pt x="3520101" y="3275816"/>
                  </a:lnTo>
                </a:path>
              </a:pathLst>
            </a:custGeom>
            <a:ln w="27101" cap="flat">
              <a:solidFill>
                <a:srgbClr val="0058AB">
                  <a:alpha val="100000"/>
                </a:srgbClr>
              </a:solidFill>
              <a:prstDash val="solid"/>
              <a:round/>
            </a:ln>
          </p:spPr>
          <p:txBody>
            <a:bodyPr/>
            <a:lstStyle/>
            <a:p/>
          </p:txBody>
        </p:sp>
        <p:sp>
          <p:nvSpPr>
            <p:cNvPr id="28" name="pl28"/>
            <p:cNvSpPr/>
            <p:nvPr/>
          </p:nvSpPr>
          <p:spPr>
            <a:xfrm>
              <a:off x="943464" y="2205177"/>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728812"/>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262085"/>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33539"/>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957358"/>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566812"/>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566812"/>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1386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16743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37" name="pg37"/>
            <p:cNvSpPr/>
            <p:nvPr/>
          </p:nvSpPr>
          <p:spPr>
            <a:xfrm>
              <a:off x="1590194" y="36622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20548" y="36910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9" name="pg39"/>
            <p:cNvSpPr/>
            <p:nvPr/>
          </p:nvSpPr>
          <p:spPr>
            <a:xfrm>
              <a:off x="2323549" y="41955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53902" y="422429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1" name="pg41"/>
            <p:cNvSpPr/>
            <p:nvPr/>
          </p:nvSpPr>
          <p:spPr>
            <a:xfrm>
              <a:off x="3056903" y="39669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87257" y="39957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3" name="pg43"/>
            <p:cNvSpPr/>
            <p:nvPr/>
          </p:nvSpPr>
          <p:spPr>
            <a:xfrm>
              <a:off x="3643587" y="3890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73940" y="3920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5" name="pg45"/>
            <p:cNvSpPr/>
            <p:nvPr/>
          </p:nvSpPr>
          <p:spPr>
            <a:xfrm>
              <a:off x="4258406" y="4500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5290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pg47"/>
            <p:cNvSpPr/>
            <p:nvPr/>
          </p:nvSpPr>
          <p:spPr>
            <a:xfrm>
              <a:off x="4405077" y="4500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5290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9" name="tx49"/>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678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1" name="tx51"/>
            <p:cNvSpPr/>
            <p:nvPr/>
          </p:nvSpPr>
          <p:spPr>
            <a:xfrm>
              <a:off x="577692" y="46765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9147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3152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23910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a:off x="577692" y="16292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973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973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7531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3776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4402" y="6102617"/>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9" name="tx69"/>
            <p:cNvSpPr/>
            <p:nvPr/>
          </p:nvSpPr>
          <p:spPr>
            <a:xfrm>
              <a:off x="264240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0486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4719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957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195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4337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1671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308715" y="2662267"/>
              <a:ext cx="3520101" cy="2209271"/>
            </a:xfrm>
            <a:custGeom>
              <a:avLst/>
              <a:pathLst>
                <a:path w="3520101" h="2209271">
                  <a:moveTo>
                    <a:pt x="0" y="1218908"/>
                  </a:moveTo>
                  <a:lnTo>
                    <a:pt x="146670" y="990363"/>
                  </a:lnTo>
                  <a:lnTo>
                    <a:pt x="293341" y="609454"/>
                  </a:lnTo>
                  <a:lnTo>
                    <a:pt x="440012" y="380908"/>
                  </a:lnTo>
                  <a:lnTo>
                    <a:pt x="586683" y="0"/>
                  </a:lnTo>
                  <a:lnTo>
                    <a:pt x="733354" y="1523635"/>
                  </a:lnTo>
                  <a:lnTo>
                    <a:pt x="880025" y="1599817"/>
                  </a:lnTo>
                  <a:lnTo>
                    <a:pt x="1026696" y="1980726"/>
                  </a:lnTo>
                  <a:lnTo>
                    <a:pt x="1173367" y="1980726"/>
                  </a:lnTo>
                  <a:lnTo>
                    <a:pt x="1320038" y="2209271"/>
                  </a:lnTo>
                  <a:lnTo>
                    <a:pt x="1466709" y="1371272"/>
                  </a:lnTo>
                  <a:lnTo>
                    <a:pt x="1613379" y="1523635"/>
                  </a:lnTo>
                  <a:lnTo>
                    <a:pt x="1760050" y="1904544"/>
                  </a:lnTo>
                  <a:lnTo>
                    <a:pt x="1906721" y="1371272"/>
                  </a:lnTo>
                  <a:lnTo>
                    <a:pt x="2053392" y="1142726"/>
                  </a:lnTo>
                  <a:lnTo>
                    <a:pt x="2200063" y="1523635"/>
                  </a:lnTo>
                  <a:lnTo>
                    <a:pt x="2346734" y="1599817"/>
                  </a:lnTo>
                  <a:lnTo>
                    <a:pt x="2493405" y="1599817"/>
                  </a:lnTo>
                  <a:lnTo>
                    <a:pt x="2640076" y="1371272"/>
                  </a:lnTo>
                  <a:lnTo>
                    <a:pt x="2786747" y="1218908"/>
                  </a:lnTo>
                  <a:lnTo>
                    <a:pt x="2933418" y="837999"/>
                  </a:lnTo>
                  <a:lnTo>
                    <a:pt x="3080089" y="685636"/>
                  </a:lnTo>
                  <a:lnTo>
                    <a:pt x="3226759" y="1675999"/>
                  </a:lnTo>
                  <a:lnTo>
                    <a:pt x="3373430" y="2056908"/>
                  </a:lnTo>
                  <a:lnTo>
                    <a:pt x="3520101" y="2056908"/>
                  </a:lnTo>
                </a:path>
              </a:pathLst>
            </a:custGeom>
            <a:ln w="27101" cap="flat">
              <a:solidFill>
                <a:srgbClr val="0058AB">
                  <a:alpha val="80000"/>
                </a:srgbClr>
              </a:solidFill>
              <a:prstDash val="solid"/>
              <a:round/>
            </a:ln>
          </p:spPr>
          <p:txBody>
            <a:bodyPr/>
            <a:lstStyle/>
            <a:p/>
          </p:txBody>
        </p:sp>
        <p:sp>
          <p:nvSpPr>
            <p:cNvPr id="91" name="pl91"/>
            <p:cNvSpPr/>
            <p:nvPr/>
          </p:nvSpPr>
          <p:spPr>
            <a:xfrm>
              <a:off x="5308715" y="4414448"/>
              <a:ext cx="3520101" cy="685636"/>
            </a:xfrm>
            <a:custGeom>
              <a:avLst/>
              <a:pathLst>
                <a:path w="3520101" h="685636">
                  <a:moveTo>
                    <a:pt x="0" y="0"/>
                  </a:moveTo>
                  <a:lnTo>
                    <a:pt x="146670" y="76181"/>
                  </a:lnTo>
                  <a:lnTo>
                    <a:pt x="293341" y="76181"/>
                  </a:lnTo>
                  <a:lnTo>
                    <a:pt x="440012" y="152363"/>
                  </a:lnTo>
                  <a:lnTo>
                    <a:pt x="586683" y="228545"/>
                  </a:lnTo>
                  <a:lnTo>
                    <a:pt x="733354" y="228545"/>
                  </a:lnTo>
                  <a:lnTo>
                    <a:pt x="880025" y="304727"/>
                  </a:lnTo>
                  <a:lnTo>
                    <a:pt x="1026696" y="380908"/>
                  </a:lnTo>
                  <a:lnTo>
                    <a:pt x="1173367" y="457090"/>
                  </a:lnTo>
                  <a:lnTo>
                    <a:pt x="1320038" y="533272"/>
                  </a:lnTo>
                  <a:lnTo>
                    <a:pt x="1466709" y="609454"/>
                  </a:lnTo>
                  <a:lnTo>
                    <a:pt x="1613379" y="609454"/>
                  </a:lnTo>
                  <a:lnTo>
                    <a:pt x="1760050" y="609454"/>
                  </a:lnTo>
                  <a:lnTo>
                    <a:pt x="1906721" y="685636"/>
                  </a:lnTo>
                  <a:lnTo>
                    <a:pt x="2053392" y="609454"/>
                  </a:lnTo>
                  <a:lnTo>
                    <a:pt x="2200063" y="685636"/>
                  </a:lnTo>
                  <a:lnTo>
                    <a:pt x="2346734" y="609454"/>
                  </a:lnTo>
                  <a:lnTo>
                    <a:pt x="2493405" y="609454"/>
                  </a:lnTo>
                  <a:lnTo>
                    <a:pt x="2640076" y="685636"/>
                  </a:lnTo>
                  <a:lnTo>
                    <a:pt x="2786747" y="685636"/>
                  </a:lnTo>
                  <a:lnTo>
                    <a:pt x="2933418" y="685636"/>
                  </a:lnTo>
                  <a:lnTo>
                    <a:pt x="3080089" y="609454"/>
                  </a:lnTo>
                  <a:lnTo>
                    <a:pt x="3226759" y="533272"/>
                  </a:lnTo>
                  <a:lnTo>
                    <a:pt x="3373430" y="533272"/>
                  </a:lnTo>
                  <a:lnTo>
                    <a:pt x="3520101" y="609454"/>
                  </a:lnTo>
                </a:path>
              </a:pathLst>
            </a:custGeom>
            <a:ln w="27101" cap="flat">
              <a:solidFill>
                <a:srgbClr val="1CABE2">
                  <a:alpha val="80000"/>
                </a:srgbClr>
              </a:solidFill>
              <a:prstDash val="solid"/>
              <a:round/>
            </a:ln>
          </p:spPr>
          <p:txBody>
            <a:bodyPr/>
            <a:lstStyle/>
            <a:p/>
          </p:txBody>
        </p:sp>
        <p:sp>
          <p:nvSpPr>
            <p:cNvPr id="92" name="pl92"/>
            <p:cNvSpPr/>
            <p:nvPr/>
          </p:nvSpPr>
          <p:spPr>
            <a:xfrm>
              <a:off x="5308715" y="3424085"/>
              <a:ext cx="3520101" cy="1447453"/>
            </a:xfrm>
            <a:custGeom>
              <a:avLst/>
              <a:pathLst>
                <a:path w="3520101" h="1447453">
                  <a:moveTo>
                    <a:pt x="0" y="0"/>
                  </a:moveTo>
                  <a:lnTo>
                    <a:pt x="146670" y="152363"/>
                  </a:lnTo>
                  <a:lnTo>
                    <a:pt x="293341" y="228545"/>
                  </a:lnTo>
                  <a:lnTo>
                    <a:pt x="440012" y="533272"/>
                  </a:lnTo>
                  <a:lnTo>
                    <a:pt x="586683" y="685636"/>
                  </a:lnTo>
                  <a:lnTo>
                    <a:pt x="733354" y="914181"/>
                  </a:lnTo>
                  <a:lnTo>
                    <a:pt x="880025" y="990363"/>
                  </a:lnTo>
                  <a:lnTo>
                    <a:pt x="1026696" y="685636"/>
                  </a:lnTo>
                  <a:lnTo>
                    <a:pt x="1173367" y="761817"/>
                  </a:lnTo>
                  <a:lnTo>
                    <a:pt x="1320038" y="914181"/>
                  </a:lnTo>
                  <a:lnTo>
                    <a:pt x="1466709" y="1218908"/>
                  </a:lnTo>
                  <a:lnTo>
                    <a:pt x="1613379" y="1295090"/>
                  </a:lnTo>
                  <a:lnTo>
                    <a:pt x="1760050" y="1447453"/>
                  </a:lnTo>
                  <a:lnTo>
                    <a:pt x="1906721" y="1371272"/>
                  </a:lnTo>
                  <a:lnTo>
                    <a:pt x="2053392" y="914181"/>
                  </a:lnTo>
                  <a:lnTo>
                    <a:pt x="2200063" y="837999"/>
                  </a:lnTo>
                  <a:lnTo>
                    <a:pt x="2346734" y="609454"/>
                  </a:lnTo>
                  <a:lnTo>
                    <a:pt x="2493405" y="761817"/>
                  </a:lnTo>
                  <a:lnTo>
                    <a:pt x="2640076" y="685636"/>
                  </a:lnTo>
                  <a:lnTo>
                    <a:pt x="2786747" y="685636"/>
                  </a:lnTo>
                  <a:lnTo>
                    <a:pt x="2933418" y="685636"/>
                  </a:lnTo>
                  <a:lnTo>
                    <a:pt x="3080089" y="609454"/>
                  </a:lnTo>
                  <a:lnTo>
                    <a:pt x="3226759" y="457090"/>
                  </a:lnTo>
                  <a:lnTo>
                    <a:pt x="3373430" y="380908"/>
                  </a:lnTo>
                  <a:lnTo>
                    <a:pt x="3520101" y="533272"/>
                  </a:lnTo>
                </a:path>
              </a:pathLst>
            </a:custGeom>
            <a:ln w="27101" cap="flat">
              <a:solidFill>
                <a:srgbClr val="00833D">
                  <a:alpha val="80000"/>
                </a:srgbClr>
              </a:solidFill>
              <a:prstDash val="solid"/>
              <a:round/>
            </a:ln>
          </p:spPr>
          <p:txBody>
            <a:bodyPr/>
            <a:lstStyle/>
            <a:p/>
          </p:txBody>
        </p:sp>
        <p:sp>
          <p:nvSpPr>
            <p:cNvPr id="93" name="pl93"/>
            <p:cNvSpPr/>
            <p:nvPr/>
          </p:nvSpPr>
          <p:spPr>
            <a:xfrm>
              <a:off x="5308715" y="2662267"/>
              <a:ext cx="3520101" cy="2209271"/>
            </a:xfrm>
            <a:custGeom>
              <a:avLst/>
              <a:pathLst>
                <a:path w="3520101" h="2209271">
                  <a:moveTo>
                    <a:pt x="0" y="1218908"/>
                  </a:moveTo>
                  <a:lnTo>
                    <a:pt x="146670" y="990363"/>
                  </a:lnTo>
                  <a:lnTo>
                    <a:pt x="293341" y="609454"/>
                  </a:lnTo>
                  <a:lnTo>
                    <a:pt x="440012" y="380908"/>
                  </a:lnTo>
                  <a:lnTo>
                    <a:pt x="586683" y="0"/>
                  </a:lnTo>
                  <a:lnTo>
                    <a:pt x="733354" y="1523635"/>
                  </a:lnTo>
                  <a:lnTo>
                    <a:pt x="880025" y="1599817"/>
                  </a:lnTo>
                  <a:lnTo>
                    <a:pt x="1026696" y="1980726"/>
                  </a:lnTo>
                  <a:lnTo>
                    <a:pt x="1173367" y="1980726"/>
                  </a:lnTo>
                  <a:lnTo>
                    <a:pt x="1320038" y="2209271"/>
                  </a:lnTo>
                  <a:lnTo>
                    <a:pt x="1466709" y="1371272"/>
                  </a:lnTo>
                  <a:lnTo>
                    <a:pt x="1613379" y="1523635"/>
                  </a:lnTo>
                  <a:lnTo>
                    <a:pt x="1760050" y="1904544"/>
                  </a:lnTo>
                  <a:lnTo>
                    <a:pt x="1906721" y="1371272"/>
                  </a:lnTo>
                  <a:lnTo>
                    <a:pt x="2053392" y="1142726"/>
                  </a:lnTo>
                  <a:lnTo>
                    <a:pt x="2200063" y="1523635"/>
                  </a:lnTo>
                  <a:lnTo>
                    <a:pt x="2346734" y="1599817"/>
                  </a:lnTo>
                  <a:lnTo>
                    <a:pt x="2493405" y="1599817"/>
                  </a:lnTo>
                  <a:lnTo>
                    <a:pt x="2640076" y="1371272"/>
                  </a:lnTo>
                  <a:lnTo>
                    <a:pt x="2786747" y="1218908"/>
                  </a:lnTo>
                  <a:lnTo>
                    <a:pt x="2933418" y="837999"/>
                  </a:lnTo>
                  <a:lnTo>
                    <a:pt x="3080089" y="685636"/>
                  </a:lnTo>
                  <a:lnTo>
                    <a:pt x="3226759" y="1675999"/>
                  </a:lnTo>
                  <a:lnTo>
                    <a:pt x="3373430" y="2056908"/>
                  </a:lnTo>
                  <a:lnTo>
                    <a:pt x="3520101" y="2056908"/>
                  </a:lnTo>
                </a:path>
              </a:pathLst>
            </a:custGeom>
            <a:ln w="43362" cap="flat">
              <a:solidFill>
                <a:srgbClr val="000000">
                  <a:alpha val="100000"/>
                </a:srgbClr>
              </a:solidFill>
              <a:prstDash val="solid"/>
              <a:round/>
            </a:ln>
          </p:spPr>
          <p:txBody>
            <a:bodyPr/>
            <a:lstStyle/>
            <a:p/>
          </p:txBody>
        </p:sp>
        <p:sp>
          <p:nvSpPr>
            <p:cNvPr id="94" name="pl94"/>
            <p:cNvSpPr/>
            <p:nvPr/>
          </p:nvSpPr>
          <p:spPr>
            <a:xfrm>
              <a:off x="5308715" y="2662267"/>
              <a:ext cx="3520101" cy="2209271"/>
            </a:xfrm>
            <a:custGeom>
              <a:avLst/>
              <a:pathLst>
                <a:path w="3520101" h="2209271">
                  <a:moveTo>
                    <a:pt x="0" y="1218908"/>
                  </a:moveTo>
                  <a:lnTo>
                    <a:pt x="146670" y="990363"/>
                  </a:lnTo>
                  <a:lnTo>
                    <a:pt x="293341" y="609454"/>
                  </a:lnTo>
                  <a:lnTo>
                    <a:pt x="440012" y="380908"/>
                  </a:lnTo>
                  <a:lnTo>
                    <a:pt x="586683" y="0"/>
                  </a:lnTo>
                  <a:lnTo>
                    <a:pt x="733354" y="1523635"/>
                  </a:lnTo>
                  <a:lnTo>
                    <a:pt x="880025" y="1599817"/>
                  </a:lnTo>
                  <a:lnTo>
                    <a:pt x="1026696" y="1980726"/>
                  </a:lnTo>
                  <a:lnTo>
                    <a:pt x="1173367" y="1980726"/>
                  </a:lnTo>
                  <a:lnTo>
                    <a:pt x="1320038" y="2209271"/>
                  </a:lnTo>
                  <a:lnTo>
                    <a:pt x="1466709" y="1371272"/>
                  </a:lnTo>
                  <a:lnTo>
                    <a:pt x="1613379" y="1523635"/>
                  </a:lnTo>
                  <a:lnTo>
                    <a:pt x="1760050" y="1904544"/>
                  </a:lnTo>
                  <a:lnTo>
                    <a:pt x="1906721" y="1371272"/>
                  </a:lnTo>
                  <a:lnTo>
                    <a:pt x="2053392" y="1142726"/>
                  </a:lnTo>
                  <a:lnTo>
                    <a:pt x="2200063" y="1523635"/>
                  </a:lnTo>
                  <a:lnTo>
                    <a:pt x="2346734" y="1599817"/>
                  </a:lnTo>
                  <a:lnTo>
                    <a:pt x="2493405" y="1599817"/>
                  </a:lnTo>
                  <a:lnTo>
                    <a:pt x="2640076" y="1371272"/>
                  </a:lnTo>
                  <a:lnTo>
                    <a:pt x="2786747" y="1218908"/>
                  </a:lnTo>
                  <a:lnTo>
                    <a:pt x="2933418" y="837999"/>
                  </a:lnTo>
                  <a:lnTo>
                    <a:pt x="3080089" y="685636"/>
                  </a:lnTo>
                  <a:lnTo>
                    <a:pt x="3226759" y="1675999"/>
                  </a:lnTo>
                  <a:lnTo>
                    <a:pt x="3373430" y="2056908"/>
                  </a:lnTo>
                  <a:lnTo>
                    <a:pt x="3520101" y="2056908"/>
                  </a:lnTo>
                </a:path>
              </a:pathLst>
            </a:custGeom>
            <a:ln w="27101" cap="flat">
              <a:solidFill>
                <a:srgbClr val="0058AB">
                  <a:alpha val="100000"/>
                </a:srgbClr>
              </a:solidFill>
              <a:prstDash val="solid"/>
              <a:round/>
            </a:ln>
          </p:spPr>
          <p:txBody>
            <a:bodyPr/>
            <a:lstStyle/>
            <a:p/>
          </p:txBody>
        </p:sp>
        <p:sp>
          <p:nvSpPr>
            <p:cNvPr id="95" name="pl95"/>
            <p:cNvSpPr/>
            <p:nvPr/>
          </p:nvSpPr>
          <p:spPr>
            <a:xfrm>
              <a:off x="5308715" y="3652631"/>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957358"/>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804994"/>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957358"/>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652631"/>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490630"/>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490630"/>
              <a:ext cx="0" cy="228545"/>
            </a:xfrm>
            <a:custGeom>
              <a:avLst/>
              <a:pathLst>
                <a:path w="0" h="228545">
                  <a:moveTo>
                    <a:pt x="0" y="228545"/>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586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616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4" name="pg104"/>
            <p:cNvSpPr/>
            <p:nvPr/>
          </p:nvSpPr>
          <p:spPr>
            <a:xfrm>
              <a:off x="5955445" y="3890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3920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6" name="pg106"/>
            <p:cNvSpPr/>
            <p:nvPr/>
          </p:nvSpPr>
          <p:spPr>
            <a:xfrm>
              <a:off x="6688800" y="37384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37672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8" name="pg108"/>
            <p:cNvSpPr/>
            <p:nvPr/>
          </p:nvSpPr>
          <p:spPr>
            <a:xfrm>
              <a:off x="7422154" y="3890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52508" y="3920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10" name="pg110"/>
            <p:cNvSpPr/>
            <p:nvPr/>
          </p:nvSpPr>
          <p:spPr>
            <a:xfrm>
              <a:off x="8008838" y="3586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39191" y="3616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2" name="pg112"/>
            <p:cNvSpPr/>
            <p:nvPr/>
          </p:nvSpPr>
          <p:spPr>
            <a:xfrm>
              <a:off x="8595522" y="4424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44528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4" name="pg114"/>
            <p:cNvSpPr/>
            <p:nvPr/>
          </p:nvSpPr>
          <p:spPr>
            <a:xfrm>
              <a:off x="8742193" y="4424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44528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6" name="tx116"/>
            <p:cNvSpPr/>
            <p:nvPr/>
          </p:nvSpPr>
          <p:spPr>
            <a:xfrm>
              <a:off x="8889106" y="4983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916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8" name="tx118"/>
            <p:cNvSpPr/>
            <p:nvPr/>
          </p:nvSpPr>
          <p:spPr>
            <a:xfrm>
              <a:off x="4942943" y="46765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39147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0" name="tx120"/>
            <p:cNvSpPr/>
            <p:nvPr/>
          </p:nvSpPr>
          <p:spPr>
            <a:xfrm>
              <a:off x="4942943" y="3152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1" name="tx121"/>
            <p:cNvSpPr/>
            <p:nvPr/>
          </p:nvSpPr>
          <p:spPr>
            <a:xfrm>
              <a:off x="4942943" y="23910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2" name="tx122"/>
            <p:cNvSpPr/>
            <p:nvPr/>
          </p:nvSpPr>
          <p:spPr>
            <a:xfrm>
              <a:off x="4942943" y="16292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6255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255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4056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0301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29653" y="6102617"/>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36" name="tx136"/>
            <p:cNvSpPr/>
            <p:nvPr/>
          </p:nvSpPr>
          <p:spPr>
            <a:xfrm>
              <a:off x="700766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70115"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10%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Liberia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65898"/>
              <a:ext cx="1578741" cy="396007"/>
            </a:xfrm>
            <a:custGeom>
              <a:avLst/>
              <a:pathLst>
                <a:path w="1578741" h="396007">
                  <a:moveTo>
                    <a:pt x="0" y="173253"/>
                  </a:moveTo>
                  <a:lnTo>
                    <a:pt x="65780" y="235129"/>
                  </a:lnTo>
                  <a:lnTo>
                    <a:pt x="131561" y="284630"/>
                  </a:lnTo>
                  <a:lnTo>
                    <a:pt x="197342" y="346506"/>
                  </a:lnTo>
                  <a:lnTo>
                    <a:pt x="263123" y="396007"/>
                  </a:lnTo>
                  <a:lnTo>
                    <a:pt x="328904" y="198003"/>
                  </a:lnTo>
                  <a:lnTo>
                    <a:pt x="394685" y="185628"/>
                  </a:lnTo>
                  <a:lnTo>
                    <a:pt x="460466" y="185628"/>
                  </a:lnTo>
                  <a:lnTo>
                    <a:pt x="526247" y="86626"/>
                  </a:lnTo>
                  <a:lnTo>
                    <a:pt x="592028" y="61876"/>
                  </a:lnTo>
                  <a:lnTo>
                    <a:pt x="657808" y="235129"/>
                  </a:lnTo>
                  <a:lnTo>
                    <a:pt x="723589" y="86626"/>
                  </a:lnTo>
                  <a:lnTo>
                    <a:pt x="789370" y="86626"/>
                  </a:lnTo>
                  <a:lnTo>
                    <a:pt x="855151" y="61876"/>
                  </a:lnTo>
                  <a:lnTo>
                    <a:pt x="920932" y="235129"/>
                  </a:lnTo>
                  <a:lnTo>
                    <a:pt x="986713" y="222754"/>
                  </a:lnTo>
                  <a:lnTo>
                    <a:pt x="1052494" y="136127"/>
                  </a:lnTo>
                  <a:lnTo>
                    <a:pt x="1118275" y="61876"/>
                  </a:lnTo>
                  <a:lnTo>
                    <a:pt x="1184056" y="0"/>
                  </a:lnTo>
                  <a:lnTo>
                    <a:pt x="1249836" y="99001"/>
                  </a:lnTo>
                  <a:lnTo>
                    <a:pt x="1315617" y="86626"/>
                  </a:lnTo>
                  <a:lnTo>
                    <a:pt x="1381398" y="136127"/>
                  </a:lnTo>
                  <a:lnTo>
                    <a:pt x="1447179" y="309380"/>
                  </a:lnTo>
                  <a:lnTo>
                    <a:pt x="1512960" y="123752"/>
                  </a:lnTo>
                  <a:lnTo>
                    <a:pt x="1578741" y="123752"/>
                  </a:lnTo>
                </a:path>
              </a:pathLst>
            </a:custGeom>
            <a:ln w="27101" cap="flat">
              <a:solidFill>
                <a:srgbClr val="1CABE2">
                  <a:alpha val="100000"/>
                </a:srgbClr>
              </a:solidFill>
              <a:prstDash val="solid"/>
              <a:round/>
            </a:ln>
          </p:spPr>
          <p:txBody>
            <a:bodyPr/>
            <a:lstStyle/>
            <a:p/>
          </p:txBody>
        </p:sp>
        <p:sp>
          <p:nvSpPr>
            <p:cNvPr id="24" name="tx24"/>
            <p:cNvSpPr/>
            <p:nvPr/>
          </p:nvSpPr>
          <p:spPr>
            <a:xfrm>
              <a:off x="833163"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5" name="tx25"/>
            <p:cNvSpPr/>
            <p:nvPr/>
          </p:nvSpPr>
          <p:spPr>
            <a:xfrm>
              <a:off x="259639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 name="tx26"/>
            <p:cNvSpPr/>
            <p:nvPr/>
          </p:nvSpPr>
          <p:spPr>
            <a:xfrm>
              <a:off x="2180669"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2443792"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59128"/>
              <a:ext cx="1578741" cy="519759"/>
            </a:xfrm>
            <a:custGeom>
              <a:avLst/>
              <a:pathLst>
                <a:path w="1578741" h="519759">
                  <a:moveTo>
                    <a:pt x="0" y="247504"/>
                  </a:moveTo>
                  <a:lnTo>
                    <a:pt x="65780" y="309380"/>
                  </a:lnTo>
                  <a:lnTo>
                    <a:pt x="131561" y="383632"/>
                  </a:lnTo>
                  <a:lnTo>
                    <a:pt x="197342" y="445508"/>
                  </a:lnTo>
                  <a:lnTo>
                    <a:pt x="263123" y="519759"/>
                  </a:lnTo>
                  <a:lnTo>
                    <a:pt x="328904" y="259879"/>
                  </a:lnTo>
                  <a:lnTo>
                    <a:pt x="394685" y="247504"/>
                  </a:lnTo>
                  <a:lnTo>
                    <a:pt x="460466" y="148502"/>
                  </a:lnTo>
                  <a:lnTo>
                    <a:pt x="526247" y="86626"/>
                  </a:lnTo>
                  <a:lnTo>
                    <a:pt x="592028" y="0"/>
                  </a:lnTo>
                  <a:lnTo>
                    <a:pt x="657808" y="222754"/>
                  </a:lnTo>
                  <a:lnTo>
                    <a:pt x="723589" y="148502"/>
                  </a:lnTo>
                  <a:lnTo>
                    <a:pt x="789370" y="37125"/>
                  </a:lnTo>
                  <a:lnTo>
                    <a:pt x="855151" y="111377"/>
                  </a:lnTo>
                  <a:lnTo>
                    <a:pt x="920932" y="309380"/>
                  </a:lnTo>
                  <a:lnTo>
                    <a:pt x="986713" y="235129"/>
                  </a:lnTo>
                  <a:lnTo>
                    <a:pt x="1052494" y="160877"/>
                  </a:lnTo>
                  <a:lnTo>
                    <a:pt x="1118275" y="99001"/>
                  </a:lnTo>
                  <a:lnTo>
                    <a:pt x="1184056" y="111377"/>
                  </a:lnTo>
                  <a:lnTo>
                    <a:pt x="1249836" y="185628"/>
                  </a:lnTo>
                  <a:lnTo>
                    <a:pt x="1315617" y="272254"/>
                  </a:lnTo>
                  <a:lnTo>
                    <a:pt x="1381398" y="309380"/>
                  </a:lnTo>
                  <a:lnTo>
                    <a:pt x="1447179" y="49500"/>
                  </a:lnTo>
                  <a:lnTo>
                    <a:pt x="1512960" y="12375"/>
                  </a:lnTo>
                  <a:lnTo>
                    <a:pt x="1578741" y="12375"/>
                  </a:lnTo>
                </a:path>
              </a:pathLst>
            </a:custGeom>
            <a:ln w="27101" cap="flat">
              <a:solidFill>
                <a:srgbClr val="1CABE2">
                  <a:alpha val="100000"/>
                </a:srgbClr>
              </a:solidFill>
              <a:prstDash val="solid"/>
              <a:round/>
            </a:ln>
          </p:spPr>
          <p:txBody>
            <a:bodyPr/>
            <a:lstStyle/>
            <a:p/>
          </p:txBody>
        </p:sp>
        <p:sp>
          <p:nvSpPr>
            <p:cNvPr id="48" name="tx48"/>
            <p:cNvSpPr/>
            <p:nvPr/>
          </p:nvSpPr>
          <p:spPr>
            <a:xfrm>
              <a:off x="833163"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49" name="tx49"/>
            <p:cNvSpPr/>
            <p:nvPr/>
          </p:nvSpPr>
          <p:spPr>
            <a:xfrm>
              <a:off x="259639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180669"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1" name="tx51"/>
            <p:cNvSpPr/>
            <p:nvPr/>
          </p:nvSpPr>
          <p:spPr>
            <a:xfrm>
              <a:off x="2443792"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7587" y="4853357"/>
              <a:ext cx="526247" cy="420757"/>
            </a:xfrm>
            <a:custGeom>
              <a:avLst/>
              <a:pathLst>
                <a:path w="526247" h="420757">
                  <a:moveTo>
                    <a:pt x="0" y="420757"/>
                  </a:moveTo>
                  <a:lnTo>
                    <a:pt x="65780" y="148502"/>
                  </a:lnTo>
                  <a:lnTo>
                    <a:pt x="131561" y="123752"/>
                  </a:lnTo>
                  <a:lnTo>
                    <a:pt x="197342" y="284630"/>
                  </a:lnTo>
                  <a:lnTo>
                    <a:pt x="263123" y="272254"/>
                  </a:lnTo>
                  <a:lnTo>
                    <a:pt x="328904" y="235129"/>
                  </a:lnTo>
                  <a:lnTo>
                    <a:pt x="394685" y="123752"/>
                  </a:lnTo>
                  <a:lnTo>
                    <a:pt x="460466" y="0"/>
                  </a:lnTo>
                  <a:lnTo>
                    <a:pt x="526247" y="0"/>
                  </a:lnTo>
                </a:path>
              </a:pathLst>
            </a:custGeom>
            <a:ln w="27101" cap="flat">
              <a:solidFill>
                <a:srgbClr val="1CABE2">
                  <a:alpha val="100000"/>
                </a:srgbClr>
              </a:solidFill>
              <a:prstDash val="solid"/>
              <a:round/>
            </a:ln>
          </p:spPr>
          <p:txBody>
            <a:bodyPr/>
            <a:lstStyle/>
            <a:p/>
          </p:txBody>
        </p:sp>
        <p:sp>
          <p:nvSpPr>
            <p:cNvPr id="72" name="tx72"/>
            <p:cNvSpPr/>
            <p:nvPr/>
          </p:nvSpPr>
          <p:spPr>
            <a:xfrm>
              <a:off x="1885657"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3" name="tx73"/>
            <p:cNvSpPr/>
            <p:nvPr/>
          </p:nvSpPr>
          <p:spPr>
            <a:xfrm>
              <a:off x="259639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180669" y="499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75" name="tx75"/>
            <p:cNvSpPr/>
            <p:nvPr/>
          </p:nvSpPr>
          <p:spPr>
            <a:xfrm>
              <a:off x="2443792"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53522"/>
              <a:ext cx="1578741" cy="346506"/>
            </a:xfrm>
            <a:custGeom>
              <a:avLst/>
              <a:pathLst>
                <a:path w="1578741" h="346506">
                  <a:moveTo>
                    <a:pt x="0" y="160877"/>
                  </a:moveTo>
                  <a:lnTo>
                    <a:pt x="65780" y="210378"/>
                  </a:lnTo>
                  <a:lnTo>
                    <a:pt x="131561" y="247504"/>
                  </a:lnTo>
                  <a:lnTo>
                    <a:pt x="197342" y="297005"/>
                  </a:lnTo>
                  <a:lnTo>
                    <a:pt x="263123" y="346506"/>
                  </a:lnTo>
                  <a:lnTo>
                    <a:pt x="328904" y="222754"/>
                  </a:lnTo>
                  <a:lnTo>
                    <a:pt x="394685" y="222754"/>
                  </a:lnTo>
                  <a:lnTo>
                    <a:pt x="460466" y="160877"/>
                  </a:lnTo>
                  <a:lnTo>
                    <a:pt x="526247" y="99001"/>
                  </a:lnTo>
                  <a:lnTo>
                    <a:pt x="592028" y="37125"/>
                  </a:lnTo>
                  <a:lnTo>
                    <a:pt x="657808" y="160877"/>
                  </a:lnTo>
                  <a:lnTo>
                    <a:pt x="723589" y="86626"/>
                  </a:lnTo>
                  <a:lnTo>
                    <a:pt x="789370" y="24750"/>
                  </a:lnTo>
                  <a:lnTo>
                    <a:pt x="855151" y="24750"/>
                  </a:lnTo>
                  <a:lnTo>
                    <a:pt x="920932" y="235129"/>
                  </a:lnTo>
                  <a:lnTo>
                    <a:pt x="986713" y="198003"/>
                  </a:lnTo>
                  <a:lnTo>
                    <a:pt x="1052494" y="123752"/>
                  </a:lnTo>
                  <a:lnTo>
                    <a:pt x="1118275" y="49500"/>
                  </a:lnTo>
                  <a:lnTo>
                    <a:pt x="1184056" y="24750"/>
                  </a:lnTo>
                  <a:lnTo>
                    <a:pt x="1249836" y="86626"/>
                  </a:lnTo>
                  <a:lnTo>
                    <a:pt x="1315617" y="136127"/>
                  </a:lnTo>
                  <a:lnTo>
                    <a:pt x="1381398" y="148502"/>
                  </a:lnTo>
                  <a:lnTo>
                    <a:pt x="1447179" y="0"/>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9" name="tx99"/>
            <p:cNvSpPr/>
            <p:nvPr/>
          </p:nvSpPr>
          <p:spPr>
            <a:xfrm>
              <a:off x="453943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343759"/>
              <a:ext cx="328904" cy="581635"/>
            </a:xfrm>
            <a:custGeom>
              <a:avLst/>
              <a:pathLst>
                <a:path w="328904" h="581635">
                  <a:moveTo>
                    <a:pt x="0" y="581635"/>
                  </a:moveTo>
                  <a:lnTo>
                    <a:pt x="65780" y="371256"/>
                  </a:lnTo>
                  <a:lnTo>
                    <a:pt x="131561" y="309380"/>
                  </a:lnTo>
                  <a:lnTo>
                    <a:pt x="197342" y="12375"/>
                  </a:lnTo>
                  <a:lnTo>
                    <a:pt x="263123" y="0"/>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178640" y="38330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1" name="tx121"/>
            <p:cNvSpPr/>
            <p:nvPr/>
          </p:nvSpPr>
          <p:spPr>
            <a:xfrm>
              <a:off x="4692031"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4276309" y="378419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3" name="tx123"/>
            <p:cNvSpPr/>
            <p:nvPr/>
          </p:nvSpPr>
          <p:spPr>
            <a:xfrm>
              <a:off x="4539433"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146514" y="4840982"/>
              <a:ext cx="1512960" cy="680637"/>
            </a:xfrm>
            <a:custGeom>
              <a:avLst/>
              <a:pathLst>
                <a:path w="1512960" h="680637">
                  <a:moveTo>
                    <a:pt x="0" y="334131"/>
                  </a:moveTo>
                  <a:lnTo>
                    <a:pt x="65780" y="544509"/>
                  </a:lnTo>
                  <a:lnTo>
                    <a:pt x="131561" y="680637"/>
                  </a:lnTo>
                  <a:lnTo>
                    <a:pt x="197342" y="606386"/>
                  </a:lnTo>
                  <a:lnTo>
                    <a:pt x="263123" y="309380"/>
                  </a:lnTo>
                  <a:lnTo>
                    <a:pt x="328904" y="321755"/>
                  </a:lnTo>
                  <a:lnTo>
                    <a:pt x="394685" y="235129"/>
                  </a:lnTo>
                  <a:lnTo>
                    <a:pt x="460466" y="111377"/>
                  </a:lnTo>
                  <a:lnTo>
                    <a:pt x="526247" y="0"/>
                  </a:lnTo>
                  <a:lnTo>
                    <a:pt x="592028" y="235129"/>
                  </a:lnTo>
                  <a:lnTo>
                    <a:pt x="657808" y="160877"/>
                  </a:lnTo>
                  <a:lnTo>
                    <a:pt x="723589" y="61876"/>
                  </a:lnTo>
                  <a:lnTo>
                    <a:pt x="789370" y="123752"/>
                  </a:lnTo>
                  <a:lnTo>
                    <a:pt x="855151" y="358881"/>
                  </a:lnTo>
                  <a:lnTo>
                    <a:pt x="920932" y="334131"/>
                  </a:lnTo>
                  <a:lnTo>
                    <a:pt x="986713" y="235129"/>
                  </a:lnTo>
                  <a:lnTo>
                    <a:pt x="1052494" y="136127"/>
                  </a:lnTo>
                  <a:lnTo>
                    <a:pt x="1118275" y="160877"/>
                  </a:lnTo>
                  <a:lnTo>
                    <a:pt x="1184056" y="222754"/>
                  </a:lnTo>
                  <a:lnTo>
                    <a:pt x="1249836" y="420757"/>
                  </a:lnTo>
                  <a:lnTo>
                    <a:pt x="1315617" y="222754"/>
                  </a:lnTo>
                  <a:lnTo>
                    <a:pt x="1381398" y="61876"/>
                  </a:lnTo>
                  <a:lnTo>
                    <a:pt x="1447179" y="12375"/>
                  </a:lnTo>
                  <a:lnTo>
                    <a:pt x="1512960" y="12375"/>
                  </a:lnTo>
                </a:path>
              </a:pathLst>
            </a:custGeom>
            <a:ln w="27101" cap="flat">
              <a:solidFill>
                <a:srgbClr val="1CABE2">
                  <a:alpha val="100000"/>
                </a:srgbClr>
              </a:solidFill>
              <a:prstDash val="solid"/>
              <a:round/>
            </a:ln>
          </p:spPr>
          <p:txBody>
            <a:bodyPr/>
            <a:lstStyle/>
            <a:p/>
          </p:txBody>
        </p:sp>
        <p:sp>
          <p:nvSpPr>
            <p:cNvPr id="144" name="tx144"/>
            <p:cNvSpPr/>
            <p:nvPr/>
          </p:nvSpPr>
          <p:spPr>
            <a:xfrm>
              <a:off x="2994584"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45" name="tx145"/>
            <p:cNvSpPr/>
            <p:nvPr/>
          </p:nvSpPr>
          <p:spPr>
            <a:xfrm>
              <a:off x="469203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6" name="tx146"/>
            <p:cNvSpPr/>
            <p:nvPr/>
          </p:nvSpPr>
          <p:spPr>
            <a:xfrm>
              <a:off x="4276309" y="492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7" name="tx147"/>
            <p:cNvSpPr/>
            <p:nvPr/>
          </p:nvSpPr>
          <p:spPr>
            <a:xfrm>
              <a:off x="4539433"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77275"/>
              <a:ext cx="1578741" cy="643511"/>
            </a:xfrm>
            <a:custGeom>
              <a:avLst/>
              <a:pathLst>
                <a:path w="1578741" h="643511">
                  <a:moveTo>
                    <a:pt x="0" y="433132"/>
                  </a:moveTo>
                  <a:lnTo>
                    <a:pt x="65780" y="482633"/>
                  </a:lnTo>
                  <a:lnTo>
                    <a:pt x="131561" y="544509"/>
                  </a:lnTo>
                  <a:lnTo>
                    <a:pt x="197342" y="594010"/>
                  </a:lnTo>
                  <a:lnTo>
                    <a:pt x="263123" y="643511"/>
                  </a:lnTo>
                  <a:lnTo>
                    <a:pt x="328904" y="284630"/>
                  </a:lnTo>
                  <a:lnTo>
                    <a:pt x="394685" y="284630"/>
                  </a:lnTo>
                  <a:lnTo>
                    <a:pt x="460466" y="222754"/>
                  </a:lnTo>
                  <a:lnTo>
                    <a:pt x="526247" y="99001"/>
                  </a:lnTo>
                  <a:lnTo>
                    <a:pt x="592028" y="24750"/>
                  </a:lnTo>
                  <a:lnTo>
                    <a:pt x="657808" y="160877"/>
                  </a:lnTo>
                  <a:lnTo>
                    <a:pt x="723589" y="74251"/>
                  </a:lnTo>
                  <a:lnTo>
                    <a:pt x="789370" y="37125"/>
                  </a:lnTo>
                  <a:lnTo>
                    <a:pt x="855151" y="37125"/>
                  </a:lnTo>
                  <a:lnTo>
                    <a:pt x="920932" y="247504"/>
                  </a:lnTo>
                  <a:lnTo>
                    <a:pt x="986713" y="222754"/>
                  </a:lnTo>
                  <a:lnTo>
                    <a:pt x="1052494" y="123752"/>
                  </a:lnTo>
                  <a:lnTo>
                    <a:pt x="1118275" y="37125"/>
                  </a:lnTo>
                  <a:lnTo>
                    <a:pt x="1184056" y="24750"/>
                  </a:lnTo>
                  <a:lnTo>
                    <a:pt x="1249836" y="148502"/>
                  </a:lnTo>
                  <a:lnTo>
                    <a:pt x="1315617" y="210378"/>
                  </a:lnTo>
                  <a:lnTo>
                    <a:pt x="1381398" y="198003"/>
                  </a:lnTo>
                  <a:lnTo>
                    <a:pt x="1447179" y="49500"/>
                  </a:lnTo>
                  <a:lnTo>
                    <a:pt x="1512960" y="0"/>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6181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69" name="tx169"/>
            <p:cNvSpPr/>
            <p:nvPr/>
          </p:nvSpPr>
          <p:spPr>
            <a:xfrm>
              <a:off x="6787671"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0" name="tx170"/>
            <p:cNvSpPr/>
            <p:nvPr/>
          </p:nvSpPr>
          <p:spPr>
            <a:xfrm>
              <a:off x="6371950"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1" name="tx171"/>
            <p:cNvSpPr/>
            <p:nvPr/>
          </p:nvSpPr>
          <p:spPr>
            <a:xfrm>
              <a:off x="6635073"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3096254"/>
              <a:ext cx="657808" cy="680637"/>
            </a:xfrm>
            <a:custGeom>
              <a:avLst/>
              <a:pathLst>
                <a:path w="657808" h="680637">
                  <a:moveTo>
                    <a:pt x="0" y="680637"/>
                  </a:moveTo>
                  <a:lnTo>
                    <a:pt x="65780" y="544509"/>
                  </a:lnTo>
                  <a:lnTo>
                    <a:pt x="131561" y="86626"/>
                  </a:lnTo>
                  <a:lnTo>
                    <a:pt x="197342" y="24750"/>
                  </a:lnTo>
                  <a:lnTo>
                    <a:pt x="263123" y="24750"/>
                  </a:lnTo>
                  <a:lnTo>
                    <a:pt x="328904" y="148502"/>
                  </a:lnTo>
                  <a:lnTo>
                    <a:pt x="394685" y="185628"/>
                  </a:lnTo>
                  <a:lnTo>
                    <a:pt x="460466" y="185628"/>
                  </a:lnTo>
                  <a:lnTo>
                    <a:pt x="526247" y="74251"/>
                  </a:lnTo>
                  <a:lnTo>
                    <a:pt x="592028" y="0"/>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6846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93" name="tx193"/>
            <p:cNvSpPr/>
            <p:nvPr/>
          </p:nvSpPr>
          <p:spPr>
            <a:xfrm>
              <a:off x="6787671"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4" name="tx194"/>
            <p:cNvSpPr/>
            <p:nvPr/>
          </p:nvSpPr>
          <p:spPr>
            <a:xfrm>
              <a:off x="6371950"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5" name="tx195"/>
            <p:cNvSpPr/>
            <p:nvPr/>
          </p:nvSpPr>
          <p:spPr>
            <a:xfrm>
              <a:off x="663507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90289" y="1289650"/>
              <a:ext cx="460466" cy="655886"/>
            </a:xfrm>
            <a:custGeom>
              <a:avLst/>
              <a:pathLst>
                <a:path w="460466" h="655886">
                  <a:moveTo>
                    <a:pt x="0" y="655886"/>
                  </a:moveTo>
                  <a:lnTo>
                    <a:pt x="65780" y="210378"/>
                  </a:lnTo>
                  <a:lnTo>
                    <a:pt x="131561" y="198003"/>
                  </a:lnTo>
                  <a:lnTo>
                    <a:pt x="197342" y="185628"/>
                  </a:lnTo>
                  <a:lnTo>
                    <a:pt x="263123" y="222754"/>
                  </a:lnTo>
                  <a:lnTo>
                    <a:pt x="328904" y="136127"/>
                  </a:lnTo>
                  <a:lnTo>
                    <a:pt x="394685" y="0"/>
                  </a:lnTo>
                  <a:lnTo>
                    <a:pt x="460466" y="0"/>
                  </a:lnTo>
                </a:path>
              </a:pathLst>
            </a:custGeom>
            <a:ln w="27101" cap="flat">
              <a:solidFill>
                <a:srgbClr val="1CABE2">
                  <a:alpha val="100000"/>
                </a:srgbClr>
              </a:solidFill>
              <a:prstDash val="solid"/>
              <a:round/>
            </a:ln>
          </p:spPr>
          <p:txBody>
            <a:bodyPr/>
            <a:lstStyle/>
            <a:p/>
          </p:txBody>
        </p:sp>
        <p:sp>
          <p:nvSpPr>
            <p:cNvPr id="216" name="tx216"/>
            <p:cNvSpPr/>
            <p:nvPr/>
          </p:nvSpPr>
          <p:spPr>
            <a:xfrm>
              <a:off x="8238359" y="1853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217" name="tx217"/>
            <p:cNvSpPr/>
            <p:nvPr/>
          </p:nvSpPr>
          <p:spPr>
            <a:xfrm>
              <a:off x="88833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8" name="tx218"/>
            <p:cNvSpPr/>
            <p:nvPr/>
          </p:nvSpPr>
          <p:spPr>
            <a:xfrm>
              <a:off x="8467590"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19" name="tx219"/>
            <p:cNvSpPr/>
            <p:nvPr/>
          </p:nvSpPr>
          <p:spPr>
            <a:xfrm>
              <a:off x="8730714"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046753"/>
              <a:ext cx="1578741" cy="457883"/>
            </a:xfrm>
            <a:custGeom>
              <a:avLst/>
              <a:pathLst>
                <a:path w="1578741" h="457883">
                  <a:moveTo>
                    <a:pt x="0" y="346506"/>
                  </a:moveTo>
                  <a:lnTo>
                    <a:pt x="65780" y="371256"/>
                  </a:lnTo>
                  <a:lnTo>
                    <a:pt x="131561" y="408382"/>
                  </a:lnTo>
                  <a:lnTo>
                    <a:pt x="197342" y="433132"/>
                  </a:lnTo>
                  <a:lnTo>
                    <a:pt x="263123" y="457883"/>
                  </a:lnTo>
                  <a:lnTo>
                    <a:pt x="328904" y="222754"/>
                  </a:lnTo>
                  <a:lnTo>
                    <a:pt x="394685" y="222754"/>
                  </a:lnTo>
                  <a:lnTo>
                    <a:pt x="460466" y="210378"/>
                  </a:lnTo>
                  <a:lnTo>
                    <a:pt x="526247" y="61876"/>
                  </a:lnTo>
                  <a:lnTo>
                    <a:pt x="592028" y="0"/>
                  </a:lnTo>
                  <a:lnTo>
                    <a:pt x="657808" y="160877"/>
                  </a:lnTo>
                  <a:lnTo>
                    <a:pt x="723589" y="86626"/>
                  </a:lnTo>
                  <a:lnTo>
                    <a:pt x="789370" y="49500"/>
                  </a:lnTo>
                  <a:lnTo>
                    <a:pt x="855151" y="49500"/>
                  </a:lnTo>
                  <a:lnTo>
                    <a:pt x="920932" y="272254"/>
                  </a:lnTo>
                  <a:lnTo>
                    <a:pt x="986713" y="235129"/>
                  </a:lnTo>
                  <a:lnTo>
                    <a:pt x="1052494" y="136127"/>
                  </a:lnTo>
                  <a:lnTo>
                    <a:pt x="1118275" y="61876"/>
                  </a:lnTo>
                  <a:lnTo>
                    <a:pt x="1184056" y="61876"/>
                  </a:lnTo>
                  <a:lnTo>
                    <a:pt x="1249836" y="185628"/>
                  </a:lnTo>
                  <a:lnTo>
                    <a:pt x="1315617" y="210378"/>
                  </a:lnTo>
                  <a:lnTo>
                    <a:pt x="1381398" y="247504"/>
                  </a:lnTo>
                  <a:lnTo>
                    <a:pt x="1447179" y="396007"/>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41" name="tx241"/>
            <p:cNvSpPr/>
            <p:nvPr/>
          </p:nvSpPr>
          <p:spPr>
            <a:xfrm>
              <a:off x="88833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2" name="tx242"/>
            <p:cNvSpPr/>
            <p:nvPr/>
          </p:nvSpPr>
          <p:spPr>
            <a:xfrm>
              <a:off x="8467590"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43" name="tx243"/>
            <p:cNvSpPr/>
            <p:nvPr/>
          </p:nvSpPr>
          <p:spPr>
            <a:xfrm>
              <a:off x="8730714"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25057" y="398022"/>
              <a:ext cx="49857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Liberia,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(60%), followed by POL3 (72%).
Compared to 2019, coverage of one vaccine decreased (BCG) and 9 vaccines increased (DTP1, DTP3, IPV1, MCV1, MCV2, PCV3, POL3, ROTAC and YFV).
Compared to 2023, coverage of 10 vaccines remained constant (BCG, DTP1, DTP3, IPV1, MCV1, MCV2, PCV3,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689993"/>
              <a:ext cx="6480943" cy="2467379"/>
            </a:xfrm>
            <a:custGeom>
              <a:avLst/>
              <a:pathLst>
                <a:path w="6480943" h="2467379">
                  <a:moveTo>
                    <a:pt x="0" y="1660736"/>
                  </a:moveTo>
                  <a:lnTo>
                    <a:pt x="270039" y="1850534"/>
                  </a:lnTo>
                  <a:lnTo>
                    <a:pt x="540078" y="2087782"/>
                  </a:lnTo>
                  <a:lnTo>
                    <a:pt x="810117" y="2277581"/>
                  </a:lnTo>
                  <a:lnTo>
                    <a:pt x="1080157" y="2467379"/>
                  </a:lnTo>
                  <a:lnTo>
                    <a:pt x="1350196" y="1091341"/>
                  </a:lnTo>
                  <a:lnTo>
                    <a:pt x="1620235" y="1091341"/>
                  </a:lnTo>
                  <a:lnTo>
                    <a:pt x="1890275" y="854093"/>
                  </a:lnTo>
                  <a:lnTo>
                    <a:pt x="2160314" y="379596"/>
                  </a:lnTo>
                  <a:lnTo>
                    <a:pt x="2430353" y="94899"/>
                  </a:lnTo>
                  <a:lnTo>
                    <a:pt x="2700393" y="616844"/>
                  </a:lnTo>
                  <a:lnTo>
                    <a:pt x="2970432" y="284697"/>
                  </a:lnTo>
                  <a:lnTo>
                    <a:pt x="3240471" y="142348"/>
                  </a:lnTo>
                  <a:lnTo>
                    <a:pt x="3510510" y="142348"/>
                  </a:lnTo>
                  <a:lnTo>
                    <a:pt x="3780550" y="948992"/>
                  </a:lnTo>
                  <a:lnTo>
                    <a:pt x="4050589" y="854093"/>
                  </a:lnTo>
                  <a:lnTo>
                    <a:pt x="4320628" y="474496"/>
                  </a:lnTo>
                  <a:lnTo>
                    <a:pt x="4590668" y="142348"/>
                  </a:lnTo>
                  <a:lnTo>
                    <a:pt x="4860707" y="94899"/>
                  </a:lnTo>
                  <a:lnTo>
                    <a:pt x="5130746" y="569395"/>
                  </a:lnTo>
                  <a:lnTo>
                    <a:pt x="5400786" y="806643"/>
                  </a:lnTo>
                  <a:lnTo>
                    <a:pt x="5670825" y="759193"/>
                  </a:lnTo>
                  <a:lnTo>
                    <a:pt x="5940864" y="189798"/>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295569" y="1689993"/>
              <a:ext cx="4320628" cy="948992"/>
            </a:xfrm>
            <a:custGeom>
              <a:avLst/>
              <a:pathLst>
                <a:path w="4320628" h="948992">
                  <a:moveTo>
                    <a:pt x="0" y="379596"/>
                  </a:moveTo>
                  <a:lnTo>
                    <a:pt x="270039" y="94899"/>
                  </a:lnTo>
                  <a:lnTo>
                    <a:pt x="540078" y="616844"/>
                  </a:lnTo>
                  <a:lnTo>
                    <a:pt x="810117" y="284697"/>
                  </a:lnTo>
                  <a:lnTo>
                    <a:pt x="1080157" y="142348"/>
                  </a:lnTo>
                  <a:lnTo>
                    <a:pt x="1350196" y="142348"/>
                  </a:lnTo>
                  <a:lnTo>
                    <a:pt x="1620235" y="948992"/>
                  </a:lnTo>
                  <a:lnTo>
                    <a:pt x="1890275" y="854093"/>
                  </a:lnTo>
                  <a:lnTo>
                    <a:pt x="2160314" y="474496"/>
                  </a:lnTo>
                  <a:lnTo>
                    <a:pt x="2430353" y="142348"/>
                  </a:lnTo>
                  <a:lnTo>
                    <a:pt x="2700393" y="94899"/>
                  </a:lnTo>
                  <a:lnTo>
                    <a:pt x="2970432" y="569395"/>
                  </a:lnTo>
                  <a:lnTo>
                    <a:pt x="3240471" y="806643"/>
                  </a:lnTo>
                  <a:lnTo>
                    <a:pt x="3510510" y="759193"/>
                  </a:lnTo>
                  <a:lnTo>
                    <a:pt x="3780550" y="189798"/>
                  </a:lnTo>
                  <a:lnTo>
                    <a:pt x="4050589" y="0"/>
                  </a:lnTo>
                  <a:lnTo>
                    <a:pt x="4320628" y="0"/>
                  </a:lnTo>
                </a:path>
              </a:pathLst>
            </a:custGeom>
            <a:ln w="27101" cap="flat">
              <a:solidFill>
                <a:srgbClr val="80BD41">
                  <a:alpha val="100000"/>
                </a:srgbClr>
              </a:solidFill>
              <a:prstDash val="solid"/>
              <a:round/>
            </a:ln>
          </p:spPr>
          <p:txBody>
            <a:bodyPr/>
            <a:lstStyle/>
            <a:p/>
          </p:txBody>
        </p:sp>
        <p:sp>
          <p:nvSpPr>
            <p:cNvPr id="39" name="pl39"/>
            <p:cNvSpPr/>
            <p:nvPr/>
          </p:nvSpPr>
          <p:spPr>
            <a:xfrm>
              <a:off x="3295569" y="1689993"/>
              <a:ext cx="4320628" cy="948992"/>
            </a:xfrm>
            <a:custGeom>
              <a:avLst/>
              <a:pathLst>
                <a:path w="4320628" h="948992">
                  <a:moveTo>
                    <a:pt x="0" y="379596"/>
                  </a:moveTo>
                  <a:lnTo>
                    <a:pt x="270039" y="94899"/>
                  </a:lnTo>
                  <a:lnTo>
                    <a:pt x="540078" y="616844"/>
                  </a:lnTo>
                  <a:lnTo>
                    <a:pt x="810117" y="284697"/>
                  </a:lnTo>
                  <a:lnTo>
                    <a:pt x="1080157" y="142348"/>
                  </a:lnTo>
                  <a:lnTo>
                    <a:pt x="1350196" y="142348"/>
                  </a:lnTo>
                  <a:lnTo>
                    <a:pt x="1620235" y="948992"/>
                  </a:lnTo>
                  <a:lnTo>
                    <a:pt x="1890275" y="854093"/>
                  </a:lnTo>
                  <a:lnTo>
                    <a:pt x="2160314" y="474496"/>
                  </a:lnTo>
                  <a:lnTo>
                    <a:pt x="2430353" y="142348"/>
                  </a:lnTo>
                  <a:lnTo>
                    <a:pt x="2700393" y="94899"/>
                  </a:lnTo>
                  <a:lnTo>
                    <a:pt x="2970432" y="569395"/>
                  </a:lnTo>
                  <a:lnTo>
                    <a:pt x="3240471" y="806643"/>
                  </a:lnTo>
                  <a:lnTo>
                    <a:pt x="3510510" y="759193"/>
                  </a:lnTo>
                  <a:lnTo>
                    <a:pt x="3780550" y="189798"/>
                  </a:lnTo>
                  <a:lnTo>
                    <a:pt x="4050589" y="0"/>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6536041" y="2259388"/>
              <a:ext cx="1080157" cy="2562279"/>
            </a:xfrm>
            <a:custGeom>
              <a:avLst/>
              <a:pathLst>
                <a:path w="1080157" h="2562279">
                  <a:moveTo>
                    <a:pt x="0" y="2562279"/>
                  </a:moveTo>
                  <a:lnTo>
                    <a:pt x="270039" y="2040333"/>
                  </a:lnTo>
                  <a:lnTo>
                    <a:pt x="540078" y="1992883"/>
                  </a:lnTo>
                  <a:lnTo>
                    <a:pt x="810117" y="1518387"/>
                  </a:lnTo>
                  <a:lnTo>
                    <a:pt x="1080157" y="0"/>
                  </a:lnTo>
                </a:path>
              </a:pathLst>
            </a:custGeom>
            <a:ln w="27101" cap="flat">
              <a:solidFill>
                <a:srgbClr val="6A3D9A">
                  <a:alpha val="100000"/>
                </a:srgbClr>
              </a:solidFill>
              <a:prstDash val="solid"/>
              <a:round/>
            </a:ln>
          </p:spPr>
          <p:txBody>
            <a:bodyPr/>
            <a:lstStyle/>
            <a:p/>
          </p:txBody>
        </p:sp>
        <p:sp>
          <p:nvSpPr>
            <p:cNvPr id="41" name="pl41"/>
            <p:cNvSpPr/>
            <p:nvPr/>
          </p:nvSpPr>
          <p:spPr>
            <a:xfrm>
              <a:off x="5725923" y="1737442"/>
              <a:ext cx="1890275" cy="2514829"/>
            </a:xfrm>
            <a:custGeom>
              <a:avLst/>
              <a:pathLst>
                <a:path w="1890275" h="2514829">
                  <a:moveTo>
                    <a:pt x="0" y="2514829"/>
                  </a:moveTo>
                  <a:lnTo>
                    <a:pt x="270039" y="806643"/>
                  </a:lnTo>
                  <a:lnTo>
                    <a:pt x="540078" y="759193"/>
                  </a:lnTo>
                  <a:lnTo>
                    <a:pt x="810117" y="711744"/>
                  </a:lnTo>
                  <a:lnTo>
                    <a:pt x="1080157" y="854093"/>
                  </a:lnTo>
                  <a:lnTo>
                    <a:pt x="1350196" y="521945"/>
                  </a:lnTo>
                  <a:lnTo>
                    <a:pt x="1620235" y="0"/>
                  </a:lnTo>
                  <a:lnTo>
                    <a:pt x="189027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689993"/>
              <a:ext cx="6480943" cy="1992883"/>
            </a:xfrm>
            <a:custGeom>
              <a:avLst/>
              <a:pathLst>
                <a:path w="6480943" h="1992883">
                  <a:moveTo>
                    <a:pt x="0" y="948992"/>
                  </a:moveTo>
                  <a:lnTo>
                    <a:pt x="270039" y="1186240"/>
                  </a:lnTo>
                  <a:lnTo>
                    <a:pt x="540078" y="1470937"/>
                  </a:lnTo>
                  <a:lnTo>
                    <a:pt x="810117" y="1708186"/>
                  </a:lnTo>
                  <a:lnTo>
                    <a:pt x="1080157" y="1992883"/>
                  </a:lnTo>
                  <a:lnTo>
                    <a:pt x="1350196" y="996441"/>
                  </a:lnTo>
                  <a:lnTo>
                    <a:pt x="1620235" y="948992"/>
                  </a:lnTo>
                  <a:lnTo>
                    <a:pt x="1890275" y="569395"/>
                  </a:lnTo>
                  <a:lnTo>
                    <a:pt x="2160314" y="332147"/>
                  </a:lnTo>
                  <a:lnTo>
                    <a:pt x="2430353" y="0"/>
                  </a:lnTo>
                  <a:lnTo>
                    <a:pt x="2700393" y="854093"/>
                  </a:lnTo>
                  <a:lnTo>
                    <a:pt x="2970432" y="569395"/>
                  </a:lnTo>
                  <a:lnTo>
                    <a:pt x="3240471" y="142348"/>
                  </a:lnTo>
                  <a:lnTo>
                    <a:pt x="3510510" y="427046"/>
                  </a:lnTo>
                  <a:lnTo>
                    <a:pt x="3780550" y="1186240"/>
                  </a:lnTo>
                  <a:lnTo>
                    <a:pt x="4050589" y="901542"/>
                  </a:lnTo>
                  <a:lnTo>
                    <a:pt x="4320628" y="616844"/>
                  </a:lnTo>
                  <a:lnTo>
                    <a:pt x="4590668" y="379596"/>
                  </a:lnTo>
                  <a:lnTo>
                    <a:pt x="4860707" y="427046"/>
                  </a:lnTo>
                  <a:lnTo>
                    <a:pt x="5130746" y="711744"/>
                  </a:lnTo>
                  <a:lnTo>
                    <a:pt x="5400786" y="1043891"/>
                  </a:lnTo>
                  <a:lnTo>
                    <a:pt x="5670825" y="1186240"/>
                  </a:lnTo>
                  <a:lnTo>
                    <a:pt x="5940864" y="189798"/>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6266002" y="2781334"/>
              <a:ext cx="1350196" cy="2230131"/>
            </a:xfrm>
            <a:custGeom>
              <a:avLst/>
              <a:pathLst>
                <a:path w="1350196" h="2230131">
                  <a:moveTo>
                    <a:pt x="0" y="2230131"/>
                  </a:moveTo>
                  <a:lnTo>
                    <a:pt x="270039" y="1423488"/>
                  </a:lnTo>
                  <a:lnTo>
                    <a:pt x="540078" y="1186240"/>
                  </a:lnTo>
                  <a:lnTo>
                    <a:pt x="810117" y="47449"/>
                  </a:lnTo>
                  <a:lnTo>
                    <a:pt x="1080157" y="0"/>
                  </a:lnTo>
                  <a:lnTo>
                    <a:pt x="1350196"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832341"/>
              <a:ext cx="2700393" cy="2609728"/>
            </a:xfrm>
            <a:custGeom>
              <a:avLst/>
              <a:pathLst>
                <a:path w="2700393" h="2609728">
                  <a:moveTo>
                    <a:pt x="0" y="2609728"/>
                  </a:moveTo>
                  <a:lnTo>
                    <a:pt x="270039" y="2087782"/>
                  </a:lnTo>
                  <a:lnTo>
                    <a:pt x="540078" y="332147"/>
                  </a:lnTo>
                  <a:lnTo>
                    <a:pt x="810117" y="94899"/>
                  </a:lnTo>
                  <a:lnTo>
                    <a:pt x="1080157" y="94899"/>
                  </a:lnTo>
                  <a:lnTo>
                    <a:pt x="1350196" y="569395"/>
                  </a:lnTo>
                  <a:lnTo>
                    <a:pt x="1620235" y="711744"/>
                  </a:lnTo>
                  <a:lnTo>
                    <a:pt x="1890275" y="711744"/>
                  </a:lnTo>
                  <a:lnTo>
                    <a:pt x="2160314" y="284697"/>
                  </a:lnTo>
                  <a:lnTo>
                    <a:pt x="2430353" y="0"/>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642543"/>
              <a:ext cx="6480943" cy="1755635"/>
            </a:xfrm>
            <a:custGeom>
              <a:avLst/>
              <a:pathLst>
                <a:path w="6480943" h="1755635">
                  <a:moveTo>
                    <a:pt x="0" y="1328589"/>
                  </a:moveTo>
                  <a:lnTo>
                    <a:pt x="270039" y="1423488"/>
                  </a:lnTo>
                  <a:lnTo>
                    <a:pt x="540078" y="1565837"/>
                  </a:lnTo>
                  <a:lnTo>
                    <a:pt x="810117" y="1660736"/>
                  </a:lnTo>
                  <a:lnTo>
                    <a:pt x="1080157" y="1755635"/>
                  </a:lnTo>
                  <a:lnTo>
                    <a:pt x="1350196" y="854093"/>
                  </a:lnTo>
                  <a:lnTo>
                    <a:pt x="1620235" y="854093"/>
                  </a:lnTo>
                  <a:lnTo>
                    <a:pt x="1890275" y="806643"/>
                  </a:lnTo>
                  <a:lnTo>
                    <a:pt x="2160314" y="237248"/>
                  </a:lnTo>
                  <a:lnTo>
                    <a:pt x="2430353" y="0"/>
                  </a:lnTo>
                  <a:lnTo>
                    <a:pt x="2700393" y="616844"/>
                  </a:lnTo>
                  <a:lnTo>
                    <a:pt x="2970432" y="332147"/>
                  </a:lnTo>
                  <a:lnTo>
                    <a:pt x="3240471" y="189798"/>
                  </a:lnTo>
                  <a:lnTo>
                    <a:pt x="3510510" y="189798"/>
                  </a:lnTo>
                  <a:lnTo>
                    <a:pt x="3780550" y="1043891"/>
                  </a:lnTo>
                  <a:lnTo>
                    <a:pt x="4050589" y="901542"/>
                  </a:lnTo>
                  <a:lnTo>
                    <a:pt x="4320628" y="521945"/>
                  </a:lnTo>
                  <a:lnTo>
                    <a:pt x="4590668" y="237248"/>
                  </a:lnTo>
                  <a:lnTo>
                    <a:pt x="4860707" y="237248"/>
                  </a:lnTo>
                  <a:lnTo>
                    <a:pt x="5130746" y="711744"/>
                  </a:lnTo>
                  <a:lnTo>
                    <a:pt x="5400786" y="806643"/>
                  </a:lnTo>
                  <a:lnTo>
                    <a:pt x="5670825" y="948992"/>
                  </a:lnTo>
                  <a:lnTo>
                    <a:pt x="5940864" y="1518387"/>
                  </a:lnTo>
                  <a:lnTo>
                    <a:pt x="6210904" y="569395"/>
                  </a:lnTo>
                  <a:lnTo>
                    <a:pt x="6480943" y="569395"/>
                  </a:lnTo>
                </a:path>
              </a:pathLst>
            </a:custGeom>
            <a:ln w="27101" cap="flat">
              <a:solidFill>
                <a:srgbClr val="9A32CD">
                  <a:alpha val="100000"/>
                </a:srgbClr>
              </a:solidFill>
              <a:prstDash val="solid"/>
              <a:round/>
            </a:ln>
          </p:spPr>
          <p:txBody>
            <a:bodyPr/>
            <a:lstStyle/>
            <a:p/>
          </p:txBody>
        </p:sp>
        <p:sp>
          <p:nvSpPr>
            <p:cNvPr id="46" name="pl46"/>
            <p:cNvSpPr/>
            <p:nvPr/>
          </p:nvSpPr>
          <p:spPr>
            <a:xfrm>
              <a:off x="5455884" y="1737442"/>
              <a:ext cx="2160314" cy="1613286"/>
            </a:xfrm>
            <a:custGeom>
              <a:avLst/>
              <a:pathLst>
                <a:path w="2160314" h="1613286">
                  <a:moveTo>
                    <a:pt x="0" y="1613286"/>
                  </a:moveTo>
                  <a:lnTo>
                    <a:pt x="270039" y="569395"/>
                  </a:lnTo>
                  <a:lnTo>
                    <a:pt x="540078" y="474496"/>
                  </a:lnTo>
                  <a:lnTo>
                    <a:pt x="810117" y="1091341"/>
                  </a:lnTo>
                  <a:lnTo>
                    <a:pt x="1080157" y="1043891"/>
                  </a:lnTo>
                  <a:lnTo>
                    <a:pt x="1350196" y="901542"/>
                  </a:lnTo>
                  <a:lnTo>
                    <a:pt x="1620235" y="474496"/>
                  </a:lnTo>
                  <a:lnTo>
                    <a:pt x="1890275" y="0"/>
                  </a:lnTo>
                  <a:lnTo>
                    <a:pt x="2160314" y="0"/>
                  </a:lnTo>
                </a:path>
              </a:pathLst>
            </a:custGeom>
            <a:ln w="27101" cap="flat">
              <a:solidFill>
                <a:srgbClr val="836FFF">
                  <a:alpha val="100000"/>
                </a:srgbClr>
              </a:solidFill>
              <a:prstDash val="solid"/>
              <a:round/>
            </a:ln>
          </p:spPr>
          <p:txBody>
            <a:bodyPr/>
            <a:lstStyle/>
            <a:p/>
          </p:txBody>
        </p:sp>
        <p:sp>
          <p:nvSpPr>
            <p:cNvPr id="47" name="pl47"/>
            <p:cNvSpPr/>
            <p:nvPr/>
          </p:nvSpPr>
          <p:spPr>
            <a:xfrm>
              <a:off x="7632432" y="1450061"/>
              <a:ext cx="750512" cy="234851"/>
            </a:xfrm>
            <a:custGeom>
              <a:avLst/>
              <a:pathLst>
                <a:path w="750512" h="234851">
                  <a:moveTo>
                    <a:pt x="750512" y="0"/>
                  </a:moveTo>
                  <a:lnTo>
                    <a:pt x="0" y="234851"/>
                  </a:lnTo>
                </a:path>
              </a:pathLst>
            </a:custGeom>
          </p:spPr>
          <p:txBody>
            <a:bodyPr/>
            <a:lstStyle/>
            <a:p/>
          </p:txBody>
        </p:sp>
        <p:sp>
          <p:nvSpPr>
            <p:cNvPr id="48" name="pl48"/>
            <p:cNvSpPr/>
            <p:nvPr/>
          </p:nvSpPr>
          <p:spPr>
            <a:xfrm>
              <a:off x="7628318" y="1192121"/>
              <a:ext cx="700265" cy="489400"/>
            </a:xfrm>
            <a:custGeom>
              <a:avLst/>
              <a:pathLst>
                <a:path w="700265" h="489400">
                  <a:moveTo>
                    <a:pt x="700265" y="0"/>
                  </a:moveTo>
                  <a:lnTo>
                    <a:pt x="0" y="489400"/>
                  </a:lnTo>
                </a:path>
              </a:pathLst>
            </a:custGeom>
          </p:spPr>
          <p:txBody>
            <a:bodyPr/>
            <a:lstStyle/>
            <a:p/>
          </p:txBody>
        </p:sp>
        <p:sp>
          <p:nvSpPr>
            <p:cNvPr id="49" name="pl49"/>
            <p:cNvSpPr/>
            <p:nvPr/>
          </p:nvSpPr>
          <p:spPr>
            <a:xfrm>
              <a:off x="7626398" y="932285"/>
              <a:ext cx="810697" cy="748293"/>
            </a:xfrm>
            <a:custGeom>
              <a:avLst/>
              <a:pathLst>
                <a:path w="810697" h="748293">
                  <a:moveTo>
                    <a:pt x="810697" y="0"/>
                  </a:moveTo>
                  <a:lnTo>
                    <a:pt x="0" y="748293"/>
                  </a:lnTo>
                </a:path>
              </a:pathLst>
            </a:custGeom>
          </p:spPr>
          <p:txBody>
            <a:bodyPr/>
            <a:lstStyle/>
            <a:p/>
          </p:txBody>
        </p:sp>
        <p:sp>
          <p:nvSpPr>
            <p:cNvPr id="50" name="pl50"/>
            <p:cNvSpPr/>
            <p:nvPr/>
          </p:nvSpPr>
          <p:spPr>
            <a:xfrm>
              <a:off x="7634305" y="1706402"/>
              <a:ext cx="790721" cy="30345"/>
            </a:xfrm>
            <a:custGeom>
              <a:avLst/>
              <a:pathLst>
                <a:path w="790721" h="30345">
                  <a:moveTo>
                    <a:pt x="790721" y="0"/>
                  </a:moveTo>
                  <a:lnTo>
                    <a:pt x="0" y="30345"/>
                  </a:lnTo>
                </a:path>
              </a:pathLst>
            </a:custGeom>
          </p:spPr>
          <p:txBody>
            <a:bodyPr/>
            <a:lstStyle/>
            <a:p/>
          </p:txBody>
        </p:sp>
        <p:sp>
          <p:nvSpPr>
            <p:cNvPr id="51" name="pl51"/>
            <p:cNvSpPr/>
            <p:nvPr/>
          </p:nvSpPr>
          <p:spPr>
            <a:xfrm>
              <a:off x="7628770" y="1745649"/>
              <a:ext cx="730090" cy="476594"/>
            </a:xfrm>
            <a:custGeom>
              <a:avLst/>
              <a:pathLst>
                <a:path w="730090" h="476594">
                  <a:moveTo>
                    <a:pt x="730090" y="476594"/>
                  </a:moveTo>
                  <a:lnTo>
                    <a:pt x="0" y="0"/>
                  </a:lnTo>
                </a:path>
              </a:pathLst>
            </a:custGeom>
          </p:spPr>
          <p:txBody>
            <a:bodyPr/>
            <a:lstStyle/>
            <a:p/>
          </p:txBody>
        </p:sp>
        <p:sp>
          <p:nvSpPr>
            <p:cNvPr id="52" name="pl52"/>
            <p:cNvSpPr/>
            <p:nvPr/>
          </p:nvSpPr>
          <p:spPr>
            <a:xfrm>
              <a:off x="7632547" y="1742375"/>
              <a:ext cx="720227" cy="217331"/>
            </a:xfrm>
            <a:custGeom>
              <a:avLst/>
              <a:pathLst>
                <a:path w="720227" h="217331">
                  <a:moveTo>
                    <a:pt x="720227" y="217331"/>
                  </a:moveTo>
                  <a:lnTo>
                    <a:pt x="0" y="0"/>
                  </a:lnTo>
                </a:path>
              </a:pathLst>
            </a:custGeom>
          </p:spPr>
          <p:txBody>
            <a:bodyPr/>
            <a:lstStyle/>
            <a:p/>
          </p:txBody>
        </p:sp>
        <p:sp>
          <p:nvSpPr>
            <p:cNvPr id="53" name="pl53"/>
            <p:cNvSpPr/>
            <p:nvPr/>
          </p:nvSpPr>
          <p:spPr>
            <a:xfrm>
              <a:off x="7627134" y="1841424"/>
              <a:ext cx="773807" cy="642678"/>
            </a:xfrm>
            <a:custGeom>
              <a:avLst/>
              <a:pathLst>
                <a:path w="773807" h="642678">
                  <a:moveTo>
                    <a:pt x="773807" y="642678"/>
                  </a:moveTo>
                  <a:lnTo>
                    <a:pt x="0" y="0"/>
                  </a:lnTo>
                </a:path>
              </a:pathLst>
            </a:custGeom>
          </p:spPr>
          <p:txBody>
            <a:bodyPr/>
            <a:lstStyle/>
            <a:p/>
          </p:txBody>
        </p:sp>
        <p:sp>
          <p:nvSpPr>
            <p:cNvPr id="54" name="pl54"/>
            <p:cNvSpPr/>
            <p:nvPr/>
          </p:nvSpPr>
          <p:spPr>
            <a:xfrm>
              <a:off x="7628078" y="2220541"/>
              <a:ext cx="730624" cy="529108"/>
            </a:xfrm>
            <a:custGeom>
              <a:avLst/>
              <a:pathLst>
                <a:path w="730624" h="529108">
                  <a:moveTo>
                    <a:pt x="730624" y="529108"/>
                  </a:moveTo>
                  <a:lnTo>
                    <a:pt x="0" y="0"/>
                  </a:lnTo>
                </a:path>
              </a:pathLst>
            </a:custGeom>
          </p:spPr>
          <p:txBody>
            <a:bodyPr/>
            <a:lstStyle/>
            <a:p/>
          </p:txBody>
        </p:sp>
        <p:sp>
          <p:nvSpPr>
            <p:cNvPr id="55" name="pl55"/>
            <p:cNvSpPr/>
            <p:nvPr/>
          </p:nvSpPr>
          <p:spPr>
            <a:xfrm>
              <a:off x="7625972" y="2268978"/>
              <a:ext cx="756973" cy="742776"/>
            </a:xfrm>
            <a:custGeom>
              <a:avLst/>
              <a:pathLst>
                <a:path w="756973" h="742776">
                  <a:moveTo>
                    <a:pt x="756973" y="742776"/>
                  </a:moveTo>
                  <a:lnTo>
                    <a:pt x="0" y="0"/>
                  </a:lnTo>
                </a:path>
              </a:pathLst>
            </a:custGeom>
          </p:spPr>
          <p:txBody>
            <a:bodyPr/>
            <a:lstStyle/>
            <a:p/>
          </p:txBody>
        </p:sp>
        <p:sp>
          <p:nvSpPr>
            <p:cNvPr id="56" name="pl56"/>
            <p:cNvSpPr/>
            <p:nvPr/>
          </p:nvSpPr>
          <p:spPr>
            <a:xfrm>
              <a:off x="7628642" y="2789617"/>
              <a:ext cx="730219" cy="486114"/>
            </a:xfrm>
            <a:custGeom>
              <a:avLst/>
              <a:pathLst>
                <a:path w="730219" h="486114">
                  <a:moveTo>
                    <a:pt x="730219" y="486114"/>
                  </a:moveTo>
                  <a:lnTo>
                    <a:pt x="0" y="0"/>
                  </a:lnTo>
                </a:path>
              </a:pathLst>
            </a:custGeom>
          </p:spPr>
          <p:txBody>
            <a:bodyPr/>
            <a:lstStyle/>
            <a:p/>
          </p:txBody>
        </p:sp>
        <p:sp>
          <p:nvSpPr>
            <p:cNvPr id="57" name="pg57"/>
            <p:cNvSpPr/>
            <p:nvPr/>
          </p:nvSpPr>
          <p:spPr>
            <a:xfrm>
              <a:off x="8314365" y="13604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4019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59" name="pg59"/>
            <p:cNvSpPr/>
            <p:nvPr/>
          </p:nvSpPr>
          <p:spPr>
            <a:xfrm>
              <a:off x="8260004" y="109999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12284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1" name="pg61"/>
            <p:cNvSpPr/>
            <p:nvPr/>
          </p:nvSpPr>
          <p:spPr>
            <a:xfrm>
              <a:off x="8368515" y="8414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88299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3" name="pg63"/>
            <p:cNvSpPr/>
            <p:nvPr/>
          </p:nvSpPr>
          <p:spPr>
            <a:xfrm>
              <a:off x="8356446" y="16218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6633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5" name="pg65"/>
            <p:cNvSpPr/>
            <p:nvPr/>
          </p:nvSpPr>
          <p:spPr>
            <a:xfrm>
              <a:off x="8290281" y="214503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18657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82%</a:t>
              </a:r>
            </a:p>
          </p:txBody>
        </p:sp>
        <p:sp>
          <p:nvSpPr>
            <p:cNvPr id="67" name="pg67"/>
            <p:cNvSpPr/>
            <p:nvPr/>
          </p:nvSpPr>
          <p:spPr>
            <a:xfrm>
              <a:off x="8284194" y="188032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192186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82%</a:t>
              </a:r>
            </a:p>
          </p:txBody>
        </p:sp>
        <p:sp>
          <p:nvSpPr>
            <p:cNvPr id="69" name="pg69"/>
            <p:cNvSpPr/>
            <p:nvPr/>
          </p:nvSpPr>
          <p:spPr>
            <a:xfrm>
              <a:off x="8332362" y="240636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44790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80%</a:t>
              </a:r>
            </a:p>
          </p:txBody>
        </p:sp>
        <p:sp>
          <p:nvSpPr>
            <p:cNvPr id="71" name="pg71"/>
            <p:cNvSpPr/>
            <p:nvPr/>
          </p:nvSpPr>
          <p:spPr>
            <a:xfrm>
              <a:off x="8290122" y="267243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71397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72%</a:t>
              </a:r>
            </a:p>
          </p:txBody>
        </p:sp>
        <p:sp>
          <p:nvSpPr>
            <p:cNvPr id="73" name="pg73"/>
            <p:cNvSpPr/>
            <p:nvPr/>
          </p:nvSpPr>
          <p:spPr>
            <a:xfrm>
              <a:off x="8314365" y="29338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29753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75" name="pg75"/>
            <p:cNvSpPr/>
            <p:nvPr/>
          </p:nvSpPr>
          <p:spPr>
            <a:xfrm>
              <a:off x="8290281" y="31985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32400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92562" y="401416"/>
              <a:ext cx="28464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Liberia,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(60%), followed by POL3 (72%).
Coverage of 9 vaccines increased (DTP3, HepB3, Hib3, IPV1, MCV1, MCV2, PcV3, Polio3 and RotaC) compared to respective coverage in 2019.
Coverage of 9 vaccines were the same (DTP3, HepB3, Hib3, IPV1, MCV1, MCV2, PcV3, Polio3 and RotaC) and 1 vaccine increased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567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77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987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91974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54072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316171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78269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40368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202467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64565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1266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075546" y="88762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6" name="pl16"/>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11166" y="887626"/>
              <a:ext cx="1308905" cy="0"/>
            </a:xfrm>
            <a:custGeom>
              <a:avLst/>
              <a:pathLst>
                <a:path w="1308905" h="0">
                  <a:moveTo>
                    <a:pt x="0" y="0"/>
                  </a:moveTo>
                  <a:lnTo>
                    <a:pt x="1018037" y="0"/>
                  </a:lnTo>
                  <a:lnTo>
                    <a:pt x="1090754" y="0"/>
                  </a:lnTo>
                  <a:lnTo>
                    <a:pt x="1090754" y="0"/>
                  </a:lnTo>
                  <a:lnTo>
                    <a:pt x="1236188" y="0"/>
                  </a:lnTo>
                  <a:lnTo>
                    <a:pt x="1308905" y="0"/>
                  </a:lnTo>
                </a:path>
              </a:pathLst>
            </a:custGeom>
            <a:ln w="116535" cap="flat">
              <a:solidFill>
                <a:srgbClr val="E8E8E8">
                  <a:alpha val="100000"/>
                </a:srgbClr>
              </a:solidFill>
              <a:prstDash val="solid"/>
              <a:round/>
            </a:ln>
          </p:spPr>
          <p:txBody>
            <a:bodyPr/>
            <a:lstStyle/>
            <a:p/>
          </p:txBody>
        </p:sp>
        <p:sp>
          <p:nvSpPr>
            <p:cNvPr id="22" name="pl22"/>
            <p:cNvSpPr/>
            <p:nvPr/>
          </p:nvSpPr>
          <p:spPr>
            <a:xfrm>
              <a:off x="7329204" y="1266641"/>
              <a:ext cx="872603" cy="0"/>
            </a:xfrm>
            <a:custGeom>
              <a:avLst/>
              <a:pathLst>
                <a:path w="872603" h="0">
                  <a:moveTo>
                    <a:pt x="0" y="0"/>
                  </a:moveTo>
                  <a:lnTo>
                    <a:pt x="72716" y="0"/>
                  </a:lnTo>
                  <a:lnTo>
                    <a:pt x="363584" y="0"/>
                  </a:lnTo>
                  <a:lnTo>
                    <a:pt x="727169" y="0"/>
                  </a:lnTo>
                  <a:lnTo>
                    <a:pt x="727169" y="0"/>
                  </a:lnTo>
                  <a:lnTo>
                    <a:pt x="872603" y="0"/>
                  </a:lnTo>
                </a:path>
              </a:pathLst>
            </a:custGeom>
            <a:ln w="116535" cap="flat">
              <a:solidFill>
                <a:srgbClr val="E8E8E8">
                  <a:alpha val="100000"/>
                </a:srgbClr>
              </a:solidFill>
              <a:prstDash val="solid"/>
              <a:round/>
            </a:ln>
          </p:spPr>
          <p:txBody>
            <a:bodyPr/>
            <a:lstStyle/>
            <a:p/>
          </p:txBody>
        </p:sp>
        <p:sp>
          <p:nvSpPr>
            <p:cNvPr id="23" name="pl23"/>
            <p:cNvSpPr/>
            <p:nvPr/>
          </p:nvSpPr>
          <p:spPr>
            <a:xfrm>
              <a:off x="6238449" y="1645655"/>
              <a:ext cx="1236188" cy="0"/>
            </a:xfrm>
            <a:custGeom>
              <a:avLst/>
              <a:pathLst>
                <a:path w="1236188" h="0">
                  <a:moveTo>
                    <a:pt x="0" y="0"/>
                  </a:moveTo>
                  <a:lnTo>
                    <a:pt x="72716" y="0"/>
                  </a:lnTo>
                  <a:lnTo>
                    <a:pt x="363584" y="0"/>
                  </a:lnTo>
                  <a:lnTo>
                    <a:pt x="945320" y="0"/>
                  </a:lnTo>
                  <a:lnTo>
                    <a:pt x="1236188" y="0"/>
                  </a:lnTo>
                  <a:lnTo>
                    <a:pt x="1236188" y="0"/>
                  </a:lnTo>
                </a:path>
              </a:pathLst>
            </a:custGeom>
            <a:ln w="116535" cap="flat">
              <a:solidFill>
                <a:srgbClr val="E8E8E8">
                  <a:alpha val="100000"/>
                </a:srgbClr>
              </a:solidFill>
              <a:prstDash val="solid"/>
              <a:round/>
            </a:ln>
          </p:spPr>
          <p:txBody>
            <a:bodyPr/>
            <a:lstStyle/>
            <a:p/>
          </p:txBody>
        </p:sp>
        <p:sp>
          <p:nvSpPr>
            <p:cNvPr id="24" name="pl24"/>
            <p:cNvSpPr/>
            <p:nvPr/>
          </p:nvSpPr>
          <p:spPr>
            <a:xfrm>
              <a:off x="6238449" y="2024670"/>
              <a:ext cx="1236188" cy="0"/>
            </a:xfrm>
            <a:custGeom>
              <a:avLst/>
              <a:pathLst>
                <a:path w="1236188" h="0">
                  <a:moveTo>
                    <a:pt x="0" y="0"/>
                  </a:moveTo>
                  <a:lnTo>
                    <a:pt x="72716" y="0"/>
                  </a:lnTo>
                  <a:lnTo>
                    <a:pt x="363584" y="0"/>
                  </a:lnTo>
                  <a:lnTo>
                    <a:pt x="945320" y="0"/>
                  </a:lnTo>
                  <a:lnTo>
                    <a:pt x="1236188" y="0"/>
                  </a:lnTo>
                  <a:lnTo>
                    <a:pt x="1236188" y="0"/>
                  </a:lnTo>
                </a:path>
              </a:pathLst>
            </a:custGeom>
            <a:ln w="116535" cap="flat">
              <a:solidFill>
                <a:srgbClr val="E8E8E8">
                  <a:alpha val="100000"/>
                </a:srgbClr>
              </a:solidFill>
              <a:prstDash val="solid"/>
              <a:round/>
            </a:ln>
          </p:spPr>
          <p:txBody>
            <a:bodyPr/>
            <a:lstStyle/>
            <a:p/>
          </p:txBody>
        </p:sp>
        <p:sp>
          <p:nvSpPr>
            <p:cNvPr id="25" name="pl25"/>
            <p:cNvSpPr/>
            <p:nvPr/>
          </p:nvSpPr>
          <p:spPr>
            <a:xfrm>
              <a:off x="6238449" y="2403685"/>
              <a:ext cx="1236188" cy="0"/>
            </a:xfrm>
            <a:custGeom>
              <a:avLst/>
              <a:pathLst>
                <a:path w="1236188" h="0">
                  <a:moveTo>
                    <a:pt x="0" y="0"/>
                  </a:moveTo>
                  <a:lnTo>
                    <a:pt x="72716" y="0"/>
                  </a:lnTo>
                  <a:lnTo>
                    <a:pt x="363584" y="0"/>
                  </a:lnTo>
                  <a:lnTo>
                    <a:pt x="945320" y="0"/>
                  </a:lnTo>
                  <a:lnTo>
                    <a:pt x="1236188" y="0"/>
                  </a:lnTo>
                  <a:lnTo>
                    <a:pt x="1236188" y="0"/>
                  </a:lnTo>
                </a:path>
              </a:pathLst>
            </a:custGeom>
            <a:ln w="116535" cap="flat">
              <a:solidFill>
                <a:srgbClr val="E8E8E8">
                  <a:alpha val="100000"/>
                </a:srgbClr>
              </a:solidFill>
              <a:prstDash val="solid"/>
              <a:round/>
            </a:ln>
          </p:spPr>
          <p:txBody>
            <a:bodyPr/>
            <a:lstStyle/>
            <a:p/>
          </p:txBody>
        </p:sp>
        <p:sp>
          <p:nvSpPr>
            <p:cNvPr id="26" name="pl26"/>
            <p:cNvSpPr/>
            <p:nvPr/>
          </p:nvSpPr>
          <p:spPr>
            <a:xfrm>
              <a:off x="6093015" y="2782699"/>
              <a:ext cx="1308905" cy="0"/>
            </a:xfrm>
            <a:custGeom>
              <a:avLst/>
              <a:pathLst>
                <a:path w="1308905" h="0">
                  <a:moveTo>
                    <a:pt x="0" y="0"/>
                  </a:moveTo>
                  <a:lnTo>
                    <a:pt x="145433" y="0"/>
                  </a:lnTo>
                  <a:lnTo>
                    <a:pt x="218150" y="0"/>
                  </a:lnTo>
                  <a:lnTo>
                    <a:pt x="509018" y="0"/>
                  </a:lnTo>
                  <a:lnTo>
                    <a:pt x="1308905" y="0"/>
                  </a:lnTo>
                  <a:lnTo>
                    <a:pt x="1308905" y="0"/>
                  </a:lnTo>
                </a:path>
              </a:pathLst>
            </a:custGeom>
            <a:ln w="116535" cap="flat">
              <a:solidFill>
                <a:srgbClr val="E8E8E8">
                  <a:alpha val="100000"/>
                </a:srgbClr>
              </a:solidFill>
              <a:prstDash val="solid"/>
              <a:round/>
            </a:ln>
          </p:spPr>
          <p:txBody>
            <a:bodyPr/>
            <a:lstStyle/>
            <a:p/>
          </p:txBody>
        </p:sp>
        <p:sp>
          <p:nvSpPr>
            <p:cNvPr id="27" name="pl27"/>
            <p:cNvSpPr/>
            <p:nvPr/>
          </p:nvSpPr>
          <p:spPr>
            <a:xfrm>
              <a:off x="5656714" y="3161714"/>
              <a:ext cx="1745206" cy="0"/>
            </a:xfrm>
            <a:custGeom>
              <a:avLst/>
              <a:pathLst>
                <a:path w="1745206" h="0">
                  <a:moveTo>
                    <a:pt x="0" y="0"/>
                  </a:moveTo>
                  <a:lnTo>
                    <a:pt x="218150" y="0"/>
                  </a:lnTo>
                  <a:lnTo>
                    <a:pt x="727169" y="0"/>
                  </a:lnTo>
                  <a:lnTo>
                    <a:pt x="1527056" y="0"/>
                  </a:lnTo>
                  <a:lnTo>
                    <a:pt x="1745206" y="0"/>
                  </a:lnTo>
                  <a:lnTo>
                    <a:pt x="1745206" y="0"/>
                  </a:lnTo>
                </a:path>
              </a:pathLst>
            </a:custGeom>
            <a:ln w="116535" cap="flat">
              <a:solidFill>
                <a:srgbClr val="E8E8E8">
                  <a:alpha val="100000"/>
                </a:srgbClr>
              </a:solidFill>
              <a:prstDash val="solid"/>
              <a:round/>
            </a:ln>
          </p:spPr>
          <p:txBody>
            <a:bodyPr/>
            <a:lstStyle/>
            <a:p/>
          </p:txBody>
        </p:sp>
        <p:sp>
          <p:nvSpPr>
            <p:cNvPr id="28" name="pl28"/>
            <p:cNvSpPr/>
            <p:nvPr/>
          </p:nvSpPr>
          <p:spPr>
            <a:xfrm>
              <a:off x="2384451" y="3540728"/>
              <a:ext cx="3417696" cy="0"/>
            </a:xfrm>
            <a:custGeom>
              <a:avLst/>
              <a:pathLst>
                <a:path w="3417696" h="0">
                  <a:moveTo>
                    <a:pt x="0" y="0"/>
                  </a:moveTo>
                  <a:lnTo>
                    <a:pt x="1236188" y="0"/>
                  </a:lnTo>
                  <a:lnTo>
                    <a:pt x="1599772" y="0"/>
                  </a:lnTo>
                  <a:lnTo>
                    <a:pt x="3344979" y="0"/>
                  </a:lnTo>
                  <a:lnTo>
                    <a:pt x="3417696" y="0"/>
                  </a:lnTo>
                  <a:lnTo>
                    <a:pt x="3417696" y="0"/>
                  </a:lnTo>
                </a:path>
              </a:pathLst>
            </a:custGeom>
            <a:ln w="116535" cap="flat">
              <a:solidFill>
                <a:srgbClr val="E8E8E8">
                  <a:alpha val="100000"/>
                </a:srgbClr>
              </a:solidFill>
              <a:prstDash val="solid"/>
              <a:round/>
            </a:ln>
          </p:spPr>
          <p:txBody>
            <a:bodyPr/>
            <a:lstStyle/>
            <a:p/>
          </p:txBody>
        </p:sp>
        <p:sp>
          <p:nvSpPr>
            <p:cNvPr id="29" name="pl29"/>
            <p:cNvSpPr/>
            <p:nvPr/>
          </p:nvSpPr>
          <p:spPr>
            <a:xfrm>
              <a:off x="6165732" y="3919743"/>
              <a:ext cx="1090754" cy="0"/>
            </a:xfrm>
            <a:custGeom>
              <a:avLst/>
              <a:pathLst>
                <a:path w="1090754" h="0">
                  <a:moveTo>
                    <a:pt x="0" y="0"/>
                  </a:moveTo>
                  <a:lnTo>
                    <a:pt x="0" y="0"/>
                  </a:lnTo>
                  <a:lnTo>
                    <a:pt x="218150" y="0"/>
                  </a:lnTo>
                  <a:lnTo>
                    <a:pt x="654452" y="0"/>
                  </a:lnTo>
                  <a:lnTo>
                    <a:pt x="1090754" y="0"/>
                  </a:lnTo>
                  <a:lnTo>
                    <a:pt x="1090754" y="0"/>
                  </a:lnTo>
                </a:path>
              </a:pathLst>
            </a:custGeom>
            <a:ln w="116535" cap="flat">
              <a:solidFill>
                <a:srgbClr val="E8E8E8">
                  <a:alpha val="100000"/>
                </a:srgbClr>
              </a:solidFill>
              <a:prstDash val="solid"/>
              <a:round/>
            </a:ln>
          </p:spPr>
          <p:txBody>
            <a:bodyPr/>
            <a:lstStyle/>
            <a:p/>
          </p:txBody>
        </p:sp>
        <p:sp>
          <p:nvSpPr>
            <p:cNvPr id="30" name="pl30"/>
            <p:cNvSpPr/>
            <p:nvPr/>
          </p:nvSpPr>
          <p:spPr>
            <a:xfrm>
              <a:off x="5220412" y="4298757"/>
              <a:ext cx="1454339" cy="0"/>
            </a:xfrm>
            <a:custGeom>
              <a:avLst/>
              <a:pathLst>
                <a:path w="1454339" h="0">
                  <a:moveTo>
                    <a:pt x="0" y="0"/>
                  </a:moveTo>
                  <a:lnTo>
                    <a:pt x="872603" y="0"/>
                  </a:lnTo>
                  <a:lnTo>
                    <a:pt x="1090754" y="0"/>
                  </a:lnTo>
                  <a:lnTo>
                    <a:pt x="1236188" y="0"/>
                  </a:lnTo>
                  <a:lnTo>
                    <a:pt x="1454339" y="0"/>
                  </a:lnTo>
                  <a:lnTo>
                    <a:pt x="1454339" y="0"/>
                  </a:lnTo>
                </a:path>
              </a:pathLst>
            </a:custGeom>
            <a:ln w="116535" cap="flat">
              <a:solidFill>
                <a:srgbClr val="E8E8E8">
                  <a:alpha val="100000"/>
                </a:srgbClr>
              </a:solidFill>
              <a:prstDash val="solid"/>
              <a:round/>
            </a:ln>
          </p:spPr>
          <p:txBody>
            <a:bodyPr/>
            <a:lstStyle/>
            <a:p/>
          </p:txBody>
        </p:sp>
        <p:sp>
          <p:nvSpPr>
            <p:cNvPr id="31" name="pl31"/>
            <p:cNvSpPr/>
            <p:nvPr/>
          </p:nvSpPr>
          <p:spPr>
            <a:xfrm>
              <a:off x="5729431" y="4677772"/>
              <a:ext cx="1672489" cy="0"/>
            </a:xfrm>
            <a:custGeom>
              <a:avLst/>
              <a:pathLst>
                <a:path w="1672489" h="0">
                  <a:moveTo>
                    <a:pt x="0" y="0"/>
                  </a:moveTo>
                  <a:lnTo>
                    <a:pt x="72716" y="0"/>
                  </a:lnTo>
                  <a:lnTo>
                    <a:pt x="290867" y="0"/>
                  </a:lnTo>
                  <a:lnTo>
                    <a:pt x="945320" y="0"/>
                  </a:lnTo>
                  <a:lnTo>
                    <a:pt x="1672489" y="0"/>
                  </a:lnTo>
                  <a:lnTo>
                    <a:pt x="1672489" y="0"/>
                  </a:lnTo>
                </a:path>
              </a:pathLst>
            </a:custGeom>
            <a:ln w="116535" cap="flat">
              <a:solidFill>
                <a:srgbClr val="E8E8E8">
                  <a:alpha val="100000"/>
                </a:srgbClr>
              </a:solidFill>
              <a:prstDash val="solid"/>
              <a:round/>
            </a:ln>
          </p:spPr>
          <p:txBody>
            <a:bodyPr/>
            <a:lstStyle/>
            <a:p/>
          </p:txBody>
        </p:sp>
        <p:sp>
          <p:nvSpPr>
            <p:cNvPr id="32" name="pl32"/>
            <p:cNvSpPr/>
            <p:nvPr/>
          </p:nvSpPr>
          <p:spPr>
            <a:xfrm>
              <a:off x="5002261" y="5056787"/>
              <a:ext cx="2399659" cy="0"/>
            </a:xfrm>
            <a:custGeom>
              <a:avLst/>
              <a:pathLst>
                <a:path w="2399659" h="0">
                  <a:moveTo>
                    <a:pt x="0" y="0"/>
                  </a:moveTo>
                  <a:lnTo>
                    <a:pt x="1163471" y="0"/>
                  </a:lnTo>
                  <a:lnTo>
                    <a:pt x="1163471" y="0"/>
                  </a:lnTo>
                  <a:lnTo>
                    <a:pt x="2108791" y="0"/>
                  </a:lnTo>
                  <a:lnTo>
                    <a:pt x="2399659" y="0"/>
                  </a:lnTo>
                  <a:lnTo>
                    <a:pt x="2399659" y="0"/>
                  </a:lnTo>
                </a:path>
              </a:pathLst>
            </a:custGeom>
            <a:ln w="116535" cap="flat">
              <a:solidFill>
                <a:srgbClr val="E8E8E8">
                  <a:alpha val="100000"/>
                </a:srgbClr>
              </a:solidFill>
              <a:prstDash val="solid"/>
              <a:round/>
            </a:ln>
          </p:spPr>
          <p:txBody>
            <a:bodyPr/>
            <a:lstStyle/>
            <a:p/>
          </p:txBody>
        </p:sp>
        <p:sp>
          <p:nvSpPr>
            <p:cNvPr id="33" name="pt33"/>
            <p:cNvSpPr/>
            <p:nvPr/>
          </p:nvSpPr>
          <p:spPr>
            <a:xfrm>
              <a:off x="754285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1557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2470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066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9742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9742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8828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9742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2470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9730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187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187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9753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23394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066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7927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7013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7013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9753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23394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066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7927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7013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7013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9753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23394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066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7927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7013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7013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3394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066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885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9753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9742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9742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793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87036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6522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7927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974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974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23799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6161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397972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2493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976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976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7938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61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61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156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5198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5198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4521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30666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0885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2159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702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702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72493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976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01579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702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974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3974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61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99776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61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06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9742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9742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458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33915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33915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630021"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9360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9360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53926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1187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1187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53926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11870"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1187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53926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1187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1187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7568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33915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339153"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32111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339153"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3915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232168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73938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73938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32111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19371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19371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39383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61198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61198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666663"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33915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3915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10296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3915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33915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918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42" name="tx142"/>
            <p:cNvSpPr/>
            <p:nvPr/>
          </p:nvSpPr>
          <p:spPr>
            <a:xfrm>
              <a:off x="54494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3" name="tx143"/>
            <p:cNvSpPr/>
            <p:nvPr/>
          </p:nvSpPr>
          <p:spPr>
            <a:xfrm>
              <a:off x="55397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4" name="tx144"/>
            <p:cNvSpPr/>
            <p:nvPr/>
          </p:nvSpPr>
          <p:spPr>
            <a:xfrm>
              <a:off x="61830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55421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55421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6549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6733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081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59089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59089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6551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075546" y="398022"/>
              <a:ext cx="3131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Liberia,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(86%) and 2023 (91%). DTP1 coverage remained the same in 2024 (91%) compared to 2023, and was higher than in 2019. In 2019-2024, DTP1 coverage was at it's lowest level in 2021 (81%).
In 2023, 1 vaccine had lower coverage than in 2019.
In 2024, 1 vaccine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168852"/>
              <a:ext cx="5400786" cy="2261645"/>
            </a:xfrm>
            <a:custGeom>
              <a:avLst/>
              <a:pathLst>
                <a:path w="5400786" h="2261645">
                  <a:moveTo>
                    <a:pt x="0" y="2261645"/>
                  </a:moveTo>
                  <a:lnTo>
                    <a:pt x="1080157" y="1336427"/>
                  </a:lnTo>
                  <a:lnTo>
                    <a:pt x="2160314" y="1336427"/>
                  </a:lnTo>
                  <a:lnTo>
                    <a:pt x="3240471" y="1267892"/>
                  </a:lnTo>
                  <a:lnTo>
                    <a:pt x="4320628" y="0"/>
                  </a:lnTo>
                  <a:lnTo>
                    <a:pt x="5400786" y="274138"/>
                  </a:lnTo>
                </a:path>
              </a:pathLst>
            </a:custGeom>
            <a:ln w="29811" cap="flat">
              <a:solidFill>
                <a:srgbClr val="FF0000">
                  <a:alpha val="100000"/>
                </a:srgbClr>
              </a:solidFill>
              <a:prstDash val="solid"/>
              <a:round/>
            </a:ln>
          </p:spPr>
          <p:txBody>
            <a:bodyPr/>
            <a:lstStyle/>
            <a:p/>
          </p:txBody>
        </p:sp>
        <p:sp>
          <p:nvSpPr>
            <p:cNvPr id="24" name="pl24"/>
            <p:cNvSpPr/>
            <p:nvPr/>
          </p:nvSpPr>
          <p:spPr>
            <a:xfrm>
              <a:off x="3295569" y="2442991"/>
              <a:ext cx="4320628" cy="1850437"/>
            </a:xfrm>
            <a:custGeom>
              <a:avLst/>
              <a:pathLst>
                <a:path w="4320628" h="1850437">
                  <a:moveTo>
                    <a:pt x="0" y="1850437"/>
                  </a:moveTo>
                  <a:lnTo>
                    <a:pt x="1080157" y="1473496"/>
                  </a:lnTo>
                  <a:lnTo>
                    <a:pt x="2160314" y="1439229"/>
                  </a:lnTo>
                  <a:lnTo>
                    <a:pt x="3240471" y="1096555"/>
                  </a:lnTo>
                  <a:lnTo>
                    <a:pt x="4320628"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37" name="tx37"/>
            <p:cNvSpPr/>
            <p:nvPr/>
          </p:nvSpPr>
          <p:spPr>
            <a:xfrm>
              <a:off x="4375727"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38" name="tx38"/>
            <p:cNvSpPr/>
            <p:nvPr/>
          </p:nvSpPr>
          <p:spPr>
            <a:xfrm>
              <a:off x="5455884"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39" name="tx39"/>
            <p:cNvSpPr/>
            <p:nvPr/>
          </p:nvSpPr>
          <p:spPr>
            <a:xfrm>
              <a:off x="6536041"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0" name="tx40"/>
            <p:cNvSpPr/>
            <p:nvPr/>
          </p:nvSpPr>
          <p:spPr>
            <a:xfrm>
              <a:off x="7616198"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41" name="tx41"/>
            <p:cNvSpPr/>
            <p:nvPr/>
          </p:nvSpPr>
          <p:spPr>
            <a:xfrm>
              <a:off x="2215412"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42" name="tx42"/>
            <p:cNvSpPr/>
            <p:nvPr/>
          </p:nvSpPr>
          <p:spPr>
            <a:xfrm>
              <a:off x="3295569"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43" name="tx43"/>
            <p:cNvSpPr/>
            <p:nvPr/>
          </p:nvSpPr>
          <p:spPr>
            <a:xfrm>
              <a:off x="4375727"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44" name="tx44"/>
            <p:cNvSpPr/>
            <p:nvPr/>
          </p:nvSpPr>
          <p:spPr>
            <a:xfrm>
              <a:off x="5455884"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45" name="tx45"/>
            <p:cNvSpPr/>
            <p:nvPr/>
          </p:nvSpPr>
          <p:spPr>
            <a:xfrm>
              <a:off x="6536041"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6" name="tx46"/>
            <p:cNvSpPr/>
            <p:nvPr/>
          </p:nvSpPr>
          <p:spPr>
            <a:xfrm>
              <a:off x="7616198"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pl48"/>
            <p:cNvSpPr/>
            <p:nvPr/>
          </p:nvSpPr>
          <p:spPr>
            <a:xfrm>
              <a:off x="7616198"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733600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7221430"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53111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Liberia, 2019-2024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Liberia was 2019.
In 2024, first dose (HPV1) programme coverage among girls was 71% and last dose (HPVc) programme coverage was 71%.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22424"/>
              <a:ext cx="6444618" cy="2082730"/>
            </a:xfrm>
            <a:custGeom>
              <a:avLst/>
              <a:pathLst>
                <a:path w="6444618" h="2082730">
                  <a:moveTo>
                    <a:pt x="0" y="1401838"/>
                  </a:moveTo>
                  <a:lnTo>
                    <a:pt x="268525" y="1562048"/>
                  </a:lnTo>
                  <a:lnTo>
                    <a:pt x="537051" y="1762310"/>
                  </a:lnTo>
                  <a:lnTo>
                    <a:pt x="805577" y="1922520"/>
                  </a:lnTo>
                  <a:lnTo>
                    <a:pt x="1074103" y="2082730"/>
                  </a:lnTo>
                  <a:lnTo>
                    <a:pt x="1342628" y="921207"/>
                  </a:lnTo>
                  <a:lnTo>
                    <a:pt x="1611154" y="921207"/>
                  </a:lnTo>
                  <a:lnTo>
                    <a:pt x="1879680" y="720945"/>
                  </a:lnTo>
                  <a:lnTo>
                    <a:pt x="2148206" y="320420"/>
                  </a:lnTo>
                  <a:lnTo>
                    <a:pt x="2416732" y="80105"/>
                  </a:lnTo>
                  <a:lnTo>
                    <a:pt x="2685257" y="520682"/>
                  </a:lnTo>
                  <a:lnTo>
                    <a:pt x="2953783" y="240315"/>
                  </a:lnTo>
                  <a:lnTo>
                    <a:pt x="3222309" y="120157"/>
                  </a:lnTo>
                  <a:lnTo>
                    <a:pt x="3490835" y="120157"/>
                  </a:lnTo>
                  <a:lnTo>
                    <a:pt x="3759360" y="801050"/>
                  </a:lnTo>
                  <a:lnTo>
                    <a:pt x="4027886" y="720945"/>
                  </a:lnTo>
                  <a:lnTo>
                    <a:pt x="4296412" y="400525"/>
                  </a:lnTo>
                  <a:lnTo>
                    <a:pt x="4564938" y="120157"/>
                  </a:lnTo>
                  <a:lnTo>
                    <a:pt x="4833464" y="80105"/>
                  </a:lnTo>
                  <a:lnTo>
                    <a:pt x="5101989" y="480630"/>
                  </a:lnTo>
                  <a:lnTo>
                    <a:pt x="5370515" y="680892"/>
                  </a:lnTo>
                  <a:lnTo>
                    <a:pt x="5639041" y="640840"/>
                  </a:lnTo>
                  <a:lnTo>
                    <a:pt x="5907567" y="16021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2643632"/>
              <a:ext cx="1342628" cy="1882468"/>
            </a:xfrm>
            <a:custGeom>
              <a:avLst/>
              <a:pathLst>
                <a:path w="1342628" h="1882468">
                  <a:moveTo>
                    <a:pt x="0" y="1882468"/>
                  </a:moveTo>
                  <a:lnTo>
                    <a:pt x="268525" y="1201575"/>
                  </a:lnTo>
                  <a:lnTo>
                    <a:pt x="537051" y="1001312"/>
                  </a:lnTo>
                  <a:lnTo>
                    <a:pt x="805577" y="40052"/>
                  </a:lnTo>
                  <a:lnTo>
                    <a:pt x="1074103" y="0"/>
                  </a:lnTo>
                  <a:lnTo>
                    <a:pt x="1342628"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842581"/>
              <a:ext cx="2685257" cy="2202888"/>
            </a:xfrm>
            <a:custGeom>
              <a:avLst/>
              <a:pathLst>
                <a:path w="2685257" h="2202888">
                  <a:moveTo>
                    <a:pt x="0" y="2202888"/>
                  </a:moveTo>
                  <a:lnTo>
                    <a:pt x="268525" y="1762310"/>
                  </a:lnTo>
                  <a:lnTo>
                    <a:pt x="537051" y="280367"/>
                  </a:lnTo>
                  <a:lnTo>
                    <a:pt x="805577" y="80105"/>
                  </a:lnTo>
                  <a:lnTo>
                    <a:pt x="1074103" y="80105"/>
                  </a:lnTo>
                  <a:lnTo>
                    <a:pt x="1342628" y="480630"/>
                  </a:lnTo>
                  <a:lnTo>
                    <a:pt x="1611154" y="600787"/>
                  </a:lnTo>
                  <a:lnTo>
                    <a:pt x="1879680" y="600787"/>
                  </a:lnTo>
                  <a:lnTo>
                    <a:pt x="2148206" y="240315"/>
                  </a:lnTo>
                  <a:lnTo>
                    <a:pt x="2416732" y="0"/>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6818794" y="2203054"/>
              <a:ext cx="1074103" cy="2162835"/>
            </a:xfrm>
            <a:custGeom>
              <a:avLst/>
              <a:pathLst>
                <a:path w="1074103" h="2162835">
                  <a:moveTo>
                    <a:pt x="0" y="2162835"/>
                  </a:moveTo>
                  <a:lnTo>
                    <a:pt x="268525" y="1722258"/>
                  </a:lnTo>
                  <a:lnTo>
                    <a:pt x="537051" y="1682205"/>
                  </a:lnTo>
                  <a:lnTo>
                    <a:pt x="805577" y="1281680"/>
                  </a:lnTo>
                  <a:lnTo>
                    <a:pt x="1074103"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840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80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646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0858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11892" y="44877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40070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43275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856" y="1653335"/>
              <a:ext cx="251567" cy="64725"/>
            </a:xfrm>
            <a:custGeom>
              <a:avLst/>
              <a:pathLst>
                <a:path w="251567" h="64725">
                  <a:moveTo>
                    <a:pt x="251567" y="0"/>
                  </a:moveTo>
                  <a:lnTo>
                    <a:pt x="0" y="64725"/>
                  </a:lnTo>
                </a:path>
              </a:pathLst>
            </a:custGeom>
          </p:spPr>
          <p:txBody>
            <a:bodyPr/>
            <a:lstStyle/>
            <a:p/>
          </p:txBody>
        </p:sp>
        <p:sp>
          <p:nvSpPr>
            <p:cNvPr id="40" name="pl40"/>
            <p:cNvSpPr/>
            <p:nvPr/>
          </p:nvSpPr>
          <p:spPr>
            <a:xfrm>
              <a:off x="7910010" y="1846770"/>
              <a:ext cx="251412" cy="61529"/>
            </a:xfrm>
            <a:custGeom>
              <a:avLst/>
              <a:pathLst>
                <a:path w="251412" h="61529">
                  <a:moveTo>
                    <a:pt x="251412" y="61529"/>
                  </a:moveTo>
                  <a:lnTo>
                    <a:pt x="0" y="0"/>
                  </a:lnTo>
                </a:path>
              </a:pathLst>
            </a:custGeom>
          </p:spPr>
          <p:txBody>
            <a:bodyPr/>
            <a:lstStyle/>
            <a:p/>
          </p:txBody>
        </p:sp>
        <p:sp>
          <p:nvSpPr>
            <p:cNvPr id="41" name="pl41"/>
            <p:cNvSpPr/>
            <p:nvPr/>
          </p:nvSpPr>
          <p:spPr>
            <a:xfrm>
              <a:off x="7911730" y="2203052"/>
              <a:ext cx="249692" cy="2"/>
            </a:xfrm>
            <a:custGeom>
              <a:avLst/>
              <a:pathLst>
                <a:path w="249692" h="2">
                  <a:moveTo>
                    <a:pt x="249692" y="0"/>
                  </a:moveTo>
                  <a:lnTo>
                    <a:pt x="0" y="2"/>
                  </a:lnTo>
                </a:path>
              </a:pathLst>
            </a:custGeom>
          </p:spPr>
          <p:txBody>
            <a:bodyPr/>
            <a:lstStyle/>
            <a:p/>
          </p:txBody>
        </p:sp>
        <p:sp>
          <p:nvSpPr>
            <p:cNvPr id="42" name="pl42"/>
            <p:cNvSpPr/>
            <p:nvPr/>
          </p:nvSpPr>
          <p:spPr>
            <a:xfrm>
              <a:off x="7911730" y="2643632"/>
              <a:ext cx="249692" cy="1"/>
            </a:xfrm>
            <a:custGeom>
              <a:avLst/>
              <a:pathLst>
                <a:path w="249692" h="1">
                  <a:moveTo>
                    <a:pt x="249692" y="1"/>
                  </a:moveTo>
                  <a:lnTo>
                    <a:pt x="0" y="0"/>
                  </a:lnTo>
                </a:path>
              </a:pathLst>
            </a:custGeom>
          </p:spPr>
          <p:txBody>
            <a:bodyPr/>
            <a:lstStyle/>
            <a:p/>
          </p:txBody>
        </p:sp>
        <p:sp>
          <p:nvSpPr>
            <p:cNvPr id="43" name="pg43"/>
            <p:cNvSpPr/>
            <p:nvPr/>
          </p:nvSpPr>
          <p:spPr>
            <a:xfrm>
              <a:off x="8092843" y="15525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5933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5" name="pg45"/>
            <p:cNvSpPr/>
            <p:nvPr/>
          </p:nvSpPr>
          <p:spPr>
            <a:xfrm>
              <a:off x="8092843" y="182558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86642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80%</a:t>
              </a:r>
            </a:p>
          </p:txBody>
        </p:sp>
        <p:sp>
          <p:nvSpPr>
            <p:cNvPr id="47" name="pg47"/>
            <p:cNvSpPr/>
            <p:nvPr/>
          </p:nvSpPr>
          <p:spPr>
            <a:xfrm>
              <a:off x="8092843" y="21120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1529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49" name="pg49"/>
            <p:cNvSpPr/>
            <p:nvPr/>
          </p:nvSpPr>
          <p:spPr>
            <a:xfrm>
              <a:off x="8092843" y="25526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5934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51" name="pg51"/>
            <p:cNvSpPr/>
            <p:nvPr/>
          </p:nvSpPr>
          <p:spPr>
            <a:xfrm>
              <a:off x="1152459" y="31290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179" y="31728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48</a:t>
              </a:r>
            </a:p>
          </p:txBody>
        </p:sp>
        <p:sp>
          <p:nvSpPr>
            <p:cNvPr id="53" name="pg53"/>
            <p:cNvSpPr/>
            <p:nvPr/>
          </p:nvSpPr>
          <p:spPr>
            <a:xfrm>
              <a:off x="6253706" y="45309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299426" y="45746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13</a:t>
              </a:r>
            </a:p>
          </p:txBody>
        </p:sp>
        <p:sp>
          <p:nvSpPr>
            <p:cNvPr id="55" name="pg55"/>
            <p:cNvSpPr/>
            <p:nvPr/>
          </p:nvSpPr>
          <p:spPr>
            <a:xfrm>
              <a:off x="5270457" y="38591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6177" y="39029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25</a:t>
              </a:r>
            </a:p>
          </p:txBody>
        </p:sp>
        <p:sp>
          <p:nvSpPr>
            <p:cNvPr id="57" name="pg57"/>
            <p:cNvSpPr/>
            <p:nvPr/>
          </p:nvSpPr>
          <p:spPr>
            <a:xfrm>
              <a:off x="6884285" y="41784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930005" y="42238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73164" y="580629"/>
              <a:ext cx="353189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Liberia,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Liberia has all 4 of the  SDG vaccines.
In 2024, Liberia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91% between 2023 and 2024.
• DTP3 coverage remained constant at 83% between 2023 and 2024.
• There were there were approximately the same number of zero-dose children in 2024. This leaves 15,000 children without vaccination, vulnerable to vaccine-preventable diseases and a further 13,000 with incomplete protection.
• Liberia accounted for 0.4% of zero-dose children in West and Central Africa (WCAR) and 0.1% of zero-dose children globally.
• MCV1 coverage remained constant at 82% between 2023 and 2024. There were 30,000 children who missed out on the first measles vaccination.
• MCV2 coverage remained constant at 60% between 2023 and 2024.
• Last dose coverage of HPV vaccination (HPVc) among girls increased from 39% to 71%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Liberia,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Liberia.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DAPMHHIV-502652578-1605296</_dlc_DocId>
    <_dlc_DocIdUrl xmlns="9e17fbd9-fb4c-4d20-9ec4-18aa77a91b0d">
      <Url>https://unicef.sharepoint.com/teams/DAPM-Health-HIV/_layouts/15/DocIdRedir.aspx?ID=DAPMHHIV-502652578-1605296</Url>
      <Description>DAPMHHIV-502652578-1605296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8586a138-9009-4c20-9e8d-8091e779e6c4</vt:lpwstr>
  </property>
  <property fmtid="{D5CDD505-2E9C-101B-9397-08002B2CF9AE}" pid="4" name="MediaServiceImageTags">
    <vt:lpwstr/>
  </property>
</Properties>
</file>