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30a4906dd52c758fe87ffa2f2f2bc7ee769fb18.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13 vaccines in the schedule achieved coverage of 90% or more. Vaccine coverage ranged from 45% to 86%.
Since 2003, estimates have been made for 5 new vaccines. RotaC is the newest vaccine reported (2023), which achieved 45% coverage in 2024.
In 2024, Lebanon reported stockouts of vaccines/supplies (HepB)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518735"/>
            </a:xfrm>
            <a:custGeom>
              <a:avLst/>
              <a:pathLst>
                <a:path w="6444618" h="518735">
                  <a:moveTo>
                    <a:pt x="0" y="239416"/>
                  </a:moveTo>
                  <a:lnTo>
                    <a:pt x="268525" y="319221"/>
                  </a:lnTo>
                  <a:lnTo>
                    <a:pt x="537051" y="438929"/>
                  </a:lnTo>
                  <a:lnTo>
                    <a:pt x="805577" y="518735"/>
                  </a:lnTo>
                  <a:lnTo>
                    <a:pt x="1074103" y="518735"/>
                  </a:lnTo>
                  <a:lnTo>
                    <a:pt x="1342628" y="518735"/>
                  </a:lnTo>
                  <a:lnTo>
                    <a:pt x="1611154" y="478832"/>
                  </a:lnTo>
                  <a:lnTo>
                    <a:pt x="1879680" y="478832"/>
                  </a:lnTo>
                  <a:lnTo>
                    <a:pt x="2148206" y="438929"/>
                  </a:lnTo>
                  <a:lnTo>
                    <a:pt x="2416732" y="399027"/>
                  </a:lnTo>
                  <a:lnTo>
                    <a:pt x="2685257" y="319221"/>
                  </a:lnTo>
                  <a:lnTo>
                    <a:pt x="2953783" y="199513"/>
                  </a:lnTo>
                  <a:lnTo>
                    <a:pt x="3222309" y="119708"/>
                  </a:lnTo>
                  <a:lnTo>
                    <a:pt x="3490835" y="39902"/>
                  </a:lnTo>
                  <a:lnTo>
                    <a:pt x="3759360" y="0"/>
                  </a:lnTo>
                  <a:lnTo>
                    <a:pt x="4027886" y="0"/>
                  </a:lnTo>
                  <a:lnTo>
                    <a:pt x="4296412" y="0"/>
                  </a:lnTo>
                  <a:lnTo>
                    <a:pt x="4564938" y="0"/>
                  </a:lnTo>
                  <a:lnTo>
                    <a:pt x="4833464" y="0"/>
                  </a:lnTo>
                  <a:lnTo>
                    <a:pt x="5101989" y="0"/>
                  </a:lnTo>
                  <a:lnTo>
                    <a:pt x="5370515" y="359124"/>
                  </a:lnTo>
                  <a:lnTo>
                    <a:pt x="5639041" y="319221"/>
                  </a:lnTo>
                  <a:lnTo>
                    <a:pt x="5907567" y="359124"/>
                  </a:lnTo>
                  <a:lnTo>
                    <a:pt x="6176092" y="399027"/>
                  </a:lnTo>
                  <a:lnTo>
                    <a:pt x="6444618" y="399027"/>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57056"/>
              <a:ext cx="6444618" cy="1356692"/>
            </a:xfrm>
            <a:custGeom>
              <a:avLst/>
              <a:pathLst>
                <a:path w="6444618" h="1356692">
                  <a:moveTo>
                    <a:pt x="0" y="0"/>
                  </a:moveTo>
                  <a:lnTo>
                    <a:pt x="268525" y="119708"/>
                  </a:lnTo>
                  <a:lnTo>
                    <a:pt x="537051" y="239416"/>
                  </a:lnTo>
                  <a:lnTo>
                    <a:pt x="805577" y="359124"/>
                  </a:lnTo>
                  <a:lnTo>
                    <a:pt x="1074103" y="319221"/>
                  </a:lnTo>
                  <a:lnTo>
                    <a:pt x="1342628" y="239416"/>
                  </a:lnTo>
                  <a:lnTo>
                    <a:pt x="1611154" y="199513"/>
                  </a:lnTo>
                  <a:lnTo>
                    <a:pt x="1879680" y="119708"/>
                  </a:lnTo>
                  <a:lnTo>
                    <a:pt x="2148206" y="79805"/>
                  </a:lnTo>
                  <a:lnTo>
                    <a:pt x="2416732" y="79805"/>
                  </a:lnTo>
                  <a:lnTo>
                    <a:pt x="2685257" y="39902"/>
                  </a:lnTo>
                  <a:lnTo>
                    <a:pt x="2953783" y="39902"/>
                  </a:lnTo>
                  <a:lnTo>
                    <a:pt x="3222309" y="0"/>
                  </a:lnTo>
                  <a:lnTo>
                    <a:pt x="3490835" y="0"/>
                  </a:lnTo>
                  <a:lnTo>
                    <a:pt x="3759360" y="0"/>
                  </a:lnTo>
                  <a:lnTo>
                    <a:pt x="4027886" y="0"/>
                  </a:lnTo>
                  <a:lnTo>
                    <a:pt x="4296412" y="0"/>
                  </a:lnTo>
                  <a:lnTo>
                    <a:pt x="4564938" y="0"/>
                  </a:lnTo>
                  <a:lnTo>
                    <a:pt x="4833464" y="0"/>
                  </a:lnTo>
                  <a:lnTo>
                    <a:pt x="5101989" y="0"/>
                  </a:lnTo>
                  <a:lnTo>
                    <a:pt x="5370515" y="478832"/>
                  </a:lnTo>
                  <a:lnTo>
                    <a:pt x="5639041" y="638443"/>
                  </a:lnTo>
                  <a:lnTo>
                    <a:pt x="5907567" y="638443"/>
                  </a:lnTo>
                  <a:lnTo>
                    <a:pt x="6176092" y="1197081"/>
                  </a:lnTo>
                  <a:lnTo>
                    <a:pt x="6444618" y="135669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717640"/>
              <a:ext cx="6444618" cy="1436498"/>
            </a:xfrm>
            <a:custGeom>
              <a:avLst/>
              <a:pathLst>
                <a:path w="6444618" h="1436498">
                  <a:moveTo>
                    <a:pt x="0" y="718249"/>
                  </a:moveTo>
                  <a:lnTo>
                    <a:pt x="268525" y="957665"/>
                  </a:lnTo>
                  <a:lnTo>
                    <a:pt x="537051" y="1197081"/>
                  </a:lnTo>
                  <a:lnTo>
                    <a:pt x="805577" y="1436498"/>
                  </a:lnTo>
                  <a:lnTo>
                    <a:pt x="1074103" y="1157178"/>
                  </a:lnTo>
                  <a:lnTo>
                    <a:pt x="1342628" y="877859"/>
                  </a:lnTo>
                  <a:lnTo>
                    <a:pt x="1611154" y="558638"/>
                  </a:lnTo>
                  <a:lnTo>
                    <a:pt x="1879680" y="279319"/>
                  </a:lnTo>
                  <a:lnTo>
                    <a:pt x="2148206" y="0"/>
                  </a:lnTo>
                  <a:lnTo>
                    <a:pt x="2416732" y="39902"/>
                  </a:lnTo>
                  <a:lnTo>
                    <a:pt x="2685257" y="119708"/>
                  </a:lnTo>
                  <a:lnTo>
                    <a:pt x="2953783" y="159610"/>
                  </a:lnTo>
                  <a:lnTo>
                    <a:pt x="3222309" y="239416"/>
                  </a:lnTo>
                  <a:lnTo>
                    <a:pt x="3490835" y="279319"/>
                  </a:lnTo>
                  <a:lnTo>
                    <a:pt x="3759360" y="279319"/>
                  </a:lnTo>
                  <a:lnTo>
                    <a:pt x="4027886" y="279319"/>
                  </a:lnTo>
                  <a:lnTo>
                    <a:pt x="4296412" y="279319"/>
                  </a:lnTo>
                  <a:lnTo>
                    <a:pt x="4564938" y="279319"/>
                  </a:lnTo>
                  <a:lnTo>
                    <a:pt x="4833464" y="279319"/>
                  </a:lnTo>
                  <a:lnTo>
                    <a:pt x="5101989" y="279319"/>
                  </a:lnTo>
                  <a:lnTo>
                    <a:pt x="5370515" y="598540"/>
                  </a:lnTo>
                  <a:lnTo>
                    <a:pt x="5639041" y="877859"/>
                  </a:lnTo>
                  <a:lnTo>
                    <a:pt x="5907567" y="877859"/>
                  </a:lnTo>
                  <a:lnTo>
                    <a:pt x="6176092" y="877859"/>
                  </a:lnTo>
                  <a:lnTo>
                    <a:pt x="6444618" y="877859"/>
                  </a:lnTo>
                </a:path>
              </a:pathLst>
            </a:custGeom>
            <a:ln w="27101" cap="flat">
              <a:solidFill>
                <a:srgbClr val="00BFC4">
                  <a:alpha val="100000"/>
                </a:srgbClr>
              </a:solidFill>
              <a:prstDash val="solid"/>
              <a:round/>
            </a:ln>
          </p:spPr>
          <p:txBody>
            <a:bodyPr/>
            <a:lstStyle/>
            <a:p/>
          </p:txBody>
        </p:sp>
        <p:sp>
          <p:nvSpPr>
            <p:cNvPr id="30" name="pl30"/>
            <p:cNvSpPr/>
            <p:nvPr/>
          </p:nvSpPr>
          <p:spPr>
            <a:xfrm>
              <a:off x="1448278" y="2276278"/>
              <a:ext cx="6444618" cy="2434066"/>
            </a:xfrm>
            <a:custGeom>
              <a:avLst/>
              <a:pathLst>
                <a:path w="6444618" h="2434066">
                  <a:moveTo>
                    <a:pt x="0" y="758151"/>
                  </a:moveTo>
                  <a:lnTo>
                    <a:pt x="268525" y="1316789"/>
                  </a:lnTo>
                  <a:lnTo>
                    <a:pt x="537051" y="1875427"/>
                  </a:lnTo>
                  <a:lnTo>
                    <a:pt x="805577" y="2434066"/>
                  </a:lnTo>
                  <a:lnTo>
                    <a:pt x="1074103" y="2114844"/>
                  </a:lnTo>
                  <a:lnTo>
                    <a:pt x="1342628" y="1715817"/>
                  </a:lnTo>
                  <a:lnTo>
                    <a:pt x="1611154" y="1356692"/>
                  </a:lnTo>
                  <a:lnTo>
                    <a:pt x="1879680" y="957665"/>
                  </a:lnTo>
                  <a:lnTo>
                    <a:pt x="2148206" y="638443"/>
                  </a:lnTo>
                  <a:lnTo>
                    <a:pt x="2416732" y="0"/>
                  </a:lnTo>
                  <a:lnTo>
                    <a:pt x="2685257" y="0"/>
                  </a:lnTo>
                  <a:lnTo>
                    <a:pt x="2953783" y="0"/>
                  </a:lnTo>
                  <a:lnTo>
                    <a:pt x="3222309" y="39902"/>
                  </a:lnTo>
                  <a:lnTo>
                    <a:pt x="3490835" y="39902"/>
                  </a:lnTo>
                  <a:lnTo>
                    <a:pt x="3759360" y="478832"/>
                  </a:lnTo>
                  <a:lnTo>
                    <a:pt x="4027886" y="478832"/>
                  </a:lnTo>
                  <a:lnTo>
                    <a:pt x="4296412" y="478832"/>
                  </a:lnTo>
                  <a:lnTo>
                    <a:pt x="4564938" y="478832"/>
                  </a:lnTo>
                  <a:lnTo>
                    <a:pt x="4833464" y="478832"/>
                  </a:lnTo>
                  <a:lnTo>
                    <a:pt x="5101989" y="478832"/>
                  </a:lnTo>
                  <a:lnTo>
                    <a:pt x="5370515" y="438929"/>
                  </a:lnTo>
                  <a:lnTo>
                    <a:pt x="5639041" y="638443"/>
                  </a:lnTo>
                  <a:lnTo>
                    <a:pt x="5907567" y="638443"/>
                  </a:lnTo>
                  <a:lnTo>
                    <a:pt x="6176092" y="638443"/>
                  </a:lnTo>
                  <a:lnTo>
                    <a:pt x="6444618" y="63844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327537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5571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837348"/>
              <a:ext cx="250038" cy="5"/>
            </a:xfrm>
            <a:custGeom>
              <a:avLst/>
              <a:pathLst>
                <a:path w="250038" h="5">
                  <a:moveTo>
                    <a:pt x="250038" y="5"/>
                  </a:moveTo>
                  <a:lnTo>
                    <a:pt x="0" y="0"/>
                  </a:lnTo>
                </a:path>
              </a:pathLst>
            </a:custGeom>
          </p:spPr>
          <p:txBody>
            <a:bodyPr/>
            <a:lstStyle/>
            <a:p/>
          </p:txBody>
        </p:sp>
        <p:sp>
          <p:nvSpPr>
            <p:cNvPr id="41" name="pl41"/>
            <p:cNvSpPr/>
            <p:nvPr/>
          </p:nvSpPr>
          <p:spPr>
            <a:xfrm>
              <a:off x="7911385" y="2595499"/>
              <a:ext cx="250038" cy="0"/>
            </a:xfrm>
            <a:custGeom>
              <a:avLst/>
              <a:pathLst>
                <a:path w="250038" h="0">
                  <a:moveTo>
                    <a:pt x="250038" y="0"/>
                  </a:moveTo>
                  <a:lnTo>
                    <a:pt x="0" y="0"/>
                  </a:lnTo>
                </a:path>
              </a:pathLst>
            </a:custGeom>
          </p:spPr>
          <p:txBody>
            <a:bodyPr/>
            <a:lstStyle/>
            <a:p/>
          </p:txBody>
        </p:sp>
        <p:sp>
          <p:nvSpPr>
            <p:cNvPr id="42" name="pl42"/>
            <p:cNvSpPr/>
            <p:nvPr/>
          </p:nvSpPr>
          <p:spPr>
            <a:xfrm>
              <a:off x="7911385" y="2914722"/>
              <a:ext cx="250038" cy="9"/>
            </a:xfrm>
            <a:custGeom>
              <a:avLst/>
              <a:pathLst>
                <a:path w="250038" h="9">
                  <a:moveTo>
                    <a:pt x="250038" y="9"/>
                  </a:moveTo>
                  <a:lnTo>
                    <a:pt x="0" y="0"/>
                  </a:lnTo>
                </a:path>
              </a:pathLst>
            </a:custGeom>
          </p:spPr>
          <p:txBody>
            <a:bodyPr/>
            <a:lstStyle/>
            <a:p/>
          </p:txBody>
        </p:sp>
        <p:sp>
          <p:nvSpPr>
            <p:cNvPr id="43" name="pl43"/>
            <p:cNvSpPr/>
            <p:nvPr/>
          </p:nvSpPr>
          <p:spPr>
            <a:xfrm>
              <a:off x="7911385" y="3313747"/>
              <a:ext cx="250038" cy="1"/>
            </a:xfrm>
            <a:custGeom>
              <a:avLst/>
              <a:pathLst>
                <a:path w="250038" h="1">
                  <a:moveTo>
                    <a:pt x="250038" y="0"/>
                  </a:moveTo>
                  <a:lnTo>
                    <a:pt x="0" y="1"/>
                  </a:lnTo>
                </a:path>
              </a:pathLst>
            </a:custGeom>
          </p:spPr>
          <p:txBody>
            <a:bodyPr/>
            <a:lstStyle/>
            <a:p/>
          </p:txBody>
        </p:sp>
        <p:sp>
          <p:nvSpPr>
            <p:cNvPr id="44" name="pg44"/>
            <p:cNvSpPr/>
            <p:nvPr/>
          </p:nvSpPr>
          <p:spPr>
            <a:xfrm>
              <a:off x="8092843" y="174636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78720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6" name="pg46"/>
            <p:cNvSpPr/>
            <p:nvPr/>
          </p:nvSpPr>
          <p:spPr>
            <a:xfrm>
              <a:off x="8092843" y="25045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25453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67%</a:t>
              </a:r>
            </a:p>
          </p:txBody>
        </p:sp>
        <p:sp>
          <p:nvSpPr>
            <p:cNvPr id="48" name="pg48"/>
            <p:cNvSpPr/>
            <p:nvPr/>
          </p:nvSpPr>
          <p:spPr>
            <a:xfrm>
              <a:off x="8092843" y="28237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28645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59%</a:t>
              </a:r>
            </a:p>
          </p:txBody>
        </p:sp>
        <p:sp>
          <p:nvSpPr>
            <p:cNvPr id="50" name="pg50"/>
            <p:cNvSpPr/>
            <p:nvPr/>
          </p:nvSpPr>
          <p:spPr>
            <a:xfrm>
              <a:off x="8092843" y="322276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32636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49%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317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Lebanon,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1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1460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9652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784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5556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374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1940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06880"/>
              <a:ext cx="249014" cy="166759"/>
            </a:xfrm>
            <a:prstGeom prst="rect">
              <a:avLst/>
            </a:prstGeom>
            <a:solidFill>
              <a:srgbClr val="1CABE2">
                <a:alpha val="100000"/>
              </a:srgbClr>
            </a:solidFill>
          </p:spPr>
          <p:txBody>
            <a:bodyPr/>
            <a:lstStyle/>
            <a:p/>
          </p:txBody>
        </p:sp>
        <p:sp>
          <p:nvSpPr>
            <p:cNvPr id="23" name="rc23"/>
            <p:cNvSpPr/>
            <p:nvPr/>
          </p:nvSpPr>
          <p:spPr>
            <a:xfrm>
              <a:off x="1587736" y="3672397"/>
              <a:ext cx="249014" cy="201242"/>
            </a:xfrm>
            <a:prstGeom prst="rect">
              <a:avLst/>
            </a:prstGeom>
            <a:solidFill>
              <a:srgbClr val="1CABE2">
                <a:alpha val="100000"/>
              </a:srgbClr>
            </a:solidFill>
          </p:spPr>
          <p:txBody>
            <a:bodyPr/>
            <a:lstStyle/>
            <a:p/>
          </p:txBody>
        </p:sp>
        <p:sp>
          <p:nvSpPr>
            <p:cNvPr id="24" name="rc24"/>
            <p:cNvSpPr/>
            <p:nvPr/>
          </p:nvSpPr>
          <p:spPr>
            <a:xfrm>
              <a:off x="1864419" y="3623592"/>
              <a:ext cx="249014" cy="250047"/>
            </a:xfrm>
            <a:prstGeom prst="rect">
              <a:avLst/>
            </a:prstGeom>
            <a:solidFill>
              <a:srgbClr val="1CABE2">
                <a:alpha val="100000"/>
              </a:srgbClr>
            </a:solidFill>
          </p:spPr>
          <p:txBody>
            <a:bodyPr/>
            <a:lstStyle/>
            <a:p/>
          </p:txBody>
        </p:sp>
        <p:sp>
          <p:nvSpPr>
            <p:cNvPr id="25" name="rc25"/>
            <p:cNvSpPr/>
            <p:nvPr/>
          </p:nvSpPr>
          <p:spPr>
            <a:xfrm>
              <a:off x="2141101" y="3594801"/>
              <a:ext cx="249014" cy="278838"/>
            </a:xfrm>
            <a:prstGeom prst="rect">
              <a:avLst/>
            </a:prstGeom>
            <a:solidFill>
              <a:srgbClr val="1CABE2">
                <a:alpha val="100000"/>
              </a:srgbClr>
            </a:solidFill>
          </p:spPr>
          <p:txBody>
            <a:bodyPr/>
            <a:lstStyle/>
            <a:p/>
          </p:txBody>
        </p:sp>
        <p:sp>
          <p:nvSpPr>
            <p:cNvPr id="26" name="rc26"/>
            <p:cNvSpPr/>
            <p:nvPr/>
          </p:nvSpPr>
          <p:spPr>
            <a:xfrm>
              <a:off x="2417783" y="3599355"/>
              <a:ext cx="249014" cy="274284"/>
            </a:xfrm>
            <a:prstGeom prst="rect">
              <a:avLst/>
            </a:prstGeom>
            <a:solidFill>
              <a:srgbClr val="1CABE2">
                <a:alpha val="100000"/>
              </a:srgbClr>
            </a:solidFill>
          </p:spPr>
          <p:txBody>
            <a:bodyPr/>
            <a:lstStyle/>
            <a:p/>
          </p:txBody>
        </p:sp>
        <p:sp>
          <p:nvSpPr>
            <p:cNvPr id="27" name="rc27"/>
            <p:cNvSpPr/>
            <p:nvPr/>
          </p:nvSpPr>
          <p:spPr>
            <a:xfrm>
              <a:off x="2694466" y="3604698"/>
              <a:ext cx="249014" cy="268941"/>
            </a:xfrm>
            <a:prstGeom prst="rect">
              <a:avLst/>
            </a:prstGeom>
            <a:solidFill>
              <a:srgbClr val="1CABE2">
                <a:alpha val="100000"/>
              </a:srgbClr>
            </a:solidFill>
          </p:spPr>
          <p:txBody>
            <a:bodyPr/>
            <a:lstStyle/>
            <a:p/>
          </p:txBody>
        </p:sp>
        <p:sp>
          <p:nvSpPr>
            <p:cNvPr id="28" name="rc28"/>
            <p:cNvSpPr/>
            <p:nvPr/>
          </p:nvSpPr>
          <p:spPr>
            <a:xfrm>
              <a:off x="2971148" y="3621535"/>
              <a:ext cx="249014" cy="252104"/>
            </a:xfrm>
            <a:prstGeom prst="rect">
              <a:avLst/>
            </a:prstGeom>
            <a:solidFill>
              <a:srgbClr val="1CABE2">
                <a:alpha val="100000"/>
              </a:srgbClr>
            </a:solidFill>
          </p:spPr>
          <p:txBody>
            <a:bodyPr/>
            <a:lstStyle/>
            <a:p/>
          </p:txBody>
        </p:sp>
        <p:sp>
          <p:nvSpPr>
            <p:cNvPr id="29" name="rc29"/>
            <p:cNvSpPr/>
            <p:nvPr/>
          </p:nvSpPr>
          <p:spPr>
            <a:xfrm>
              <a:off x="3247830" y="3621058"/>
              <a:ext cx="249014" cy="252581"/>
            </a:xfrm>
            <a:prstGeom prst="rect">
              <a:avLst/>
            </a:prstGeom>
            <a:solidFill>
              <a:srgbClr val="1CABE2">
                <a:alpha val="100000"/>
              </a:srgbClr>
            </a:solidFill>
          </p:spPr>
          <p:txBody>
            <a:bodyPr/>
            <a:lstStyle/>
            <a:p/>
          </p:txBody>
        </p:sp>
        <p:sp>
          <p:nvSpPr>
            <p:cNvPr id="30" name="rc30"/>
            <p:cNvSpPr/>
            <p:nvPr/>
          </p:nvSpPr>
          <p:spPr>
            <a:xfrm>
              <a:off x="3524513" y="3634848"/>
              <a:ext cx="249014" cy="238792"/>
            </a:xfrm>
            <a:prstGeom prst="rect">
              <a:avLst/>
            </a:prstGeom>
            <a:solidFill>
              <a:srgbClr val="1CABE2">
                <a:alpha val="100000"/>
              </a:srgbClr>
            </a:solidFill>
          </p:spPr>
          <p:txBody>
            <a:bodyPr/>
            <a:lstStyle/>
            <a:p/>
          </p:txBody>
        </p:sp>
        <p:sp>
          <p:nvSpPr>
            <p:cNvPr id="31" name="rc31"/>
            <p:cNvSpPr/>
            <p:nvPr/>
          </p:nvSpPr>
          <p:spPr>
            <a:xfrm>
              <a:off x="3801195" y="3645167"/>
              <a:ext cx="249014" cy="228472"/>
            </a:xfrm>
            <a:prstGeom prst="rect">
              <a:avLst/>
            </a:prstGeom>
            <a:solidFill>
              <a:srgbClr val="1CABE2">
                <a:alpha val="100000"/>
              </a:srgbClr>
            </a:solidFill>
          </p:spPr>
          <p:txBody>
            <a:bodyPr/>
            <a:lstStyle/>
            <a:p/>
          </p:txBody>
        </p:sp>
        <p:sp>
          <p:nvSpPr>
            <p:cNvPr id="32" name="rc32"/>
            <p:cNvSpPr/>
            <p:nvPr/>
          </p:nvSpPr>
          <p:spPr>
            <a:xfrm>
              <a:off x="4077877" y="3669074"/>
              <a:ext cx="249014" cy="204566"/>
            </a:xfrm>
            <a:prstGeom prst="rect">
              <a:avLst/>
            </a:prstGeom>
            <a:solidFill>
              <a:srgbClr val="1CABE2">
                <a:alpha val="100000"/>
              </a:srgbClr>
            </a:solidFill>
          </p:spPr>
          <p:txBody>
            <a:bodyPr/>
            <a:lstStyle/>
            <a:p/>
          </p:txBody>
        </p:sp>
        <p:sp>
          <p:nvSpPr>
            <p:cNvPr id="33" name="rc33"/>
            <p:cNvSpPr/>
            <p:nvPr/>
          </p:nvSpPr>
          <p:spPr>
            <a:xfrm>
              <a:off x="4354560" y="3714959"/>
              <a:ext cx="249014" cy="158680"/>
            </a:xfrm>
            <a:prstGeom prst="rect">
              <a:avLst/>
            </a:prstGeom>
            <a:solidFill>
              <a:srgbClr val="1CABE2">
                <a:alpha val="100000"/>
              </a:srgbClr>
            </a:solidFill>
          </p:spPr>
          <p:txBody>
            <a:bodyPr/>
            <a:lstStyle/>
            <a:p/>
          </p:txBody>
        </p:sp>
        <p:sp>
          <p:nvSpPr>
            <p:cNvPr id="34" name="rc34"/>
            <p:cNvSpPr/>
            <p:nvPr/>
          </p:nvSpPr>
          <p:spPr>
            <a:xfrm>
              <a:off x="4631242" y="3747312"/>
              <a:ext cx="249014" cy="126327"/>
            </a:xfrm>
            <a:prstGeom prst="rect">
              <a:avLst/>
            </a:prstGeom>
            <a:solidFill>
              <a:srgbClr val="1CABE2">
                <a:alpha val="100000"/>
              </a:srgbClr>
            </a:solidFill>
          </p:spPr>
          <p:txBody>
            <a:bodyPr/>
            <a:lstStyle/>
            <a:p/>
          </p:txBody>
        </p:sp>
        <p:sp>
          <p:nvSpPr>
            <p:cNvPr id="35" name="rc35"/>
            <p:cNvSpPr/>
            <p:nvPr/>
          </p:nvSpPr>
          <p:spPr>
            <a:xfrm>
              <a:off x="4907924" y="3779592"/>
              <a:ext cx="249014" cy="94047"/>
            </a:xfrm>
            <a:prstGeom prst="rect">
              <a:avLst/>
            </a:prstGeom>
            <a:solidFill>
              <a:srgbClr val="1CABE2">
                <a:alpha val="100000"/>
              </a:srgbClr>
            </a:solidFill>
          </p:spPr>
          <p:txBody>
            <a:bodyPr/>
            <a:lstStyle/>
            <a:p/>
          </p:txBody>
        </p:sp>
        <p:sp>
          <p:nvSpPr>
            <p:cNvPr id="36" name="rc36"/>
            <p:cNvSpPr/>
            <p:nvPr/>
          </p:nvSpPr>
          <p:spPr>
            <a:xfrm>
              <a:off x="5184607" y="3786845"/>
              <a:ext cx="249014" cy="86795"/>
            </a:xfrm>
            <a:prstGeom prst="rect">
              <a:avLst/>
            </a:prstGeom>
            <a:solidFill>
              <a:srgbClr val="1CABE2">
                <a:alpha val="100000"/>
              </a:srgbClr>
            </a:solidFill>
          </p:spPr>
          <p:txBody>
            <a:bodyPr/>
            <a:lstStyle/>
            <a:p/>
          </p:txBody>
        </p:sp>
        <p:sp>
          <p:nvSpPr>
            <p:cNvPr id="37" name="rc37"/>
            <p:cNvSpPr/>
            <p:nvPr/>
          </p:nvSpPr>
          <p:spPr>
            <a:xfrm>
              <a:off x="5461289" y="3781648"/>
              <a:ext cx="249014" cy="91991"/>
            </a:xfrm>
            <a:prstGeom prst="rect">
              <a:avLst/>
            </a:prstGeom>
            <a:solidFill>
              <a:srgbClr val="1CABE2">
                <a:alpha val="100000"/>
              </a:srgbClr>
            </a:solidFill>
          </p:spPr>
          <p:txBody>
            <a:bodyPr/>
            <a:lstStyle/>
            <a:p/>
          </p:txBody>
        </p:sp>
        <p:sp>
          <p:nvSpPr>
            <p:cNvPr id="38" name="rc38"/>
            <p:cNvSpPr/>
            <p:nvPr/>
          </p:nvSpPr>
          <p:spPr>
            <a:xfrm>
              <a:off x="5737971" y="3785431"/>
              <a:ext cx="249014" cy="88208"/>
            </a:xfrm>
            <a:prstGeom prst="rect">
              <a:avLst/>
            </a:prstGeom>
            <a:solidFill>
              <a:srgbClr val="1CABE2">
                <a:alpha val="100000"/>
              </a:srgbClr>
            </a:solidFill>
          </p:spPr>
          <p:txBody>
            <a:bodyPr/>
            <a:lstStyle/>
            <a:p/>
          </p:txBody>
        </p:sp>
        <p:sp>
          <p:nvSpPr>
            <p:cNvPr id="39" name="rc39"/>
            <p:cNvSpPr/>
            <p:nvPr/>
          </p:nvSpPr>
          <p:spPr>
            <a:xfrm>
              <a:off x="6014654" y="3790186"/>
              <a:ext cx="249014" cy="83453"/>
            </a:xfrm>
            <a:prstGeom prst="rect">
              <a:avLst/>
            </a:prstGeom>
            <a:solidFill>
              <a:srgbClr val="1CABE2">
                <a:alpha val="100000"/>
              </a:srgbClr>
            </a:solidFill>
          </p:spPr>
          <p:txBody>
            <a:bodyPr/>
            <a:lstStyle/>
            <a:p/>
          </p:txBody>
        </p:sp>
        <p:sp>
          <p:nvSpPr>
            <p:cNvPr id="40" name="rc40"/>
            <p:cNvSpPr/>
            <p:nvPr/>
          </p:nvSpPr>
          <p:spPr>
            <a:xfrm>
              <a:off x="6291336" y="3795015"/>
              <a:ext cx="249014" cy="78624"/>
            </a:xfrm>
            <a:prstGeom prst="rect">
              <a:avLst/>
            </a:prstGeom>
            <a:solidFill>
              <a:srgbClr val="1CABE2">
                <a:alpha val="100000"/>
              </a:srgbClr>
            </a:solidFill>
          </p:spPr>
          <p:txBody>
            <a:bodyPr/>
            <a:lstStyle/>
            <a:p/>
          </p:txBody>
        </p:sp>
        <p:sp>
          <p:nvSpPr>
            <p:cNvPr id="41" name="rc41"/>
            <p:cNvSpPr/>
            <p:nvPr/>
          </p:nvSpPr>
          <p:spPr>
            <a:xfrm>
              <a:off x="6568018" y="3799514"/>
              <a:ext cx="249014" cy="74125"/>
            </a:xfrm>
            <a:prstGeom prst="rect">
              <a:avLst/>
            </a:prstGeom>
            <a:solidFill>
              <a:srgbClr val="1CABE2">
                <a:alpha val="100000"/>
              </a:srgbClr>
            </a:solidFill>
          </p:spPr>
          <p:txBody>
            <a:bodyPr/>
            <a:lstStyle/>
            <a:p/>
          </p:txBody>
        </p:sp>
        <p:sp>
          <p:nvSpPr>
            <p:cNvPr id="42" name="rc42"/>
            <p:cNvSpPr/>
            <p:nvPr/>
          </p:nvSpPr>
          <p:spPr>
            <a:xfrm>
              <a:off x="6844701" y="3646838"/>
              <a:ext cx="249014" cy="226801"/>
            </a:xfrm>
            <a:prstGeom prst="rect">
              <a:avLst/>
            </a:prstGeom>
            <a:solidFill>
              <a:srgbClr val="1CABE2">
                <a:alpha val="100000"/>
              </a:srgbClr>
            </a:solidFill>
          </p:spPr>
          <p:txBody>
            <a:bodyPr/>
            <a:lstStyle/>
            <a:p/>
          </p:txBody>
        </p:sp>
        <p:sp>
          <p:nvSpPr>
            <p:cNvPr id="43" name="rc43"/>
            <p:cNvSpPr/>
            <p:nvPr/>
          </p:nvSpPr>
          <p:spPr>
            <a:xfrm>
              <a:off x="7121383" y="3667513"/>
              <a:ext cx="249014" cy="206126"/>
            </a:xfrm>
            <a:prstGeom prst="rect">
              <a:avLst/>
            </a:prstGeom>
            <a:solidFill>
              <a:srgbClr val="1CABE2">
                <a:alpha val="100000"/>
              </a:srgbClr>
            </a:solidFill>
          </p:spPr>
          <p:txBody>
            <a:bodyPr/>
            <a:lstStyle/>
            <a:p/>
          </p:txBody>
        </p:sp>
        <p:sp>
          <p:nvSpPr>
            <p:cNvPr id="44" name="rc44"/>
            <p:cNvSpPr/>
            <p:nvPr/>
          </p:nvSpPr>
          <p:spPr>
            <a:xfrm>
              <a:off x="7398065" y="3652181"/>
              <a:ext cx="249014" cy="221458"/>
            </a:xfrm>
            <a:prstGeom prst="rect">
              <a:avLst/>
            </a:prstGeom>
            <a:solidFill>
              <a:srgbClr val="1CABE2">
                <a:alpha val="100000"/>
              </a:srgbClr>
            </a:solidFill>
          </p:spPr>
          <p:txBody>
            <a:bodyPr/>
            <a:lstStyle/>
            <a:p/>
          </p:txBody>
        </p:sp>
        <p:sp>
          <p:nvSpPr>
            <p:cNvPr id="45" name="rc45"/>
            <p:cNvSpPr/>
            <p:nvPr/>
          </p:nvSpPr>
          <p:spPr>
            <a:xfrm>
              <a:off x="7674748" y="3637473"/>
              <a:ext cx="249014" cy="236166"/>
            </a:xfrm>
            <a:prstGeom prst="rect">
              <a:avLst/>
            </a:prstGeom>
            <a:solidFill>
              <a:srgbClr val="1CABE2">
                <a:alpha val="100000"/>
              </a:srgbClr>
            </a:solidFill>
          </p:spPr>
          <p:txBody>
            <a:bodyPr/>
            <a:lstStyle/>
            <a:p/>
          </p:txBody>
        </p:sp>
        <p:sp>
          <p:nvSpPr>
            <p:cNvPr id="46" name="rc46"/>
            <p:cNvSpPr/>
            <p:nvPr/>
          </p:nvSpPr>
          <p:spPr>
            <a:xfrm>
              <a:off x="7951430" y="3638814"/>
              <a:ext cx="249014" cy="234825"/>
            </a:xfrm>
            <a:prstGeom prst="rect">
              <a:avLst/>
            </a:prstGeom>
            <a:solidFill>
              <a:srgbClr val="1CABE2">
                <a:alpha val="100000"/>
              </a:srgbClr>
            </a:solidFill>
          </p:spPr>
          <p:txBody>
            <a:bodyPr/>
            <a:lstStyle/>
            <a:p/>
          </p:txBody>
        </p:sp>
        <p:sp>
          <p:nvSpPr>
            <p:cNvPr id="47" name="rc47"/>
            <p:cNvSpPr/>
            <p:nvPr/>
          </p:nvSpPr>
          <p:spPr>
            <a:xfrm>
              <a:off x="1311054" y="3590137"/>
              <a:ext cx="249014" cy="116742"/>
            </a:xfrm>
            <a:prstGeom prst="rect">
              <a:avLst/>
            </a:prstGeom>
            <a:solidFill>
              <a:srgbClr val="B3B3B3">
                <a:alpha val="100000"/>
              </a:srgbClr>
            </a:solidFill>
          </p:spPr>
          <p:txBody>
            <a:bodyPr/>
            <a:lstStyle/>
            <a:p/>
          </p:txBody>
        </p:sp>
        <p:sp>
          <p:nvSpPr>
            <p:cNvPr id="48" name="rc48"/>
            <p:cNvSpPr/>
            <p:nvPr/>
          </p:nvSpPr>
          <p:spPr>
            <a:xfrm>
              <a:off x="1587736" y="3538229"/>
              <a:ext cx="249014" cy="134167"/>
            </a:xfrm>
            <a:prstGeom prst="rect">
              <a:avLst/>
            </a:prstGeom>
            <a:solidFill>
              <a:srgbClr val="B3B3B3">
                <a:alpha val="100000"/>
              </a:srgbClr>
            </a:solidFill>
          </p:spPr>
          <p:txBody>
            <a:bodyPr/>
            <a:lstStyle/>
            <a:p/>
          </p:txBody>
        </p:sp>
        <p:sp>
          <p:nvSpPr>
            <p:cNvPr id="49" name="rc49"/>
            <p:cNvSpPr/>
            <p:nvPr/>
          </p:nvSpPr>
          <p:spPr>
            <a:xfrm>
              <a:off x="1864419" y="3490250"/>
              <a:ext cx="249014" cy="133341"/>
            </a:xfrm>
            <a:prstGeom prst="rect">
              <a:avLst/>
            </a:prstGeom>
            <a:solidFill>
              <a:srgbClr val="B3B3B3">
                <a:alpha val="100000"/>
              </a:srgbClr>
            </a:solidFill>
          </p:spPr>
          <p:txBody>
            <a:bodyPr/>
            <a:lstStyle/>
            <a:p/>
          </p:txBody>
        </p:sp>
        <p:sp>
          <p:nvSpPr>
            <p:cNvPr id="50" name="rc50"/>
            <p:cNvSpPr/>
            <p:nvPr/>
          </p:nvSpPr>
          <p:spPr>
            <a:xfrm>
              <a:off x="2141101" y="3447174"/>
              <a:ext cx="249014" cy="147626"/>
            </a:xfrm>
            <a:prstGeom prst="rect">
              <a:avLst/>
            </a:prstGeom>
            <a:solidFill>
              <a:srgbClr val="B3B3B3">
                <a:alpha val="100000"/>
              </a:srgbClr>
            </a:solidFill>
          </p:spPr>
          <p:txBody>
            <a:bodyPr/>
            <a:lstStyle/>
            <a:p/>
          </p:txBody>
        </p:sp>
        <p:sp>
          <p:nvSpPr>
            <p:cNvPr id="51" name="rc51"/>
            <p:cNvSpPr/>
            <p:nvPr/>
          </p:nvSpPr>
          <p:spPr>
            <a:xfrm>
              <a:off x="2417783" y="3470273"/>
              <a:ext cx="249014" cy="129081"/>
            </a:xfrm>
            <a:prstGeom prst="rect">
              <a:avLst/>
            </a:prstGeom>
            <a:solidFill>
              <a:srgbClr val="B3B3B3">
                <a:alpha val="100000"/>
              </a:srgbClr>
            </a:solidFill>
          </p:spPr>
          <p:txBody>
            <a:bodyPr/>
            <a:lstStyle/>
            <a:p/>
          </p:txBody>
        </p:sp>
        <p:sp>
          <p:nvSpPr>
            <p:cNvPr id="52" name="rc52"/>
            <p:cNvSpPr/>
            <p:nvPr/>
          </p:nvSpPr>
          <p:spPr>
            <a:xfrm>
              <a:off x="2694466" y="3509769"/>
              <a:ext cx="249014" cy="94929"/>
            </a:xfrm>
            <a:prstGeom prst="rect">
              <a:avLst/>
            </a:prstGeom>
            <a:solidFill>
              <a:srgbClr val="B3B3B3">
                <a:alpha val="100000"/>
              </a:srgbClr>
            </a:solidFill>
          </p:spPr>
          <p:txBody>
            <a:bodyPr/>
            <a:lstStyle/>
            <a:p/>
          </p:txBody>
        </p:sp>
        <p:sp>
          <p:nvSpPr>
            <p:cNvPr id="53" name="rc53"/>
            <p:cNvSpPr/>
            <p:nvPr/>
          </p:nvSpPr>
          <p:spPr>
            <a:xfrm>
              <a:off x="2971148" y="3527010"/>
              <a:ext cx="249014" cy="94525"/>
            </a:xfrm>
            <a:prstGeom prst="rect">
              <a:avLst/>
            </a:prstGeom>
            <a:solidFill>
              <a:srgbClr val="B3B3B3">
                <a:alpha val="100000"/>
              </a:srgbClr>
            </a:solidFill>
          </p:spPr>
          <p:txBody>
            <a:bodyPr/>
            <a:lstStyle/>
            <a:p/>
          </p:txBody>
        </p:sp>
        <p:sp>
          <p:nvSpPr>
            <p:cNvPr id="54" name="rc54"/>
            <p:cNvSpPr/>
            <p:nvPr/>
          </p:nvSpPr>
          <p:spPr>
            <a:xfrm>
              <a:off x="3247830" y="3557931"/>
              <a:ext cx="249014" cy="63127"/>
            </a:xfrm>
            <a:prstGeom prst="rect">
              <a:avLst/>
            </a:prstGeom>
            <a:solidFill>
              <a:srgbClr val="B3B3B3">
                <a:alpha val="100000"/>
              </a:srgbClr>
            </a:solidFill>
          </p:spPr>
          <p:txBody>
            <a:bodyPr/>
            <a:lstStyle/>
            <a:p/>
          </p:txBody>
        </p:sp>
        <p:sp>
          <p:nvSpPr>
            <p:cNvPr id="55" name="rc55"/>
            <p:cNvSpPr/>
            <p:nvPr/>
          </p:nvSpPr>
          <p:spPr>
            <a:xfrm>
              <a:off x="3524513" y="3571170"/>
              <a:ext cx="249014" cy="63677"/>
            </a:xfrm>
            <a:prstGeom prst="rect">
              <a:avLst/>
            </a:prstGeom>
            <a:solidFill>
              <a:srgbClr val="B3B3B3">
                <a:alpha val="100000"/>
              </a:srgbClr>
            </a:solidFill>
          </p:spPr>
          <p:txBody>
            <a:bodyPr/>
            <a:lstStyle/>
            <a:p/>
          </p:txBody>
        </p:sp>
        <p:sp>
          <p:nvSpPr>
            <p:cNvPr id="56" name="rc56"/>
            <p:cNvSpPr/>
            <p:nvPr/>
          </p:nvSpPr>
          <p:spPr>
            <a:xfrm>
              <a:off x="3801195" y="3563568"/>
              <a:ext cx="249014" cy="81598"/>
            </a:xfrm>
            <a:prstGeom prst="rect">
              <a:avLst/>
            </a:prstGeom>
            <a:solidFill>
              <a:srgbClr val="B3B3B3">
                <a:alpha val="100000"/>
              </a:srgbClr>
            </a:solidFill>
          </p:spPr>
          <p:txBody>
            <a:bodyPr/>
            <a:lstStyle/>
            <a:p/>
          </p:txBody>
        </p:sp>
        <p:sp>
          <p:nvSpPr>
            <p:cNvPr id="57" name="rc57"/>
            <p:cNvSpPr/>
            <p:nvPr/>
          </p:nvSpPr>
          <p:spPr>
            <a:xfrm>
              <a:off x="4077877" y="3566800"/>
              <a:ext cx="249014" cy="102273"/>
            </a:xfrm>
            <a:prstGeom prst="rect">
              <a:avLst/>
            </a:prstGeom>
            <a:solidFill>
              <a:srgbClr val="B3B3B3">
                <a:alpha val="100000"/>
              </a:srgbClr>
            </a:solidFill>
          </p:spPr>
          <p:txBody>
            <a:bodyPr/>
            <a:lstStyle/>
            <a:p/>
          </p:txBody>
        </p:sp>
        <p:sp>
          <p:nvSpPr>
            <p:cNvPr id="58" name="rc58"/>
            <p:cNvSpPr/>
            <p:nvPr/>
          </p:nvSpPr>
          <p:spPr>
            <a:xfrm>
              <a:off x="4354560" y="3556297"/>
              <a:ext cx="249014" cy="158662"/>
            </a:xfrm>
            <a:prstGeom prst="rect">
              <a:avLst/>
            </a:prstGeom>
            <a:solidFill>
              <a:srgbClr val="B3B3B3">
                <a:alpha val="100000"/>
              </a:srgbClr>
            </a:solidFill>
          </p:spPr>
          <p:txBody>
            <a:bodyPr/>
            <a:lstStyle/>
            <a:p/>
          </p:txBody>
        </p:sp>
        <p:sp>
          <p:nvSpPr>
            <p:cNvPr id="59" name="rc59"/>
            <p:cNvSpPr/>
            <p:nvPr/>
          </p:nvSpPr>
          <p:spPr>
            <a:xfrm>
              <a:off x="4631242" y="3566836"/>
              <a:ext cx="249014" cy="180475"/>
            </a:xfrm>
            <a:prstGeom prst="rect">
              <a:avLst/>
            </a:prstGeom>
            <a:solidFill>
              <a:srgbClr val="B3B3B3">
                <a:alpha val="100000"/>
              </a:srgbClr>
            </a:solidFill>
          </p:spPr>
          <p:txBody>
            <a:bodyPr/>
            <a:lstStyle/>
            <a:p/>
          </p:txBody>
        </p:sp>
        <p:sp>
          <p:nvSpPr>
            <p:cNvPr id="60" name="rc60"/>
            <p:cNvSpPr/>
            <p:nvPr/>
          </p:nvSpPr>
          <p:spPr>
            <a:xfrm>
              <a:off x="4907924" y="3553891"/>
              <a:ext cx="249014" cy="225700"/>
            </a:xfrm>
            <a:prstGeom prst="rect">
              <a:avLst/>
            </a:prstGeom>
            <a:solidFill>
              <a:srgbClr val="B3B3B3">
                <a:alpha val="100000"/>
              </a:srgbClr>
            </a:solidFill>
          </p:spPr>
          <p:txBody>
            <a:bodyPr/>
            <a:lstStyle/>
            <a:p/>
          </p:txBody>
        </p:sp>
        <p:sp>
          <p:nvSpPr>
            <p:cNvPr id="61" name="rc61"/>
            <p:cNvSpPr/>
            <p:nvPr/>
          </p:nvSpPr>
          <p:spPr>
            <a:xfrm>
              <a:off x="5184607" y="3504719"/>
              <a:ext cx="249014" cy="282125"/>
            </a:xfrm>
            <a:prstGeom prst="rect">
              <a:avLst/>
            </a:prstGeom>
            <a:solidFill>
              <a:srgbClr val="B3B3B3">
                <a:alpha val="100000"/>
              </a:srgbClr>
            </a:solidFill>
          </p:spPr>
          <p:txBody>
            <a:bodyPr/>
            <a:lstStyle/>
            <a:p/>
          </p:txBody>
        </p:sp>
        <p:sp>
          <p:nvSpPr>
            <p:cNvPr id="62" name="rc62"/>
            <p:cNvSpPr/>
            <p:nvPr/>
          </p:nvSpPr>
          <p:spPr>
            <a:xfrm>
              <a:off x="5461289" y="3482649"/>
              <a:ext cx="249014" cy="298999"/>
            </a:xfrm>
            <a:prstGeom prst="rect">
              <a:avLst/>
            </a:prstGeom>
            <a:solidFill>
              <a:srgbClr val="B3B3B3">
                <a:alpha val="100000"/>
              </a:srgbClr>
            </a:solidFill>
          </p:spPr>
          <p:txBody>
            <a:bodyPr/>
            <a:lstStyle/>
            <a:p/>
          </p:txBody>
        </p:sp>
        <p:sp>
          <p:nvSpPr>
            <p:cNvPr id="63" name="rc63"/>
            <p:cNvSpPr/>
            <p:nvPr/>
          </p:nvSpPr>
          <p:spPr>
            <a:xfrm>
              <a:off x="5737971" y="3498733"/>
              <a:ext cx="249014" cy="286697"/>
            </a:xfrm>
            <a:prstGeom prst="rect">
              <a:avLst/>
            </a:prstGeom>
            <a:solidFill>
              <a:srgbClr val="B3B3B3">
                <a:alpha val="100000"/>
              </a:srgbClr>
            </a:solidFill>
          </p:spPr>
          <p:txBody>
            <a:bodyPr/>
            <a:lstStyle/>
            <a:p/>
          </p:txBody>
        </p:sp>
        <p:sp>
          <p:nvSpPr>
            <p:cNvPr id="64" name="rc64"/>
            <p:cNvSpPr/>
            <p:nvPr/>
          </p:nvSpPr>
          <p:spPr>
            <a:xfrm>
              <a:off x="6014654" y="3518949"/>
              <a:ext cx="249014" cy="271236"/>
            </a:xfrm>
            <a:prstGeom prst="rect">
              <a:avLst/>
            </a:prstGeom>
            <a:solidFill>
              <a:srgbClr val="B3B3B3">
                <a:alpha val="100000"/>
              </a:srgbClr>
            </a:solidFill>
          </p:spPr>
          <p:txBody>
            <a:bodyPr/>
            <a:lstStyle/>
            <a:p/>
          </p:txBody>
        </p:sp>
        <p:sp>
          <p:nvSpPr>
            <p:cNvPr id="65" name="rc65"/>
            <p:cNvSpPr/>
            <p:nvPr/>
          </p:nvSpPr>
          <p:spPr>
            <a:xfrm>
              <a:off x="6291336" y="3539514"/>
              <a:ext cx="249014" cy="255501"/>
            </a:xfrm>
            <a:prstGeom prst="rect">
              <a:avLst/>
            </a:prstGeom>
            <a:solidFill>
              <a:srgbClr val="B3B3B3">
                <a:alpha val="100000"/>
              </a:srgbClr>
            </a:solidFill>
          </p:spPr>
          <p:txBody>
            <a:bodyPr/>
            <a:lstStyle/>
            <a:p/>
          </p:txBody>
        </p:sp>
        <p:sp>
          <p:nvSpPr>
            <p:cNvPr id="66" name="rc66"/>
            <p:cNvSpPr/>
            <p:nvPr/>
          </p:nvSpPr>
          <p:spPr>
            <a:xfrm>
              <a:off x="6568018" y="3558610"/>
              <a:ext cx="249014" cy="240903"/>
            </a:xfrm>
            <a:prstGeom prst="rect">
              <a:avLst/>
            </a:prstGeom>
            <a:solidFill>
              <a:srgbClr val="B3B3B3">
                <a:alpha val="100000"/>
              </a:srgbClr>
            </a:solidFill>
          </p:spPr>
          <p:txBody>
            <a:bodyPr/>
            <a:lstStyle/>
            <a:p/>
          </p:txBody>
        </p:sp>
        <p:sp>
          <p:nvSpPr>
            <p:cNvPr id="67" name="rc67"/>
            <p:cNvSpPr/>
            <p:nvPr/>
          </p:nvSpPr>
          <p:spPr>
            <a:xfrm>
              <a:off x="6844701" y="3367705"/>
              <a:ext cx="249014" cy="279132"/>
            </a:xfrm>
            <a:prstGeom prst="rect">
              <a:avLst/>
            </a:prstGeom>
            <a:solidFill>
              <a:srgbClr val="B3B3B3">
                <a:alpha val="100000"/>
              </a:srgbClr>
            </a:solidFill>
          </p:spPr>
          <p:txBody>
            <a:bodyPr/>
            <a:lstStyle/>
            <a:p/>
          </p:txBody>
        </p:sp>
        <p:sp>
          <p:nvSpPr>
            <p:cNvPr id="68" name="rc68"/>
            <p:cNvSpPr/>
            <p:nvPr/>
          </p:nvSpPr>
          <p:spPr>
            <a:xfrm>
              <a:off x="7121383" y="3306800"/>
              <a:ext cx="249014" cy="360712"/>
            </a:xfrm>
            <a:prstGeom prst="rect">
              <a:avLst/>
            </a:prstGeom>
            <a:solidFill>
              <a:srgbClr val="B3B3B3">
                <a:alpha val="100000"/>
              </a:srgbClr>
            </a:solidFill>
          </p:spPr>
          <p:txBody>
            <a:bodyPr/>
            <a:lstStyle/>
            <a:p/>
          </p:txBody>
        </p:sp>
        <p:sp>
          <p:nvSpPr>
            <p:cNvPr id="69" name="rc69"/>
            <p:cNvSpPr/>
            <p:nvPr/>
          </p:nvSpPr>
          <p:spPr>
            <a:xfrm>
              <a:off x="7398065" y="3311482"/>
              <a:ext cx="249014" cy="340698"/>
            </a:xfrm>
            <a:prstGeom prst="rect">
              <a:avLst/>
            </a:prstGeom>
            <a:solidFill>
              <a:srgbClr val="B3B3B3">
                <a:alpha val="100000"/>
              </a:srgbClr>
            </a:solidFill>
          </p:spPr>
          <p:txBody>
            <a:bodyPr/>
            <a:lstStyle/>
            <a:p/>
          </p:txBody>
        </p:sp>
        <p:sp>
          <p:nvSpPr>
            <p:cNvPr id="70" name="rc70"/>
            <p:cNvSpPr/>
            <p:nvPr/>
          </p:nvSpPr>
          <p:spPr>
            <a:xfrm>
              <a:off x="7674748" y="3080824"/>
              <a:ext cx="249014" cy="556648"/>
            </a:xfrm>
            <a:prstGeom prst="rect">
              <a:avLst/>
            </a:prstGeom>
            <a:solidFill>
              <a:srgbClr val="B3B3B3">
                <a:alpha val="100000"/>
              </a:srgbClr>
            </a:solidFill>
          </p:spPr>
          <p:txBody>
            <a:bodyPr/>
            <a:lstStyle/>
            <a:p/>
          </p:txBody>
        </p:sp>
        <p:sp>
          <p:nvSpPr>
            <p:cNvPr id="71" name="rc71"/>
            <p:cNvSpPr/>
            <p:nvPr/>
          </p:nvSpPr>
          <p:spPr>
            <a:xfrm>
              <a:off x="7951430" y="3018175"/>
              <a:ext cx="249014" cy="620638"/>
            </a:xfrm>
            <a:prstGeom prst="rect">
              <a:avLst/>
            </a:prstGeom>
            <a:solidFill>
              <a:srgbClr val="B3B3B3">
                <a:alpha val="100000"/>
              </a:srgbClr>
            </a:solidFill>
          </p:spPr>
          <p:txBody>
            <a:bodyPr/>
            <a:lstStyle/>
            <a:p/>
          </p:txBody>
        </p:sp>
        <p:sp>
          <p:nvSpPr>
            <p:cNvPr id="72" name="pl72"/>
            <p:cNvSpPr/>
            <p:nvPr/>
          </p:nvSpPr>
          <p:spPr>
            <a:xfrm>
              <a:off x="1435561" y="1136152"/>
              <a:ext cx="6640376" cy="370701"/>
            </a:xfrm>
            <a:custGeom>
              <a:avLst/>
              <a:pathLst>
                <a:path w="6640376" h="370701">
                  <a:moveTo>
                    <a:pt x="0" y="171092"/>
                  </a:moveTo>
                  <a:lnTo>
                    <a:pt x="276682" y="228123"/>
                  </a:lnTo>
                  <a:lnTo>
                    <a:pt x="553364" y="313670"/>
                  </a:lnTo>
                  <a:lnTo>
                    <a:pt x="830047" y="370701"/>
                  </a:lnTo>
                  <a:lnTo>
                    <a:pt x="1106729" y="370701"/>
                  </a:lnTo>
                  <a:lnTo>
                    <a:pt x="1383411" y="370701"/>
                  </a:lnTo>
                  <a:lnTo>
                    <a:pt x="1660094" y="342185"/>
                  </a:lnTo>
                  <a:lnTo>
                    <a:pt x="1936776" y="342185"/>
                  </a:lnTo>
                  <a:lnTo>
                    <a:pt x="2213458" y="313670"/>
                  </a:lnTo>
                  <a:lnTo>
                    <a:pt x="2490141" y="285154"/>
                  </a:lnTo>
                  <a:lnTo>
                    <a:pt x="2766823" y="228123"/>
                  </a:lnTo>
                  <a:lnTo>
                    <a:pt x="3043505" y="142577"/>
                  </a:lnTo>
                  <a:lnTo>
                    <a:pt x="3320188" y="85546"/>
                  </a:lnTo>
                  <a:lnTo>
                    <a:pt x="3596870" y="28515"/>
                  </a:lnTo>
                  <a:lnTo>
                    <a:pt x="3873552" y="0"/>
                  </a:lnTo>
                  <a:lnTo>
                    <a:pt x="4150235" y="0"/>
                  </a:lnTo>
                  <a:lnTo>
                    <a:pt x="4426917" y="0"/>
                  </a:lnTo>
                  <a:lnTo>
                    <a:pt x="4703599" y="0"/>
                  </a:lnTo>
                  <a:lnTo>
                    <a:pt x="4980282" y="0"/>
                  </a:lnTo>
                  <a:lnTo>
                    <a:pt x="5256964" y="0"/>
                  </a:lnTo>
                  <a:lnTo>
                    <a:pt x="5533646" y="256639"/>
                  </a:lnTo>
                  <a:lnTo>
                    <a:pt x="5810329" y="228123"/>
                  </a:lnTo>
                  <a:lnTo>
                    <a:pt x="6087011" y="256639"/>
                  </a:lnTo>
                  <a:lnTo>
                    <a:pt x="6363693" y="285154"/>
                  </a:lnTo>
                  <a:lnTo>
                    <a:pt x="6640376" y="285154"/>
                  </a:lnTo>
                </a:path>
              </a:pathLst>
            </a:custGeom>
            <a:ln w="27101" cap="flat">
              <a:solidFill>
                <a:srgbClr val="0058AB">
                  <a:alpha val="50196"/>
                </a:srgbClr>
              </a:solidFill>
              <a:prstDash val="solid"/>
              <a:round/>
            </a:ln>
          </p:spPr>
          <p:txBody>
            <a:bodyPr/>
            <a:lstStyle/>
            <a:p/>
          </p:txBody>
        </p:sp>
        <p:sp>
          <p:nvSpPr>
            <p:cNvPr id="73" name="pl73"/>
            <p:cNvSpPr/>
            <p:nvPr/>
          </p:nvSpPr>
          <p:spPr>
            <a:xfrm>
              <a:off x="1435561" y="1506854"/>
              <a:ext cx="6640376" cy="969526"/>
            </a:xfrm>
            <a:custGeom>
              <a:avLst/>
              <a:pathLst>
                <a:path w="6640376" h="969526">
                  <a:moveTo>
                    <a:pt x="0" y="0"/>
                  </a:moveTo>
                  <a:lnTo>
                    <a:pt x="276682" y="85546"/>
                  </a:lnTo>
                  <a:lnTo>
                    <a:pt x="553364" y="171092"/>
                  </a:lnTo>
                  <a:lnTo>
                    <a:pt x="830047" y="256639"/>
                  </a:lnTo>
                  <a:lnTo>
                    <a:pt x="1106729" y="228123"/>
                  </a:lnTo>
                  <a:lnTo>
                    <a:pt x="1383411" y="171092"/>
                  </a:lnTo>
                  <a:lnTo>
                    <a:pt x="1660094" y="142577"/>
                  </a:lnTo>
                  <a:lnTo>
                    <a:pt x="1936776" y="85546"/>
                  </a:lnTo>
                  <a:lnTo>
                    <a:pt x="2213458" y="57030"/>
                  </a:lnTo>
                  <a:lnTo>
                    <a:pt x="2490141" y="57030"/>
                  </a:lnTo>
                  <a:lnTo>
                    <a:pt x="2766823" y="28515"/>
                  </a:lnTo>
                  <a:lnTo>
                    <a:pt x="3043505" y="28515"/>
                  </a:lnTo>
                  <a:lnTo>
                    <a:pt x="3320188" y="0"/>
                  </a:lnTo>
                  <a:lnTo>
                    <a:pt x="3596870" y="0"/>
                  </a:lnTo>
                  <a:lnTo>
                    <a:pt x="3873552" y="0"/>
                  </a:lnTo>
                  <a:lnTo>
                    <a:pt x="4150235" y="0"/>
                  </a:lnTo>
                  <a:lnTo>
                    <a:pt x="4426917" y="0"/>
                  </a:lnTo>
                  <a:lnTo>
                    <a:pt x="4703599" y="0"/>
                  </a:lnTo>
                  <a:lnTo>
                    <a:pt x="4980282" y="0"/>
                  </a:lnTo>
                  <a:lnTo>
                    <a:pt x="5256964" y="0"/>
                  </a:lnTo>
                  <a:lnTo>
                    <a:pt x="5533646" y="342185"/>
                  </a:lnTo>
                  <a:lnTo>
                    <a:pt x="5810329" y="456247"/>
                  </a:lnTo>
                  <a:lnTo>
                    <a:pt x="6087011" y="456247"/>
                  </a:lnTo>
                  <a:lnTo>
                    <a:pt x="6363693" y="855464"/>
                  </a:lnTo>
                  <a:lnTo>
                    <a:pt x="6640376" y="969526"/>
                  </a:lnTo>
                </a:path>
              </a:pathLst>
            </a:custGeom>
            <a:ln w="27101" cap="flat">
              <a:solidFill>
                <a:srgbClr val="333333">
                  <a:alpha val="50196"/>
                </a:srgbClr>
              </a:solidFill>
              <a:prstDash val="solid"/>
              <a:round/>
            </a:ln>
          </p:spPr>
          <p:txBody>
            <a:bodyPr/>
            <a:lstStyle/>
            <a:p/>
          </p:txBody>
        </p:sp>
        <p:sp>
          <p:nvSpPr>
            <p:cNvPr id="74" name="tx74"/>
            <p:cNvSpPr/>
            <p:nvPr/>
          </p:nvSpPr>
          <p:spPr>
            <a:xfrm>
              <a:off x="663223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6908918"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7185600"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7462283"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7738965"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8015647"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632236"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1" name="tx81"/>
            <p:cNvSpPr/>
            <p:nvPr/>
          </p:nvSpPr>
          <p:spPr>
            <a:xfrm>
              <a:off x="6908918"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2" name="tx82"/>
            <p:cNvSpPr/>
            <p:nvPr/>
          </p:nvSpPr>
          <p:spPr>
            <a:xfrm>
              <a:off x="7185600"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3" name="tx83"/>
            <p:cNvSpPr/>
            <p:nvPr/>
          </p:nvSpPr>
          <p:spPr>
            <a:xfrm>
              <a:off x="7462283"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4" name="tx84"/>
            <p:cNvSpPr/>
            <p:nvPr/>
          </p:nvSpPr>
          <p:spPr>
            <a:xfrm>
              <a:off x="7738965" y="24149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53</a:t>
              </a:r>
            </a:p>
          </p:txBody>
        </p:sp>
        <p:sp>
          <p:nvSpPr>
            <p:cNvPr id="85" name="tx85"/>
            <p:cNvSpPr/>
            <p:nvPr/>
          </p:nvSpPr>
          <p:spPr>
            <a:xfrm>
              <a:off x="8015647" y="2529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49</a:t>
              </a:r>
            </a:p>
          </p:txBody>
        </p:sp>
        <p:sp>
          <p:nvSpPr>
            <p:cNvPr id="86" name="tx86"/>
            <p:cNvSpPr/>
            <p:nvPr/>
          </p:nvSpPr>
          <p:spPr>
            <a:xfrm>
              <a:off x="1360212" y="37498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87" name="tx87"/>
            <p:cNvSpPr/>
            <p:nvPr/>
          </p:nvSpPr>
          <p:spPr>
            <a:xfrm>
              <a:off x="2713479" y="370005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88" name="tx88"/>
            <p:cNvSpPr/>
            <p:nvPr/>
          </p:nvSpPr>
          <p:spPr>
            <a:xfrm>
              <a:off x="4096891" y="373224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89" name="tx89"/>
            <p:cNvSpPr/>
            <p:nvPr/>
          </p:nvSpPr>
          <p:spPr>
            <a:xfrm>
              <a:off x="5555651" y="37885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0" name="tx90"/>
            <p:cNvSpPr/>
            <p:nvPr/>
          </p:nvSpPr>
          <p:spPr>
            <a:xfrm>
              <a:off x="6662380" y="37977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1" name="tx91"/>
            <p:cNvSpPr/>
            <p:nvPr/>
          </p:nvSpPr>
          <p:spPr>
            <a:xfrm>
              <a:off x="6863714" y="371974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2" name="tx92"/>
            <p:cNvSpPr/>
            <p:nvPr/>
          </p:nvSpPr>
          <p:spPr>
            <a:xfrm>
              <a:off x="7140396" y="37314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3" name="tx93"/>
            <p:cNvSpPr/>
            <p:nvPr/>
          </p:nvSpPr>
          <p:spPr>
            <a:xfrm>
              <a:off x="7417079" y="372379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94" name="tx94"/>
            <p:cNvSpPr/>
            <p:nvPr/>
          </p:nvSpPr>
          <p:spPr>
            <a:xfrm>
              <a:off x="7693761" y="37151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95" name="tx95"/>
            <p:cNvSpPr/>
            <p:nvPr/>
          </p:nvSpPr>
          <p:spPr>
            <a:xfrm>
              <a:off x="7970443" y="37157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6" name="tx96"/>
            <p:cNvSpPr/>
            <p:nvPr/>
          </p:nvSpPr>
          <p:spPr>
            <a:xfrm>
              <a:off x="1360212" y="36080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7" name="tx97"/>
            <p:cNvSpPr/>
            <p:nvPr/>
          </p:nvSpPr>
          <p:spPr>
            <a:xfrm>
              <a:off x="2743624" y="35167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 name="tx98"/>
            <p:cNvSpPr/>
            <p:nvPr/>
          </p:nvSpPr>
          <p:spPr>
            <a:xfrm>
              <a:off x="4127035" y="35774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9" name="tx99"/>
            <p:cNvSpPr/>
            <p:nvPr/>
          </p:nvSpPr>
          <p:spPr>
            <a:xfrm>
              <a:off x="5480302" y="359165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00" name="tx100"/>
            <p:cNvSpPr/>
            <p:nvPr/>
          </p:nvSpPr>
          <p:spPr>
            <a:xfrm>
              <a:off x="6587032" y="36385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1" name="tx101"/>
            <p:cNvSpPr/>
            <p:nvPr/>
          </p:nvSpPr>
          <p:spPr>
            <a:xfrm>
              <a:off x="6863714" y="34668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02" name="tx102"/>
            <p:cNvSpPr/>
            <p:nvPr/>
          </p:nvSpPr>
          <p:spPr>
            <a:xfrm>
              <a:off x="7140396" y="34467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03" name="tx103"/>
            <p:cNvSpPr/>
            <p:nvPr/>
          </p:nvSpPr>
          <p:spPr>
            <a:xfrm>
              <a:off x="7417079" y="34413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4" name="tx104"/>
            <p:cNvSpPr/>
            <p:nvPr/>
          </p:nvSpPr>
          <p:spPr>
            <a:xfrm>
              <a:off x="7693761" y="33186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05" name="tx105"/>
            <p:cNvSpPr/>
            <p:nvPr/>
          </p:nvSpPr>
          <p:spPr>
            <a:xfrm>
              <a:off x="7970443" y="328800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06" name="tx106"/>
            <p:cNvSpPr/>
            <p:nvPr/>
          </p:nvSpPr>
          <p:spPr>
            <a:xfrm>
              <a:off x="1330067" y="34720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a:t>
              </a:r>
            </a:p>
          </p:txBody>
        </p:sp>
        <p:sp>
          <p:nvSpPr>
            <p:cNvPr id="107" name="tx107"/>
            <p:cNvSpPr/>
            <p:nvPr/>
          </p:nvSpPr>
          <p:spPr>
            <a:xfrm>
              <a:off x="2713479" y="33917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08" name="tx108"/>
            <p:cNvSpPr/>
            <p:nvPr/>
          </p:nvSpPr>
          <p:spPr>
            <a:xfrm>
              <a:off x="4096891" y="34487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a:t>
              </a:r>
            </a:p>
          </p:txBody>
        </p:sp>
        <p:sp>
          <p:nvSpPr>
            <p:cNvPr id="109" name="tx109"/>
            <p:cNvSpPr/>
            <p:nvPr/>
          </p:nvSpPr>
          <p:spPr>
            <a:xfrm>
              <a:off x="5480302" y="33645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10" name="tx110"/>
            <p:cNvSpPr/>
            <p:nvPr/>
          </p:nvSpPr>
          <p:spPr>
            <a:xfrm>
              <a:off x="6587032" y="34418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17.2</a:t>
              </a:r>
            </a:p>
          </p:txBody>
        </p:sp>
        <p:sp>
          <p:nvSpPr>
            <p:cNvPr id="111" name="tx111"/>
            <p:cNvSpPr/>
            <p:nvPr/>
          </p:nvSpPr>
          <p:spPr>
            <a:xfrm>
              <a:off x="6863714" y="32496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12" name="tx112"/>
            <p:cNvSpPr/>
            <p:nvPr/>
          </p:nvSpPr>
          <p:spPr>
            <a:xfrm>
              <a:off x="7140396" y="31887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30.9</a:t>
              </a:r>
            </a:p>
          </p:txBody>
        </p:sp>
        <p:sp>
          <p:nvSpPr>
            <p:cNvPr id="113" name="tx113"/>
            <p:cNvSpPr/>
            <p:nvPr/>
          </p:nvSpPr>
          <p:spPr>
            <a:xfrm>
              <a:off x="7417079" y="31933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14" name="tx114"/>
            <p:cNvSpPr/>
            <p:nvPr/>
          </p:nvSpPr>
          <p:spPr>
            <a:xfrm>
              <a:off x="7693761" y="29627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43.2</a:t>
              </a:r>
            </a:p>
          </p:txBody>
        </p:sp>
        <p:sp>
          <p:nvSpPr>
            <p:cNvPr id="115" name="tx115"/>
            <p:cNvSpPr/>
            <p:nvPr/>
          </p:nvSpPr>
          <p:spPr>
            <a:xfrm>
              <a:off x="7970443" y="29001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46.6</a:t>
              </a:r>
            </a:p>
          </p:txBody>
        </p:sp>
        <p:sp>
          <p:nvSpPr>
            <p:cNvPr id="116" name="tx116"/>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55386" y="290344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8" name="tx118"/>
            <p:cNvSpPr/>
            <p:nvPr/>
          </p:nvSpPr>
          <p:spPr>
            <a:xfrm>
              <a:off x="577692" y="19853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9" name="tx119"/>
            <p:cNvSpPr/>
            <p:nvPr/>
          </p:nvSpPr>
          <p:spPr>
            <a:xfrm>
              <a:off x="577692" y="10672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778716"/>
              <a:ext cx="201456" cy="201456"/>
            </a:xfrm>
            <a:prstGeom prst="rect">
              <a:avLst/>
            </a:prstGeom>
            <a:solidFill>
              <a:srgbClr val="B3B3B3">
                <a:alpha val="100000"/>
              </a:srgbClr>
            </a:solidFill>
          </p:spPr>
          <p:txBody>
            <a:bodyPr/>
            <a:lstStyle/>
            <a:p/>
          </p:txBody>
        </p:sp>
        <p:sp>
          <p:nvSpPr>
            <p:cNvPr id="142" name="rc142"/>
            <p:cNvSpPr/>
            <p:nvPr/>
          </p:nvSpPr>
          <p:spPr>
            <a:xfrm>
              <a:off x="5573066" y="4778716"/>
              <a:ext cx="201456" cy="201456"/>
            </a:xfrm>
            <a:prstGeom prst="rect">
              <a:avLst/>
            </a:prstGeom>
            <a:solidFill>
              <a:srgbClr val="1CABE2">
                <a:alpha val="100000"/>
              </a:srgbClr>
            </a:solidFill>
          </p:spPr>
          <p:txBody>
            <a:bodyPr/>
            <a:lstStyle/>
            <a:p/>
          </p:txBody>
        </p:sp>
        <p:sp>
          <p:nvSpPr>
            <p:cNvPr id="143" name="tx143"/>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4553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Lebanon, 2000-2024</a:t>
              </a:r>
            </a:p>
          </p:txBody>
        </p:sp>
        <p:sp>
          <p:nvSpPr>
            <p:cNvPr id="146" name="pl146"/>
            <p:cNvSpPr/>
            <p:nvPr/>
          </p:nvSpPr>
          <p:spPr>
            <a:xfrm>
              <a:off x="205041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52914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0078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48659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96532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78978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26850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74723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22596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650800"/>
              <a:ext cx="596962" cy="164676"/>
            </a:xfrm>
            <a:prstGeom prst="rect">
              <a:avLst/>
            </a:prstGeom>
            <a:solidFill>
              <a:srgbClr val="1CABE2">
                <a:alpha val="100000"/>
              </a:srgbClr>
            </a:solidFill>
          </p:spPr>
          <p:txBody>
            <a:bodyPr/>
            <a:lstStyle/>
            <a:p/>
          </p:txBody>
        </p:sp>
        <p:sp>
          <p:nvSpPr>
            <p:cNvPr id="160" name="rc160"/>
            <p:cNvSpPr/>
            <p:nvPr/>
          </p:nvSpPr>
          <p:spPr>
            <a:xfrm>
              <a:off x="1311054" y="5444954"/>
              <a:ext cx="1901938" cy="164676"/>
            </a:xfrm>
            <a:prstGeom prst="rect">
              <a:avLst/>
            </a:prstGeom>
            <a:solidFill>
              <a:srgbClr val="1CABE2">
                <a:alpha val="100000"/>
              </a:srgbClr>
            </a:solidFill>
          </p:spPr>
          <p:txBody>
            <a:bodyPr/>
            <a:lstStyle/>
            <a:p/>
          </p:txBody>
        </p:sp>
        <p:sp>
          <p:nvSpPr>
            <p:cNvPr id="161" name="rc161"/>
            <p:cNvSpPr/>
            <p:nvPr/>
          </p:nvSpPr>
          <p:spPr>
            <a:xfrm>
              <a:off x="1311054" y="5239108"/>
              <a:ext cx="1891144" cy="164676"/>
            </a:xfrm>
            <a:prstGeom prst="rect">
              <a:avLst/>
            </a:prstGeom>
            <a:solidFill>
              <a:srgbClr val="1CABE2">
                <a:alpha val="100000"/>
              </a:srgbClr>
            </a:solidFill>
          </p:spPr>
          <p:txBody>
            <a:bodyPr/>
            <a:lstStyle/>
            <a:p/>
          </p:txBody>
        </p:sp>
        <p:sp>
          <p:nvSpPr>
            <p:cNvPr id="162" name="rc162"/>
            <p:cNvSpPr/>
            <p:nvPr/>
          </p:nvSpPr>
          <p:spPr>
            <a:xfrm>
              <a:off x="1908016" y="5650800"/>
              <a:ext cx="1940090" cy="164676"/>
            </a:xfrm>
            <a:prstGeom prst="rect">
              <a:avLst/>
            </a:prstGeom>
            <a:solidFill>
              <a:srgbClr val="B3B3B3">
                <a:alpha val="100000"/>
              </a:srgbClr>
            </a:solidFill>
          </p:spPr>
          <p:txBody>
            <a:bodyPr/>
            <a:lstStyle/>
            <a:p/>
          </p:txBody>
        </p:sp>
        <p:sp>
          <p:nvSpPr>
            <p:cNvPr id="163" name="rc163"/>
            <p:cNvSpPr/>
            <p:nvPr/>
          </p:nvSpPr>
          <p:spPr>
            <a:xfrm>
              <a:off x="3212993" y="5444954"/>
              <a:ext cx="4482909" cy="164676"/>
            </a:xfrm>
            <a:prstGeom prst="rect">
              <a:avLst/>
            </a:prstGeom>
            <a:solidFill>
              <a:srgbClr val="B3B3B3">
                <a:alpha val="100000"/>
              </a:srgbClr>
            </a:solidFill>
          </p:spPr>
          <p:txBody>
            <a:bodyPr/>
            <a:lstStyle/>
            <a:p/>
          </p:txBody>
        </p:sp>
        <p:sp>
          <p:nvSpPr>
            <p:cNvPr id="164" name="rc164"/>
            <p:cNvSpPr/>
            <p:nvPr/>
          </p:nvSpPr>
          <p:spPr>
            <a:xfrm>
              <a:off x="3202198" y="5239108"/>
              <a:ext cx="4998245" cy="164676"/>
            </a:xfrm>
            <a:prstGeom prst="rect">
              <a:avLst/>
            </a:prstGeom>
            <a:solidFill>
              <a:srgbClr val="B3B3B3">
                <a:alpha val="100000"/>
              </a:srgbClr>
            </a:solidFill>
          </p:spPr>
          <p:txBody>
            <a:bodyPr/>
            <a:lstStyle/>
            <a:p/>
          </p:txBody>
        </p:sp>
        <p:sp>
          <p:nvSpPr>
            <p:cNvPr id="165" name="tx165"/>
            <p:cNvSpPr/>
            <p:nvPr/>
          </p:nvSpPr>
          <p:spPr>
            <a:xfrm>
              <a:off x="3960633"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17.2</a:t>
              </a:r>
            </a:p>
          </p:txBody>
        </p:sp>
        <p:sp>
          <p:nvSpPr>
            <p:cNvPr id="166" name="tx166"/>
            <p:cNvSpPr/>
            <p:nvPr/>
          </p:nvSpPr>
          <p:spPr>
            <a:xfrm>
              <a:off x="7808429"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43.2</a:t>
              </a:r>
            </a:p>
          </p:txBody>
        </p:sp>
        <p:sp>
          <p:nvSpPr>
            <p:cNvPr id="167" name="tx167"/>
            <p:cNvSpPr/>
            <p:nvPr/>
          </p:nvSpPr>
          <p:spPr>
            <a:xfrm>
              <a:off x="831297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46.6</a:t>
              </a:r>
            </a:p>
          </p:txBody>
        </p:sp>
        <p:sp>
          <p:nvSpPr>
            <p:cNvPr id="168" name="tx168"/>
            <p:cNvSpPr/>
            <p:nvPr/>
          </p:nvSpPr>
          <p:spPr>
            <a:xfrm>
              <a:off x="1577380" y="5691753"/>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69" name="tx169"/>
            <p:cNvSpPr/>
            <p:nvPr/>
          </p:nvSpPr>
          <p:spPr>
            <a:xfrm>
              <a:off x="214949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a:t>
              </a:r>
            </a:p>
          </p:txBody>
        </p:sp>
        <p:sp>
          <p:nvSpPr>
            <p:cNvPr id="170" name="tx170"/>
            <p:cNvSpPr/>
            <p:nvPr/>
          </p:nvSpPr>
          <p:spPr>
            <a:xfrm>
              <a:off x="214409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12.8</a:t>
              </a:r>
            </a:p>
          </p:txBody>
        </p:sp>
        <p:sp>
          <p:nvSpPr>
            <p:cNvPr id="171" name="tx171"/>
            <p:cNvSpPr/>
            <p:nvPr/>
          </p:nvSpPr>
          <p:spPr>
            <a:xfrm>
              <a:off x="2765534"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13.1</a:t>
              </a:r>
            </a:p>
          </p:txBody>
        </p:sp>
        <p:sp>
          <p:nvSpPr>
            <p:cNvPr id="172" name="tx172"/>
            <p:cNvSpPr/>
            <p:nvPr/>
          </p:nvSpPr>
          <p:spPr>
            <a:xfrm>
              <a:off x="5341921"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30.3</a:t>
              </a:r>
            </a:p>
          </p:txBody>
        </p:sp>
        <p:sp>
          <p:nvSpPr>
            <p:cNvPr id="173" name="tx173"/>
            <p:cNvSpPr/>
            <p:nvPr/>
          </p:nvSpPr>
          <p:spPr>
            <a:xfrm>
              <a:off x="5588794"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a:t>
              </a:r>
            </a:p>
          </p:txBody>
        </p:sp>
        <p:sp>
          <p:nvSpPr>
            <p:cNvPr id="174" name="tx174"/>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66549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414422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5622952"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1" name="tx181"/>
            <p:cNvSpPr/>
            <p:nvPr/>
          </p:nvSpPr>
          <p:spPr>
            <a:xfrm>
              <a:off x="710167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2" name="tx182"/>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Lebanon.
In 2024, DTP1 coverage in Lebanon remained constant 86%. The number of children missing out on any DTP vaccination (zero-dose children) remained constant at from 13,000 in 2023 to 13,000 in 2024.
DTP3 coverage declined at 49% in 2024, leaving 47,000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371413"/>
            </a:xfrm>
            <a:custGeom>
              <a:avLst/>
              <a:pathLst>
                <a:path w="3397293" h="371413">
                  <a:moveTo>
                    <a:pt x="0" y="171421"/>
                  </a:moveTo>
                  <a:lnTo>
                    <a:pt x="141553" y="228562"/>
                  </a:lnTo>
                  <a:lnTo>
                    <a:pt x="283107" y="314272"/>
                  </a:lnTo>
                  <a:lnTo>
                    <a:pt x="424661" y="371413"/>
                  </a:lnTo>
                  <a:lnTo>
                    <a:pt x="566215" y="371413"/>
                  </a:lnTo>
                  <a:lnTo>
                    <a:pt x="707769" y="371413"/>
                  </a:lnTo>
                  <a:lnTo>
                    <a:pt x="849323" y="342843"/>
                  </a:lnTo>
                  <a:lnTo>
                    <a:pt x="990877" y="342843"/>
                  </a:lnTo>
                  <a:lnTo>
                    <a:pt x="1132431" y="314272"/>
                  </a:lnTo>
                  <a:lnTo>
                    <a:pt x="1273984" y="285702"/>
                  </a:lnTo>
                  <a:lnTo>
                    <a:pt x="1415538" y="228562"/>
                  </a:lnTo>
                  <a:lnTo>
                    <a:pt x="1557092" y="142851"/>
                  </a:lnTo>
                  <a:lnTo>
                    <a:pt x="1698646" y="85710"/>
                  </a:lnTo>
                  <a:lnTo>
                    <a:pt x="1840200" y="28570"/>
                  </a:lnTo>
                  <a:lnTo>
                    <a:pt x="1981754" y="0"/>
                  </a:lnTo>
                  <a:lnTo>
                    <a:pt x="2123308" y="0"/>
                  </a:lnTo>
                  <a:lnTo>
                    <a:pt x="2264862" y="0"/>
                  </a:lnTo>
                  <a:lnTo>
                    <a:pt x="2406416" y="0"/>
                  </a:lnTo>
                  <a:lnTo>
                    <a:pt x="2547969" y="0"/>
                  </a:lnTo>
                  <a:lnTo>
                    <a:pt x="2689523" y="0"/>
                  </a:lnTo>
                  <a:lnTo>
                    <a:pt x="2831077" y="257132"/>
                  </a:lnTo>
                  <a:lnTo>
                    <a:pt x="2972631" y="228562"/>
                  </a:lnTo>
                  <a:lnTo>
                    <a:pt x="3114185" y="257132"/>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371413"/>
            </a:xfrm>
            <a:custGeom>
              <a:avLst/>
              <a:pathLst>
                <a:path w="3397293" h="371413">
                  <a:moveTo>
                    <a:pt x="0" y="171421"/>
                  </a:moveTo>
                  <a:lnTo>
                    <a:pt x="141553" y="228562"/>
                  </a:lnTo>
                  <a:lnTo>
                    <a:pt x="283107" y="314272"/>
                  </a:lnTo>
                  <a:lnTo>
                    <a:pt x="424661" y="371413"/>
                  </a:lnTo>
                  <a:lnTo>
                    <a:pt x="566215" y="371413"/>
                  </a:lnTo>
                  <a:lnTo>
                    <a:pt x="707769" y="371413"/>
                  </a:lnTo>
                  <a:lnTo>
                    <a:pt x="849323" y="342843"/>
                  </a:lnTo>
                  <a:lnTo>
                    <a:pt x="990877" y="342843"/>
                  </a:lnTo>
                  <a:lnTo>
                    <a:pt x="1132431" y="314272"/>
                  </a:lnTo>
                  <a:lnTo>
                    <a:pt x="1273984" y="285702"/>
                  </a:lnTo>
                  <a:lnTo>
                    <a:pt x="1415538" y="228562"/>
                  </a:lnTo>
                  <a:lnTo>
                    <a:pt x="1557092" y="142851"/>
                  </a:lnTo>
                  <a:lnTo>
                    <a:pt x="1698646" y="85710"/>
                  </a:lnTo>
                  <a:lnTo>
                    <a:pt x="1840200" y="28570"/>
                  </a:lnTo>
                  <a:lnTo>
                    <a:pt x="1981754" y="0"/>
                  </a:lnTo>
                  <a:lnTo>
                    <a:pt x="2123308" y="0"/>
                  </a:lnTo>
                  <a:lnTo>
                    <a:pt x="2264862" y="0"/>
                  </a:lnTo>
                  <a:lnTo>
                    <a:pt x="2406416" y="0"/>
                  </a:lnTo>
                  <a:lnTo>
                    <a:pt x="2547969" y="0"/>
                  </a:lnTo>
                  <a:lnTo>
                    <a:pt x="2689523" y="0"/>
                  </a:lnTo>
                  <a:lnTo>
                    <a:pt x="2831077" y="257132"/>
                  </a:lnTo>
                  <a:lnTo>
                    <a:pt x="2972631" y="228562"/>
                  </a:lnTo>
                  <a:lnTo>
                    <a:pt x="3114185" y="257132"/>
                  </a:lnTo>
                  <a:lnTo>
                    <a:pt x="3255739" y="285702"/>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371413"/>
            </a:xfrm>
            <a:custGeom>
              <a:avLst/>
              <a:pathLst>
                <a:path w="3397293" h="371413">
                  <a:moveTo>
                    <a:pt x="0" y="171421"/>
                  </a:moveTo>
                  <a:lnTo>
                    <a:pt x="141553" y="228562"/>
                  </a:lnTo>
                  <a:lnTo>
                    <a:pt x="283107" y="314272"/>
                  </a:lnTo>
                  <a:lnTo>
                    <a:pt x="424661" y="371413"/>
                  </a:lnTo>
                  <a:lnTo>
                    <a:pt x="566215" y="371413"/>
                  </a:lnTo>
                  <a:lnTo>
                    <a:pt x="707769" y="371413"/>
                  </a:lnTo>
                  <a:lnTo>
                    <a:pt x="849323" y="342843"/>
                  </a:lnTo>
                  <a:lnTo>
                    <a:pt x="990877" y="342843"/>
                  </a:lnTo>
                  <a:lnTo>
                    <a:pt x="1132431" y="314272"/>
                  </a:lnTo>
                  <a:lnTo>
                    <a:pt x="1273984" y="285702"/>
                  </a:lnTo>
                  <a:lnTo>
                    <a:pt x="1415538" y="228562"/>
                  </a:lnTo>
                  <a:lnTo>
                    <a:pt x="1557092" y="142851"/>
                  </a:lnTo>
                  <a:lnTo>
                    <a:pt x="1698646" y="85710"/>
                  </a:lnTo>
                  <a:lnTo>
                    <a:pt x="1840200" y="28570"/>
                  </a:lnTo>
                  <a:lnTo>
                    <a:pt x="1981754" y="0"/>
                  </a:lnTo>
                  <a:lnTo>
                    <a:pt x="2123308" y="0"/>
                  </a:lnTo>
                  <a:lnTo>
                    <a:pt x="2264862" y="0"/>
                  </a:lnTo>
                  <a:lnTo>
                    <a:pt x="2406416" y="0"/>
                  </a:lnTo>
                  <a:lnTo>
                    <a:pt x="2547969" y="0"/>
                  </a:lnTo>
                  <a:lnTo>
                    <a:pt x="2689523" y="0"/>
                  </a:lnTo>
                  <a:lnTo>
                    <a:pt x="2831077" y="257132"/>
                  </a:lnTo>
                  <a:lnTo>
                    <a:pt x="2972631" y="228562"/>
                  </a:lnTo>
                  <a:lnTo>
                    <a:pt x="3114185" y="257132"/>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7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7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2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7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851" y="483177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60" name="tx60"/>
            <p:cNvSpPr/>
            <p:nvPr/>
          </p:nvSpPr>
          <p:spPr>
            <a:xfrm>
              <a:off x="28323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80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4452" y="472419"/>
              <a:ext cx="255031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Lebanon, 2000-2024</a:t>
              </a:r>
            </a:p>
          </p:txBody>
        </p:sp>
        <p:sp>
          <p:nvSpPr>
            <p:cNvPr id="63" name="pl63"/>
            <p:cNvSpPr/>
            <p:nvPr/>
          </p:nvSpPr>
          <p:spPr>
            <a:xfrm>
              <a:off x="5267799" y="3807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30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40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771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00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33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194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425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887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118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365622"/>
              <a:ext cx="3397293" cy="1499938"/>
            </a:xfrm>
            <a:custGeom>
              <a:avLst/>
              <a:pathLst>
                <a:path w="3397293" h="1499938">
                  <a:moveTo>
                    <a:pt x="0" y="692279"/>
                  </a:moveTo>
                  <a:lnTo>
                    <a:pt x="141553" y="923038"/>
                  </a:lnTo>
                  <a:lnTo>
                    <a:pt x="283107" y="1269178"/>
                  </a:lnTo>
                  <a:lnTo>
                    <a:pt x="424661" y="1499938"/>
                  </a:lnTo>
                  <a:lnTo>
                    <a:pt x="566215" y="1499938"/>
                  </a:lnTo>
                  <a:lnTo>
                    <a:pt x="707769" y="1499938"/>
                  </a:lnTo>
                  <a:lnTo>
                    <a:pt x="849323" y="1384558"/>
                  </a:lnTo>
                  <a:lnTo>
                    <a:pt x="990877" y="1384558"/>
                  </a:lnTo>
                  <a:lnTo>
                    <a:pt x="1132431" y="1269178"/>
                  </a:lnTo>
                  <a:lnTo>
                    <a:pt x="1273984" y="1153798"/>
                  </a:lnTo>
                  <a:lnTo>
                    <a:pt x="1415538" y="923038"/>
                  </a:lnTo>
                  <a:lnTo>
                    <a:pt x="1557092" y="576899"/>
                  </a:lnTo>
                  <a:lnTo>
                    <a:pt x="1698646" y="346139"/>
                  </a:lnTo>
                  <a:lnTo>
                    <a:pt x="1840200" y="115379"/>
                  </a:lnTo>
                  <a:lnTo>
                    <a:pt x="1981754" y="0"/>
                  </a:lnTo>
                  <a:lnTo>
                    <a:pt x="2123308" y="0"/>
                  </a:lnTo>
                  <a:lnTo>
                    <a:pt x="2264862" y="0"/>
                  </a:lnTo>
                  <a:lnTo>
                    <a:pt x="2406416" y="0"/>
                  </a:lnTo>
                  <a:lnTo>
                    <a:pt x="2547969" y="0"/>
                  </a:lnTo>
                  <a:lnTo>
                    <a:pt x="2689523" y="0"/>
                  </a:lnTo>
                  <a:lnTo>
                    <a:pt x="2831077" y="1038418"/>
                  </a:lnTo>
                  <a:lnTo>
                    <a:pt x="2972631" y="923038"/>
                  </a:lnTo>
                  <a:lnTo>
                    <a:pt x="3114185" y="1038418"/>
                  </a:lnTo>
                  <a:lnTo>
                    <a:pt x="3255739" y="1153798"/>
                  </a:lnTo>
                  <a:lnTo>
                    <a:pt x="3397293" y="1153798"/>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65622"/>
              <a:ext cx="3397293" cy="923038"/>
            </a:xfrm>
            <a:custGeom>
              <a:avLst/>
              <a:pathLst>
                <a:path w="3397293" h="923038">
                  <a:moveTo>
                    <a:pt x="0" y="923038"/>
                  </a:moveTo>
                  <a:lnTo>
                    <a:pt x="141553" y="807659"/>
                  </a:lnTo>
                  <a:lnTo>
                    <a:pt x="283107" y="807659"/>
                  </a:lnTo>
                  <a:lnTo>
                    <a:pt x="424661" y="692279"/>
                  </a:lnTo>
                  <a:lnTo>
                    <a:pt x="566215" y="576899"/>
                  </a:lnTo>
                  <a:lnTo>
                    <a:pt x="707769" y="461519"/>
                  </a:lnTo>
                  <a:lnTo>
                    <a:pt x="849323" y="346139"/>
                  </a:lnTo>
                  <a:lnTo>
                    <a:pt x="990877" y="346139"/>
                  </a:lnTo>
                  <a:lnTo>
                    <a:pt x="1132431" y="230759"/>
                  </a:lnTo>
                  <a:lnTo>
                    <a:pt x="1273984" y="115379"/>
                  </a:lnTo>
                  <a:lnTo>
                    <a:pt x="1415538" y="115379"/>
                  </a:lnTo>
                  <a:lnTo>
                    <a:pt x="1557092" y="115379"/>
                  </a:lnTo>
                  <a:lnTo>
                    <a:pt x="1698646" y="115379"/>
                  </a:lnTo>
                  <a:lnTo>
                    <a:pt x="1840200" y="115379"/>
                  </a:lnTo>
                  <a:lnTo>
                    <a:pt x="1981754" y="115379"/>
                  </a:lnTo>
                  <a:lnTo>
                    <a:pt x="2123308" y="115379"/>
                  </a:lnTo>
                  <a:lnTo>
                    <a:pt x="2264862" y="0"/>
                  </a:lnTo>
                  <a:lnTo>
                    <a:pt x="2406416" y="0"/>
                  </a:lnTo>
                  <a:lnTo>
                    <a:pt x="2547969" y="0"/>
                  </a:lnTo>
                  <a:lnTo>
                    <a:pt x="2689523" y="0"/>
                  </a:lnTo>
                  <a:lnTo>
                    <a:pt x="2831077" y="230759"/>
                  </a:lnTo>
                  <a:lnTo>
                    <a:pt x="2972631" y="346139"/>
                  </a:lnTo>
                  <a:lnTo>
                    <a:pt x="3114185" y="115379"/>
                  </a:lnTo>
                  <a:lnTo>
                    <a:pt x="3255739" y="115379"/>
                  </a:lnTo>
                  <a:lnTo>
                    <a:pt x="3397293" y="11537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19483"/>
              <a:ext cx="3397293" cy="1269178"/>
            </a:xfrm>
            <a:custGeom>
              <a:avLst/>
              <a:pathLst>
                <a:path w="3397293" h="1269178">
                  <a:moveTo>
                    <a:pt x="0" y="346139"/>
                  </a:moveTo>
                  <a:lnTo>
                    <a:pt x="141553" y="230759"/>
                  </a:lnTo>
                  <a:lnTo>
                    <a:pt x="283107" y="461519"/>
                  </a:lnTo>
                  <a:lnTo>
                    <a:pt x="424661" y="346139"/>
                  </a:lnTo>
                  <a:lnTo>
                    <a:pt x="566215" y="230759"/>
                  </a:lnTo>
                  <a:lnTo>
                    <a:pt x="707769" y="115379"/>
                  </a:lnTo>
                  <a:lnTo>
                    <a:pt x="849323" y="115379"/>
                  </a:lnTo>
                  <a:lnTo>
                    <a:pt x="990877" y="115379"/>
                  </a:lnTo>
                  <a:lnTo>
                    <a:pt x="1132431" y="0"/>
                  </a:lnTo>
                  <a:lnTo>
                    <a:pt x="1273984" y="0"/>
                  </a:lnTo>
                  <a:lnTo>
                    <a:pt x="1415538" y="0"/>
                  </a:lnTo>
                  <a:lnTo>
                    <a:pt x="1557092" y="0"/>
                  </a:lnTo>
                  <a:lnTo>
                    <a:pt x="1698646" y="115379"/>
                  </a:lnTo>
                  <a:lnTo>
                    <a:pt x="1840200" y="230759"/>
                  </a:lnTo>
                  <a:lnTo>
                    <a:pt x="1981754" y="230759"/>
                  </a:lnTo>
                  <a:lnTo>
                    <a:pt x="2123308" y="346139"/>
                  </a:lnTo>
                  <a:lnTo>
                    <a:pt x="2264862" y="461519"/>
                  </a:lnTo>
                  <a:lnTo>
                    <a:pt x="2406416" y="346139"/>
                  </a:lnTo>
                  <a:lnTo>
                    <a:pt x="2547969" y="346139"/>
                  </a:lnTo>
                  <a:lnTo>
                    <a:pt x="2689523" y="346139"/>
                  </a:lnTo>
                  <a:lnTo>
                    <a:pt x="2831077" y="576899"/>
                  </a:lnTo>
                  <a:lnTo>
                    <a:pt x="2972631" y="576899"/>
                  </a:lnTo>
                  <a:lnTo>
                    <a:pt x="3114185" y="346139"/>
                  </a:lnTo>
                  <a:lnTo>
                    <a:pt x="3255739" y="1153798"/>
                  </a:lnTo>
                  <a:lnTo>
                    <a:pt x="3397293" y="1269178"/>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365622"/>
              <a:ext cx="3397293" cy="1499938"/>
            </a:xfrm>
            <a:custGeom>
              <a:avLst/>
              <a:pathLst>
                <a:path w="3397293" h="1499938">
                  <a:moveTo>
                    <a:pt x="0" y="692279"/>
                  </a:moveTo>
                  <a:lnTo>
                    <a:pt x="141553" y="923038"/>
                  </a:lnTo>
                  <a:lnTo>
                    <a:pt x="283107" y="1269178"/>
                  </a:lnTo>
                  <a:lnTo>
                    <a:pt x="424661" y="1499938"/>
                  </a:lnTo>
                  <a:lnTo>
                    <a:pt x="566215" y="1499938"/>
                  </a:lnTo>
                  <a:lnTo>
                    <a:pt x="707769" y="1499938"/>
                  </a:lnTo>
                  <a:lnTo>
                    <a:pt x="849323" y="1384558"/>
                  </a:lnTo>
                  <a:lnTo>
                    <a:pt x="990877" y="1384558"/>
                  </a:lnTo>
                  <a:lnTo>
                    <a:pt x="1132431" y="1269178"/>
                  </a:lnTo>
                  <a:lnTo>
                    <a:pt x="1273984" y="1153798"/>
                  </a:lnTo>
                  <a:lnTo>
                    <a:pt x="1415538" y="923038"/>
                  </a:lnTo>
                  <a:lnTo>
                    <a:pt x="1557092" y="576899"/>
                  </a:lnTo>
                  <a:lnTo>
                    <a:pt x="1698646" y="346139"/>
                  </a:lnTo>
                  <a:lnTo>
                    <a:pt x="1840200" y="115379"/>
                  </a:lnTo>
                  <a:lnTo>
                    <a:pt x="1981754" y="0"/>
                  </a:lnTo>
                  <a:lnTo>
                    <a:pt x="2123308" y="0"/>
                  </a:lnTo>
                  <a:lnTo>
                    <a:pt x="2264862" y="0"/>
                  </a:lnTo>
                  <a:lnTo>
                    <a:pt x="2406416" y="0"/>
                  </a:lnTo>
                  <a:lnTo>
                    <a:pt x="2547969" y="0"/>
                  </a:lnTo>
                  <a:lnTo>
                    <a:pt x="2689523" y="0"/>
                  </a:lnTo>
                  <a:lnTo>
                    <a:pt x="2831077" y="1038418"/>
                  </a:lnTo>
                  <a:lnTo>
                    <a:pt x="2972631" y="923038"/>
                  </a:lnTo>
                  <a:lnTo>
                    <a:pt x="3114185" y="1038418"/>
                  </a:lnTo>
                  <a:lnTo>
                    <a:pt x="3255739" y="1153798"/>
                  </a:lnTo>
                  <a:lnTo>
                    <a:pt x="3397293" y="1153798"/>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73355"/>
              <a:ext cx="0" cy="1684545"/>
            </a:xfrm>
            <a:custGeom>
              <a:avLst/>
              <a:pathLst>
                <a:path w="0" h="1684545">
                  <a:moveTo>
                    <a:pt x="0" y="16845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73355"/>
              <a:ext cx="0" cy="2492204"/>
            </a:xfrm>
            <a:custGeom>
              <a:avLst/>
              <a:pathLst>
                <a:path w="0" h="2492204">
                  <a:moveTo>
                    <a:pt x="0" y="249220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73355"/>
              <a:ext cx="0" cy="1915305"/>
            </a:xfrm>
            <a:custGeom>
              <a:avLst/>
              <a:pathLst>
                <a:path w="0" h="1915305">
                  <a:moveTo>
                    <a:pt x="0" y="19153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7335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7335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73355"/>
              <a:ext cx="0" cy="2146065"/>
            </a:xfrm>
            <a:custGeom>
              <a:avLst/>
              <a:pathLst>
                <a:path w="0" h="2146065">
                  <a:moveTo>
                    <a:pt x="0" y="214606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73355"/>
              <a:ext cx="0" cy="2146065"/>
            </a:xfrm>
            <a:custGeom>
              <a:avLst/>
              <a:pathLst>
                <a:path w="0" h="2146065">
                  <a:moveTo>
                    <a:pt x="0" y="214606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365622"/>
              <a:ext cx="3397293" cy="1499938"/>
            </a:xfrm>
            <a:custGeom>
              <a:avLst/>
              <a:pathLst>
                <a:path w="3397293" h="1499938">
                  <a:moveTo>
                    <a:pt x="0" y="692279"/>
                  </a:moveTo>
                  <a:lnTo>
                    <a:pt x="141553" y="923038"/>
                  </a:lnTo>
                  <a:lnTo>
                    <a:pt x="283107" y="1269178"/>
                  </a:lnTo>
                  <a:lnTo>
                    <a:pt x="424661" y="1499938"/>
                  </a:lnTo>
                  <a:lnTo>
                    <a:pt x="566215" y="1499938"/>
                  </a:lnTo>
                  <a:lnTo>
                    <a:pt x="707769" y="1499938"/>
                  </a:lnTo>
                  <a:lnTo>
                    <a:pt x="849323" y="1384558"/>
                  </a:lnTo>
                  <a:lnTo>
                    <a:pt x="990877" y="1384558"/>
                  </a:lnTo>
                  <a:lnTo>
                    <a:pt x="1132431" y="1269178"/>
                  </a:lnTo>
                  <a:lnTo>
                    <a:pt x="1273984" y="1153798"/>
                  </a:lnTo>
                  <a:lnTo>
                    <a:pt x="1415538" y="923038"/>
                  </a:lnTo>
                  <a:lnTo>
                    <a:pt x="1557092" y="576899"/>
                  </a:lnTo>
                  <a:lnTo>
                    <a:pt x="1698646" y="346139"/>
                  </a:lnTo>
                  <a:lnTo>
                    <a:pt x="1840200" y="115379"/>
                  </a:lnTo>
                  <a:lnTo>
                    <a:pt x="1981754" y="0"/>
                  </a:lnTo>
                  <a:lnTo>
                    <a:pt x="2123308" y="0"/>
                  </a:lnTo>
                  <a:lnTo>
                    <a:pt x="2264862" y="0"/>
                  </a:lnTo>
                  <a:lnTo>
                    <a:pt x="2406416" y="0"/>
                  </a:lnTo>
                  <a:lnTo>
                    <a:pt x="2547969" y="0"/>
                  </a:lnTo>
                  <a:lnTo>
                    <a:pt x="2689523" y="0"/>
                  </a:lnTo>
                  <a:lnTo>
                    <a:pt x="2831077" y="1038418"/>
                  </a:lnTo>
                  <a:lnTo>
                    <a:pt x="2972631" y="923038"/>
                  </a:lnTo>
                  <a:lnTo>
                    <a:pt x="3114185" y="1038418"/>
                  </a:lnTo>
                  <a:lnTo>
                    <a:pt x="3255739" y="1153798"/>
                  </a:lnTo>
                  <a:lnTo>
                    <a:pt x="3397293" y="1153798"/>
                  </a:lnTo>
                </a:path>
              </a:pathLst>
            </a:custGeom>
            <a:ln w="27101" cap="flat">
              <a:solidFill>
                <a:srgbClr val="0058AB">
                  <a:alpha val="100000"/>
                </a:srgbClr>
              </a:solidFill>
              <a:prstDash val="solid"/>
              <a:round/>
            </a:ln>
          </p:spPr>
          <p:txBody>
            <a:bodyPr/>
            <a:lstStyle/>
            <a:p/>
          </p:txBody>
        </p:sp>
        <p:sp>
          <p:nvSpPr>
            <p:cNvPr id="94" name="tx94"/>
            <p:cNvSpPr/>
            <p:nvPr/>
          </p:nvSpPr>
          <p:spPr>
            <a:xfrm>
              <a:off x="5389469" y="1286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67093" y="128671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6805008" y="1286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7530827"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15063" y="1286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0" name="tx100"/>
            <p:cNvSpPr/>
            <p:nvPr/>
          </p:nvSpPr>
          <p:spPr>
            <a:xfrm>
              <a:off x="8756617" y="1286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902429" y="24418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324822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3" name="tx103"/>
            <p:cNvSpPr/>
            <p:nvPr/>
          </p:nvSpPr>
          <p:spPr>
            <a:xfrm>
              <a:off x="5003259" y="34673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289218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173838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1597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794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794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819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444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46550" y="483177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121" name="tx121"/>
            <p:cNvSpPr/>
            <p:nvPr/>
          </p:nvSpPr>
          <p:spPr>
            <a:xfrm>
              <a:off x="71490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1150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7402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5864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4326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1633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0095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2298021"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7280010"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81378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658229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Lebanon (86%) was 3 percentage points lower than the global average (89%) and 2 percentage points higher than the average across all MENA countries (84%).
National DTP1 coverage was 10 percentage points lower than in 2019 (96%).
This equates to 13,000 zero-dose children in 2024 compared to 4,000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F26A21">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Lebanon ranked number 5 out of 20 countries for lowest DTP1 coverage (based on tied ranks).
Lebanon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F26A21">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Lebanon ranked number 11 out of 20 countries with 11,000 zero-dose children.
In 2024, Lebanon ranked number 10 out of 20 countries with 13,000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128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8744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620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7366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9112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0014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97475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14936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32396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381092"/>
              <a:ext cx="203168" cy="1244443"/>
            </a:xfrm>
            <a:prstGeom prst="rect">
              <a:avLst/>
            </a:prstGeom>
            <a:solidFill>
              <a:srgbClr val="80BD41">
                <a:alpha val="100000"/>
              </a:srgbClr>
            </a:solidFill>
          </p:spPr>
          <p:txBody>
            <a:bodyPr/>
            <a:lstStyle/>
            <a:p/>
          </p:txBody>
        </p:sp>
        <p:sp>
          <p:nvSpPr>
            <p:cNvPr id="28" name="rc28"/>
            <p:cNvSpPr/>
            <p:nvPr/>
          </p:nvSpPr>
          <p:spPr>
            <a:xfrm>
              <a:off x="1332670" y="3126211"/>
              <a:ext cx="203168" cy="149924"/>
            </a:xfrm>
            <a:prstGeom prst="rect">
              <a:avLst/>
            </a:prstGeom>
            <a:solidFill>
              <a:srgbClr val="0058AB">
                <a:alpha val="100000"/>
              </a:srgbClr>
            </a:solidFill>
          </p:spPr>
          <p:txBody>
            <a:bodyPr/>
            <a:lstStyle/>
            <a:p/>
          </p:txBody>
        </p:sp>
        <p:sp>
          <p:nvSpPr>
            <p:cNvPr id="29" name="rc29"/>
            <p:cNvSpPr/>
            <p:nvPr/>
          </p:nvSpPr>
          <p:spPr>
            <a:xfrm>
              <a:off x="1332670" y="3276135"/>
              <a:ext cx="203168" cy="104956"/>
            </a:xfrm>
            <a:prstGeom prst="rect">
              <a:avLst/>
            </a:prstGeom>
            <a:solidFill>
              <a:srgbClr val="1CABE2">
                <a:alpha val="100000"/>
              </a:srgbClr>
            </a:solidFill>
          </p:spPr>
          <p:txBody>
            <a:bodyPr/>
            <a:lstStyle/>
            <a:p/>
          </p:txBody>
        </p:sp>
        <p:sp>
          <p:nvSpPr>
            <p:cNvPr id="30" name="rc30"/>
            <p:cNvSpPr/>
            <p:nvPr/>
          </p:nvSpPr>
          <p:spPr>
            <a:xfrm>
              <a:off x="1558413" y="3419308"/>
              <a:ext cx="203168" cy="1206227"/>
            </a:xfrm>
            <a:prstGeom prst="rect">
              <a:avLst/>
            </a:prstGeom>
            <a:solidFill>
              <a:srgbClr val="80BD41">
                <a:alpha val="100000"/>
              </a:srgbClr>
            </a:solidFill>
          </p:spPr>
          <p:txBody>
            <a:bodyPr/>
            <a:lstStyle/>
            <a:p/>
          </p:txBody>
        </p:sp>
        <p:sp>
          <p:nvSpPr>
            <p:cNvPr id="31" name="rc31"/>
            <p:cNvSpPr/>
            <p:nvPr/>
          </p:nvSpPr>
          <p:spPr>
            <a:xfrm>
              <a:off x="1558413" y="3117759"/>
              <a:ext cx="203168" cy="180925"/>
            </a:xfrm>
            <a:prstGeom prst="rect">
              <a:avLst/>
            </a:prstGeom>
            <a:solidFill>
              <a:srgbClr val="0058AB">
                <a:alpha val="100000"/>
              </a:srgbClr>
            </a:solidFill>
          </p:spPr>
          <p:txBody>
            <a:bodyPr/>
            <a:lstStyle/>
            <a:p/>
          </p:txBody>
        </p:sp>
        <p:sp>
          <p:nvSpPr>
            <p:cNvPr id="32" name="rc32"/>
            <p:cNvSpPr/>
            <p:nvPr/>
          </p:nvSpPr>
          <p:spPr>
            <a:xfrm>
              <a:off x="1558413" y="3298685"/>
              <a:ext cx="203168" cy="120622"/>
            </a:xfrm>
            <a:prstGeom prst="rect">
              <a:avLst/>
            </a:prstGeom>
            <a:solidFill>
              <a:srgbClr val="1CABE2">
                <a:alpha val="100000"/>
              </a:srgbClr>
            </a:solidFill>
          </p:spPr>
          <p:txBody>
            <a:bodyPr/>
            <a:lstStyle/>
            <a:p/>
          </p:txBody>
        </p:sp>
        <p:sp>
          <p:nvSpPr>
            <p:cNvPr id="33" name="rc33"/>
            <p:cNvSpPr/>
            <p:nvPr/>
          </p:nvSpPr>
          <p:spPr>
            <a:xfrm>
              <a:off x="1784155" y="3471571"/>
              <a:ext cx="203168" cy="1153963"/>
            </a:xfrm>
            <a:prstGeom prst="rect">
              <a:avLst/>
            </a:prstGeom>
            <a:solidFill>
              <a:srgbClr val="80BD41">
                <a:alpha val="100000"/>
              </a:srgbClr>
            </a:solidFill>
          </p:spPr>
          <p:txBody>
            <a:bodyPr/>
            <a:lstStyle/>
            <a:p/>
          </p:txBody>
        </p:sp>
        <p:sp>
          <p:nvSpPr>
            <p:cNvPr id="34" name="rc34"/>
            <p:cNvSpPr/>
            <p:nvPr/>
          </p:nvSpPr>
          <p:spPr>
            <a:xfrm>
              <a:off x="1784155" y="3126888"/>
              <a:ext cx="203168" cy="224803"/>
            </a:xfrm>
            <a:prstGeom prst="rect">
              <a:avLst/>
            </a:prstGeom>
            <a:solidFill>
              <a:srgbClr val="0058AB">
                <a:alpha val="100000"/>
              </a:srgbClr>
            </a:solidFill>
          </p:spPr>
          <p:txBody>
            <a:bodyPr/>
            <a:lstStyle/>
            <a:p/>
          </p:txBody>
        </p:sp>
        <p:sp>
          <p:nvSpPr>
            <p:cNvPr id="35" name="rc35"/>
            <p:cNvSpPr/>
            <p:nvPr/>
          </p:nvSpPr>
          <p:spPr>
            <a:xfrm>
              <a:off x="1784155" y="3351691"/>
              <a:ext cx="203168" cy="119879"/>
            </a:xfrm>
            <a:prstGeom prst="rect">
              <a:avLst/>
            </a:prstGeom>
            <a:solidFill>
              <a:srgbClr val="1CABE2">
                <a:alpha val="100000"/>
              </a:srgbClr>
            </a:solidFill>
          </p:spPr>
          <p:txBody>
            <a:bodyPr/>
            <a:lstStyle/>
            <a:p/>
          </p:txBody>
        </p:sp>
        <p:sp>
          <p:nvSpPr>
            <p:cNvPr id="36" name="rc36"/>
            <p:cNvSpPr/>
            <p:nvPr/>
          </p:nvSpPr>
          <p:spPr>
            <a:xfrm>
              <a:off x="2009898" y="3534268"/>
              <a:ext cx="203168" cy="1091266"/>
            </a:xfrm>
            <a:prstGeom prst="rect">
              <a:avLst/>
            </a:prstGeom>
            <a:solidFill>
              <a:srgbClr val="80BD41">
                <a:alpha val="100000"/>
              </a:srgbClr>
            </a:solidFill>
          </p:spPr>
          <p:txBody>
            <a:bodyPr/>
            <a:lstStyle/>
            <a:p/>
          </p:txBody>
        </p:sp>
        <p:sp>
          <p:nvSpPr>
            <p:cNvPr id="37" name="rc37"/>
            <p:cNvSpPr/>
            <p:nvPr/>
          </p:nvSpPr>
          <p:spPr>
            <a:xfrm>
              <a:off x="2009898" y="3150857"/>
              <a:ext cx="203168" cy="250687"/>
            </a:xfrm>
            <a:prstGeom prst="rect">
              <a:avLst/>
            </a:prstGeom>
            <a:solidFill>
              <a:srgbClr val="0058AB">
                <a:alpha val="100000"/>
              </a:srgbClr>
            </a:solidFill>
          </p:spPr>
          <p:txBody>
            <a:bodyPr/>
            <a:lstStyle/>
            <a:p/>
          </p:txBody>
        </p:sp>
        <p:sp>
          <p:nvSpPr>
            <p:cNvPr id="38" name="rc38"/>
            <p:cNvSpPr/>
            <p:nvPr/>
          </p:nvSpPr>
          <p:spPr>
            <a:xfrm>
              <a:off x="2009898" y="3401545"/>
              <a:ext cx="203168" cy="132722"/>
            </a:xfrm>
            <a:prstGeom prst="rect">
              <a:avLst/>
            </a:prstGeom>
            <a:solidFill>
              <a:srgbClr val="1CABE2">
                <a:alpha val="100000"/>
              </a:srgbClr>
            </a:solidFill>
          </p:spPr>
          <p:txBody>
            <a:bodyPr/>
            <a:lstStyle/>
            <a:p/>
          </p:txBody>
        </p:sp>
        <p:sp>
          <p:nvSpPr>
            <p:cNvPr id="39" name="rc39"/>
            <p:cNvSpPr/>
            <p:nvPr/>
          </p:nvSpPr>
          <p:spPr>
            <a:xfrm>
              <a:off x="2235640" y="3537619"/>
              <a:ext cx="203168" cy="1087915"/>
            </a:xfrm>
            <a:prstGeom prst="rect">
              <a:avLst/>
            </a:prstGeom>
            <a:solidFill>
              <a:srgbClr val="80BD41">
                <a:alpha val="100000"/>
              </a:srgbClr>
            </a:solidFill>
          </p:spPr>
          <p:txBody>
            <a:bodyPr/>
            <a:lstStyle/>
            <a:p/>
          </p:txBody>
        </p:sp>
        <p:sp>
          <p:nvSpPr>
            <p:cNvPr id="40" name="rc40"/>
            <p:cNvSpPr/>
            <p:nvPr/>
          </p:nvSpPr>
          <p:spPr>
            <a:xfrm>
              <a:off x="2235640" y="3174975"/>
              <a:ext cx="203168" cy="246594"/>
            </a:xfrm>
            <a:prstGeom prst="rect">
              <a:avLst/>
            </a:prstGeom>
            <a:solidFill>
              <a:srgbClr val="0058AB">
                <a:alpha val="100000"/>
              </a:srgbClr>
            </a:solidFill>
          </p:spPr>
          <p:txBody>
            <a:bodyPr/>
            <a:lstStyle/>
            <a:p/>
          </p:txBody>
        </p:sp>
        <p:sp>
          <p:nvSpPr>
            <p:cNvPr id="41" name="rc41"/>
            <p:cNvSpPr/>
            <p:nvPr/>
          </p:nvSpPr>
          <p:spPr>
            <a:xfrm>
              <a:off x="2235640" y="3421569"/>
              <a:ext cx="203168" cy="116050"/>
            </a:xfrm>
            <a:prstGeom prst="rect">
              <a:avLst/>
            </a:prstGeom>
            <a:solidFill>
              <a:srgbClr val="1CABE2">
                <a:alpha val="100000"/>
              </a:srgbClr>
            </a:solidFill>
          </p:spPr>
          <p:txBody>
            <a:bodyPr/>
            <a:lstStyle/>
            <a:p/>
          </p:txBody>
        </p:sp>
        <p:sp>
          <p:nvSpPr>
            <p:cNvPr id="42" name="rc42"/>
            <p:cNvSpPr/>
            <p:nvPr/>
          </p:nvSpPr>
          <p:spPr>
            <a:xfrm>
              <a:off x="2461382" y="3530339"/>
              <a:ext cx="203168" cy="1095195"/>
            </a:xfrm>
            <a:prstGeom prst="rect">
              <a:avLst/>
            </a:prstGeom>
            <a:solidFill>
              <a:srgbClr val="80BD41">
                <a:alpha val="100000"/>
              </a:srgbClr>
            </a:solidFill>
          </p:spPr>
          <p:txBody>
            <a:bodyPr/>
            <a:lstStyle/>
            <a:p/>
          </p:txBody>
        </p:sp>
        <p:sp>
          <p:nvSpPr>
            <p:cNvPr id="43" name="rc43"/>
            <p:cNvSpPr/>
            <p:nvPr/>
          </p:nvSpPr>
          <p:spPr>
            <a:xfrm>
              <a:off x="2461382" y="3203203"/>
              <a:ext cx="203168" cy="241790"/>
            </a:xfrm>
            <a:prstGeom prst="rect">
              <a:avLst/>
            </a:prstGeom>
            <a:solidFill>
              <a:srgbClr val="0058AB">
                <a:alpha val="100000"/>
              </a:srgbClr>
            </a:solidFill>
          </p:spPr>
          <p:txBody>
            <a:bodyPr/>
            <a:lstStyle/>
            <a:p/>
          </p:txBody>
        </p:sp>
        <p:sp>
          <p:nvSpPr>
            <p:cNvPr id="44" name="rc44"/>
            <p:cNvSpPr/>
            <p:nvPr/>
          </p:nvSpPr>
          <p:spPr>
            <a:xfrm>
              <a:off x="2461382" y="3444994"/>
              <a:ext cx="203168" cy="85345"/>
            </a:xfrm>
            <a:prstGeom prst="rect">
              <a:avLst/>
            </a:prstGeom>
            <a:solidFill>
              <a:srgbClr val="1CABE2">
                <a:alpha val="100000"/>
              </a:srgbClr>
            </a:solidFill>
          </p:spPr>
          <p:txBody>
            <a:bodyPr/>
            <a:lstStyle/>
            <a:p/>
          </p:txBody>
        </p:sp>
        <p:sp>
          <p:nvSpPr>
            <p:cNvPr id="45" name="rc45"/>
            <p:cNvSpPr/>
            <p:nvPr/>
          </p:nvSpPr>
          <p:spPr>
            <a:xfrm>
              <a:off x="2687125" y="3520616"/>
              <a:ext cx="203168" cy="1104918"/>
            </a:xfrm>
            <a:prstGeom prst="rect">
              <a:avLst/>
            </a:prstGeom>
            <a:solidFill>
              <a:srgbClr val="80BD41">
                <a:alpha val="100000"/>
              </a:srgbClr>
            </a:solidFill>
          </p:spPr>
          <p:txBody>
            <a:bodyPr/>
            <a:lstStyle/>
            <a:p/>
          </p:txBody>
        </p:sp>
        <p:sp>
          <p:nvSpPr>
            <p:cNvPr id="46" name="rc46"/>
            <p:cNvSpPr/>
            <p:nvPr/>
          </p:nvSpPr>
          <p:spPr>
            <a:xfrm>
              <a:off x="2687125" y="3208981"/>
              <a:ext cx="203168" cy="226652"/>
            </a:xfrm>
            <a:prstGeom prst="rect">
              <a:avLst/>
            </a:prstGeom>
            <a:solidFill>
              <a:srgbClr val="0058AB">
                <a:alpha val="100000"/>
              </a:srgbClr>
            </a:solidFill>
          </p:spPr>
          <p:txBody>
            <a:bodyPr/>
            <a:lstStyle/>
            <a:p/>
          </p:txBody>
        </p:sp>
        <p:sp>
          <p:nvSpPr>
            <p:cNvPr id="47" name="rc47"/>
            <p:cNvSpPr/>
            <p:nvPr/>
          </p:nvSpPr>
          <p:spPr>
            <a:xfrm>
              <a:off x="2687125" y="3435634"/>
              <a:ext cx="203168" cy="84982"/>
            </a:xfrm>
            <a:prstGeom prst="rect">
              <a:avLst/>
            </a:prstGeom>
            <a:solidFill>
              <a:srgbClr val="1CABE2">
                <a:alpha val="100000"/>
              </a:srgbClr>
            </a:solidFill>
          </p:spPr>
          <p:txBody>
            <a:bodyPr/>
            <a:lstStyle/>
            <a:p/>
          </p:txBody>
        </p:sp>
        <p:sp>
          <p:nvSpPr>
            <p:cNvPr id="48" name="rc48"/>
            <p:cNvSpPr/>
            <p:nvPr/>
          </p:nvSpPr>
          <p:spPr>
            <a:xfrm>
              <a:off x="2912867" y="3490159"/>
              <a:ext cx="203168" cy="1135375"/>
            </a:xfrm>
            <a:prstGeom prst="rect">
              <a:avLst/>
            </a:prstGeom>
            <a:solidFill>
              <a:srgbClr val="80BD41">
                <a:alpha val="100000"/>
              </a:srgbClr>
            </a:solidFill>
          </p:spPr>
          <p:txBody>
            <a:bodyPr/>
            <a:lstStyle/>
            <a:p/>
          </p:txBody>
        </p:sp>
        <p:sp>
          <p:nvSpPr>
            <p:cNvPr id="49" name="rc49"/>
            <p:cNvSpPr/>
            <p:nvPr/>
          </p:nvSpPr>
          <p:spPr>
            <a:xfrm>
              <a:off x="2912867" y="3206323"/>
              <a:ext cx="203168" cy="227081"/>
            </a:xfrm>
            <a:prstGeom prst="rect">
              <a:avLst/>
            </a:prstGeom>
            <a:solidFill>
              <a:srgbClr val="0058AB">
                <a:alpha val="100000"/>
              </a:srgbClr>
            </a:solidFill>
          </p:spPr>
          <p:txBody>
            <a:bodyPr/>
            <a:lstStyle/>
            <a:p/>
          </p:txBody>
        </p:sp>
        <p:sp>
          <p:nvSpPr>
            <p:cNvPr id="50" name="rc50"/>
            <p:cNvSpPr/>
            <p:nvPr/>
          </p:nvSpPr>
          <p:spPr>
            <a:xfrm>
              <a:off x="2912867" y="3433405"/>
              <a:ext cx="203168" cy="56753"/>
            </a:xfrm>
            <a:prstGeom prst="rect">
              <a:avLst/>
            </a:prstGeom>
            <a:solidFill>
              <a:srgbClr val="1CABE2">
                <a:alpha val="100000"/>
              </a:srgbClr>
            </a:solidFill>
          </p:spPr>
          <p:txBody>
            <a:bodyPr/>
            <a:lstStyle/>
            <a:p/>
          </p:txBody>
        </p:sp>
        <p:sp>
          <p:nvSpPr>
            <p:cNvPr id="51" name="rc51"/>
            <p:cNvSpPr/>
            <p:nvPr/>
          </p:nvSpPr>
          <p:spPr>
            <a:xfrm>
              <a:off x="3138609" y="3466239"/>
              <a:ext cx="203168" cy="1159295"/>
            </a:xfrm>
            <a:prstGeom prst="rect">
              <a:avLst/>
            </a:prstGeom>
            <a:solidFill>
              <a:srgbClr val="80BD41">
                <a:alpha val="100000"/>
              </a:srgbClr>
            </a:solidFill>
          </p:spPr>
          <p:txBody>
            <a:bodyPr/>
            <a:lstStyle/>
            <a:p/>
          </p:txBody>
        </p:sp>
        <p:sp>
          <p:nvSpPr>
            <p:cNvPr id="52" name="rc52"/>
            <p:cNvSpPr/>
            <p:nvPr/>
          </p:nvSpPr>
          <p:spPr>
            <a:xfrm>
              <a:off x="3138609" y="3194306"/>
              <a:ext cx="203168" cy="214684"/>
            </a:xfrm>
            <a:prstGeom prst="rect">
              <a:avLst/>
            </a:prstGeom>
            <a:solidFill>
              <a:srgbClr val="0058AB">
                <a:alpha val="100000"/>
              </a:srgbClr>
            </a:solidFill>
          </p:spPr>
          <p:txBody>
            <a:bodyPr/>
            <a:lstStyle/>
            <a:p/>
          </p:txBody>
        </p:sp>
        <p:sp>
          <p:nvSpPr>
            <p:cNvPr id="53" name="rc53"/>
            <p:cNvSpPr/>
            <p:nvPr/>
          </p:nvSpPr>
          <p:spPr>
            <a:xfrm>
              <a:off x="3138609" y="3408990"/>
              <a:ext cx="203168" cy="57249"/>
            </a:xfrm>
            <a:prstGeom prst="rect">
              <a:avLst/>
            </a:prstGeom>
            <a:solidFill>
              <a:srgbClr val="1CABE2">
                <a:alpha val="100000"/>
              </a:srgbClr>
            </a:solidFill>
          </p:spPr>
          <p:txBody>
            <a:bodyPr/>
            <a:lstStyle/>
            <a:p/>
          </p:txBody>
        </p:sp>
        <p:sp>
          <p:nvSpPr>
            <p:cNvPr id="54" name="rc54"/>
            <p:cNvSpPr/>
            <p:nvPr/>
          </p:nvSpPr>
          <p:spPr>
            <a:xfrm>
              <a:off x="3364352" y="3437070"/>
              <a:ext cx="203168" cy="1188465"/>
            </a:xfrm>
            <a:prstGeom prst="rect">
              <a:avLst/>
            </a:prstGeom>
            <a:solidFill>
              <a:srgbClr val="80BD41">
                <a:alpha val="100000"/>
              </a:srgbClr>
            </a:solidFill>
          </p:spPr>
          <p:txBody>
            <a:bodyPr/>
            <a:lstStyle/>
            <a:p/>
          </p:txBody>
        </p:sp>
        <p:sp>
          <p:nvSpPr>
            <p:cNvPr id="55" name="rc55"/>
            <p:cNvSpPr/>
            <p:nvPr/>
          </p:nvSpPr>
          <p:spPr>
            <a:xfrm>
              <a:off x="3364352" y="3158302"/>
              <a:ext cx="203168" cy="205406"/>
            </a:xfrm>
            <a:prstGeom prst="rect">
              <a:avLst/>
            </a:prstGeom>
            <a:solidFill>
              <a:srgbClr val="0058AB">
                <a:alpha val="100000"/>
              </a:srgbClr>
            </a:solidFill>
          </p:spPr>
          <p:txBody>
            <a:bodyPr/>
            <a:lstStyle/>
            <a:p/>
          </p:txBody>
        </p:sp>
        <p:sp>
          <p:nvSpPr>
            <p:cNvPr id="56" name="rc56"/>
            <p:cNvSpPr/>
            <p:nvPr/>
          </p:nvSpPr>
          <p:spPr>
            <a:xfrm>
              <a:off x="3364352" y="3363709"/>
              <a:ext cx="203168" cy="73360"/>
            </a:xfrm>
            <a:prstGeom prst="rect">
              <a:avLst/>
            </a:prstGeom>
            <a:solidFill>
              <a:srgbClr val="1CABE2">
                <a:alpha val="100000"/>
              </a:srgbClr>
            </a:solidFill>
          </p:spPr>
          <p:txBody>
            <a:bodyPr/>
            <a:lstStyle/>
            <a:p/>
          </p:txBody>
        </p:sp>
        <p:sp>
          <p:nvSpPr>
            <p:cNvPr id="57" name="rc57"/>
            <p:cNvSpPr/>
            <p:nvPr/>
          </p:nvSpPr>
          <p:spPr>
            <a:xfrm>
              <a:off x="3590094" y="3368794"/>
              <a:ext cx="203168" cy="1256741"/>
            </a:xfrm>
            <a:prstGeom prst="rect">
              <a:avLst/>
            </a:prstGeom>
            <a:solidFill>
              <a:srgbClr val="80BD41">
                <a:alpha val="100000"/>
              </a:srgbClr>
            </a:solidFill>
          </p:spPr>
          <p:txBody>
            <a:bodyPr/>
            <a:lstStyle/>
            <a:p/>
          </p:txBody>
        </p:sp>
        <p:sp>
          <p:nvSpPr>
            <p:cNvPr id="58" name="rc58"/>
            <p:cNvSpPr/>
            <p:nvPr/>
          </p:nvSpPr>
          <p:spPr>
            <a:xfrm>
              <a:off x="3590094" y="3092931"/>
              <a:ext cx="203168" cy="183913"/>
            </a:xfrm>
            <a:prstGeom prst="rect">
              <a:avLst/>
            </a:prstGeom>
            <a:solidFill>
              <a:srgbClr val="0058AB">
                <a:alpha val="100000"/>
              </a:srgbClr>
            </a:solidFill>
          </p:spPr>
          <p:txBody>
            <a:bodyPr/>
            <a:lstStyle/>
            <a:p/>
          </p:txBody>
        </p:sp>
        <p:sp>
          <p:nvSpPr>
            <p:cNvPr id="59" name="rc59"/>
            <p:cNvSpPr/>
            <p:nvPr/>
          </p:nvSpPr>
          <p:spPr>
            <a:xfrm>
              <a:off x="3590094" y="3276845"/>
              <a:ext cx="203168" cy="91948"/>
            </a:xfrm>
            <a:prstGeom prst="rect">
              <a:avLst/>
            </a:prstGeom>
            <a:solidFill>
              <a:srgbClr val="1CABE2">
                <a:alpha val="100000"/>
              </a:srgbClr>
            </a:solidFill>
          </p:spPr>
          <p:txBody>
            <a:bodyPr/>
            <a:lstStyle/>
            <a:p/>
          </p:txBody>
        </p:sp>
        <p:sp>
          <p:nvSpPr>
            <p:cNvPr id="60" name="rc60"/>
            <p:cNvSpPr/>
            <p:nvPr/>
          </p:nvSpPr>
          <p:spPr>
            <a:xfrm>
              <a:off x="3815836" y="3325774"/>
              <a:ext cx="203168" cy="1299760"/>
            </a:xfrm>
            <a:prstGeom prst="rect">
              <a:avLst/>
            </a:prstGeom>
            <a:solidFill>
              <a:srgbClr val="80BD41">
                <a:alpha val="100000"/>
              </a:srgbClr>
            </a:solidFill>
          </p:spPr>
          <p:txBody>
            <a:bodyPr/>
            <a:lstStyle/>
            <a:p/>
          </p:txBody>
        </p:sp>
        <p:sp>
          <p:nvSpPr>
            <p:cNvPr id="61" name="rc61"/>
            <p:cNvSpPr/>
            <p:nvPr/>
          </p:nvSpPr>
          <p:spPr>
            <a:xfrm>
              <a:off x="3815836" y="3040469"/>
              <a:ext cx="203168" cy="142660"/>
            </a:xfrm>
            <a:prstGeom prst="rect">
              <a:avLst/>
            </a:prstGeom>
            <a:solidFill>
              <a:srgbClr val="0058AB">
                <a:alpha val="100000"/>
              </a:srgbClr>
            </a:solidFill>
          </p:spPr>
          <p:txBody>
            <a:bodyPr/>
            <a:lstStyle/>
            <a:p/>
          </p:txBody>
        </p:sp>
        <p:sp>
          <p:nvSpPr>
            <p:cNvPr id="62" name="rc62"/>
            <p:cNvSpPr/>
            <p:nvPr/>
          </p:nvSpPr>
          <p:spPr>
            <a:xfrm>
              <a:off x="3815836" y="3183130"/>
              <a:ext cx="203168" cy="142644"/>
            </a:xfrm>
            <a:prstGeom prst="rect">
              <a:avLst/>
            </a:prstGeom>
            <a:solidFill>
              <a:srgbClr val="1CABE2">
                <a:alpha val="100000"/>
              </a:srgbClr>
            </a:solidFill>
          </p:spPr>
          <p:txBody>
            <a:bodyPr/>
            <a:lstStyle/>
            <a:p/>
          </p:txBody>
        </p:sp>
        <p:sp>
          <p:nvSpPr>
            <p:cNvPr id="63" name="rc63"/>
            <p:cNvSpPr/>
            <p:nvPr/>
          </p:nvSpPr>
          <p:spPr>
            <a:xfrm>
              <a:off x="4041579" y="3278793"/>
              <a:ext cx="203168" cy="1346742"/>
            </a:xfrm>
            <a:prstGeom prst="rect">
              <a:avLst/>
            </a:prstGeom>
            <a:solidFill>
              <a:srgbClr val="80BD41">
                <a:alpha val="100000"/>
              </a:srgbClr>
            </a:solidFill>
          </p:spPr>
          <p:txBody>
            <a:bodyPr/>
            <a:lstStyle/>
            <a:p/>
          </p:txBody>
        </p:sp>
        <p:sp>
          <p:nvSpPr>
            <p:cNvPr id="64" name="rc64"/>
            <p:cNvSpPr/>
            <p:nvPr/>
          </p:nvSpPr>
          <p:spPr>
            <a:xfrm>
              <a:off x="4041579" y="3002963"/>
              <a:ext cx="203168" cy="113573"/>
            </a:xfrm>
            <a:prstGeom prst="rect">
              <a:avLst/>
            </a:prstGeom>
            <a:solidFill>
              <a:srgbClr val="0058AB">
                <a:alpha val="100000"/>
              </a:srgbClr>
            </a:solidFill>
          </p:spPr>
          <p:txBody>
            <a:bodyPr/>
            <a:lstStyle/>
            <a:p/>
          </p:txBody>
        </p:sp>
        <p:sp>
          <p:nvSpPr>
            <p:cNvPr id="65" name="rc65"/>
            <p:cNvSpPr/>
            <p:nvPr/>
          </p:nvSpPr>
          <p:spPr>
            <a:xfrm>
              <a:off x="4041579" y="3116537"/>
              <a:ext cx="203168" cy="162255"/>
            </a:xfrm>
            <a:prstGeom prst="rect">
              <a:avLst/>
            </a:prstGeom>
            <a:solidFill>
              <a:srgbClr val="1CABE2">
                <a:alpha val="100000"/>
              </a:srgbClr>
            </a:solidFill>
          </p:spPr>
          <p:txBody>
            <a:bodyPr/>
            <a:lstStyle/>
            <a:p/>
          </p:txBody>
        </p:sp>
        <p:sp>
          <p:nvSpPr>
            <p:cNvPr id="66" name="rc66"/>
            <p:cNvSpPr/>
            <p:nvPr/>
          </p:nvSpPr>
          <p:spPr>
            <a:xfrm>
              <a:off x="4267321" y="3222022"/>
              <a:ext cx="203168" cy="1403512"/>
            </a:xfrm>
            <a:prstGeom prst="rect">
              <a:avLst/>
            </a:prstGeom>
            <a:solidFill>
              <a:srgbClr val="80BD41">
                <a:alpha val="100000"/>
              </a:srgbClr>
            </a:solidFill>
          </p:spPr>
          <p:txBody>
            <a:bodyPr/>
            <a:lstStyle/>
            <a:p/>
          </p:txBody>
        </p:sp>
        <p:sp>
          <p:nvSpPr>
            <p:cNvPr id="67" name="rc67"/>
            <p:cNvSpPr/>
            <p:nvPr/>
          </p:nvSpPr>
          <p:spPr>
            <a:xfrm>
              <a:off x="4267321" y="2934555"/>
              <a:ext cx="203168" cy="84553"/>
            </a:xfrm>
            <a:prstGeom prst="rect">
              <a:avLst/>
            </a:prstGeom>
            <a:solidFill>
              <a:srgbClr val="0058AB">
                <a:alpha val="100000"/>
              </a:srgbClr>
            </a:solidFill>
          </p:spPr>
          <p:txBody>
            <a:bodyPr/>
            <a:lstStyle/>
            <a:p/>
          </p:txBody>
        </p:sp>
        <p:sp>
          <p:nvSpPr>
            <p:cNvPr id="68" name="rc68"/>
            <p:cNvSpPr/>
            <p:nvPr/>
          </p:nvSpPr>
          <p:spPr>
            <a:xfrm>
              <a:off x="4267321" y="3019108"/>
              <a:ext cx="203168" cy="202914"/>
            </a:xfrm>
            <a:prstGeom prst="rect">
              <a:avLst/>
            </a:prstGeom>
            <a:solidFill>
              <a:srgbClr val="1CABE2">
                <a:alpha val="100000"/>
              </a:srgbClr>
            </a:solidFill>
          </p:spPr>
          <p:txBody>
            <a:bodyPr/>
            <a:lstStyle/>
            <a:p/>
          </p:txBody>
        </p:sp>
        <p:sp>
          <p:nvSpPr>
            <p:cNvPr id="69" name="rc69"/>
            <p:cNvSpPr/>
            <p:nvPr/>
          </p:nvSpPr>
          <p:spPr>
            <a:xfrm>
              <a:off x="4493063" y="3006199"/>
              <a:ext cx="203168" cy="1619336"/>
            </a:xfrm>
            <a:prstGeom prst="rect">
              <a:avLst/>
            </a:prstGeom>
            <a:solidFill>
              <a:srgbClr val="80BD41">
                <a:alpha val="100000"/>
              </a:srgbClr>
            </a:solidFill>
          </p:spPr>
          <p:txBody>
            <a:bodyPr/>
            <a:lstStyle/>
            <a:p/>
          </p:txBody>
        </p:sp>
        <p:sp>
          <p:nvSpPr>
            <p:cNvPr id="70" name="rc70"/>
            <p:cNvSpPr/>
            <p:nvPr/>
          </p:nvSpPr>
          <p:spPr>
            <a:xfrm>
              <a:off x="4493063" y="2674524"/>
              <a:ext cx="203168" cy="78032"/>
            </a:xfrm>
            <a:prstGeom prst="rect">
              <a:avLst/>
            </a:prstGeom>
            <a:solidFill>
              <a:srgbClr val="0058AB">
                <a:alpha val="100000"/>
              </a:srgbClr>
            </a:solidFill>
          </p:spPr>
          <p:txBody>
            <a:bodyPr/>
            <a:lstStyle/>
            <a:p/>
          </p:txBody>
        </p:sp>
        <p:sp>
          <p:nvSpPr>
            <p:cNvPr id="71" name="rc71"/>
            <p:cNvSpPr/>
            <p:nvPr/>
          </p:nvSpPr>
          <p:spPr>
            <a:xfrm>
              <a:off x="4493063" y="2752556"/>
              <a:ext cx="203168" cy="253642"/>
            </a:xfrm>
            <a:prstGeom prst="rect">
              <a:avLst/>
            </a:prstGeom>
            <a:solidFill>
              <a:srgbClr val="1CABE2">
                <a:alpha val="100000"/>
              </a:srgbClr>
            </a:solidFill>
          </p:spPr>
          <p:txBody>
            <a:bodyPr/>
            <a:lstStyle/>
            <a:p/>
          </p:txBody>
        </p:sp>
        <p:sp>
          <p:nvSpPr>
            <p:cNvPr id="72" name="rc72"/>
            <p:cNvSpPr/>
            <p:nvPr/>
          </p:nvSpPr>
          <p:spPr>
            <a:xfrm>
              <a:off x="4718806" y="2909314"/>
              <a:ext cx="203168" cy="1716220"/>
            </a:xfrm>
            <a:prstGeom prst="rect">
              <a:avLst/>
            </a:prstGeom>
            <a:solidFill>
              <a:srgbClr val="80BD41">
                <a:alpha val="100000"/>
              </a:srgbClr>
            </a:solidFill>
          </p:spPr>
          <p:txBody>
            <a:bodyPr/>
            <a:lstStyle/>
            <a:p/>
          </p:txBody>
        </p:sp>
        <p:sp>
          <p:nvSpPr>
            <p:cNvPr id="73" name="rc73"/>
            <p:cNvSpPr/>
            <p:nvPr/>
          </p:nvSpPr>
          <p:spPr>
            <a:xfrm>
              <a:off x="4718806" y="2557797"/>
              <a:ext cx="203168" cy="82704"/>
            </a:xfrm>
            <a:prstGeom prst="rect">
              <a:avLst/>
            </a:prstGeom>
            <a:solidFill>
              <a:srgbClr val="0058AB">
                <a:alpha val="100000"/>
              </a:srgbClr>
            </a:solidFill>
          </p:spPr>
          <p:txBody>
            <a:bodyPr/>
            <a:lstStyle/>
            <a:p/>
          </p:txBody>
        </p:sp>
        <p:sp>
          <p:nvSpPr>
            <p:cNvPr id="74" name="rc74"/>
            <p:cNvSpPr/>
            <p:nvPr/>
          </p:nvSpPr>
          <p:spPr>
            <a:xfrm>
              <a:off x="4718806" y="2640501"/>
              <a:ext cx="203168" cy="268813"/>
            </a:xfrm>
            <a:prstGeom prst="rect">
              <a:avLst/>
            </a:prstGeom>
            <a:solidFill>
              <a:srgbClr val="1CABE2">
                <a:alpha val="100000"/>
              </a:srgbClr>
            </a:solidFill>
          </p:spPr>
          <p:txBody>
            <a:bodyPr/>
            <a:lstStyle/>
            <a:p/>
          </p:txBody>
        </p:sp>
        <p:sp>
          <p:nvSpPr>
            <p:cNvPr id="75" name="rc75"/>
            <p:cNvSpPr/>
            <p:nvPr/>
          </p:nvSpPr>
          <p:spPr>
            <a:xfrm>
              <a:off x="4944548" y="2979935"/>
              <a:ext cx="203168" cy="1645600"/>
            </a:xfrm>
            <a:prstGeom prst="rect">
              <a:avLst/>
            </a:prstGeom>
            <a:solidFill>
              <a:srgbClr val="80BD41">
                <a:alpha val="100000"/>
              </a:srgbClr>
            </a:solidFill>
          </p:spPr>
          <p:txBody>
            <a:bodyPr/>
            <a:lstStyle/>
            <a:p/>
          </p:txBody>
        </p:sp>
        <p:sp>
          <p:nvSpPr>
            <p:cNvPr id="76" name="rc76"/>
            <p:cNvSpPr/>
            <p:nvPr/>
          </p:nvSpPr>
          <p:spPr>
            <a:xfrm>
              <a:off x="4944548" y="2642878"/>
              <a:ext cx="203168" cy="79303"/>
            </a:xfrm>
            <a:prstGeom prst="rect">
              <a:avLst/>
            </a:prstGeom>
            <a:solidFill>
              <a:srgbClr val="0058AB">
                <a:alpha val="100000"/>
              </a:srgbClr>
            </a:solidFill>
          </p:spPr>
          <p:txBody>
            <a:bodyPr/>
            <a:lstStyle/>
            <a:p/>
          </p:txBody>
        </p:sp>
        <p:sp>
          <p:nvSpPr>
            <p:cNvPr id="77" name="rc77"/>
            <p:cNvSpPr/>
            <p:nvPr/>
          </p:nvSpPr>
          <p:spPr>
            <a:xfrm>
              <a:off x="4944548" y="2722182"/>
              <a:ext cx="203168" cy="257753"/>
            </a:xfrm>
            <a:prstGeom prst="rect">
              <a:avLst/>
            </a:prstGeom>
            <a:solidFill>
              <a:srgbClr val="1CABE2">
                <a:alpha val="100000"/>
              </a:srgbClr>
            </a:solidFill>
          </p:spPr>
          <p:txBody>
            <a:bodyPr/>
            <a:lstStyle/>
            <a:p/>
          </p:txBody>
        </p:sp>
        <p:sp>
          <p:nvSpPr>
            <p:cNvPr id="78" name="rc78"/>
            <p:cNvSpPr/>
            <p:nvPr/>
          </p:nvSpPr>
          <p:spPr>
            <a:xfrm>
              <a:off x="5170291" y="3068615"/>
              <a:ext cx="203168" cy="1556920"/>
            </a:xfrm>
            <a:prstGeom prst="rect">
              <a:avLst/>
            </a:prstGeom>
            <a:solidFill>
              <a:srgbClr val="80BD41">
                <a:alpha val="100000"/>
              </a:srgbClr>
            </a:solidFill>
          </p:spPr>
          <p:txBody>
            <a:bodyPr/>
            <a:lstStyle/>
            <a:p/>
          </p:txBody>
        </p:sp>
        <p:sp>
          <p:nvSpPr>
            <p:cNvPr id="79" name="rc79"/>
            <p:cNvSpPr/>
            <p:nvPr/>
          </p:nvSpPr>
          <p:spPr>
            <a:xfrm>
              <a:off x="5170291" y="2749733"/>
              <a:ext cx="203168" cy="75028"/>
            </a:xfrm>
            <a:prstGeom prst="rect">
              <a:avLst/>
            </a:prstGeom>
            <a:solidFill>
              <a:srgbClr val="0058AB">
                <a:alpha val="100000"/>
              </a:srgbClr>
            </a:solidFill>
          </p:spPr>
          <p:txBody>
            <a:bodyPr/>
            <a:lstStyle/>
            <a:p/>
          </p:txBody>
        </p:sp>
        <p:sp>
          <p:nvSpPr>
            <p:cNvPr id="80" name="rc80"/>
            <p:cNvSpPr/>
            <p:nvPr/>
          </p:nvSpPr>
          <p:spPr>
            <a:xfrm>
              <a:off x="5170291" y="2824761"/>
              <a:ext cx="203168" cy="243853"/>
            </a:xfrm>
            <a:prstGeom prst="rect">
              <a:avLst/>
            </a:prstGeom>
            <a:solidFill>
              <a:srgbClr val="1CABE2">
                <a:alpha val="100000"/>
              </a:srgbClr>
            </a:solidFill>
          </p:spPr>
          <p:txBody>
            <a:bodyPr/>
            <a:lstStyle/>
            <a:p/>
          </p:txBody>
        </p:sp>
        <p:sp>
          <p:nvSpPr>
            <p:cNvPr id="81" name="rc81"/>
            <p:cNvSpPr/>
            <p:nvPr/>
          </p:nvSpPr>
          <p:spPr>
            <a:xfrm>
              <a:off x="5396033" y="3158896"/>
              <a:ext cx="203168" cy="1466638"/>
            </a:xfrm>
            <a:prstGeom prst="rect">
              <a:avLst/>
            </a:prstGeom>
            <a:solidFill>
              <a:srgbClr val="80BD41">
                <a:alpha val="100000"/>
              </a:srgbClr>
            </a:solidFill>
          </p:spPr>
          <p:txBody>
            <a:bodyPr/>
            <a:lstStyle/>
            <a:p/>
          </p:txBody>
        </p:sp>
        <p:sp>
          <p:nvSpPr>
            <p:cNvPr id="82" name="rc82"/>
            <p:cNvSpPr/>
            <p:nvPr/>
          </p:nvSpPr>
          <p:spPr>
            <a:xfrm>
              <a:off x="5396033" y="2858503"/>
              <a:ext cx="203168" cy="70686"/>
            </a:xfrm>
            <a:prstGeom prst="rect">
              <a:avLst/>
            </a:prstGeom>
            <a:solidFill>
              <a:srgbClr val="0058AB">
                <a:alpha val="100000"/>
              </a:srgbClr>
            </a:solidFill>
          </p:spPr>
          <p:txBody>
            <a:bodyPr/>
            <a:lstStyle/>
            <a:p/>
          </p:txBody>
        </p:sp>
        <p:sp>
          <p:nvSpPr>
            <p:cNvPr id="83" name="rc83"/>
            <p:cNvSpPr/>
            <p:nvPr/>
          </p:nvSpPr>
          <p:spPr>
            <a:xfrm>
              <a:off x="5396033" y="2929190"/>
              <a:ext cx="203168" cy="229706"/>
            </a:xfrm>
            <a:prstGeom prst="rect">
              <a:avLst/>
            </a:prstGeom>
            <a:solidFill>
              <a:srgbClr val="1CABE2">
                <a:alpha val="100000"/>
              </a:srgbClr>
            </a:solidFill>
          </p:spPr>
          <p:txBody>
            <a:bodyPr/>
            <a:lstStyle/>
            <a:p/>
          </p:txBody>
        </p:sp>
        <p:sp>
          <p:nvSpPr>
            <p:cNvPr id="84" name="rc84"/>
            <p:cNvSpPr/>
            <p:nvPr/>
          </p:nvSpPr>
          <p:spPr>
            <a:xfrm>
              <a:off x="5621775" y="3242773"/>
              <a:ext cx="203168" cy="1382762"/>
            </a:xfrm>
            <a:prstGeom prst="rect">
              <a:avLst/>
            </a:prstGeom>
            <a:solidFill>
              <a:srgbClr val="80BD41">
                <a:alpha val="100000"/>
              </a:srgbClr>
            </a:solidFill>
          </p:spPr>
          <p:txBody>
            <a:bodyPr/>
            <a:lstStyle/>
            <a:p/>
          </p:txBody>
        </p:sp>
        <p:sp>
          <p:nvSpPr>
            <p:cNvPr id="85" name="rc85"/>
            <p:cNvSpPr/>
            <p:nvPr/>
          </p:nvSpPr>
          <p:spPr>
            <a:xfrm>
              <a:off x="5621775" y="2959548"/>
              <a:ext cx="203168" cy="66642"/>
            </a:xfrm>
            <a:prstGeom prst="rect">
              <a:avLst/>
            </a:prstGeom>
            <a:solidFill>
              <a:srgbClr val="0058AB">
                <a:alpha val="100000"/>
              </a:srgbClr>
            </a:solidFill>
          </p:spPr>
          <p:txBody>
            <a:bodyPr/>
            <a:lstStyle/>
            <a:p/>
          </p:txBody>
        </p:sp>
        <p:sp>
          <p:nvSpPr>
            <p:cNvPr id="86" name="rc86"/>
            <p:cNvSpPr/>
            <p:nvPr/>
          </p:nvSpPr>
          <p:spPr>
            <a:xfrm>
              <a:off x="5621775" y="3026190"/>
              <a:ext cx="203168" cy="216582"/>
            </a:xfrm>
            <a:prstGeom prst="rect">
              <a:avLst/>
            </a:prstGeom>
            <a:solidFill>
              <a:srgbClr val="1CABE2">
                <a:alpha val="100000"/>
              </a:srgbClr>
            </a:solidFill>
          </p:spPr>
          <p:txBody>
            <a:bodyPr/>
            <a:lstStyle/>
            <a:p/>
          </p:txBody>
        </p:sp>
        <p:sp>
          <p:nvSpPr>
            <p:cNvPr id="87" name="rc87"/>
            <p:cNvSpPr/>
            <p:nvPr/>
          </p:nvSpPr>
          <p:spPr>
            <a:xfrm>
              <a:off x="5847518" y="3511900"/>
              <a:ext cx="203168" cy="1113635"/>
            </a:xfrm>
            <a:prstGeom prst="rect">
              <a:avLst/>
            </a:prstGeom>
            <a:solidFill>
              <a:srgbClr val="80BD41">
                <a:alpha val="100000"/>
              </a:srgbClr>
            </a:solidFill>
          </p:spPr>
          <p:txBody>
            <a:bodyPr/>
            <a:lstStyle/>
            <a:p/>
          </p:txBody>
        </p:sp>
        <p:sp>
          <p:nvSpPr>
            <p:cNvPr id="88" name="rc88"/>
            <p:cNvSpPr/>
            <p:nvPr/>
          </p:nvSpPr>
          <p:spPr>
            <a:xfrm>
              <a:off x="5847518" y="3057043"/>
              <a:ext cx="203168" cy="203904"/>
            </a:xfrm>
            <a:prstGeom prst="rect">
              <a:avLst/>
            </a:prstGeom>
            <a:solidFill>
              <a:srgbClr val="0058AB">
                <a:alpha val="100000"/>
              </a:srgbClr>
            </a:solidFill>
          </p:spPr>
          <p:txBody>
            <a:bodyPr/>
            <a:lstStyle/>
            <a:p/>
          </p:txBody>
        </p:sp>
        <p:sp>
          <p:nvSpPr>
            <p:cNvPr id="89" name="rc89"/>
            <p:cNvSpPr/>
            <p:nvPr/>
          </p:nvSpPr>
          <p:spPr>
            <a:xfrm>
              <a:off x="5847518" y="3260948"/>
              <a:ext cx="203168" cy="250952"/>
            </a:xfrm>
            <a:prstGeom prst="rect">
              <a:avLst/>
            </a:prstGeom>
            <a:solidFill>
              <a:srgbClr val="1CABE2">
                <a:alpha val="100000"/>
              </a:srgbClr>
            </a:solidFill>
          </p:spPr>
          <p:txBody>
            <a:bodyPr/>
            <a:lstStyle/>
            <a:p/>
          </p:txBody>
        </p:sp>
        <p:sp>
          <p:nvSpPr>
            <p:cNvPr id="90" name="rc90"/>
            <p:cNvSpPr/>
            <p:nvPr/>
          </p:nvSpPr>
          <p:spPr>
            <a:xfrm>
              <a:off x="6073260" y="3590873"/>
              <a:ext cx="203168" cy="1034661"/>
            </a:xfrm>
            <a:prstGeom prst="rect">
              <a:avLst/>
            </a:prstGeom>
            <a:solidFill>
              <a:srgbClr val="80BD41">
                <a:alpha val="100000"/>
              </a:srgbClr>
            </a:solidFill>
          </p:spPr>
          <p:txBody>
            <a:bodyPr/>
            <a:lstStyle/>
            <a:p/>
          </p:txBody>
        </p:sp>
        <p:sp>
          <p:nvSpPr>
            <p:cNvPr id="91" name="rc91"/>
            <p:cNvSpPr/>
            <p:nvPr/>
          </p:nvSpPr>
          <p:spPr>
            <a:xfrm>
              <a:off x="6073260" y="3081260"/>
              <a:ext cx="203168" cy="185316"/>
            </a:xfrm>
            <a:prstGeom prst="rect">
              <a:avLst/>
            </a:prstGeom>
            <a:solidFill>
              <a:srgbClr val="0058AB">
                <a:alpha val="100000"/>
              </a:srgbClr>
            </a:solidFill>
          </p:spPr>
          <p:txBody>
            <a:bodyPr/>
            <a:lstStyle/>
            <a:p/>
          </p:txBody>
        </p:sp>
        <p:sp>
          <p:nvSpPr>
            <p:cNvPr id="92" name="rc92"/>
            <p:cNvSpPr/>
            <p:nvPr/>
          </p:nvSpPr>
          <p:spPr>
            <a:xfrm>
              <a:off x="6073260" y="3266577"/>
              <a:ext cx="203168" cy="324296"/>
            </a:xfrm>
            <a:prstGeom prst="rect">
              <a:avLst/>
            </a:prstGeom>
            <a:solidFill>
              <a:srgbClr val="1CABE2">
                <a:alpha val="100000"/>
              </a:srgbClr>
            </a:solidFill>
          </p:spPr>
          <p:txBody>
            <a:bodyPr/>
            <a:lstStyle/>
            <a:p/>
          </p:txBody>
        </p:sp>
        <p:sp>
          <p:nvSpPr>
            <p:cNvPr id="93" name="rc93"/>
            <p:cNvSpPr/>
            <p:nvPr/>
          </p:nvSpPr>
          <p:spPr>
            <a:xfrm>
              <a:off x="6299002" y="3599408"/>
              <a:ext cx="203168" cy="1026127"/>
            </a:xfrm>
            <a:prstGeom prst="rect">
              <a:avLst/>
            </a:prstGeom>
            <a:solidFill>
              <a:srgbClr val="80BD41">
                <a:alpha val="100000"/>
              </a:srgbClr>
            </a:solidFill>
          </p:spPr>
          <p:txBody>
            <a:bodyPr/>
            <a:lstStyle/>
            <a:p/>
          </p:txBody>
        </p:sp>
        <p:sp>
          <p:nvSpPr>
            <p:cNvPr id="94" name="rc94"/>
            <p:cNvSpPr/>
            <p:nvPr/>
          </p:nvSpPr>
          <p:spPr>
            <a:xfrm>
              <a:off x="6299002" y="3094004"/>
              <a:ext cx="203168" cy="199101"/>
            </a:xfrm>
            <a:prstGeom prst="rect">
              <a:avLst/>
            </a:prstGeom>
            <a:solidFill>
              <a:srgbClr val="0058AB">
                <a:alpha val="100000"/>
              </a:srgbClr>
            </a:solidFill>
          </p:spPr>
          <p:txBody>
            <a:bodyPr/>
            <a:lstStyle/>
            <a:p/>
          </p:txBody>
        </p:sp>
        <p:sp>
          <p:nvSpPr>
            <p:cNvPr id="95" name="rc95"/>
            <p:cNvSpPr/>
            <p:nvPr/>
          </p:nvSpPr>
          <p:spPr>
            <a:xfrm>
              <a:off x="6299002" y="3293105"/>
              <a:ext cx="203168" cy="306302"/>
            </a:xfrm>
            <a:prstGeom prst="rect">
              <a:avLst/>
            </a:prstGeom>
            <a:solidFill>
              <a:srgbClr val="1CABE2">
                <a:alpha val="100000"/>
              </a:srgbClr>
            </a:solidFill>
          </p:spPr>
          <p:txBody>
            <a:bodyPr/>
            <a:lstStyle/>
            <a:p/>
          </p:txBody>
        </p:sp>
        <p:sp>
          <p:nvSpPr>
            <p:cNvPr id="96" name="rc96"/>
            <p:cNvSpPr/>
            <p:nvPr/>
          </p:nvSpPr>
          <p:spPr>
            <a:xfrm>
              <a:off x="6524745" y="3821752"/>
              <a:ext cx="203168" cy="803783"/>
            </a:xfrm>
            <a:prstGeom prst="rect">
              <a:avLst/>
            </a:prstGeom>
            <a:solidFill>
              <a:srgbClr val="80BD41">
                <a:alpha val="100000"/>
              </a:srgbClr>
            </a:solidFill>
          </p:spPr>
          <p:txBody>
            <a:bodyPr/>
            <a:lstStyle/>
            <a:p/>
          </p:txBody>
        </p:sp>
        <p:sp>
          <p:nvSpPr>
            <p:cNvPr id="97" name="rc97"/>
            <p:cNvSpPr/>
            <p:nvPr/>
          </p:nvSpPr>
          <p:spPr>
            <a:xfrm>
              <a:off x="6524745" y="3108977"/>
              <a:ext cx="203168" cy="212323"/>
            </a:xfrm>
            <a:prstGeom prst="rect">
              <a:avLst/>
            </a:prstGeom>
            <a:solidFill>
              <a:srgbClr val="0058AB">
                <a:alpha val="100000"/>
              </a:srgbClr>
            </a:solidFill>
          </p:spPr>
          <p:txBody>
            <a:bodyPr/>
            <a:lstStyle/>
            <a:p/>
          </p:txBody>
        </p:sp>
        <p:sp>
          <p:nvSpPr>
            <p:cNvPr id="98" name="rc98"/>
            <p:cNvSpPr/>
            <p:nvPr/>
          </p:nvSpPr>
          <p:spPr>
            <a:xfrm>
              <a:off x="6524745" y="3321301"/>
              <a:ext cx="203168" cy="500451"/>
            </a:xfrm>
            <a:prstGeom prst="rect">
              <a:avLst/>
            </a:prstGeom>
            <a:solidFill>
              <a:srgbClr val="1CABE2">
                <a:alpha val="100000"/>
              </a:srgbClr>
            </a:solidFill>
          </p:spPr>
          <p:txBody>
            <a:bodyPr/>
            <a:lstStyle/>
            <a:p/>
          </p:txBody>
        </p:sp>
        <p:sp>
          <p:nvSpPr>
            <p:cNvPr id="99" name="rc99"/>
            <p:cNvSpPr/>
            <p:nvPr/>
          </p:nvSpPr>
          <p:spPr>
            <a:xfrm>
              <a:off x="6750487" y="3886595"/>
              <a:ext cx="203168" cy="738940"/>
            </a:xfrm>
            <a:prstGeom prst="rect">
              <a:avLst/>
            </a:prstGeom>
            <a:solidFill>
              <a:srgbClr val="80BD41">
                <a:alpha val="100000"/>
              </a:srgbClr>
            </a:solidFill>
          </p:spPr>
          <p:txBody>
            <a:bodyPr/>
            <a:lstStyle/>
            <a:p/>
          </p:txBody>
        </p:sp>
        <p:sp>
          <p:nvSpPr>
            <p:cNvPr id="100" name="rc100"/>
            <p:cNvSpPr/>
            <p:nvPr/>
          </p:nvSpPr>
          <p:spPr>
            <a:xfrm>
              <a:off x="6750487" y="3117495"/>
              <a:ext cx="203168" cy="211118"/>
            </a:xfrm>
            <a:prstGeom prst="rect">
              <a:avLst/>
            </a:prstGeom>
            <a:solidFill>
              <a:srgbClr val="0058AB">
                <a:alpha val="100000"/>
              </a:srgbClr>
            </a:solidFill>
          </p:spPr>
          <p:txBody>
            <a:bodyPr/>
            <a:lstStyle/>
            <a:p/>
          </p:txBody>
        </p:sp>
        <p:sp>
          <p:nvSpPr>
            <p:cNvPr id="101" name="rc101"/>
            <p:cNvSpPr/>
            <p:nvPr/>
          </p:nvSpPr>
          <p:spPr>
            <a:xfrm>
              <a:off x="6750487" y="3328613"/>
              <a:ext cx="203168" cy="557981"/>
            </a:xfrm>
            <a:prstGeom prst="rect">
              <a:avLst/>
            </a:prstGeom>
            <a:solidFill>
              <a:srgbClr val="1CABE2">
                <a:alpha val="100000"/>
              </a:srgbClr>
            </a:solidFill>
          </p:spPr>
          <p:txBody>
            <a:bodyPr/>
            <a:lstStyle/>
            <a:p/>
          </p:txBody>
        </p:sp>
        <p:sp>
          <p:nvSpPr>
            <p:cNvPr id="102" name="rc102"/>
            <p:cNvSpPr/>
            <p:nvPr/>
          </p:nvSpPr>
          <p:spPr>
            <a:xfrm>
              <a:off x="6976229" y="3118782"/>
              <a:ext cx="203168" cy="155200"/>
            </a:xfrm>
            <a:prstGeom prst="rect">
              <a:avLst/>
            </a:prstGeom>
            <a:solidFill>
              <a:srgbClr val="F26A21">
                <a:alpha val="100000"/>
              </a:srgbClr>
            </a:solidFill>
          </p:spPr>
          <p:txBody>
            <a:bodyPr/>
            <a:lstStyle/>
            <a:p/>
          </p:txBody>
        </p:sp>
        <p:sp>
          <p:nvSpPr>
            <p:cNvPr id="103" name="rc103"/>
            <p:cNvSpPr/>
            <p:nvPr/>
          </p:nvSpPr>
          <p:spPr>
            <a:xfrm>
              <a:off x="6976229" y="3273983"/>
              <a:ext cx="203168" cy="1351552"/>
            </a:xfrm>
            <a:prstGeom prst="rect">
              <a:avLst/>
            </a:prstGeom>
            <a:solidFill>
              <a:srgbClr val="FFC20E">
                <a:alpha val="100000"/>
              </a:srgbClr>
            </a:solidFill>
          </p:spPr>
          <p:txBody>
            <a:bodyPr/>
            <a:lstStyle/>
            <a:p/>
          </p:txBody>
        </p:sp>
        <p:sp>
          <p:nvSpPr>
            <p:cNvPr id="104" name="rc104"/>
            <p:cNvSpPr/>
            <p:nvPr/>
          </p:nvSpPr>
          <p:spPr>
            <a:xfrm>
              <a:off x="7201972" y="3116141"/>
              <a:ext cx="203168" cy="114092"/>
            </a:xfrm>
            <a:prstGeom prst="rect">
              <a:avLst/>
            </a:prstGeom>
            <a:solidFill>
              <a:srgbClr val="F26A21">
                <a:alpha val="100000"/>
              </a:srgbClr>
            </a:solidFill>
          </p:spPr>
          <p:txBody>
            <a:bodyPr/>
            <a:lstStyle/>
            <a:p/>
          </p:txBody>
        </p:sp>
        <p:sp>
          <p:nvSpPr>
            <p:cNvPr id="105" name="rc105"/>
            <p:cNvSpPr/>
            <p:nvPr/>
          </p:nvSpPr>
          <p:spPr>
            <a:xfrm>
              <a:off x="7201972" y="3230234"/>
              <a:ext cx="203168" cy="1395301"/>
            </a:xfrm>
            <a:prstGeom prst="rect">
              <a:avLst/>
            </a:prstGeom>
            <a:solidFill>
              <a:srgbClr val="FFC20E">
                <a:alpha val="100000"/>
              </a:srgbClr>
            </a:solidFill>
          </p:spPr>
          <p:txBody>
            <a:bodyPr/>
            <a:lstStyle/>
            <a:p/>
          </p:txBody>
        </p:sp>
        <p:sp>
          <p:nvSpPr>
            <p:cNvPr id="106" name="rc106"/>
            <p:cNvSpPr/>
            <p:nvPr/>
          </p:nvSpPr>
          <p:spPr>
            <a:xfrm>
              <a:off x="7427714" y="3109389"/>
              <a:ext cx="203168" cy="83873"/>
            </a:xfrm>
            <a:prstGeom prst="rect">
              <a:avLst/>
            </a:prstGeom>
            <a:solidFill>
              <a:srgbClr val="F26A21">
                <a:alpha val="100000"/>
              </a:srgbClr>
            </a:solidFill>
          </p:spPr>
          <p:txBody>
            <a:bodyPr/>
            <a:lstStyle/>
            <a:p/>
          </p:txBody>
        </p:sp>
        <p:sp>
          <p:nvSpPr>
            <p:cNvPr id="107" name="rc107"/>
            <p:cNvSpPr/>
            <p:nvPr/>
          </p:nvSpPr>
          <p:spPr>
            <a:xfrm>
              <a:off x="7427714" y="3193263"/>
              <a:ext cx="203168" cy="1432272"/>
            </a:xfrm>
            <a:prstGeom prst="rect">
              <a:avLst/>
            </a:prstGeom>
            <a:solidFill>
              <a:srgbClr val="FFC20E">
                <a:alpha val="100000"/>
              </a:srgbClr>
            </a:solidFill>
          </p:spPr>
          <p:txBody>
            <a:bodyPr/>
            <a:lstStyle/>
            <a:p/>
          </p:txBody>
        </p:sp>
        <p:sp>
          <p:nvSpPr>
            <p:cNvPr id="108" name="rc108"/>
            <p:cNvSpPr/>
            <p:nvPr/>
          </p:nvSpPr>
          <p:spPr>
            <a:xfrm>
              <a:off x="7653457" y="3102010"/>
              <a:ext cx="203168" cy="61657"/>
            </a:xfrm>
            <a:prstGeom prst="rect">
              <a:avLst/>
            </a:prstGeom>
            <a:solidFill>
              <a:srgbClr val="F26A21">
                <a:alpha val="100000"/>
              </a:srgbClr>
            </a:solidFill>
          </p:spPr>
          <p:txBody>
            <a:bodyPr/>
            <a:lstStyle/>
            <a:p/>
          </p:txBody>
        </p:sp>
        <p:sp>
          <p:nvSpPr>
            <p:cNvPr id="109" name="rc109"/>
            <p:cNvSpPr/>
            <p:nvPr/>
          </p:nvSpPr>
          <p:spPr>
            <a:xfrm>
              <a:off x="7653457" y="3163668"/>
              <a:ext cx="203168" cy="1461866"/>
            </a:xfrm>
            <a:prstGeom prst="rect">
              <a:avLst/>
            </a:prstGeom>
            <a:solidFill>
              <a:srgbClr val="FFC20E">
                <a:alpha val="100000"/>
              </a:srgbClr>
            </a:solidFill>
          </p:spPr>
          <p:txBody>
            <a:bodyPr/>
            <a:lstStyle/>
            <a:p/>
          </p:txBody>
        </p:sp>
        <p:sp>
          <p:nvSpPr>
            <p:cNvPr id="110" name="rc110"/>
            <p:cNvSpPr/>
            <p:nvPr/>
          </p:nvSpPr>
          <p:spPr>
            <a:xfrm>
              <a:off x="7879199" y="3092254"/>
              <a:ext cx="203168" cy="45326"/>
            </a:xfrm>
            <a:prstGeom prst="rect">
              <a:avLst/>
            </a:prstGeom>
            <a:solidFill>
              <a:srgbClr val="F26A21">
                <a:alpha val="100000"/>
              </a:srgbClr>
            </a:solidFill>
          </p:spPr>
          <p:txBody>
            <a:bodyPr/>
            <a:lstStyle/>
            <a:p/>
          </p:txBody>
        </p:sp>
        <p:sp>
          <p:nvSpPr>
            <p:cNvPr id="111" name="rc111"/>
            <p:cNvSpPr/>
            <p:nvPr/>
          </p:nvSpPr>
          <p:spPr>
            <a:xfrm>
              <a:off x="7879199" y="3137581"/>
              <a:ext cx="203168" cy="1487954"/>
            </a:xfrm>
            <a:prstGeom prst="rect">
              <a:avLst/>
            </a:prstGeom>
            <a:solidFill>
              <a:srgbClr val="FFC20E">
                <a:alpha val="100000"/>
              </a:srgbClr>
            </a:solidFill>
          </p:spPr>
          <p:txBody>
            <a:bodyPr/>
            <a:lstStyle/>
            <a:p/>
          </p:txBody>
        </p:sp>
        <p:sp>
          <p:nvSpPr>
            <p:cNvPr id="112" name="rc112"/>
            <p:cNvSpPr/>
            <p:nvPr/>
          </p:nvSpPr>
          <p:spPr>
            <a:xfrm>
              <a:off x="8104941" y="3078256"/>
              <a:ext cx="203168" cy="33321"/>
            </a:xfrm>
            <a:prstGeom prst="rect">
              <a:avLst/>
            </a:prstGeom>
            <a:solidFill>
              <a:srgbClr val="F26A21">
                <a:alpha val="100000"/>
              </a:srgbClr>
            </a:solidFill>
          </p:spPr>
          <p:txBody>
            <a:bodyPr/>
            <a:lstStyle/>
            <a:p/>
          </p:txBody>
        </p:sp>
        <p:sp>
          <p:nvSpPr>
            <p:cNvPr id="113" name="rc113"/>
            <p:cNvSpPr/>
            <p:nvPr/>
          </p:nvSpPr>
          <p:spPr>
            <a:xfrm>
              <a:off x="8104941" y="3111577"/>
              <a:ext cx="203168" cy="1513958"/>
            </a:xfrm>
            <a:prstGeom prst="rect">
              <a:avLst/>
            </a:prstGeom>
            <a:solidFill>
              <a:srgbClr val="FFC20E">
                <a:alpha val="100000"/>
              </a:srgbClr>
            </a:solidFill>
          </p:spPr>
          <p:txBody>
            <a:bodyPr/>
            <a:lstStyle/>
            <a:p/>
          </p:txBody>
        </p:sp>
        <p:sp>
          <p:nvSpPr>
            <p:cNvPr id="114" name="pl114"/>
            <p:cNvSpPr/>
            <p:nvPr/>
          </p:nvSpPr>
          <p:spPr>
            <a:xfrm>
              <a:off x="1434255" y="1330391"/>
              <a:ext cx="5417816" cy="446217"/>
            </a:xfrm>
            <a:custGeom>
              <a:avLst/>
              <a:pathLst>
                <a:path w="5417816" h="446217">
                  <a:moveTo>
                    <a:pt x="0" y="205946"/>
                  </a:moveTo>
                  <a:lnTo>
                    <a:pt x="225742" y="274595"/>
                  </a:lnTo>
                  <a:lnTo>
                    <a:pt x="451484" y="377568"/>
                  </a:lnTo>
                  <a:lnTo>
                    <a:pt x="677227" y="446217"/>
                  </a:lnTo>
                  <a:lnTo>
                    <a:pt x="902969" y="446217"/>
                  </a:lnTo>
                  <a:lnTo>
                    <a:pt x="1128711" y="446217"/>
                  </a:lnTo>
                  <a:lnTo>
                    <a:pt x="1354454" y="411892"/>
                  </a:lnTo>
                  <a:lnTo>
                    <a:pt x="1580196" y="411892"/>
                  </a:lnTo>
                  <a:lnTo>
                    <a:pt x="1805938" y="377568"/>
                  </a:lnTo>
                  <a:lnTo>
                    <a:pt x="2031681" y="343244"/>
                  </a:lnTo>
                  <a:lnTo>
                    <a:pt x="2257423" y="274595"/>
                  </a:lnTo>
                  <a:lnTo>
                    <a:pt x="2483165" y="171622"/>
                  </a:lnTo>
                  <a:lnTo>
                    <a:pt x="2708908" y="102973"/>
                  </a:lnTo>
                  <a:lnTo>
                    <a:pt x="2934650" y="34324"/>
                  </a:lnTo>
                  <a:lnTo>
                    <a:pt x="3160393" y="0"/>
                  </a:lnTo>
                  <a:lnTo>
                    <a:pt x="3386135" y="0"/>
                  </a:lnTo>
                  <a:lnTo>
                    <a:pt x="3611877" y="0"/>
                  </a:lnTo>
                  <a:lnTo>
                    <a:pt x="3837620" y="0"/>
                  </a:lnTo>
                  <a:lnTo>
                    <a:pt x="4063362" y="0"/>
                  </a:lnTo>
                  <a:lnTo>
                    <a:pt x="4289104" y="0"/>
                  </a:lnTo>
                  <a:lnTo>
                    <a:pt x="4514847" y="308919"/>
                  </a:lnTo>
                  <a:lnTo>
                    <a:pt x="4740589" y="274595"/>
                  </a:lnTo>
                  <a:lnTo>
                    <a:pt x="4966331" y="308919"/>
                  </a:lnTo>
                  <a:lnTo>
                    <a:pt x="5192074" y="343244"/>
                  </a:lnTo>
                  <a:lnTo>
                    <a:pt x="5417816" y="343244"/>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1776609"/>
              <a:ext cx="5417816" cy="1167030"/>
            </a:xfrm>
            <a:custGeom>
              <a:avLst/>
              <a:pathLst>
                <a:path w="5417816" h="1167030">
                  <a:moveTo>
                    <a:pt x="0" y="0"/>
                  </a:moveTo>
                  <a:lnTo>
                    <a:pt x="225742" y="102973"/>
                  </a:lnTo>
                  <a:lnTo>
                    <a:pt x="451484" y="205946"/>
                  </a:lnTo>
                  <a:lnTo>
                    <a:pt x="677227" y="308919"/>
                  </a:lnTo>
                  <a:lnTo>
                    <a:pt x="902969" y="274595"/>
                  </a:lnTo>
                  <a:lnTo>
                    <a:pt x="1128711" y="205946"/>
                  </a:lnTo>
                  <a:lnTo>
                    <a:pt x="1354454" y="171622"/>
                  </a:lnTo>
                  <a:lnTo>
                    <a:pt x="1580196" y="102973"/>
                  </a:lnTo>
                  <a:lnTo>
                    <a:pt x="1805938" y="68648"/>
                  </a:lnTo>
                  <a:lnTo>
                    <a:pt x="2031681" y="68648"/>
                  </a:lnTo>
                  <a:lnTo>
                    <a:pt x="2257423" y="34324"/>
                  </a:lnTo>
                  <a:lnTo>
                    <a:pt x="2483165" y="34324"/>
                  </a:lnTo>
                  <a:lnTo>
                    <a:pt x="2708908" y="0"/>
                  </a:lnTo>
                  <a:lnTo>
                    <a:pt x="2934650" y="0"/>
                  </a:lnTo>
                  <a:lnTo>
                    <a:pt x="3160393" y="0"/>
                  </a:lnTo>
                  <a:lnTo>
                    <a:pt x="3386135" y="0"/>
                  </a:lnTo>
                  <a:lnTo>
                    <a:pt x="3611877" y="0"/>
                  </a:lnTo>
                  <a:lnTo>
                    <a:pt x="3837620" y="0"/>
                  </a:lnTo>
                  <a:lnTo>
                    <a:pt x="4063362" y="0"/>
                  </a:lnTo>
                  <a:lnTo>
                    <a:pt x="4289104" y="0"/>
                  </a:lnTo>
                  <a:lnTo>
                    <a:pt x="4514847" y="411892"/>
                  </a:lnTo>
                  <a:lnTo>
                    <a:pt x="4740589" y="549190"/>
                  </a:lnTo>
                  <a:lnTo>
                    <a:pt x="4966331" y="549190"/>
                  </a:lnTo>
                  <a:lnTo>
                    <a:pt x="5192074" y="1029732"/>
                  </a:lnTo>
                  <a:lnTo>
                    <a:pt x="5417816" y="116703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7" name="tx117"/>
            <p:cNvSpPr/>
            <p:nvPr/>
          </p:nvSpPr>
          <p:spPr>
            <a:xfrm>
              <a:off x="2494638"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8" name="tx118"/>
            <p:cNvSpPr/>
            <p:nvPr/>
          </p:nvSpPr>
          <p:spPr>
            <a:xfrm>
              <a:off x="3623350"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4752062"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880773"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2" name="tx122"/>
            <p:cNvSpPr/>
            <p:nvPr/>
          </p:nvSpPr>
          <p:spPr>
            <a:xfrm>
              <a:off x="6106516"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3" name="tx123"/>
            <p:cNvSpPr/>
            <p:nvPr/>
          </p:nvSpPr>
          <p:spPr>
            <a:xfrm>
              <a:off x="6332258"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4" name="tx124"/>
            <p:cNvSpPr/>
            <p:nvPr/>
          </p:nvSpPr>
          <p:spPr>
            <a:xfrm>
              <a:off x="6558000"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5" name="tx125"/>
            <p:cNvSpPr/>
            <p:nvPr/>
          </p:nvSpPr>
          <p:spPr>
            <a:xfrm>
              <a:off x="6783743"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6" name="tx126"/>
            <p:cNvSpPr/>
            <p:nvPr/>
          </p:nvSpPr>
          <p:spPr>
            <a:xfrm>
              <a:off x="1365926"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7" name="tx127"/>
            <p:cNvSpPr/>
            <p:nvPr/>
          </p:nvSpPr>
          <p:spPr>
            <a:xfrm>
              <a:off x="2494638"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8" name="tx128"/>
            <p:cNvSpPr/>
            <p:nvPr/>
          </p:nvSpPr>
          <p:spPr>
            <a:xfrm>
              <a:off x="3623350"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9" name="tx129"/>
            <p:cNvSpPr/>
            <p:nvPr/>
          </p:nvSpPr>
          <p:spPr>
            <a:xfrm>
              <a:off x="4752062"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0" name="tx130"/>
            <p:cNvSpPr/>
            <p:nvPr/>
          </p:nvSpPr>
          <p:spPr>
            <a:xfrm>
              <a:off x="5655031"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5880773"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2" name="tx132"/>
            <p:cNvSpPr/>
            <p:nvPr/>
          </p:nvSpPr>
          <p:spPr>
            <a:xfrm>
              <a:off x="6106516"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3" name="tx133"/>
            <p:cNvSpPr/>
            <p:nvPr/>
          </p:nvSpPr>
          <p:spPr>
            <a:xfrm>
              <a:off x="6332258"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4" name="tx134"/>
            <p:cNvSpPr/>
            <p:nvPr/>
          </p:nvSpPr>
          <p:spPr>
            <a:xfrm>
              <a:off x="6558000" y="287477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53</a:t>
              </a:r>
            </a:p>
          </p:txBody>
        </p:sp>
        <p:sp>
          <p:nvSpPr>
            <p:cNvPr id="135" name="tx135"/>
            <p:cNvSpPr/>
            <p:nvPr/>
          </p:nvSpPr>
          <p:spPr>
            <a:xfrm>
              <a:off x="6783743" y="30121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36" name="tx136"/>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7427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08103" y="29173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0919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0" name="tx140"/>
            <p:cNvSpPr/>
            <p:nvPr/>
          </p:nvSpPr>
          <p:spPr>
            <a:xfrm>
              <a:off x="508103" y="126653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15824" y="5504603"/>
              <a:ext cx="201455" cy="201456"/>
            </a:xfrm>
            <a:prstGeom prst="rect">
              <a:avLst/>
            </a:prstGeom>
            <a:solidFill>
              <a:srgbClr val="80BD41">
                <a:alpha val="100000"/>
              </a:srgbClr>
            </a:solidFill>
          </p:spPr>
          <p:txBody>
            <a:bodyPr/>
            <a:lstStyle/>
            <a:p/>
          </p:txBody>
        </p:sp>
        <p:sp>
          <p:nvSpPr>
            <p:cNvPr id="162" name="rc162"/>
            <p:cNvSpPr/>
            <p:nvPr/>
          </p:nvSpPr>
          <p:spPr>
            <a:xfrm>
              <a:off x="2617773" y="5504603"/>
              <a:ext cx="201456" cy="201456"/>
            </a:xfrm>
            <a:prstGeom prst="rect">
              <a:avLst/>
            </a:prstGeom>
            <a:solidFill>
              <a:srgbClr val="1CABE2">
                <a:alpha val="100000"/>
              </a:srgbClr>
            </a:solidFill>
          </p:spPr>
          <p:txBody>
            <a:bodyPr/>
            <a:lstStyle/>
            <a:p/>
          </p:txBody>
        </p:sp>
        <p:sp>
          <p:nvSpPr>
            <p:cNvPr id="163" name="rc163"/>
            <p:cNvSpPr/>
            <p:nvPr/>
          </p:nvSpPr>
          <p:spPr>
            <a:xfrm>
              <a:off x="3690596" y="5504603"/>
              <a:ext cx="201456" cy="201456"/>
            </a:xfrm>
            <a:prstGeom prst="rect">
              <a:avLst/>
            </a:prstGeom>
            <a:solidFill>
              <a:srgbClr val="0058AB">
                <a:alpha val="100000"/>
              </a:srgbClr>
            </a:solidFill>
          </p:spPr>
          <p:txBody>
            <a:bodyPr/>
            <a:lstStyle/>
            <a:p/>
          </p:txBody>
        </p:sp>
        <p:sp>
          <p:nvSpPr>
            <p:cNvPr id="164" name="rc164"/>
            <p:cNvSpPr/>
            <p:nvPr/>
          </p:nvSpPr>
          <p:spPr>
            <a:xfrm>
              <a:off x="4685930" y="5504603"/>
              <a:ext cx="201456" cy="201456"/>
            </a:xfrm>
            <a:prstGeom prst="rect">
              <a:avLst/>
            </a:prstGeom>
            <a:solidFill>
              <a:srgbClr val="FFC20E">
                <a:alpha val="100000"/>
              </a:srgbClr>
            </a:solidFill>
          </p:spPr>
          <p:txBody>
            <a:bodyPr/>
            <a:lstStyle/>
            <a:p/>
          </p:txBody>
        </p:sp>
        <p:sp>
          <p:nvSpPr>
            <p:cNvPr id="165" name="rc165"/>
            <p:cNvSpPr/>
            <p:nvPr/>
          </p:nvSpPr>
          <p:spPr>
            <a:xfrm>
              <a:off x="6590063" y="5504603"/>
              <a:ext cx="201456" cy="201456"/>
            </a:xfrm>
            <a:prstGeom prst="rect">
              <a:avLst/>
            </a:prstGeom>
            <a:solidFill>
              <a:srgbClr val="F26A21">
                <a:alpha val="100000"/>
              </a:srgbClr>
            </a:solidFill>
          </p:spPr>
          <p:txBody>
            <a:bodyPr/>
            <a:lstStyle/>
            <a:p/>
          </p:txBody>
        </p:sp>
        <p:sp>
          <p:nvSpPr>
            <p:cNvPr id="166" name="tx166"/>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83899" y="580629"/>
              <a:ext cx="43247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Lebanon</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Lebanon is projected to have a  small increase (&lt;10,000) in the number of surviving infants by 2030. Therefore, to achieve the IA2030 ZD target, more (~2.61%)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1179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5385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59591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3282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2748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91694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2524203"/>
              <a:ext cx="215906" cy="2466556"/>
            </a:xfrm>
            <a:prstGeom prst="rect">
              <a:avLst/>
            </a:prstGeom>
            <a:solidFill>
              <a:srgbClr val="0058AB">
                <a:alpha val="100000"/>
              </a:srgbClr>
            </a:solidFill>
          </p:spPr>
          <p:txBody>
            <a:bodyPr/>
            <a:lstStyle/>
            <a:p/>
          </p:txBody>
        </p:sp>
        <p:sp>
          <p:nvSpPr>
            <p:cNvPr id="39" name="rc39"/>
            <p:cNvSpPr/>
            <p:nvPr/>
          </p:nvSpPr>
          <p:spPr>
            <a:xfrm>
              <a:off x="1530867" y="2014162"/>
              <a:ext cx="215906" cy="2976597"/>
            </a:xfrm>
            <a:prstGeom prst="rect">
              <a:avLst/>
            </a:prstGeom>
            <a:solidFill>
              <a:srgbClr val="0058AB">
                <a:alpha val="100000"/>
              </a:srgbClr>
            </a:solidFill>
          </p:spPr>
          <p:txBody>
            <a:bodyPr/>
            <a:lstStyle/>
            <a:p/>
          </p:txBody>
        </p:sp>
        <p:sp>
          <p:nvSpPr>
            <p:cNvPr id="40" name="rc40"/>
            <p:cNvSpPr/>
            <p:nvPr/>
          </p:nvSpPr>
          <p:spPr>
            <a:xfrm>
              <a:off x="1770763" y="1292283"/>
              <a:ext cx="215906" cy="3698476"/>
            </a:xfrm>
            <a:prstGeom prst="rect">
              <a:avLst/>
            </a:prstGeom>
            <a:solidFill>
              <a:srgbClr val="0058AB">
                <a:alpha val="100000"/>
              </a:srgbClr>
            </a:solidFill>
          </p:spPr>
          <p:txBody>
            <a:bodyPr/>
            <a:lstStyle/>
            <a:p/>
          </p:txBody>
        </p:sp>
        <p:sp>
          <p:nvSpPr>
            <p:cNvPr id="41" name="rc41"/>
            <p:cNvSpPr/>
            <p:nvPr/>
          </p:nvSpPr>
          <p:spPr>
            <a:xfrm>
              <a:off x="2010660" y="866434"/>
              <a:ext cx="215906" cy="4124325"/>
            </a:xfrm>
            <a:prstGeom prst="rect">
              <a:avLst/>
            </a:prstGeom>
            <a:solidFill>
              <a:srgbClr val="0058AB">
                <a:alpha val="100000"/>
              </a:srgbClr>
            </a:solidFill>
          </p:spPr>
          <p:txBody>
            <a:bodyPr/>
            <a:lstStyle/>
            <a:p/>
          </p:txBody>
        </p:sp>
        <p:sp>
          <p:nvSpPr>
            <p:cNvPr id="42" name="rc42"/>
            <p:cNvSpPr/>
            <p:nvPr/>
          </p:nvSpPr>
          <p:spPr>
            <a:xfrm>
              <a:off x="2250556" y="933787"/>
              <a:ext cx="215906" cy="4056972"/>
            </a:xfrm>
            <a:prstGeom prst="rect">
              <a:avLst/>
            </a:prstGeom>
            <a:solidFill>
              <a:srgbClr val="0058AB">
                <a:alpha val="100000"/>
              </a:srgbClr>
            </a:solidFill>
          </p:spPr>
          <p:txBody>
            <a:bodyPr/>
            <a:lstStyle/>
            <a:p/>
          </p:txBody>
        </p:sp>
        <p:sp>
          <p:nvSpPr>
            <p:cNvPr id="43" name="rc43"/>
            <p:cNvSpPr/>
            <p:nvPr/>
          </p:nvSpPr>
          <p:spPr>
            <a:xfrm>
              <a:off x="2490453" y="1012819"/>
              <a:ext cx="215906" cy="3977940"/>
            </a:xfrm>
            <a:prstGeom prst="rect">
              <a:avLst/>
            </a:prstGeom>
            <a:solidFill>
              <a:srgbClr val="0058AB">
                <a:alpha val="100000"/>
              </a:srgbClr>
            </a:solidFill>
          </p:spPr>
          <p:txBody>
            <a:bodyPr/>
            <a:lstStyle/>
            <a:p/>
          </p:txBody>
        </p:sp>
        <p:sp>
          <p:nvSpPr>
            <p:cNvPr id="44" name="rc44"/>
            <p:cNvSpPr/>
            <p:nvPr/>
          </p:nvSpPr>
          <p:spPr>
            <a:xfrm>
              <a:off x="2730349" y="1261865"/>
              <a:ext cx="215906" cy="3728894"/>
            </a:xfrm>
            <a:prstGeom prst="rect">
              <a:avLst/>
            </a:prstGeom>
            <a:solidFill>
              <a:srgbClr val="0058AB">
                <a:alpha val="100000"/>
              </a:srgbClr>
            </a:solidFill>
          </p:spPr>
          <p:txBody>
            <a:bodyPr/>
            <a:lstStyle/>
            <a:p/>
          </p:txBody>
        </p:sp>
        <p:sp>
          <p:nvSpPr>
            <p:cNvPr id="45" name="rc45"/>
            <p:cNvSpPr/>
            <p:nvPr/>
          </p:nvSpPr>
          <p:spPr>
            <a:xfrm>
              <a:off x="2970245" y="1254804"/>
              <a:ext cx="215906" cy="3735955"/>
            </a:xfrm>
            <a:prstGeom prst="rect">
              <a:avLst/>
            </a:prstGeom>
            <a:solidFill>
              <a:srgbClr val="0058AB">
                <a:alpha val="100000"/>
              </a:srgbClr>
            </a:solidFill>
          </p:spPr>
          <p:txBody>
            <a:bodyPr/>
            <a:lstStyle/>
            <a:p/>
          </p:txBody>
        </p:sp>
        <p:sp>
          <p:nvSpPr>
            <p:cNvPr id="46" name="rc46"/>
            <p:cNvSpPr/>
            <p:nvPr/>
          </p:nvSpPr>
          <p:spPr>
            <a:xfrm>
              <a:off x="3210142" y="1458766"/>
              <a:ext cx="215906" cy="3531993"/>
            </a:xfrm>
            <a:prstGeom prst="rect">
              <a:avLst/>
            </a:prstGeom>
            <a:solidFill>
              <a:srgbClr val="0058AB">
                <a:alpha val="100000"/>
              </a:srgbClr>
            </a:solidFill>
          </p:spPr>
          <p:txBody>
            <a:bodyPr/>
            <a:lstStyle/>
            <a:p/>
          </p:txBody>
        </p:sp>
        <p:sp>
          <p:nvSpPr>
            <p:cNvPr id="47" name="rc47"/>
            <p:cNvSpPr/>
            <p:nvPr/>
          </p:nvSpPr>
          <p:spPr>
            <a:xfrm>
              <a:off x="3450038" y="1611398"/>
              <a:ext cx="215906" cy="3379361"/>
            </a:xfrm>
            <a:prstGeom prst="rect">
              <a:avLst/>
            </a:prstGeom>
            <a:solidFill>
              <a:srgbClr val="0058AB">
                <a:alpha val="100000"/>
              </a:srgbClr>
            </a:solidFill>
          </p:spPr>
          <p:txBody>
            <a:bodyPr/>
            <a:lstStyle/>
            <a:p/>
          </p:txBody>
        </p:sp>
        <p:sp>
          <p:nvSpPr>
            <p:cNvPr id="48" name="rc48"/>
            <p:cNvSpPr/>
            <p:nvPr/>
          </p:nvSpPr>
          <p:spPr>
            <a:xfrm>
              <a:off x="3689935" y="1965005"/>
              <a:ext cx="215906" cy="3025754"/>
            </a:xfrm>
            <a:prstGeom prst="rect">
              <a:avLst/>
            </a:prstGeom>
            <a:solidFill>
              <a:srgbClr val="0058AB">
                <a:alpha val="100000"/>
              </a:srgbClr>
            </a:solidFill>
          </p:spPr>
          <p:txBody>
            <a:bodyPr/>
            <a:lstStyle/>
            <a:p/>
          </p:txBody>
        </p:sp>
        <p:sp>
          <p:nvSpPr>
            <p:cNvPr id="49" name="rc49"/>
            <p:cNvSpPr/>
            <p:nvPr/>
          </p:nvSpPr>
          <p:spPr>
            <a:xfrm>
              <a:off x="3929831" y="2643701"/>
              <a:ext cx="215906" cy="2347058"/>
            </a:xfrm>
            <a:prstGeom prst="rect">
              <a:avLst/>
            </a:prstGeom>
            <a:solidFill>
              <a:srgbClr val="0058AB">
                <a:alpha val="100000"/>
              </a:srgbClr>
            </a:solidFill>
          </p:spPr>
          <p:txBody>
            <a:bodyPr/>
            <a:lstStyle/>
            <a:p/>
          </p:txBody>
        </p:sp>
        <p:sp>
          <p:nvSpPr>
            <p:cNvPr id="50" name="rc50"/>
            <p:cNvSpPr/>
            <p:nvPr/>
          </p:nvSpPr>
          <p:spPr>
            <a:xfrm>
              <a:off x="4169728" y="3122238"/>
              <a:ext cx="215906" cy="1868521"/>
            </a:xfrm>
            <a:prstGeom prst="rect">
              <a:avLst/>
            </a:prstGeom>
            <a:solidFill>
              <a:srgbClr val="0058AB">
                <a:alpha val="100000"/>
              </a:srgbClr>
            </a:solidFill>
          </p:spPr>
          <p:txBody>
            <a:bodyPr/>
            <a:lstStyle/>
            <a:p/>
          </p:txBody>
        </p:sp>
        <p:sp>
          <p:nvSpPr>
            <p:cNvPr id="51" name="rc51"/>
            <p:cNvSpPr/>
            <p:nvPr/>
          </p:nvSpPr>
          <p:spPr>
            <a:xfrm>
              <a:off x="4409624" y="3599689"/>
              <a:ext cx="215906" cy="1391070"/>
            </a:xfrm>
            <a:prstGeom prst="rect">
              <a:avLst/>
            </a:prstGeom>
            <a:solidFill>
              <a:srgbClr val="0058AB">
                <a:alpha val="100000"/>
              </a:srgbClr>
            </a:solidFill>
          </p:spPr>
          <p:txBody>
            <a:bodyPr/>
            <a:lstStyle/>
            <a:p/>
          </p:txBody>
        </p:sp>
        <p:sp>
          <p:nvSpPr>
            <p:cNvPr id="52" name="rc52"/>
            <p:cNvSpPr/>
            <p:nvPr/>
          </p:nvSpPr>
          <p:spPr>
            <a:xfrm>
              <a:off x="4649521" y="3706966"/>
              <a:ext cx="215906" cy="1283793"/>
            </a:xfrm>
            <a:prstGeom prst="rect">
              <a:avLst/>
            </a:prstGeom>
            <a:solidFill>
              <a:srgbClr val="0058AB">
                <a:alpha val="100000"/>
              </a:srgbClr>
            </a:solidFill>
          </p:spPr>
          <p:txBody>
            <a:bodyPr/>
            <a:lstStyle/>
            <a:p/>
          </p:txBody>
        </p:sp>
        <p:sp>
          <p:nvSpPr>
            <p:cNvPr id="53" name="rc53"/>
            <p:cNvSpPr/>
            <p:nvPr/>
          </p:nvSpPr>
          <p:spPr>
            <a:xfrm>
              <a:off x="4889417" y="3630107"/>
              <a:ext cx="215906" cy="1360652"/>
            </a:xfrm>
            <a:prstGeom prst="rect">
              <a:avLst/>
            </a:prstGeom>
            <a:solidFill>
              <a:srgbClr val="0058AB">
                <a:alpha val="100000"/>
              </a:srgbClr>
            </a:solidFill>
          </p:spPr>
          <p:txBody>
            <a:bodyPr/>
            <a:lstStyle/>
            <a:p/>
          </p:txBody>
        </p:sp>
        <p:sp>
          <p:nvSpPr>
            <p:cNvPr id="54" name="rc54"/>
            <p:cNvSpPr/>
            <p:nvPr/>
          </p:nvSpPr>
          <p:spPr>
            <a:xfrm>
              <a:off x="5129313" y="3686054"/>
              <a:ext cx="215906" cy="1304705"/>
            </a:xfrm>
            <a:prstGeom prst="rect">
              <a:avLst/>
            </a:prstGeom>
            <a:solidFill>
              <a:srgbClr val="0058AB">
                <a:alpha val="100000"/>
              </a:srgbClr>
            </a:solidFill>
          </p:spPr>
          <p:txBody>
            <a:bodyPr/>
            <a:lstStyle/>
            <a:p/>
          </p:txBody>
        </p:sp>
        <p:sp>
          <p:nvSpPr>
            <p:cNvPr id="55" name="rc55"/>
            <p:cNvSpPr/>
            <p:nvPr/>
          </p:nvSpPr>
          <p:spPr>
            <a:xfrm>
              <a:off x="5369210" y="3756395"/>
              <a:ext cx="215906" cy="1234364"/>
            </a:xfrm>
            <a:prstGeom prst="rect">
              <a:avLst/>
            </a:prstGeom>
            <a:solidFill>
              <a:srgbClr val="0058AB">
                <a:alpha val="100000"/>
              </a:srgbClr>
            </a:solidFill>
          </p:spPr>
          <p:txBody>
            <a:bodyPr/>
            <a:lstStyle/>
            <a:p/>
          </p:txBody>
        </p:sp>
        <p:sp>
          <p:nvSpPr>
            <p:cNvPr id="56" name="rc56"/>
            <p:cNvSpPr/>
            <p:nvPr/>
          </p:nvSpPr>
          <p:spPr>
            <a:xfrm>
              <a:off x="5609106" y="3827822"/>
              <a:ext cx="215906" cy="1162937"/>
            </a:xfrm>
            <a:prstGeom prst="rect">
              <a:avLst/>
            </a:prstGeom>
            <a:solidFill>
              <a:srgbClr val="0058AB">
                <a:alpha val="100000"/>
              </a:srgbClr>
            </a:solidFill>
          </p:spPr>
          <p:txBody>
            <a:bodyPr/>
            <a:lstStyle/>
            <a:p/>
          </p:txBody>
        </p:sp>
        <p:sp>
          <p:nvSpPr>
            <p:cNvPr id="57" name="rc57"/>
            <p:cNvSpPr/>
            <p:nvPr/>
          </p:nvSpPr>
          <p:spPr>
            <a:xfrm>
              <a:off x="5849003" y="3894361"/>
              <a:ext cx="215906" cy="1096398"/>
            </a:xfrm>
            <a:prstGeom prst="rect">
              <a:avLst/>
            </a:prstGeom>
            <a:solidFill>
              <a:srgbClr val="0058AB">
                <a:alpha val="100000"/>
              </a:srgbClr>
            </a:solidFill>
          </p:spPr>
          <p:txBody>
            <a:bodyPr/>
            <a:lstStyle/>
            <a:p/>
          </p:txBody>
        </p:sp>
        <p:sp>
          <p:nvSpPr>
            <p:cNvPr id="58" name="rc58"/>
            <p:cNvSpPr/>
            <p:nvPr/>
          </p:nvSpPr>
          <p:spPr>
            <a:xfrm>
              <a:off x="6088899" y="1636112"/>
              <a:ext cx="215906" cy="3354647"/>
            </a:xfrm>
            <a:prstGeom prst="rect">
              <a:avLst/>
            </a:prstGeom>
            <a:solidFill>
              <a:srgbClr val="0058AB">
                <a:alpha val="100000"/>
              </a:srgbClr>
            </a:solidFill>
          </p:spPr>
          <p:txBody>
            <a:bodyPr/>
            <a:lstStyle/>
            <a:p/>
          </p:txBody>
        </p:sp>
        <p:sp>
          <p:nvSpPr>
            <p:cNvPr id="59" name="rc59"/>
            <p:cNvSpPr/>
            <p:nvPr/>
          </p:nvSpPr>
          <p:spPr>
            <a:xfrm>
              <a:off x="6328796" y="1941920"/>
              <a:ext cx="215906" cy="3048839"/>
            </a:xfrm>
            <a:prstGeom prst="rect">
              <a:avLst/>
            </a:prstGeom>
            <a:solidFill>
              <a:srgbClr val="0058AB">
                <a:alpha val="100000"/>
              </a:srgbClr>
            </a:solidFill>
          </p:spPr>
          <p:txBody>
            <a:bodyPr/>
            <a:lstStyle/>
            <a:p/>
          </p:txBody>
        </p:sp>
        <p:sp>
          <p:nvSpPr>
            <p:cNvPr id="60" name="rc60"/>
            <p:cNvSpPr/>
            <p:nvPr/>
          </p:nvSpPr>
          <p:spPr>
            <a:xfrm>
              <a:off x="6568692" y="1715144"/>
              <a:ext cx="215906" cy="3275615"/>
            </a:xfrm>
            <a:prstGeom prst="rect">
              <a:avLst/>
            </a:prstGeom>
            <a:solidFill>
              <a:srgbClr val="0058AB">
                <a:alpha val="100000"/>
              </a:srgbClr>
            </a:solidFill>
          </p:spPr>
          <p:txBody>
            <a:bodyPr/>
            <a:lstStyle/>
            <a:p/>
          </p:txBody>
        </p:sp>
        <p:sp>
          <p:nvSpPr>
            <p:cNvPr id="61" name="rc61"/>
            <p:cNvSpPr/>
            <p:nvPr/>
          </p:nvSpPr>
          <p:spPr>
            <a:xfrm>
              <a:off x="6808589" y="1497603"/>
              <a:ext cx="215906" cy="3493156"/>
            </a:xfrm>
            <a:prstGeom prst="rect">
              <a:avLst/>
            </a:prstGeom>
            <a:solidFill>
              <a:srgbClr val="0058AB">
                <a:alpha val="100000"/>
              </a:srgbClr>
            </a:solidFill>
          </p:spPr>
          <p:txBody>
            <a:bodyPr/>
            <a:lstStyle/>
            <a:p/>
          </p:txBody>
        </p:sp>
        <p:sp>
          <p:nvSpPr>
            <p:cNvPr id="62" name="rc62"/>
            <p:cNvSpPr/>
            <p:nvPr/>
          </p:nvSpPr>
          <p:spPr>
            <a:xfrm>
              <a:off x="7048485" y="1517429"/>
              <a:ext cx="215906" cy="3473330"/>
            </a:xfrm>
            <a:prstGeom prst="rect">
              <a:avLst/>
            </a:prstGeom>
            <a:solidFill>
              <a:srgbClr val="0058AB">
                <a:alpha val="100000"/>
              </a:srgbClr>
            </a:solidFill>
          </p:spPr>
          <p:txBody>
            <a:bodyPr/>
            <a:lstStyle/>
            <a:p/>
          </p:txBody>
        </p:sp>
        <p:sp>
          <p:nvSpPr>
            <p:cNvPr id="63" name="rc63"/>
            <p:cNvSpPr/>
            <p:nvPr/>
          </p:nvSpPr>
          <p:spPr>
            <a:xfrm>
              <a:off x="8487864" y="4442696"/>
              <a:ext cx="215906" cy="548063"/>
            </a:xfrm>
            <a:prstGeom prst="rect">
              <a:avLst/>
            </a:prstGeom>
            <a:solidFill>
              <a:srgbClr val="69DBFF">
                <a:alpha val="100000"/>
              </a:srgbClr>
            </a:solidFill>
          </p:spPr>
          <p:txBody>
            <a:bodyPr/>
            <a:lstStyle/>
            <a:p/>
          </p:txBody>
        </p:sp>
        <p:sp>
          <p:nvSpPr>
            <p:cNvPr id="64" name="pl64"/>
            <p:cNvSpPr/>
            <p:nvPr/>
          </p:nvSpPr>
          <p:spPr>
            <a:xfrm>
              <a:off x="6196853" y="3894361"/>
              <a:ext cx="2398964" cy="548199"/>
            </a:xfrm>
            <a:custGeom>
              <a:avLst/>
              <a:pathLst>
                <a:path w="2398964" h="548199">
                  <a:moveTo>
                    <a:pt x="0" y="0"/>
                  </a:moveTo>
                  <a:lnTo>
                    <a:pt x="239896" y="54819"/>
                  </a:lnTo>
                  <a:lnTo>
                    <a:pt x="479792" y="109639"/>
                  </a:lnTo>
                  <a:lnTo>
                    <a:pt x="719689" y="164459"/>
                  </a:lnTo>
                  <a:lnTo>
                    <a:pt x="959585" y="219279"/>
                  </a:lnTo>
                  <a:lnTo>
                    <a:pt x="1199482" y="274099"/>
                  </a:lnTo>
                  <a:lnTo>
                    <a:pt x="1439378" y="328919"/>
                  </a:lnTo>
                  <a:lnTo>
                    <a:pt x="1679275" y="383739"/>
                  </a:lnTo>
                  <a:lnTo>
                    <a:pt x="1919171" y="438559"/>
                  </a:lnTo>
                  <a:lnTo>
                    <a:pt x="2159067" y="493379"/>
                  </a:lnTo>
                  <a:lnTo>
                    <a:pt x="2398964" y="548199"/>
                  </a:lnTo>
                </a:path>
              </a:pathLst>
            </a:custGeom>
            <a:ln w="13550" cap="flat">
              <a:solidFill>
                <a:srgbClr val="000000">
                  <a:alpha val="100000"/>
                </a:srgbClr>
              </a:solidFill>
              <a:prstDash val="solid"/>
              <a:round/>
            </a:ln>
          </p:spPr>
          <p:txBody>
            <a:bodyPr/>
            <a:lstStyle/>
            <a:p/>
          </p:txBody>
        </p:sp>
        <p:sp>
          <p:nvSpPr>
            <p:cNvPr id="65" name="pt65"/>
            <p:cNvSpPr/>
            <p:nvPr/>
          </p:nvSpPr>
          <p:spPr>
            <a:xfrm>
              <a:off x="6172027" y="38695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39243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9791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4033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40888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41436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41984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42532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4308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43629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4177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7539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8" name="tx78"/>
            <p:cNvSpPr/>
            <p:nvPr/>
          </p:nvSpPr>
          <p:spPr>
            <a:xfrm>
              <a:off x="508103" y="22174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85952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68513" y="398022"/>
              <a:ext cx="60577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Lebanon</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296%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4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69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135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47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913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158067"/>
              <a:ext cx="249522" cy="944629"/>
            </a:xfrm>
            <a:prstGeom prst="rect">
              <a:avLst/>
            </a:prstGeom>
            <a:solidFill>
              <a:srgbClr val="80BD41">
                <a:alpha val="100000"/>
              </a:srgbClr>
            </a:solidFill>
          </p:spPr>
          <p:txBody>
            <a:bodyPr/>
            <a:lstStyle/>
            <a:p/>
          </p:txBody>
        </p:sp>
        <p:sp>
          <p:nvSpPr>
            <p:cNvPr id="22" name="rc22"/>
            <p:cNvSpPr/>
            <p:nvPr/>
          </p:nvSpPr>
          <p:spPr>
            <a:xfrm>
              <a:off x="1296273" y="3053134"/>
              <a:ext cx="249522" cy="104933"/>
            </a:xfrm>
            <a:prstGeom prst="rect">
              <a:avLst/>
            </a:prstGeom>
            <a:solidFill>
              <a:srgbClr val="1CABE2">
                <a:alpha val="100000"/>
              </a:srgbClr>
            </a:solidFill>
          </p:spPr>
          <p:txBody>
            <a:bodyPr/>
            <a:lstStyle/>
            <a:p/>
          </p:txBody>
        </p:sp>
        <p:sp>
          <p:nvSpPr>
            <p:cNvPr id="23" name="rc23"/>
            <p:cNvSpPr/>
            <p:nvPr/>
          </p:nvSpPr>
          <p:spPr>
            <a:xfrm>
              <a:off x="1573521" y="3173784"/>
              <a:ext cx="249522" cy="928912"/>
            </a:xfrm>
            <a:prstGeom prst="rect">
              <a:avLst/>
            </a:prstGeom>
            <a:solidFill>
              <a:srgbClr val="80BD41">
                <a:alpha val="100000"/>
              </a:srgbClr>
            </a:solidFill>
          </p:spPr>
          <p:txBody>
            <a:bodyPr/>
            <a:lstStyle/>
            <a:p/>
          </p:txBody>
        </p:sp>
        <p:sp>
          <p:nvSpPr>
            <p:cNvPr id="24" name="rc24"/>
            <p:cNvSpPr/>
            <p:nvPr/>
          </p:nvSpPr>
          <p:spPr>
            <a:xfrm>
              <a:off x="1573521" y="3047125"/>
              <a:ext cx="249522" cy="126659"/>
            </a:xfrm>
            <a:prstGeom prst="rect">
              <a:avLst/>
            </a:prstGeom>
            <a:solidFill>
              <a:srgbClr val="1CABE2">
                <a:alpha val="100000"/>
              </a:srgbClr>
            </a:solidFill>
          </p:spPr>
          <p:txBody>
            <a:bodyPr/>
            <a:lstStyle/>
            <a:p/>
          </p:txBody>
        </p:sp>
        <p:sp>
          <p:nvSpPr>
            <p:cNvPr id="25" name="rc25"/>
            <p:cNvSpPr/>
            <p:nvPr/>
          </p:nvSpPr>
          <p:spPr>
            <a:xfrm>
              <a:off x="1850769" y="3210880"/>
              <a:ext cx="249522" cy="891816"/>
            </a:xfrm>
            <a:prstGeom prst="rect">
              <a:avLst/>
            </a:prstGeom>
            <a:solidFill>
              <a:srgbClr val="80BD41">
                <a:alpha val="100000"/>
              </a:srgbClr>
            </a:solidFill>
          </p:spPr>
          <p:txBody>
            <a:bodyPr/>
            <a:lstStyle/>
            <a:p/>
          </p:txBody>
        </p:sp>
        <p:sp>
          <p:nvSpPr>
            <p:cNvPr id="26" name="rc26"/>
            <p:cNvSpPr/>
            <p:nvPr/>
          </p:nvSpPr>
          <p:spPr>
            <a:xfrm>
              <a:off x="1850769" y="3053481"/>
              <a:ext cx="249522" cy="157399"/>
            </a:xfrm>
            <a:prstGeom prst="rect">
              <a:avLst/>
            </a:prstGeom>
            <a:solidFill>
              <a:srgbClr val="1CABE2">
                <a:alpha val="100000"/>
              </a:srgbClr>
            </a:solidFill>
          </p:spPr>
          <p:txBody>
            <a:bodyPr/>
            <a:lstStyle/>
            <a:p/>
          </p:txBody>
        </p:sp>
        <p:sp>
          <p:nvSpPr>
            <p:cNvPr id="27" name="rc27"/>
            <p:cNvSpPr/>
            <p:nvPr/>
          </p:nvSpPr>
          <p:spPr>
            <a:xfrm>
              <a:off x="2128016" y="3245781"/>
              <a:ext cx="249522" cy="856915"/>
            </a:xfrm>
            <a:prstGeom prst="rect">
              <a:avLst/>
            </a:prstGeom>
            <a:solidFill>
              <a:srgbClr val="80BD41">
                <a:alpha val="100000"/>
              </a:srgbClr>
            </a:solidFill>
          </p:spPr>
          <p:txBody>
            <a:bodyPr/>
            <a:lstStyle/>
            <a:p/>
          </p:txBody>
        </p:sp>
        <p:sp>
          <p:nvSpPr>
            <p:cNvPr id="28" name="rc28"/>
            <p:cNvSpPr/>
            <p:nvPr/>
          </p:nvSpPr>
          <p:spPr>
            <a:xfrm>
              <a:off x="2128016" y="3070238"/>
              <a:ext cx="249522" cy="175543"/>
            </a:xfrm>
            <a:prstGeom prst="rect">
              <a:avLst/>
            </a:prstGeom>
            <a:solidFill>
              <a:srgbClr val="1CABE2">
                <a:alpha val="100000"/>
              </a:srgbClr>
            </a:solidFill>
          </p:spPr>
          <p:txBody>
            <a:bodyPr/>
            <a:lstStyle/>
            <a:p/>
          </p:txBody>
        </p:sp>
        <p:sp>
          <p:nvSpPr>
            <p:cNvPr id="29" name="rc29"/>
            <p:cNvSpPr/>
            <p:nvPr/>
          </p:nvSpPr>
          <p:spPr>
            <a:xfrm>
              <a:off x="2405264" y="3259880"/>
              <a:ext cx="249522" cy="842816"/>
            </a:xfrm>
            <a:prstGeom prst="rect">
              <a:avLst/>
            </a:prstGeom>
            <a:solidFill>
              <a:srgbClr val="80BD41">
                <a:alpha val="100000"/>
              </a:srgbClr>
            </a:solidFill>
          </p:spPr>
          <p:txBody>
            <a:bodyPr/>
            <a:lstStyle/>
            <a:p/>
          </p:txBody>
        </p:sp>
        <p:sp>
          <p:nvSpPr>
            <p:cNvPr id="30" name="rc30"/>
            <p:cNvSpPr/>
            <p:nvPr/>
          </p:nvSpPr>
          <p:spPr>
            <a:xfrm>
              <a:off x="2405264" y="3087226"/>
              <a:ext cx="249522" cy="172654"/>
            </a:xfrm>
            <a:prstGeom prst="rect">
              <a:avLst/>
            </a:prstGeom>
            <a:solidFill>
              <a:srgbClr val="1CABE2">
                <a:alpha val="100000"/>
              </a:srgbClr>
            </a:solidFill>
          </p:spPr>
          <p:txBody>
            <a:bodyPr/>
            <a:lstStyle/>
            <a:p/>
          </p:txBody>
        </p:sp>
        <p:sp>
          <p:nvSpPr>
            <p:cNvPr id="31" name="rc31"/>
            <p:cNvSpPr/>
            <p:nvPr/>
          </p:nvSpPr>
          <p:spPr>
            <a:xfrm>
              <a:off x="2682512" y="3276290"/>
              <a:ext cx="249522" cy="826406"/>
            </a:xfrm>
            <a:prstGeom prst="rect">
              <a:avLst/>
            </a:prstGeom>
            <a:solidFill>
              <a:srgbClr val="80BD41">
                <a:alpha val="100000"/>
              </a:srgbClr>
            </a:solidFill>
          </p:spPr>
          <p:txBody>
            <a:bodyPr/>
            <a:lstStyle/>
            <a:p/>
          </p:txBody>
        </p:sp>
        <p:sp>
          <p:nvSpPr>
            <p:cNvPr id="32" name="rc32"/>
            <p:cNvSpPr/>
            <p:nvPr/>
          </p:nvSpPr>
          <p:spPr>
            <a:xfrm>
              <a:off x="2682512" y="3106987"/>
              <a:ext cx="249522" cy="169302"/>
            </a:xfrm>
            <a:prstGeom prst="rect">
              <a:avLst/>
            </a:prstGeom>
            <a:solidFill>
              <a:srgbClr val="1CABE2">
                <a:alpha val="100000"/>
              </a:srgbClr>
            </a:solidFill>
          </p:spPr>
          <p:txBody>
            <a:bodyPr/>
            <a:lstStyle/>
            <a:p/>
          </p:txBody>
        </p:sp>
        <p:sp>
          <p:nvSpPr>
            <p:cNvPr id="33" name="rc33"/>
            <p:cNvSpPr/>
            <p:nvPr/>
          </p:nvSpPr>
          <p:spPr>
            <a:xfrm>
              <a:off x="2959759" y="3269703"/>
              <a:ext cx="249522" cy="832993"/>
            </a:xfrm>
            <a:prstGeom prst="rect">
              <a:avLst/>
            </a:prstGeom>
            <a:solidFill>
              <a:srgbClr val="80BD41">
                <a:alpha val="100000"/>
              </a:srgbClr>
            </a:solidFill>
          </p:spPr>
          <p:txBody>
            <a:bodyPr/>
            <a:lstStyle/>
            <a:p/>
          </p:txBody>
        </p:sp>
        <p:sp>
          <p:nvSpPr>
            <p:cNvPr id="34" name="rc34"/>
            <p:cNvSpPr/>
            <p:nvPr/>
          </p:nvSpPr>
          <p:spPr>
            <a:xfrm>
              <a:off x="2959759" y="3111032"/>
              <a:ext cx="249522" cy="158670"/>
            </a:xfrm>
            <a:prstGeom prst="rect">
              <a:avLst/>
            </a:prstGeom>
            <a:solidFill>
              <a:srgbClr val="1CABE2">
                <a:alpha val="100000"/>
              </a:srgbClr>
            </a:solidFill>
          </p:spPr>
          <p:txBody>
            <a:bodyPr/>
            <a:lstStyle/>
            <a:p/>
          </p:txBody>
        </p:sp>
        <p:sp>
          <p:nvSpPr>
            <p:cNvPr id="35" name="rc35"/>
            <p:cNvSpPr/>
            <p:nvPr/>
          </p:nvSpPr>
          <p:spPr>
            <a:xfrm>
              <a:off x="3237007" y="3268085"/>
              <a:ext cx="249522" cy="834611"/>
            </a:xfrm>
            <a:prstGeom prst="rect">
              <a:avLst/>
            </a:prstGeom>
            <a:solidFill>
              <a:srgbClr val="80BD41">
                <a:alpha val="100000"/>
              </a:srgbClr>
            </a:solidFill>
          </p:spPr>
          <p:txBody>
            <a:bodyPr/>
            <a:lstStyle/>
            <a:p/>
          </p:txBody>
        </p:sp>
        <p:sp>
          <p:nvSpPr>
            <p:cNvPr id="36" name="rc36"/>
            <p:cNvSpPr/>
            <p:nvPr/>
          </p:nvSpPr>
          <p:spPr>
            <a:xfrm>
              <a:off x="3237007" y="3109068"/>
              <a:ext cx="249522" cy="159017"/>
            </a:xfrm>
            <a:prstGeom prst="rect">
              <a:avLst/>
            </a:prstGeom>
            <a:solidFill>
              <a:srgbClr val="1CABE2">
                <a:alpha val="100000"/>
              </a:srgbClr>
            </a:solidFill>
          </p:spPr>
          <p:txBody>
            <a:bodyPr/>
            <a:lstStyle/>
            <a:p/>
          </p:txBody>
        </p:sp>
        <p:sp>
          <p:nvSpPr>
            <p:cNvPr id="37" name="rc37"/>
            <p:cNvSpPr/>
            <p:nvPr/>
          </p:nvSpPr>
          <p:spPr>
            <a:xfrm>
              <a:off x="3514255" y="3251097"/>
              <a:ext cx="249522" cy="851599"/>
            </a:xfrm>
            <a:prstGeom prst="rect">
              <a:avLst/>
            </a:prstGeom>
            <a:solidFill>
              <a:srgbClr val="80BD41">
                <a:alpha val="100000"/>
              </a:srgbClr>
            </a:solidFill>
          </p:spPr>
          <p:txBody>
            <a:bodyPr/>
            <a:lstStyle/>
            <a:p/>
          </p:txBody>
        </p:sp>
        <p:sp>
          <p:nvSpPr>
            <p:cNvPr id="38" name="rc38"/>
            <p:cNvSpPr/>
            <p:nvPr/>
          </p:nvSpPr>
          <p:spPr>
            <a:xfrm>
              <a:off x="3514255" y="3100747"/>
              <a:ext cx="249522" cy="150350"/>
            </a:xfrm>
            <a:prstGeom prst="rect">
              <a:avLst/>
            </a:prstGeom>
            <a:solidFill>
              <a:srgbClr val="1CABE2">
                <a:alpha val="100000"/>
              </a:srgbClr>
            </a:solidFill>
          </p:spPr>
          <p:txBody>
            <a:bodyPr/>
            <a:lstStyle/>
            <a:p/>
          </p:txBody>
        </p:sp>
        <p:sp>
          <p:nvSpPr>
            <p:cNvPr id="39" name="rc39"/>
            <p:cNvSpPr/>
            <p:nvPr/>
          </p:nvSpPr>
          <p:spPr>
            <a:xfrm>
              <a:off x="3791502" y="3219317"/>
              <a:ext cx="249522" cy="883380"/>
            </a:xfrm>
            <a:prstGeom prst="rect">
              <a:avLst/>
            </a:prstGeom>
            <a:solidFill>
              <a:srgbClr val="80BD41">
                <a:alpha val="100000"/>
              </a:srgbClr>
            </a:solidFill>
          </p:spPr>
          <p:txBody>
            <a:bodyPr/>
            <a:lstStyle/>
            <a:p/>
          </p:txBody>
        </p:sp>
        <p:sp>
          <p:nvSpPr>
            <p:cNvPr id="40" name="rc40"/>
            <p:cNvSpPr/>
            <p:nvPr/>
          </p:nvSpPr>
          <p:spPr>
            <a:xfrm>
              <a:off x="3791502" y="3075554"/>
              <a:ext cx="249522" cy="143763"/>
            </a:xfrm>
            <a:prstGeom prst="rect">
              <a:avLst/>
            </a:prstGeom>
            <a:solidFill>
              <a:srgbClr val="1CABE2">
                <a:alpha val="100000"/>
              </a:srgbClr>
            </a:solidFill>
          </p:spPr>
          <p:txBody>
            <a:bodyPr/>
            <a:lstStyle/>
            <a:p/>
          </p:txBody>
        </p:sp>
        <p:sp>
          <p:nvSpPr>
            <p:cNvPr id="41" name="rc41"/>
            <p:cNvSpPr/>
            <p:nvPr/>
          </p:nvSpPr>
          <p:spPr>
            <a:xfrm>
              <a:off x="4068750" y="3158529"/>
              <a:ext cx="249522" cy="944167"/>
            </a:xfrm>
            <a:prstGeom prst="rect">
              <a:avLst/>
            </a:prstGeom>
            <a:solidFill>
              <a:srgbClr val="80BD41">
                <a:alpha val="100000"/>
              </a:srgbClr>
            </a:solidFill>
          </p:spPr>
          <p:txBody>
            <a:bodyPr/>
            <a:lstStyle/>
            <a:p/>
          </p:txBody>
        </p:sp>
        <p:sp>
          <p:nvSpPr>
            <p:cNvPr id="42" name="rc42"/>
            <p:cNvSpPr/>
            <p:nvPr/>
          </p:nvSpPr>
          <p:spPr>
            <a:xfrm>
              <a:off x="4068750" y="3029790"/>
              <a:ext cx="249522" cy="128739"/>
            </a:xfrm>
            <a:prstGeom prst="rect">
              <a:avLst/>
            </a:prstGeom>
            <a:solidFill>
              <a:srgbClr val="1CABE2">
                <a:alpha val="100000"/>
              </a:srgbClr>
            </a:solidFill>
          </p:spPr>
          <p:txBody>
            <a:bodyPr/>
            <a:lstStyle/>
            <a:p/>
          </p:txBody>
        </p:sp>
        <p:sp>
          <p:nvSpPr>
            <p:cNvPr id="43" name="rc43"/>
            <p:cNvSpPr/>
            <p:nvPr/>
          </p:nvSpPr>
          <p:spPr>
            <a:xfrm>
              <a:off x="4345998" y="3092888"/>
              <a:ext cx="249522" cy="1009808"/>
            </a:xfrm>
            <a:prstGeom prst="rect">
              <a:avLst/>
            </a:prstGeom>
            <a:solidFill>
              <a:srgbClr val="80BD41">
                <a:alpha val="100000"/>
              </a:srgbClr>
            </a:solidFill>
          </p:spPr>
          <p:txBody>
            <a:bodyPr/>
            <a:lstStyle/>
            <a:p/>
          </p:txBody>
        </p:sp>
        <p:sp>
          <p:nvSpPr>
            <p:cNvPr id="44" name="rc44"/>
            <p:cNvSpPr/>
            <p:nvPr/>
          </p:nvSpPr>
          <p:spPr>
            <a:xfrm>
              <a:off x="4345998" y="2993040"/>
              <a:ext cx="249522" cy="99848"/>
            </a:xfrm>
            <a:prstGeom prst="rect">
              <a:avLst/>
            </a:prstGeom>
            <a:solidFill>
              <a:srgbClr val="1CABE2">
                <a:alpha val="100000"/>
              </a:srgbClr>
            </a:solidFill>
          </p:spPr>
          <p:txBody>
            <a:bodyPr/>
            <a:lstStyle/>
            <a:p/>
          </p:txBody>
        </p:sp>
        <p:sp>
          <p:nvSpPr>
            <p:cNvPr id="45" name="rc45"/>
            <p:cNvSpPr/>
            <p:nvPr/>
          </p:nvSpPr>
          <p:spPr>
            <a:xfrm>
              <a:off x="4623245" y="3046316"/>
              <a:ext cx="249522" cy="1056381"/>
            </a:xfrm>
            <a:prstGeom prst="rect">
              <a:avLst/>
            </a:prstGeom>
            <a:solidFill>
              <a:srgbClr val="80BD41">
                <a:alpha val="100000"/>
              </a:srgbClr>
            </a:solidFill>
          </p:spPr>
          <p:txBody>
            <a:bodyPr/>
            <a:lstStyle/>
            <a:p/>
          </p:txBody>
        </p:sp>
        <p:sp>
          <p:nvSpPr>
            <p:cNvPr id="46" name="rc46"/>
            <p:cNvSpPr/>
            <p:nvPr/>
          </p:nvSpPr>
          <p:spPr>
            <a:xfrm>
              <a:off x="4623245" y="2966807"/>
              <a:ext cx="249522" cy="79508"/>
            </a:xfrm>
            <a:prstGeom prst="rect">
              <a:avLst/>
            </a:prstGeom>
            <a:solidFill>
              <a:srgbClr val="1CABE2">
                <a:alpha val="100000"/>
              </a:srgbClr>
            </a:solidFill>
          </p:spPr>
          <p:txBody>
            <a:bodyPr/>
            <a:lstStyle/>
            <a:p/>
          </p:txBody>
        </p:sp>
        <p:sp>
          <p:nvSpPr>
            <p:cNvPr id="47" name="rc47"/>
            <p:cNvSpPr/>
            <p:nvPr/>
          </p:nvSpPr>
          <p:spPr>
            <a:xfrm>
              <a:off x="4900493" y="2978132"/>
              <a:ext cx="249522" cy="1124564"/>
            </a:xfrm>
            <a:prstGeom prst="rect">
              <a:avLst/>
            </a:prstGeom>
            <a:solidFill>
              <a:srgbClr val="80BD41">
                <a:alpha val="100000"/>
              </a:srgbClr>
            </a:solidFill>
          </p:spPr>
          <p:txBody>
            <a:bodyPr/>
            <a:lstStyle/>
            <a:p/>
          </p:txBody>
        </p:sp>
        <p:sp>
          <p:nvSpPr>
            <p:cNvPr id="48" name="rc48"/>
            <p:cNvSpPr/>
            <p:nvPr/>
          </p:nvSpPr>
          <p:spPr>
            <a:xfrm>
              <a:off x="4900493" y="2918963"/>
              <a:ext cx="249522" cy="59169"/>
            </a:xfrm>
            <a:prstGeom prst="rect">
              <a:avLst/>
            </a:prstGeom>
            <a:solidFill>
              <a:srgbClr val="1CABE2">
                <a:alpha val="100000"/>
              </a:srgbClr>
            </a:solidFill>
          </p:spPr>
          <p:txBody>
            <a:bodyPr/>
            <a:lstStyle/>
            <a:p/>
          </p:txBody>
        </p:sp>
        <p:sp>
          <p:nvSpPr>
            <p:cNvPr id="49" name="rc49"/>
            <p:cNvSpPr/>
            <p:nvPr/>
          </p:nvSpPr>
          <p:spPr>
            <a:xfrm>
              <a:off x="5177741" y="2791494"/>
              <a:ext cx="249522" cy="1311202"/>
            </a:xfrm>
            <a:prstGeom prst="rect">
              <a:avLst/>
            </a:prstGeom>
            <a:solidFill>
              <a:srgbClr val="80BD41">
                <a:alpha val="100000"/>
              </a:srgbClr>
            </a:solidFill>
          </p:spPr>
          <p:txBody>
            <a:bodyPr/>
            <a:lstStyle/>
            <a:p/>
          </p:txBody>
        </p:sp>
        <p:sp>
          <p:nvSpPr>
            <p:cNvPr id="50" name="rc50"/>
            <p:cNvSpPr/>
            <p:nvPr/>
          </p:nvSpPr>
          <p:spPr>
            <a:xfrm>
              <a:off x="5177741" y="2736832"/>
              <a:ext cx="249522" cy="54662"/>
            </a:xfrm>
            <a:prstGeom prst="rect">
              <a:avLst/>
            </a:prstGeom>
            <a:solidFill>
              <a:srgbClr val="1CABE2">
                <a:alpha val="100000"/>
              </a:srgbClr>
            </a:solidFill>
          </p:spPr>
          <p:txBody>
            <a:bodyPr/>
            <a:lstStyle/>
            <a:p/>
          </p:txBody>
        </p:sp>
        <p:sp>
          <p:nvSpPr>
            <p:cNvPr id="51" name="rc51"/>
            <p:cNvSpPr/>
            <p:nvPr/>
          </p:nvSpPr>
          <p:spPr>
            <a:xfrm>
              <a:off x="5454988" y="2713026"/>
              <a:ext cx="249522" cy="1389671"/>
            </a:xfrm>
            <a:prstGeom prst="rect">
              <a:avLst/>
            </a:prstGeom>
            <a:solidFill>
              <a:srgbClr val="80BD41">
                <a:alpha val="100000"/>
              </a:srgbClr>
            </a:solidFill>
          </p:spPr>
          <p:txBody>
            <a:bodyPr/>
            <a:lstStyle/>
            <a:p/>
          </p:txBody>
        </p:sp>
        <p:sp>
          <p:nvSpPr>
            <p:cNvPr id="52" name="rc52"/>
            <p:cNvSpPr/>
            <p:nvPr/>
          </p:nvSpPr>
          <p:spPr>
            <a:xfrm>
              <a:off x="5454988" y="2655128"/>
              <a:ext cx="249522" cy="57898"/>
            </a:xfrm>
            <a:prstGeom prst="rect">
              <a:avLst/>
            </a:prstGeom>
            <a:solidFill>
              <a:srgbClr val="1CABE2">
                <a:alpha val="100000"/>
              </a:srgbClr>
            </a:solidFill>
          </p:spPr>
          <p:txBody>
            <a:bodyPr/>
            <a:lstStyle/>
            <a:p/>
          </p:txBody>
        </p:sp>
        <p:sp>
          <p:nvSpPr>
            <p:cNvPr id="53" name="rc53"/>
            <p:cNvSpPr/>
            <p:nvPr/>
          </p:nvSpPr>
          <p:spPr>
            <a:xfrm>
              <a:off x="5732236" y="2770230"/>
              <a:ext cx="249522" cy="1332466"/>
            </a:xfrm>
            <a:prstGeom prst="rect">
              <a:avLst/>
            </a:prstGeom>
            <a:solidFill>
              <a:srgbClr val="80BD41">
                <a:alpha val="100000"/>
              </a:srgbClr>
            </a:solidFill>
          </p:spPr>
          <p:txBody>
            <a:bodyPr/>
            <a:lstStyle/>
            <a:p/>
          </p:txBody>
        </p:sp>
        <p:sp>
          <p:nvSpPr>
            <p:cNvPr id="54" name="rc54"/>
            <p:cNvSpPr/>
            <p:nvPr/>
          </p:nvSpPr>
          <p:spPr>
            <a:xfrm>
              <a:off x="5732236" y="2714759"/>
              <a:ext cx="249522" cy="55471"/>
            </a:xfrm>
            <a:prstGeom prst="rect">
              <a:avLst/>
            </a:prstGeom>
            <a:solidFill>
              <a:srgbClr val="1CABE2">
                <a:alpha val="100000"/>
              </a:srgbClr>
            </a:solidFill>
          </p:spPr>
          <p:txBody>
            <a:bodyPr/>
            <a:lstStyle/>
            <a:p/>
          </p:txBody>
        </p:sp>
        <p:sp>
          <p:nvSpPr>
            <p:cNvPr id="55" name="rc55"/>
            <p:cNvSpPr/>
            <p:nvPr/>
          </p:nvSpPr>
          <p:spPr>
            <a:xfrm>
              <a:off x="6009484" y="2841996"/>
              <a:ext cx="249522" cy="1260700"/>
            </a:xfrm>
            <a:prstGeom prst="rect">
              <a:avLst/>
            </a:prstGeom>
            <a:solidFill>
              <a:srgbClr val="80BD41">
                <a:alpha val="100000"/>
              </a:srgbClr>
            </a:solidFill>
          </p:spPr>
          <p:txBody>
            <a:bodyPr/>
            <a:lstStyle/>
            <a:p/>
          </p:txBody>
        </p:sp>
        <p:sp>
          <p:nvSpPr>
            <p:cNvPr id="56" name="rc56"/>
            <p:cNvSpPr/>
            <p:nvPr/>
          </p:nvSpPr>
          <p:spPr>
            <a:xfrm>
              <a:off x="6009484" y="2789530"/>
              <a:ext cx="249522" cy="52466"/>
            </a:xfrm>
            <a:prstGeom prst="rect">
              <a:avLst/>
            </a:prstGeom>
            <a:solidFill>
              <a:srgbClr val="1CABE2">
                <a:alpha val="100000"/>
              </a:srgbClr>
            </a:solidFill>
          </p:spPr>
          <p:txBody>
            <a:bodyPr/>
            <a:lstStyle/>
            <a:p/>
          </p:txBody>
        </p:sp>
        <p:sp>
          <p:nvSpPr>
            <p:cNvPr id="57" name="rc57"/>
            <p:cNvSpPr/>
            <p:nvPr/>
          </p:nvSpPr>
          <p:spPr>
            <a:xfrm>
              <a:off x="6286731" y="2915149"/>
              <a:ext cx="249522" cy="1187547"/>
            </a:xfrm>
            <a:prstGeom prst="rect">
              <a:avLst/>
            </a:prstGeom>
            <a:solidFill>
              <a:srgbClr val="80BD41">
                <a:alpha val="100000"/>
              </a:srgbClr>
            </a:solidFill>
          </p:spPr>
          <p:txBody>
            <a:bodyPr/>
            <a:lstStyle/>
            <a:p/>
          </p:txBody>
        </p:sp>
        <p:sp>
          <p:nvSpPr>
            <p:cNvPr id="58" name="rc58"/>
            <p:cNvSpPr/>
            <p:nvPr/>
          </p:nvSpPr>
          <p:spPr>
            <a:xfrm>
              <a:off x="6286731" y="2865687"/>
              <a:ext cx="249522" cy="49461"/>
            </a:xfrm>
            <a:prstGeom prst="rect">
              <a:avLst/>
            </a:prstGeom>
            <a:solidFill>
              <a:srgbClr val="1CABE2">
                <a:alpha val="100000"/>
              </a:srgbClr>
            </a:solidFill>
          </p:spPr>
          <p:txBody>
            <a:bodyPr/>
            <a:lstStyle/>
            <a:p/>
          </p:txBody>
        </p:sp>
        <p:sp>
          <p:nvSpPr>
            <p:cNvPr id="59" name="rc59"/>
            <p:cNvSpPr/>
            <p:nvPr/>
          </p:nvSpPr>
          <p:spPr>
            <a:xfrm>
              <a:off x="6563979" y="2983102"/>
              <a:ext cx="249522" cy="1119595"/>
            </a:xfrm>
            <a:prstGeom prst="rect">
              <a:avLst/>
            </a:prstGeom>
            <a:solidFill>
              <a:srgbClr val="80BD41">
                <a:alpha val="100000"/>
              </a:srgbClr>
            </a:solidFill>
          </p:spPr>
          <p:txBody>
            <a:bodyPr/>
            <a:lstStyle/>
            <a:p/>
          </p:txBody>
        </p:sp>
        <p:sp>
          <p:nvSpPr>
            <p:cNvPr id="60" name="rc60"/>
            <p:cNvSpPr/>
            <p:nvPr/>
          </p:nvSpPr>
          <p:spPr>
            <a:xfrm>
              <a:off x="6563979" y="2936413"/>
              <a:ext cx="249522" cy="46688"/>
            </a:xfrm>
            <a:prstGeom prst="rect">
              <a:avLst/>
            </a:prstGeom>
            <a:solidFill>
              <a:srgbClr val="1CABE2">
                <a:alpha val="100000"/>
              </a:srgbClr>
            </a:solidFill>
          </p:spPr>
          <p:txBody>
            <a:bodyPr/>
            <a:lstStyle/>
            <a:p/>
          </p:txBody>
        </p:sp>
        <p:sp>
          <p:nvSpPr>
            <p:cNvPr id="61" name="rc61"/>
            <p:cNvSpPr/>
            <p:nvPr/>
          </p:nvSpPr>
          <p:spPr>
            <a:xfrm>
              <a:off x="6841227" y="3147435"/>
              <a:ext cx="249522" cy="955261"/>
            </a:xfrm>
            <a:prstGeom prst="rect">
              <a:avLst/>
            </a:prstGeom>
            <a:solidFill>
              <a:srgbClr val="80BD41">
                <a:alpha val="100000"/>
              </a:srgbClr>
            </a:solidFill>
          </p:spPr>
          <p:txBody>
            <a:bodyPr/>
            <a:lstStyle/>
            <a:p/>
          </p:txBody>
        </p:sp>
        <p:sp>
          <p:nvSpPr>
            <p:cNvPr id="62" name="rc62"/>
            <p:cNvSpPr/>
            <p:nvPr/>
          </p:nvSpPr>
          <p:spPr>
            <a:xfrm>
              <a:off x="6841227" y="3004712"/>
              <a:ext cx="249522" cy="142722"/>
            </a:xfrm>
            <a:prstGeom prst="rect">
              <a:avLst/>
            </a:prstGeom>
            <a:solidFill>
              <a:srgbClr val="1CABE2">
                <a:alpha val="100000"/>
              </a:srgbClr>
            </a:solidFill>
          </p:spPr>
          <p:txBody>
            <a:bodyPr/>
            <a:lstStyle/>
            <a:p/>
          </p:txBody>
        </p:sp>
        <p:sp>
          <p:nvSpPr>
            <p:cNvPr id="63" name="rc63"/>
            <p:cNvSpPr/>
            <p:nvPr/>
          </p:nvSpPr>
          <p:spPr>
            <a:xfrm>
              <a:off x="7118474" y="3151364"/>
              <a:ext cx="249522" cy="951332"/>
            </a:xfrm>
            <a:prstGeom prst="rect">
              <a:avLst/>
            </a:prstGeom>
            <a:solidFill>
              <a:srgbClr val="80BD41">
                <a:alpha val="100000"/>
              </a:srgbClr>
            </a:solidFill>
          </p:spPr>
          <p:txBody>
            <a:bodyPr/>
            <a:lstStyle/>
            <a:p/>
          </p:txBody>
        </p:sp>
        <p:sp>
          <p:nvSpPr>
            <p:cNvPr id="64" name="rc64"/>
            <p:cNvSpPr/>
            <p:nvPr/>
          </p:nvSpPr>
          <p:spPr>
            <a:xfrm>
              <a:off x="7118474" y="3021585"/>
              <a:ext cx="249522" cy="129779"/>
            </a:xfrm>
            <a:prstGeom prst="rect">
              <a:avLst/>
            </a:prstGeom>
            <a:solidFill>
              <a:srgbClr val="1CABE2">
                <a:alpha val="100000"/>
              </a:srgbClr>
            </a:solidFill>
          </p:spPr>
          <p:txBody>
            <a:bodyPr/>
            <a:lstStyle/>
            <a:p/>
          </p:txBody>
        </p:sp>
        <p:sp>
          <p:nvSpPr>
            <p:cNvPr id="65" name="rc65"/>
            <p:cNvSpPr/>
            <p:nvPr/>
          </p:nvSpPr>
          <p:spPr>
            <a:xfrm>
              <a:off x="7395722" y="3169855"/>
              <a:ext cx="249522" cy="932841"/>
            </a:xfrm>
            <a:prstGeom prst="rect">
              <a:avLst/>
            </a:prstGeom>
            <a:solidFill>
              <a:srgbClr val="80BD41">
                <a:alpha val="100000"/>
              </a:srgbClr>
            </a:solidFill>
          </p:spPr>
          <p:txBody>
            <a:bodyPr/>
            <a:lstStyle/>
            <a:p/>
          </p:txBody>
        </p:sp>
        <p:sp>
          <p:nvSpPr>
            <p:cNvPr id="66" name="rc66"/>
            <p:cNvSpPr/>
            <p:nvPr/>
          </p:nvSpPr>
          <p:spPr>
            <a:xfrm>
              <a:off x="7395722" y="3030483"/>
              <a:ext cx="249522" cy="139371"/>
            </a:xfrm>
            <a:prstGeom prst="rect">
              <a:avLst/>
            </a:prstGeom>
            <a:solidFill>
              <a:srgbClr val="1CABE2">
                <a:alpha val="100000"/>
              </a:srgbClr>
            </a:solidFill>
          </p:spPr>
          <p:txBody>
            <a:bodyPr/>
            <a:lstStyle/>
            <a:p/>
          </p:txBody>
        </p:sp>
        <p:sp>
          <p:nvSpPr>
            <p:cNvPr id="67" name="rc67"/>
            <p:cNvSpPr/>
            <p:nvPr/>
          </p:nvSpPr>
          <p:spPr>
            <a:xfrm>
              <a:off x="7672970" y="3189616"/>
              <a:ext cx="249522" cy="913080"/>
            </a:xfrm>
            <a:prstGeom prst="rect">
              <a:avLst/>
            </a:prstGeom>
            <a:solidFill>
              <a:srgbClr val="80BD41">
                <a:alpha val="100000"/>
              </a:srgbClr>
            </a:solidFill>
          </p:spPr>
          <p:txBody>
            <a:bodyPr/>
            <a:lstStyle/>
            <a:p/>
          </p:txBody>
        </p:sp>
        <p:sp>
          <p:nvSpPr>
            <p:cNvPr id="68" name="rc68"/>
            <p:cNvSpPr/>
            <p:nvPr/>
          </p:nvSpPr>
          <p:spPr>
            <a:xfrm>
              <a:off x="7672970" y="3041000"/>
              <a:ext cx="249522" cy="148616"/>
            </a:xfrm>
            <a:prstGeom prst="rect">
              <a:avLst/>
            </a:prstGeom>
            <a:solidFill>
              <a:srgbClr val="1CABE2">
                <a:alpha val="100000"/>
              </a:srgbClr>
            </a:solidFill>
          </p:spPr>
          <p:txBody>
            <a:bodyPr/>
            <a:lstStyle/>
            <a:p/>
          </p:txBody>
        </p:sp>
        <p:sp>
          <p:nvSpPr>
            <p:cNvPr id="69" name="rc69"/>
            <p:cNvSpPr/>
            <p:nvPr/>
          </p:nvSpPr>
          <p:spPr>
            <a:xfrm>
              <a:off x="7950217" y="3194817"/>
              <a:ext cx="249522" cy="907879"/>
            </a:xfrm>
            <a:prstGeom prst="rect">
              <a:avLst/>
            </a:prstGeom>
            <a:solidFill>
              <a:srgbClr val="80BD41">
                <a:alpha val="100000"/>
              </a:srgbClr>
            </a:solidFill>
          </p:spPr>
          <p:txBody>
            <a:bodyPr/>
            <a:lstStyle/>
            <a:p/>
          </p:txBody>
        </p:sp>
        <p:sp>
          <p:nvSpPr>
            <p:cNvPr id="70" name="rc70"/>
            <p:cNvSpPr/>
            <p:nvPr/>
          </p:nvSpPr>
          <p:spPr>
            <a:xfrm>
              <a:off x="7950217" y="3047009"/>
              <a:ext cx="249522" cy="147807"/>
            </a:xfrm>
            <a:prstGeom prst="rect">
              <a:avLst/>
            </a:prstGeom>
            <a:solidFill>
              <a:srgbClr val="1CABE2">
                <a:alpha val="100000"/>
              </a:srgbClr>
            </a:solidFill>
          </p:spPr>
          <p:txBody>
            <a:bodyPr/>
            <a:lstStyle/>
            <a:p/>
          </p:txBody>
        </p:sp>
        <p:sp>
          <p:nvSpPr>
            <p:cNvPr id="71" name="pl71"/>
            <p:cNvSpPr/>
            <p:nvPr/>
          </p:nvSpPr>
          <p:spPr>
            <a:xfrm>
              <a:off x="1421035" y="1323408"/>
              <a:ext cx="6653943" cy="376361"/>
            </a:xfrm>
            <a:custGeom>
              <a:avLst/>
              <a:pathLst>
                <a:path w="6653943" h="376361">
                  <a:moveTo>
                    <a:pt x="0" y="173705"/>
                  </a:moveTo>
                  <a:lnTo>
                    <a:pt x="277247" y="231607"/>
                  </a:lnTo>
                  <a:lnTo>
                    <a:pt x="554495" y="318460"/>
                  </a:lnTo>
                  <a:lnTo>
                    <a:pt x="831742" y="376361"/>
                  </a:lnTo>
                  <a:lnTo>
                    <a:pt x="1108990" y="376361"/>
                  </a:lnTo>
                  <a:lnTo>
                    <a:pt x="1386238" y="376361"/>
                  </a:lnTo>
                  <a:lnTo>
                    <a:pt x="1663485" y="347411"/>
                  </a:lnTo>
                  <a:lnTo>
                    <a:pt x="1940733" y="347411"/>
                  </a:lnTo>
                  <a:lnTo>
                    <a:pt x="2217981" y="318460"/>
                  </a:lnTo>
                  <a:lnTo>
                    <a:pt x="2495228" y="289509"/>
                  </a:lnTo>
                  <a:lnTo>
                    <a:pt x="2772476" y="231607"/>
                  </a:lnTo>
                  <a:lnTo>
                    <a:pt x="3049724" y="144754"/>
                  </a:lnTo>
                  <a:lnTo>
                    <a:pt x="3326971" y="86852"/>
                  </a:lnTo>
                  <a:lnTo>
                    <a:pt x="3604219" y="28950"/>
                  </a:lnTo>
                  <a:lnTo>
                    <a:pt x="3881467" y="0"/>
                  </a:lnTo>
                  <a:lnTo>
                    <a:pt x="4158714" y="0"/>
                  </a:lnTo>
                  <a:lnTo>
                    <a:pt x="4435962" y="0"/>
                  </a:lnTo>
                  <a:lnTo>
                    <a:pt x="4713210" y="0"/>
                  </a:lnTo>
                  <a:lnTo>
                    <a:pt x="4990457" y="0"/>
                  </a:lnTo>
                  <a:lnTo>
                    <a:pt x="5267705" y="0"/>
                  </a:lnTo>
                  <a:lnTo>
                    <a:pt x="5544953" y="260558"/>
                  </a:lnTo>
                  <a:lnTo>
                    <a:pt x="5822200" y="231607"/>
                  </a:lnTo>
                  <a:lnTo>
                    <a:pt x="6099448" y="260558"/>
                  </a:lnTo>
                  <a:lnTo>
                    <a:pt x="6376696" y="289509"/>
                  </a:lnTo>
                  <a:lnTo>
                    <a:pt x="6653943" y="289509"/>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3" name="tx73"/>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1329607" y="2917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90.8</a:t>
              </a:r>
            </a:p>
          </p:txBody>
        </p:sp>
        <p:sp>
          <p:nvSpPr>
            <p:cNvPr id="83" name="tx83"/>
            <p:cNvSpPr/>
            <p:nvPr/>
          </p:nvSpPr>
          <p:spPr>
            <a:xfrm>
              <a:off x="2715845" y="29710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86.2</a:t>
              </a:r>
            </a:p>
          </p:txBody>
        </p:sp>
        <p:sp>
          <p:nvSpPr>
            <p:cNvPr id="84" name="tx84"/>
            <p:cNvSpPr/>
            <p:nvPr/>
          </p:nvSpPr>
          <p:spPr>
            <a:xfrm>
              <a:off x="4102084" y="2893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85" name="tx85"/>
            <p:cNvSpPr/>
            <p:nvPr/>
          </p:nvSpPr>
          <p:spPr>
            <a:xfrm>
              <a:off x="5462196" y="25191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125.3</a:t>
              </a:r>
            </a:p>
          </p:txBody>
        </p:sp>
        <p:sp>
          <p:nvSpPr>
            <p:cNvPr id="86" name="tx86"/>
            <p:cNvSpPr/>
            <p:nvPr/>
          </p:nvSpPr>
          <p:spPr>
            <a:xfrm>
              <a:off x="6571187" y="2800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87" name="tx87"/>
            <p:cNvSpPr/>
            <p:nvPr/>
          </p:nvSpPr>
          <p:spPr>
            <a:xfrm>
              <a:off x="6913737" y="28686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a:t>
              </a:r>
            </a:p>
          </p:txBody>
        </p:sp>
        <p:sp>
          <p:nvSpPr>
            <p:cNvPr id="88" name="tx88"/>
            <p:cNvSpPr/>
            <p:nvPr/>
          </p:nvSpPr>
          <p:spPr>
            <a:xfrm>
              <a:off x="7151808" y="28856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93.6</a:t>
              </a:r>
            </a:p>
          </p:txBody>
        </p:sp>
        <p:sp>
          <p:nvSpPr>
            <p:cNvPr id="89" name="tx89"/>
            <p:cNvSpPr/>
            <p:nvPr/>
          </p:nvSpPr>
          <p:spPr>
            <a:xfrm>
              <a:off x="7429055" y="2894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0" name="tx90"/>
            <p:cNvSpPr/>
            <p:nvPr/>
          </p:nvSpPr>
          <p:spPr>
            <a:xfrm>
              <a:off x="7706303" y="2905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a:t>
              </a:r>
            </a:p>
          </p:txBody>
        </p:sp>
        <p:sp>
          <p:nvSpPr>
            <p:cNvPr id="91" name="tx91"/>
            <p:cNvSpPr/>
            <p:nvPr/>
          </p:nvSpPr>
          <p:spPr>
            <a:xfrm>
              <a:off x="7983551" y="29110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91.3</a:t>
              </a:r>
            </a:p>
          </p:txBody>
        </p:sp>
        <p:sp>
          <p:nvSpPr>
            <p:cNvPr id="92" name="pl92"/>
            <p:cNvSpPr/>
            <p:nvPr/>
          </p:nvSpPr>
          <p:spPr>
            <a:xfrm>
              <a:off x="142103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953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103" name="tx103"/>
            <p:cNvSpPr/>
            <p:nvPr/>
          </p:nvSpPr>
          <p:spPr>
            <a:xfrm>
              <a:off x="1355732" y="30705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04" name="tx104"/>
            <p:cNvSpPr/>
            <p:nvPr/>
          </p:nvSpPr>
          <p:spPr>
            <a:xfrm>
              <a:off x="2715845" y="36544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71.5</a:t>
              </a:r>
            </a:p>
          </p:txBody>
        </p:sp>
        <p:sp>
          <p:nvSpPr>
            <p:cNvPr id="105" name="tx105"/>
            <p:cNvSpPr/>
            <p:nvPr/>
          </p:nvSpPr>
          <p:spPr>
            <a:xfrm>
              <a:off x="2715845" y="31577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06" name="tx106"/>
            <p:cNvSpPr/>
            <p:nvPr/>
          </p:nvSpPr>
          <p:spPr>
            <a:xfrm>
              <a:off x="4102084" y="35955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107" name="tx107"/>
            <p:cNvSpPr/>
            <p:nvPr/>
          </p:nvSpPr>
          <p:spPr>
            <a:xfrm>
              <a:off x="4102084" y="30602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08" name="tx108"/>
            <p:cNvSpPr/>
            <p:nvPr/>
          </p:nvSpPr>
          <p:spPr>
            <a:xfrm>
              <a:off x="5462196" y="3372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120.2</a:t>
              </a:r>
            </a:p>
          </p:txBody>
        </p:sp>
        <p:sp>
          <p:nvSpPr>
            <p:cNvPr id="109" name="tx109"/>
            <p:cNvSpPr/>
            <p:nvPr/>
          </p:nvSpPr>
          <p:spPr>
            <a:xfrm>
              <a:off x="5553624" y="2650221"/>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0" name="tx110"/>
            <p:cNvSpPr/>
            <p:nvPr/>
          </p:nvSpPr>
          <p:spPr>
            <a:xfrm>
              <a:off x="6597312" y="3507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96.9</a:t>
              </a:r>
            </a:p>
          </p:txBody>
        </p:sp>
        <p:sp>
          <p:nvSpPr>
            <p:cNvPr id="111" name="tx111"/>
            <p:cNvSpPr/>
            <p:nvPr/>
          </p:nvSpPr>
          <p:spPr>
            <a:xfrm>
              <a:off x="6662615" y="2926131"/>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2" name="tx112"/>
            <p:cNvSpPr/>
            <p:nvPr/>
          </p:nvSpPr>
          <p:spPr>
            <a:xfrm>
              <a:off x="6874560" y="3590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82.7</a:t>
              </a:r>
            </a:p>
          </p:txBody>
        </p:sp>
        <p:sp>
          <p:nvSpPr>
            <p:cNvPr id="113" name="tx113"/>
            <p:cNvSpPr/>
            <p:nvPr/>
          </p:nvSpPr>
          <p:spPr>
            <a:xfrm>
              <a:off x="6874560" y="30409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4" name="tx114"/>
            <p:cNvSpPr/>
            <p:nvPr/>
          </p:nvSpPr>
          <p:spPr>
            <a:xfrm>
              <a:off x="7151808" y="3591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82.3</a:t>
              </a:r>
            </a:p>
          </p:txBody>
        </p:sp>
        <p:sp>
          <p:nvSpPr>
            <p:cNvPr id="115" name="tx115"/>
            <p:cNvSpPr/>
            <p:nvPr/>
          </p:nvSpPr>
          <p:spPr>
            <a:xfrm>
              <a:off x="7151808" y="30525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6" name="tx116"/>
            <p:cNvSpPr/>
            <p:nvPr/>
          </p:nvSpPr>
          <p:spPr>
            <a:xfrm>
              <a:off x="7429055" y="36012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80.7</a:t>
              </a:r>
            </a:p>
          </p:txBody>
        </p:sp>
        <p:sp>
          <p:nvSpPr>
            <p:cNvPr id="117" name="tx117"/>
            <p:cNvSpPr/>
            <p:nvPr/>
          </p:nvSpPr>
          <p:spPr>
            <a:xfrm>
              <a:off x="7429055" y="30662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8" name="tx118"/>
            <p:cNvSpPr/>
            <p:nvPr/>
          </p:nvSpPr>
          <p:spPr>
            <a:xfrm>
              <a:off x="7745480" y="36111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19" name="tx119"/>
            <p:cNvSpPr/>
            <p:nvPr/>
          </p:nvSpPr>
          <p:spPr>
            <a:xfrm>
              <a:off x="7706303" y="30802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20" name="tx120"/>
            <p:cNvSpPr/>
            <p:nvPr/>
          </p:nvSpPr>
          <p:spPr>
            <a:xfrm>
              <a:off x="7983551" y="36137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78.6</a:t>
              </a:r>
            </a:p>
          </p:txBody>
        </p:sp>
        <p:sp>
          <p:nvSpPr>
            <p:cNvPr id="121" name="tx121"/>
            <p:cNvSpPr/>
            <p:nvPr/>
          </p:nvSpPr>
          <p:spPr>
            <a:xfrm>
              <a:off x="7983551" y="30858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949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7392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2000-2024</a:t>
              </a:r>
            </a:p>
          </p:txBody>
        </p:sp>
        <p:sp>
          <p:nvSpPr>
            <p:cNvPr id="150" name="pl150"/>
            <p:cNvSpPr/>
            <p:nvPr/>
          </p:nvSpPr>
          <p:spPr>
            <a:xfrm>
              <a:off x="21106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7393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368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9967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9249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536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18236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8110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11532" cy="167191"/>
            </a:xfrm>
            <a:prstGeom prst="rect">
              <a:avLst/>
            </a:prstGeom>
            <a:solidFill>
              <a:srgbClr val="80BD41">
                <a:alpha val="100000"/>
              </a:srgbClr>
            </a:solidFill>
          </p:spPr>
          <p:txBody>
            <a:bodyPr/>
            <a:lstStyle/>
            <a:p/>
          </p:txBody>
        </p:sp>
        <p:sp>
          <p:nvSpPr>
            <p:cNvPr id="163" name="rc163"/>
            <p:cNvSpPr/>
            <p:nvPr/>
          </p:nvSpPr>
          <p:spPr>
            <a:xfrm>
              <a:off x="7607806" y="5889059"/>
              <a:ext cx="263197" cy="167191"/>
            </a:xfrm>
            <a:prstGeom prst="rect">
              <a:avLst/>
            </a:prstGeom>
            <a:solidFill>
              <a:srgbClr val="1CABE2">
                <a:alpha val="100000"/>
              </a:srgbClr>
            </a:solidFill>
          </p:spPr>
          <p:txBody>
            <a:bodyPr/>
            <a:lstStyle/>
            <a:p/>
          </p:txBody>
        </p:sp>
        <p:sp>
          <p:nvSpPr>
            <p:cNvPr id="164" name="rc164"/>
            <p:cNvSpPr/>
            <p:nvPr/>
          </p:nvSpPr>
          <p:spPr>
            <a:xfrm>
              <a:off x="1296273" y="5680069"/>
              <a:ext cx="5147338" cy="167191"/>
            </a:xfrm>
            <a:prstGeom prst="rect">
              <a:avLst/>
            </a:prstGeom>
            <a:solidFill>
              <a:srgbClr val="80BD41">
                <a:alpha val="100000"/>
              </a:srgbClr>
            </a:solidFill>
          </p:spPr>
          <p:txBody>
            <a:bodyPr/>
            <a:lstStyle/>
            <a:p/>
          </p:txBody>
        </p:sp>
        <p:sp>
          <p:nvSpPr>
            <p:cNvPr id="165" name="rc165"/>
            <p:cNvSpPr/>
            <p:nvPr/>
          </p:nvSpPr>
          <p:spPr>
            <a:xfrm>
              <a:off x="6443612" y="5680069"/>
              <a:ext cx="837802" cy="167191"/>
            </a:xfrm>
            <a:prstGeom prst="rect">
              <a:avLst/>
            </a:prstGeom>
            <a:solidFill>
              <a:srgbClr val="1CABE2">
                <a:alpha val="100000"/>
              </a:srgbClr>
            </a:solidFill>
          </p:spPr>
          <p:txBody>
            <a:bodyPr/>
            <a:lstStyle/>
            <a:p/>
          </p:txBody>
        </p:sp>
        <p:sp>
          <p:nvSpPr>
            <p:cNvPr id="166" name="rc166"/>
            <p:cNvSpPr/>
            <p:nvPr/>
          </p:nvSpPr>
          <p:spPr>
            <a:xfrm>
              <a:off x="1296273" y="5471080"/>
              <a:ext cx="5118022" cy="167191"/>
            </a:xfrm>
            <a:prstGeom prst="rect">
              <a:avLst/>
            </a:prstGeom>
            <a:solidFill>
              <a:srgbClr val="80BD41">
                <a:alpha val="100000"/>
              </a:srgbClr>
            </a:solidFill>
          </p:spPr>
          <p:txBody>
            <a:bodyPr/>
            <a:lstStyle/>
            <a:p/>
          </p:txBody>
        </p:sp>
        <p:sp>
          <p:nvSpPr>
            <p:cNvPr id="167" name="rc167"/>
            <p:cNvSpPr/>
            <p:nvPr/>
          </p:nvSpPr>
          <p:spPr>
            <a:xfrm>
              <a:off x="6414296" y="5471080"/>
              <a:ext cx="833242" cy="167191"/>
            </a:xfrm>
            <a:prstGeom prst="rect">
              <a:avLst/>
            </a:prstGeom>
            <a:solidFill>
              <a:srgbClr val="1CABE2">
                <a:alpha val="100000"/>
              </a:srgbClr>
            </a:solidFill>
          </p:spPr>
          <p:txBody>
            <a:bodyPr/>
            <a:lstStyle/>
            <a:p/>
          </p:txBody>
        </p:sp>
        <p:sp>
          <p:nvSpPr>
            <p:cNvPr id="168" name="tx168"/>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100.9</a:t>
              </a:r>
            </a:p>
          </p:txBody>
        </p:sp>
        <p:sp>
          <p:nvSpPr>
            <p:cNvPr id="169" name="tx169"/>
            <p:cNvSpPr/>
            <p:nvPr/>
          </p:nvSpPr>
          <p:spPr>
            <a:xfrm>
              <a:off x="746814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a:t>
              </a:r>
            </a:p>
          </p:txBody>
        </p:sp>
        <p:sp>
          <p:nvSpPr>
            <p:cNvPr id="170" name="tx170"/>
            <p:cNvSpPr/>
            <p:nvPr/>
          </p:nvSpPr>
          <p:spPr>
            <a:xfrm>
              <a:off x="7432574"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91.3</a:t>
              </a:r>
            </a:p>
          </p:txBody>
        </p:sp>
        <p:sp>
          <p:nvSpPr>
            <p:cNvPr id="171" name="tx171"/>
            <p:cNvSpPr/>
            <p:nvPr/>
          </p:nvSpPr>
          <p:spPr>
            <a:xfrm>
              <a:off x="434654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96.9</a:t>
              </a:r>
            </a:p>
          </p:txBody>
        </p:sp>
        <p:sp>
          <p:nvSpPr>
            <p:cNvPr id="172" name="tx172"/>
            <p:cNvSpPr/>
            <p:nvPr/>
          </p:nvSpPr>
          <p:spPr>
            <a:xfrm>
              <a:off x="7709260" y="59338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3" name="tx173"/>
            <p:cNvSpPr/>
            <p:nvPr/>
          </p:nvSpPr>
          <p:spPr>
            <a:xfrm>
              <a:off x="3809653"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74" name="tx174"/>
            <p:cNvSpPr/>
            <p:nvPr/>
          </p:nvSpPr>
          <p:spPr>
            <a:xfrm>
              <a:off x="675702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75" name="tx175"/>
            <p:cNvSpPr/>
            <p:nvPr/>
          </p:nvSpPr>
          <p:spPr>
            <a:xfrm>
              <a:off x="374979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78.6</a:t>
              </a:r>
            </a:p>
          </p:txBody>
        </p:sp>
        <p:sp>
          <p:nvSpPr>
            <p:cNvPr id="176" name="tx176"/>
            <p:cNvSpPr/>
            <p:nvPr/>
          </p:nvSpPr>
          <p:spPr>
            <a:xfrm>
              <a:off x="672542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84727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2" name="tx182"/>
            <p:cNvSpPr/>
            <p:nvPr/>
          </p:nvSpPr>
          <p:spPr>
            <a:xfrm>
              <a:off x="447597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6104674"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4" name="tx184"/>
            <p:cNvSpPr/>
            <p:nvPr/>
          </p:nvSpPr>
          <p:spPr>
            <a:xfrm>
              <a:off x="769452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(86%) was lower than in 2019 (96%).
The number of children vaccinated with DTP1 decreased 19%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Lebanon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4229"/>
              <a:ext cx="3397293" cy="971388"/>
            </a:xfrm>
            <a:custGeom>
              <a:avLst/>
              <a:pathLst>
                <a:path w="3397293" h="971388">
                  <a:moveTo>
                    <a:pt x="0" y="0"/>
                  </a:moveTo>
                  <a:lnTo>
                    <a:pt x="141553" y="85710"/>
                  </a:lnTo>
                  <a:lnTo>
                    <a:pt x="283107" y="171421"/>
                  </a:lnTo>
                  <a:lnTo>
                    <a:pt x="424661" y="257132"/>
                  </a:lnTo>
                  <a:lnTo>
                    <a:pt x="566215" y="228562"/>
                  </a:lnTo>
                  <a:lnTo>
                    <a:pt x="707769" y="171421"/>
                  </a:lnTo>
                  <a:lnTo>
                    <a:pt x="849323" y="142851"/>
                  </a:lnTo>
                  <a:lnTo>
                    <a:pt x="990877" y="85710"/>
                  </a:lnTo>
                  <a:lnTo>
                    <a:pt x="1132431" y="57140"/>
                  </a:lnTo>
                  <a:lnTo>
                    <a:pt x="1273984" y="57140"/>
                  </a:lnTo>
                  <a:lnTo>
                    <a:pt x="1415538" y="28570"/>
                  </a:lnTo>
                  <a:lnTo>
                    <a:pt x="1557092" y="28570"/>
                  </a:lnTo>
                  <a:lnTo>
                    <a:pt x="1698646" y="0"/>
                  </a:lnTo>
                  <a:lnTo>
                    <a:pt x="1840200" y="0"/>
                  </a:lnTo>
                  <a:lnTo>
                    <a:pt x="1981754" y="0"/>
                  </a:lnTo>
                  <a:lnTo>
                    <a:pt x="2123308" y="0"/>
                  </a:lnTo>
                  <a:lnTo>
                    <a:pt x="2264862" y="0"/>
                  </a:lnTo>
                  <a:lnTo>
                    <a:pt x="2406416" y="0"/>
                  </a:lnTo>
                  <a:lnTo>
                    <a:pt x="2547969" y="0"/>
                  </a:lnTo>
                  <a:lnTo>
                    <a:pt x="2689523" y="0"/>
                  </a:lnTo>
                  <a:lnTo>
                    <a:pt x="2831077" y="342843"/>
                  </a:lnTo>
                  <a:lnTo>
                    <a:pt x="2972631" y="457124"/>
                  </a:lnTo>
                  <a:lnTo>
                    <a:pt x="3114185" y="457124"/>
                  </a:lnTo>
                  <a:lnTo>
                    <a:pt x="3255739" y="857107"/>
                  </a:lnTo>
                  <a:lnTo>
                    <a:pt x="3397293" y="971388"/>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4229"/>
              <a:ext cx="3397293" cy="971388"/>
            </a:xfrm>
            <a:custGeom>
              <a:avLst/>
              <a:pathLst>
                <a:path w="3397293" h="971388">
                  <a:moveTo>
                    <a:pt x="0" y="0"/>
                  </a:moveTo>
                  <a:lnTo>
                    <a:pt x="141553" y="85710"/>
                  </a:lnTo>
                  <a:lnTo>
                    <a:pt x="283107" y="171421"/>
                  </a:lnTo>
                  <a:lnTo>
                    <a:pt x="424661" y="257132"/>
                  </a:lnTo>
                  <a:lnTo>
                    <a:pt x="566215" y="228562"/>
                  </a:lnTo>
                  <a:lnTo>
                    <a:pt x="707769" y="171421"/>
                  </a:lnTo>
                  <a:lnTo>
                    <a:pt x="849323" y="142851"/>
                  </a:lnTo>
                  <a:lnTo>
                    <a:pt x="990877" y="85710"/>
                  </a:lnTo>
                  <a:lnTo>
                    <a:pt x="1132431" y="57140"/>
                  </a:lnTo>
                  <a:lnTo>
                    <a:pt x="1273984" y="57140"/>
                  </a:lnTo>
                  <a:lnTo>
                    <a:pt x="1415538" y="28570"/>
                  </a:lnTo>
                  <a:lnTo>
                    <a:pt x="1557092" y="28570"/>
                  </a:lnTo>
                  <a:lnTo>
                    <a:pt x="1698646" y="0"/>
                  </a:lnTo>
                  <a:lnTo>
                    <a:pt x="1840200" y="0"/>
                  </a:lnTo>
                  <a:lnTo>
                    <a:pt x="1981754" y="0"/>
                  </a:lnTo>
                  <a:lnTo>
                    <a:pt x="2123308" y="0"/>
                  </a:lnTo>
                  <a:lnTo>
                    <a:pt x="2264862" y="0"/>
                  </a:lnTo>
                  <a:lnTo>
                    <a:pt x="2406416" y="0"/>
                  </a:lnTo>
                  <a:lnTo>
                    <a:pt x="2547969" y="0"/>
                  </a:lnTo>
                  <a:lnTo>
                    <a:pt x="2689523" y="0"/>
                  </a:lnTo>
                  <a:lnTo>
                    <a:pt x="2831077" y="342843"/>
                  </a:lnTo>
                  <a:lnTo>
                    <a:pt x="2972631" y="457124"/>
                  </a:lnTo>
                  <a:lnTo>
                    <a:pt x="3114185" y="457124"/>
                  </a:lnTo>
                  <a:lnTo>
                    <a:pt x="3255739" y="857107"/>
                  </a:lnTo>
                  <a:lnTo>
                    <a:pt x="3397293" y="971388"/>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399942"/>
            </a:xfrm>
            <a:custGeom>
              <a:avLst/>
              <a:pathLst>
                <a:path w="0" h="1399942">
                  <a:moveTo>
                    <a:pt x="0" y="0"/>
                  </a:moveTo>
                  <a:lnTo>
                    <a:pt x="0" y="139994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32" name="pl32"/>
            <p:cNvSpPr/>
            <p:nvPr/>
          </p:nvSpPr>
          <p:spPr>
            <a:xfrm>
              <a:off x="1120965" y="1494229"/>
              <a:ext cx="3397293" cy="971388"/>
            </a:xfrm>
            <a:custGeom>
              <a:avLst/>
              <a:pathLst>
                <a:path w="3397293" h="971388">
                  <a:moveTo>
                    <a:pt x="0" y="0"/>
                  </a:moveTo>
                  <a:lnTo>
                    <a:pt x="141553" y="85710"/>
                  </a:lnTo>
                  <a:lnTo>
                    <a:pt x="283107" y="171421"/>
                  </a:lnTo>
                  <a:lnTo>
                    <a:pt x="424661" y="257132"/>
                  </a:lnTo>
                  <a:lnTo>
                    <a:pt x="566215" y="228562"/>
                  </a:lnTo>
                  <a:lnTo>
                    <a:pt x="707769" y="171421"/>
                  </a:lnTo>
                  <a:lnTo>
                    <a:pt x="849323" y="142851"/>
                  </a:lnTo>
                  <a:lnTo>
                    <a:pt x="990877" y="85710"/>
                  </a:lnTo>
                  <a:lnTo>
                    <a:pt x="1132431" y="57140"/>
                  </a:lnTo>
                  <a:lnTo>
                    <a:pt x="1273984" y="57140"/>
                  </a:lnTo>
                  <a:lnTo>
                    <a:pt x="1415538" y="28570"/>
                  </a:lnTo>
                  <a:lnTo>
                    <a:pt x="1557092" y="28570"/>
                  </a:lnTo>
                  <a:lnTo>
                    <a:pt x="1698646" y="0"/>
                  </a:lnTo>
                  <a:lnTo>
                    <a:pt x="1840200" y="0"/>
                  </a:lnTo>
                  <a:lnTo>
                    <a:pt x="1981754" y="0"/>
                  </a:lnTo>
                  <a:lnTo>
                    <a:pt x="2123308" y="0"/>
                  </a:lnTo>
                  <a:lnTo>
                    <a:pt x="2264862" y="0"/>
                  </a:lnTo>
                  <a:lnTo>
                    <a:pt x="2406416" y="0"/>
                  </a:lnTo>
                  <a:lnTo>
                    <a:pt x="2547969" y="0"/>
                  </a:lnTo>
                  <a:lnTo>
                    <a:pt x="2689523" y="0"/>
                  </a:lnTo>
                  <a:lnTo>
                    <a:pt x="2831077" y="342843"/>
                  </a:lnTo>
                  <a:lnTo>
                    <a:pt x="2972631" y="457124"/>
                  </a:lnTo>
                  <a:lnTo>
                    <a:pt x="3114185" y="457124"/>
                  </a:lnTo>
                  <a:lnTo>
                    <a:pt x="3255739" y="857107"/>
                  </a:lnTo>
                  <a:lnTo>
                    <a:pt x="3397293" y="971388"/>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6844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7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7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2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7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851" y="483177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60" name="tx60"/>
            <p:cNvSpPr/>
            <p:nvPr/>
          </p:nvSpPr>
          <p:spPr>
            <a:xfrm>
              <a:off x="28323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80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4452" y="472419"/>
              <a:ext cx="255031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Lebanon, 2000-2024</a:t>
              </a:r>
            </a:p>
          </p:txBody>
        </p:sp>
        <p:sp>
          <p:nvSpPr>
            <p:cNvPr id="63" name="pl63"/>
            <p:cNvSpPr/>
            <p:nvPr/>
          </p:nvSpPr>
          <p:spPr>
            <a:xfrm>
              <a:off x="5267799" y="3930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8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264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743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221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047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52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004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482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961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648260"/>
              <a:ext cx="3397293" cy="2217299"/>
            </a:xfrm>
            <a:custGeom>
              <a:avLst/>
              <a:pathLst>
                <a:path w="3397293" h="2217299">
                  <a:moveTo>
                    <a:pt x="0" y="0"/>
                  </a:moveTo>
                  <a:lnTo>
                    <a:pt x="141553" y="195644"/>
                  </a:lnTo>
                  <a:lnTo>
                    <a:pt x="283107" y="391288"/>
                  </a:lnTo>
                  <a:lnTo>
                    <a:pt x="424661" y="586932"/>
                  </a:lnTo>
                  <a:lnTo>
                    <a:pt x="566215" y="521717"/>
                  </a:lnTo>
                  <a:lnTo>
                    <a:pt x="707769" y="391288"/>
                  </a:lnTo>
                  <a:lnTo>
                    <a:pt x="849323" y="326073"/>
                  </a:lnTo>
                  <a:lnTo>
                    <a:pt x="990877" y="195644"/>
                  </a:lnTo>
                  <a:lnTo>
                    <a:pt x="1132431" y="130429"/>
                  </a:lnTo>
                  <a:lnTo>
                    <a:pt x="1273984" y="130429"/>
                  </a:lnTo>
                  <a:lnTo>
                    <a:pt x="1415538" y="65214"/>
                  </a:lnTo>
                  <a:lnTo>
                    <a:pt x="1557092" y="65214"/>
                  </a:lnTo>
                  <a:lnTo>
                    <a:pt x="1698646" y="0"/>
                  </a:lnTo>
                  <a:lnTo>
                    <a:pt x="1840200" y="0"/>
                  </a:lnTo>
                  <a:lnTo>
                    <a:pt x="1981754" y="0"/>
                  </a:lnTo>
                  <a:lnTo>
                    <a:pt x="2123308" y="0"/>
                  </a:lnTo>
                  <a:lnTo>
                    <a:pt x="2264862" y="0"/>
                  </a:lnTo>
                  <a:lnTo>
                    <a:pt x="2406416" y="0"/>
                  </a:lnTo>
                  <a:lnTo>
                    <a:pt x="2547969" y="0"/>
                  </a:lnTo>
                  <a:lnTo>
                    <a:pt x="2689523" y="0"/>
                  </a:lnTo>
                  <a:lnTo>
                    <a:pt x="2831077" y="782576"/>
                  </a:lnTo>
                  <a:lnTo>
                    <a:pt x="2972631" y="1043435"/>
                  </a:lnTo>
                  <a:lnTo>
                    <a:pt x="3114185" y="1043435"/>
                  </a:lnTo>
                  <a:lnTo>
                    <a:pt x="3255739" y="1956441"/>
                  </a:lnTo>
                  <a:lnTo>
                    <a:pt x="3397293" y="2217299"/>
                  </a:lnTo>
                </a:path>
              </a:pathLst>
            </a:custGeom>
            <a:ln w="27101" cap="flat">
              <a:solidFill>
                <a:srgbClr val="0058AB">
                  <a:alpha val="100000"/>
                </a:srgbClr>
              </a:solidFill>
              <a:prstDash val="solid"/>
              <a:round/>
            </a:ln>
          </p:spPr>
          <p:txBody>
            <a:bodyPr/>
            <a:lstStyle/>
            <a:p/>
          </p:txBody>
        </p:sp>
        <p:sp>
          <p:nvSpPr>
            <p:cNvPr id="81" name="pl81"/>
            <p:cNvSpPr/>
            <p:nvPr/>
          </p:nvSpPr>
          <p:spPr>
            <a:xfrm>
              <a:off x="5437664" y="1648260"/>
              <a:ext cx="3397293" cy="913005"/>
            </a:xfrm>
            <a:custGeom>
              <a:avLst/>
              <a:pathLst>
                <a:path w="3397293" h="913005">
                  <a:moveTo>
                    <a:pt x="0" y="913005"/>
                  </a:moveTo>
                  <a:lnTo>
                    <a:pt x="141553" y="913005"/>
                  </a:lnTo>
                  <a:lnTo>
                    <a:pt x="283107" y="913005"/>
                  </a:lnTo>
                  <a:lnTo>
                    <a:pt x="424661" y="782576"/>
                  </a:lnTo>
                  <a:lnTo>
                    <a:pt x="566215" y="652147"/>
                  </a:lnTo>
                  <a:lnTo>
                    <a:pt x="707769" y="586932"/>
                  </a:lnTo>
                  <a:lnTo>
                    <a:pt x="849323" y="521717"/>
                  </a:lnTo>
                  <a:lnTo>
                    <a:pt x="990877" y="521717"/>
                  </a:lnTo>
                  <a:lnTo>
                    <a:pt x="1132431" y="326073"/>
                  </a:lnTo>
                  <a:lnTo>
                    <a:pt x="1273984" y="195644"/>
                  </a:lnTo>
                  <a:lnTo>
                    <a:pt x="1415538" y="195644"/>
                  </a:lnTo>
                  <a:lnTo>
                    <a:pt x="1557092" y="130429"/>
                  </a:lnTo>
                  <a:lnTo>
                    <a:pt x="1698646" y="130429"/>
                  </a:lnTo>
                  <a:lnTo>
                    <a:pt x="1840200" y="195644"/>
                  </a:lnTo>
                  <a:lnTo>
                    <a:pt x="1981754" y="130429"/>
                  </a:lnTo>
                  <a:lnTo>
                    <a:pt x="2123308" y="65214"/>
                  </a:lnTo>
                  <a:lnTo>
                    <a:pt x="2264862" y="0"/>
                  </a:lnTo>
                  <a:lnTo>
                    <a:pt x="2406416" y="0"/>
                  </a:lnTo>
                  <a:lnTo>
                    <a:pt x="2547969" y="0"/>
                  </a:lnTo>
                  <a:lnTo>
                    <a:pt x="2689523" y="0"/>
                  </a:lnTo>
                  <a:lnTo>
                    <a:pt x="2831077" y="195644"/>
                  </a:lnTo>
                  <a:lnTo>
                    <a:pt x="2972631" y="260858"/>
                  </a:lnTo>
                  <a:lnTo>
                    <a:pt x="3114185" y="65214"/>
                  </a:lnTo>
                  <a:lnTo>
                    <a:pt x="3255739" y="130429"/>
                  </a:lnTo>
                  <a:lnTo>
                    <a:pt x="3397293" y="65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17831"/>
              <a:ext cx="3397293" cy="782576"/>
            </a:xfrm>
            <a:custGeom>
              <a:avLst/>
              <a:pathLst>
                <a:path w="3397293" h="782576">
                  <a:moveTo>
                    <a:pt x="0" y="326073"/>
                  </a:moveTo>
                  <a:lnTo>
                    <a:pt x="141553" y="260858"/>
                  </a:lnTo>
                  <a:lnTo>
                    <a:pt x="283107" y="391288"/>
                  </a:lnTo>
                  <a:lnTo>
                    <a:pt x="424661" y="326073"/>
                  </a:lnTo>
                  <a:lnTo>
                    <a:pt x="566215" y="260858"/>
                  </a:lnTo>
                  <a:lnTo>
                    <a:pt x="707769" y="195644"/>
                  </a:lnTo>
                  <a:lnTo>
                    <a:pt x="849323" y="195644"/>
                  </a:lnTo>
                  <a:lnTo>
                    <a:pt x="990877" y="130429"/>
                  </a:lnTo>
                  <a:lnTo>
                    <a:pt x="1132431" y="65214"/>
                  </a:lnTo>
                  <a:lnTo>
                    <a:pt x="1273984" y="65214"/>
                  </a:lnTo>
                  <a:lnTo>
                    <a:pt x="1415538" y="0"/>
                  </a:lnTo>
                  <a:lnTo>
                    <a:pt x="1557092" y="0"/>
                  </a:lnTo>
                  <a:lnTo>
                    <a:pt x="1698646" y="195644"/>
                  </a:lnTo>
                  <a:lnTo>
                    <a:pt x="1840200" y="65214"/>
                  </a:lnTo>
                  <a:lnTo>
                    <a:pt x="1981754" y="65214"/>
                  </a:lnTo>
                  <a:lnTo>
                    <a:pt x="2123308" y="195644"/>
                  </a:lnTo>
                  <a:lnTo>
                    <a:pt x="2264862" y="130429"/>
                  </a:lnTo>
                  <a:lnTo>
                    <a:pt x="2406416" y="65214"/>
                  </a:lnTo>
                  <a:lnTo>
                    <a:pt x="2547969" y="130429"/>
                  </a:lnTo>
                  <a:lnTo>
                    <a:pt x="2689523" y="130429"/>
                  </a:lnTo>
                  <a:lnTo>
                    <a:pt x="2831077" y="391288"/>
                  </a:lnTo>
                  <a:lnTo>
                    <a:pt x="2972631" y="391288"/>
                  </a:lnTo>
                  <a:lnTo>
                    <a:pt x="3114185" y="326073"/>
                  </a:lnTo>
                  <a:lnTo>
                    <a:pt x="3255739" y="652147"/>
                  </a:lnTo>
                  <a:lnTo>
                    <a:pt x="3397293" y="782576"/>
                  </a:lnTo>
                </a:path>
              </a:pathLst>
            </a:custGeom>
            <a:ln w="27101" cap="flat">
              <a:solidFill>
                <a:srgbClr val="961A49">
                  <a:alpha val="100000"/>
                </a:srgbClr>
              </a:solidFill>
              <a:prstDash val="solid"/>
              <a:round/>
            </a:ln>
          </p:spPr>
          <p:txBody>
            <a:bodyPr/>
            <a:lstStyle/>
            <a:p/>
          </p:txBody>
        </p:sp>
        <p:sp>
          <p:nvSpPr>
            <p:cNvPr id="83" name="pl83"/>
            <p:cNvSpPr/>
            <p:nvPr/>
          </p:nvSpPr>
          <p:spPr>
            <a:xfrm>
              <a:off x="5437664" y="164826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648260"/>
              <a:ext cx="3397293" cy="2217299"/>
            </a:xfrm>
            <a:custGeom>
              <a:avLst/>
              <a:pathLst>
                <a:path w="3397293" h="2217299">
                  <a:moveTo>
                    <a:pt x="0" y="0"/>
                  </a:moveTo>
                  <a:lnTo>
                    <a:pt x="141553" y="195644"/>
                  </a:lnTo>
                  <a:lnTo>
                    <a:pt x="283107" y="391288"/>
                  </a:lnTo>
                  <a:lnTo>
                    <a:pt x="424661" y="586932"/>
                  </a:lnTo>
                  <a:lnTo>
                    <a:pt x="566215" y="521717"/>
                  </a:lnTo>
                  <a:lnTo>
                    <a:pt x="707769" y="391288"/>
                  </a:lnTo>
                  <a:lnTo>
                    <a:pt x="849323" y="326073"/>
                  </a:lnTo>
                  <a:lnTo>
                    <a:pt x="990877" y="195644"/>
                  </a:lnTo>
                  <a:lnTo>
                    <a:pt x="1132431" y="130429"/>
                  </a:lnTo>
                  <a:lnTo>
                    <a:pt x="1273984" y="130429"/>
                  </a:lnTo>
                  <a:lnTo>
                    <a:pt x="1415538" y="65214"/>
                  </a:lnTo>
                  <a:lnTo>
                    <a:pt x="1557092" y="65214"/>
                  </a:lnTo>
                  <a:lnTo>
                    <a:pt x="1698646" y="0"/>
                  </a:lnTo>
                  <a:lnTo>
                    <a:pt x="1840200" y="0"/>
                  </a:lnTo>
                  <a:lnTo>
                    <a:pt x="1981754" y="0"/>
                  </a:lnTo>
                  <a:lnTo>
                    <a:pt x="2123308" y="0"/>
                  </a:lnTo>
                  <a:lnTo>
                    <a:pt x="2264862" y="0"/>
                  </a:lnTo>
                  <a:lnTo>
                    <a:pt x="2406416" y="0"/>
                  </a:lnTo>
                  <a:lnTo>
                    <a:pt x="2547969" y="0"/>
                  </a:lnTo>
                  <a:lnTo>
                    <a:pt x="2689523" y="0"/>
                  </a:lnTo>
                  <a:lnTo>
                    <a:pt x="2831077" y="782576"/>
                  </a:lnTo>
                  <a:lnTo>
                    <a:pt x="2972631" y="1043435"/>
                  </a:lnTo>
                  <a:lnTo>
                    <a:pt x="3114185" y="1043435"/>
                  </a:lnTo>
                  <a:lnTo>
                    <a:pt x="3255739" y="1956441"/>
                  </a:lnTo>
                  <a:lnTo>
                    <a:pt x="3397293" y="2217299"/>
                  </a:lnTo>
                </a:path>
              </a:pathLst>
            </a:custGeom>
            <a:ln w="43362" cap="flat">
              <a:solidFill>
                <a:srgbClr val="000000">
                  <a:alpha val="100000"/>
                </a:srgbClr>
              </a:solidFill>
              <a:prstDash val="solid"/>
              <a:round/>
            </a:ln>
          </p:spPr>
          <p:txBody>
            <a:bodyPr/>
            <a:lstStyle/>
            <a:p/>
          </p:txBody>
        </p:sp>
        <p:sp>
          <p:nvSpPr>
            <p:cNvPr id="85" name="pl85"/>
            <p:cNvSpPr/>
            <p:nvPr/>
          </p:nvSpPr>
          <p:spPr>
            <a:xfrm>
              <a:off x="5437664" y="1087414"/>
              <a:ext cx="0" cy="560846"/>
            </a:xfrm>
            <a:custGeom>
              <a:avLst/>
              <a:pathLst>
                <a:path w="0" h="560846">
                  <a:moveTo>
                    <a:pt x="0" y="56084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087414"/>
              <a:ext cx="0" cy="952134"/>
            </a:xfrm>
            <a:custGeom>
              <a:avLst/>
              <a:pathLst>
                <a:path w="0" h="952134">
                  <a:moveTo>
                    <a:pt x="0" y="9521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087414"/>
              <a:ext cx="0" cy="626061"/>
            </a:xfrm>
            <a:custGeom>
              <a:avLst/>
              <a:pathLst>
                <a:path w="0" h="626061">
                  <a:moveTo>
                    <a:pt x="0" y="6260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087414"/>
              <a:ext cx="0" cy="560846"/>
            </a:xfrm>
            <a:custGeom>
              <a:avLst/>
              <a:pathLst>
                <a:path w="0" h="560846">
                  <a:moveTo>
                    <a:pt x="0" y="56084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087414"/>
              <a:ext cx="0" cy="560846"/>
            </a:xfrm>
            <a:custGeom>
              <a:avLst/>
              <a:pathLst>
                <a:path w="0" h="560846">
                  <a:moveTo>
                    <a:pt x="0" y="5608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087414"/>
              <a:ext cx="0" cy="2517287"/>
            </a:xfrm>
            <a:custGeom>
              <a:avLst/>
              <a:pathLst>
                <a:path w="0" h="2517287">
                  <a:moveTo>
                    <a:pt x="0" y="25172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087414"/>
              <a:ext cx="0" cy="2778146"/>
            </a:xfrm>
            <a:custGeom>
              <a:avLst/>
              <a:pathLst>
                <a:path w="0" h="2778146">
                  <a:moveTo>
                    <a:pt x="0" y="277814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648260"/>
              <a:ext cx="3397293" cy="2217299"/>
            </a:xfrm>
            <a:custGeom>
              <a:avLst/>
              <a:pathLst>
                <a:path w="3397293" h="2217299">
                  <a:moveTo>
                    <a:pt x="0" y="0"/>
                  </a:moveTo>
                  <a:lnTo>
                    <a:pt x="141553" y="195644"/>
                  </a:lnTo>
                  <a:lnTo>
                    <a:pt x="283107" y="391288"/>
                  </a:lnTo>
                  <a:lnTo>
                    <a:pt x="424661" y="586932"/>
                  </a:lnTo>
                  <a:lnTo>
                    <a:pt x="566215" y="521717"/>
                  </a:lnTo>
                  <a:lnTo>
                    <a:pt x="707769" y="391288"/>
                  </a:lnTo>
                  <a:lnTo>
                    <a:pt x="849323" y="326073"/>
                  </a:lnTo>
                  <a:lnTo>
                    <a:pt x="990877" y="195644"/>
                  </a:lnTo>
                  <a:lnTo>
                    <a:pt x="1132431" y="130429"/>
                  </a:lnTo>
                  <a:lnTo>
                    <a:pt x="1273984" y="130429"/>
                  </a:lnTo>
                  <a:lnTo>
                    <a:pt x="1415538" y="65214"/>
                  </a:lnTo>
                  <a:lnTo>
                    <a:pt x="1557092" y="65214"/>
                  </a:lnTo>
                  <a:lnTo>
                    <a:pt x="1698646" y="0"/>
                  </a:lnTo>
                  <a:lnTo>
                    <a:pt x="1840200" y="0"/>
                  </a:lnTo>
                  <a:lnTo>
                    <a:pt x="1981754" y="0"/>
                  </a:lnTo>
                  <a:lnTo>
                    <a:pt x="2123308" y="0"/>
                  </a:lnTo>
                  <a:lnTo>
                    <a:pt x="2264862" y="0"/>
                  </a:lnTo>
                  <a:lnTo>
                    <a:pt x="2406416" y="0"/>
                  </a:lnTo>
                  <a:lnTo>
                    <a:pt x="2547969" y="0"/>
                  </a:lnTo>
                  <a:lnTo>
                    <a:pt x="2689523" y="0"/>
                  </a:lnTo>
                  <a:lnTo>
                    <a:pt x="2831077" y="782576"/>
                  </a:lnTo>
                  <a:lnTo>
                    <a:pt x="2972631" y="1043435"/>
                  </a:lnTo>
                  <a:lnTo>
                    <a:pt x="3114185" y="1043435"/>
                  </a:lnTo>
                  <a:lnTo>
                    <a:pt x="3255739" y="1956441"/>
                  </a:lnTo>
                  <a:lnTo>
                    <a:pt x="3397293" y="2217299"/>
                  </a:lnTo>
                </a:path>
              </a:pathLst>
            </a:custGeom>
            <a:ln w="27101" cap="flat">
              <a:solidFill>
                <a:srgbClr val="0058AB">
                  <a:alpha val="100000"/>
                </a:srgbClr>
              </a:solidFill>
              <a:prstDash val="solid"/>
              <a:round/>
            </a:ln>
          </p:spPr>
          <p:txBody>
            <a:bodyPr/>
            <a:lstStyle/>
            <a:p/>
          </p:txBody>
        </p:sp>
        <p:sp>
          <p:nvSpPr>
            <p:cNvPr id="93" name="tx93"/>
            <p:cNvSpPr/>
            <p:nvPr/>
          </p:nvSpPr>
          <p:spPr>
            <a:xfrm>
              <a:off x="5407519" y="1020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97238" y="102088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805008" y="10222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530827" y="1020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020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15063" y="102083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9" name="tx99"/>
            <p:cNvSpPr/>
            <p:nvPr/>
          </p:nvSpPr>
          <p:spPr>
            <a:xfrm>
              <a:off x="8756617" y="102083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100" name="tx100"/>
            <p:cNvSpPr/>
            <p:nvPr/>
          </p:nvSpPr>
          <p:spPr>
            <a:xfrm>
              <a:off x="8902429" y="16743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44632" y="225996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2" name="tx102"/>
            <p:cNvSpPr/>
            <p:nvPr/>
          </p:nvSpPr>
          <p:spPr>
            <a:xfrm>
              <a:off x="5003259" y="355251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9004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2482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5961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9439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4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4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19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44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550" y="483177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120" name="tx120"/>
            <p:cNvSpPr/>
            <p:nvPr/>
          </p:nvSpPr>
          <p:spPr>
            <a:xfrm>
              <a:off x="71490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150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029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6744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2459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8173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3888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886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4601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316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031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2696202" cy="149993"/>
            </a:xfrm>
            <a:prstGeom prst="rect">
              <a:avLst/>
            </a:prstGeom>
            <a:solidFill>
              <a:srgbClr val="1CABE2">
                <a:alpha val="80000"/>
              </a:srgbClr>
            </a:solidFill>
          </p:spPr>
          <p:txBody>
            <a:bodyPr/>
            <a:lstStyle/>
            <a:p/>
          </p:txBody>
        </p:sp>
        <p:sp>
          <p:nvSpPr>
            <p:cNvPr id="137" name="rc137"/>
            <p:cNvSpPr/>
            <p:nvPr/>
          </p:nvSpPr>
          <p:spPr>
            <a:xfrm>
              <a:off x="1317178" y="5637654"/>
              <a:ext cx="6785373"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46138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403287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560435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6" name="tx146"/>
            <p:cNvSpPr/>
            <p:nvPr/>
          </p:nvSpPr>
          <p:spPr>
            <a:xfrm>
              <a:off x="717584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Lebanon (49%) was 36 percentage points lower than the global average (85%) and 30 percentage points lower than the average across all MENA countries (79%).
National DTP3 coverage was 34 percentage points lower than in 2019 (83%).
This equates to 47,000 un- and undervaccinated children in 2024 compared to 17,000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F26A21">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Lebanon ranked number 3 out of 20 countries for lowest DTP3 coverage (based on tied ranks).
Lebanon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62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253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04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857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649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161647"/>
              <a:ext cx="249522" cy="845038"/>
            </a:xfrm>
            <a:prstGeom prst="rect">
              <a:avLst/>
            </a:prstGeom>
            <a:solidFill>
              <a:srgbClr val="80BD41">
                <a:alpha val="100000"/>
              </a:srgbClr>
            </a:solidFill>
          </p:spPr>
          <p:txBody>
            <a:bodyPr/>
            <a:lstStyle/>
            <a:p/>
          </p:txBody>
        </p:sp>
        <p:sp>
          <p:nvSpPr>
            <p:cNvPr id="22" name="rc22"/>
            <p:cNvSpPr/>
            <p:nvPr/>
          </p:nvSpPr>
          <p:spPr>
            <a:xfrm>
              <a:off x="1296273" y="2988581"/>
              <a:ext cx="249522" cy="173065"/>
            </a:xfrm>
            <a:prstGeom prst="rect">
              <a:avLst/>
            </a:prstGeom>
            <a:solidFill>
              <a:srgbClr val="1CABE2">
                <a:alpha val="100000"/>
              </a:srgbClr>
            </a:solidFill>
          </p:spPr>
          <p:txBody>
            <a:bodyPr/>
            <a:lstStyle/>
            <a:p/>
          </p:txBody>
        </p:sp>
        <p:sp>
          <p:nvSpPr>
            <p:cNvPr id="23" name="rc23"/>
            <p:cNvSpPr/>
            <p:nvPr/>
          </p:nvSpPr>
          <p:spPr>
            <a:xfrm>
              <a:off x="1573521" y="3187651"/>
              <a:ext cx="249522" cy="819033"/>
            </a:xfrm>
            <a:prstGeom prst="rect">
              <a:avLst/>
            </a:prstGeom>
            <a:solidFill>
              <a:srgbClr val="80BD41">
                <a:alpha val="100000"/>
              </a:srgbClr>
            </a:solidFill>
          </p:spPr>
          <p:txBody>
            <a:bodyPr/>
            <a:lstStyle/>
            <a:p/>
          </p:txBody>
        </p:sp>
        <p:sp>
          <p:nvSpPr>
            <p:cNvPr id="24" name="rc24"/>
            <p:cNvSpPr/>
            <p:nvPr/>
          </p:nvSpPr>
          <p:spPr>
            <a:xfrm>
              <a:off x="1573521" y="2982865"/>
              <a:ext cx="249522" cy="204786"/>
            </a:xfrm>
            <a:prstGeom prst="rect">
              <a:avLst/>
            </a:prstGeom>
            <a:solidFill>
              <a:srgbClr val="1CABE2">
                <a:alpha val="100000"/>
              </a:srgbClr>
            </a:solidFill>
          </p:spPr>
          <p:txBody>
            <a:bodyPr/>
            <a:lstStyle/>
            <a:p/>
          </p:txBody>
        </p:sp>
        <p:sp>
          <p:nvSpPr>
            <p:cNvPr id="25" name="rc25"/>
            <p:cNvSpPr/>
            <p:nvPr/>
          </p:nvSpPr>
          <p:spPr>
            <a:xfrm>
              <a:off x="1850769" y="3223183"/>
              <a:ext cx="249522" cy="783501"/>
            </a:xfrm>
            <a:prstGeom prst="rect">
              <a:avLst/>
            </a:prstGeom>
            <a:solidFill>
              <a:srgbClr val="80BD41">
                <a:alpha val="100000"/>
              </a:srgbClr>
            </a:solidFill>
          </p:spPr>
          <p:txBody>
            <a:bodyPr/>
            <a:lstStyle/>
            <a:p/>
          </p:txBody>
        </p:sp>
        <p:sp>
          <p:nvSpPr>
            <p:cNvPr id="26" name="rc26"/>
            <p:cNvSpPr/>
            <p:nvPr/>
          </p:nvSpPr>
          <p:spPr>
            <a:xfrm>
              <a:off x="1850769" y="2989142"/>
              <a:ext cx="249522" cy="234041"/>
            </a:xfrm>
            <a:prstGeom prst="rect">
              <a:avLst/>
            </a:prstGeom>
            <a:solidFill>
              <a:srgbClr val="1CABE2">
                <a:alpha val="100000"/>
              </a:srgbClr>
            </a:solidFill>
          </p:spPr>
          <p:txBody>
            <a:bodyPr/>
            <a:lstStyle/>
            <a:p/>
          </p:txBody>
        </p:sp>
        <p:sp>
          <p:nvSpPr>
            <p:cNvPr id="27" name="rc27"/>
            <p:cNvSpPr/>
            <p:nvPr/>
          </p:nvSpPr>
          <p:spPr>
            <a:xfrm>
              <a:off x="2128016" y="3265665"/>
              <a:ext cx="249522" cy="741019"/>
            </a:xfrm>
            <a:prstGeom prst="rect">
              <a:avLst/>
            </a:prstGeom>
            <a:solidFill>
              <a:srgbClr val="80BD41">
                <a:alpha val="100000"/>
              </a:srgbClr>
            </a:solidFill>
          </p:spPr>
          <p:txBody>
            <a:bodyPr/>
            <a:lstStyle/>
            <a:p/>
          </p:txBody>
        </p:sp>
        <p:sp>
          <p:nvSpPr>
            <p:cNvPr id="28" name="rc28"/>
            <p:cNvSpPr/>
            <p:nvPr/>
          </p:nvSpPr>
          <p:spPr>
            <a:xfrm>
              <a:off x="2128016" y="3005282"/>
              <a:ext cx="249522" cy="260382"/>
            </a:xfrm>
            <a:prstGeom prst="rect">
              <a:avLst/>
            </a:prstGeom>
            <a:solidFill>
              <a:srgbClr val="1CABE2">
                <a:alpha val="100000"/>
              </a:srgbClr>
            </a:solidFill>
          </p:spPr>
          <p:txBody>
            <a:bodyPr/>
            <a:lstStyle/>
            <a:p/>
          </p:txBody>
        </p:sp>
        <p:sp>
          <p:nvSpPr>
            <p:cNvPr id="29" name="rc29"/>
            <p:cNvSpPr/>
            <p:nvPr/>
          </p:nvSpPr>
          <p:spPr>
            <a:xfrm>
              <a:off x="2405264" y="3268019"/>
              <a:ext cx="249522" cy="738665"/>
            </a:xfrm>
            <a:prstGeom prst="rect">
              <a:avLst/>
            </a:prstGeom>
            <a:solidFill>
              <a:srgbClr val="80BD41">
                <a:alpha val="100000"/>
              </a:srgbClr>
            </a:solidFill>
          </p:spPr>
          <p:txBody>
            <a:bodyPr/>
            <a:lstStyle/>
            <a:p/>
          </p:txBody>
        </p:sp>
        <p:sp>
          <p:nvSpPr>
            <p:cNvPr id="30" name="rc30"/>
            <p:cNvSpPr/>
            <p:nvPr/>
          </p:nvSpPr>
          <p:spPr>
            <a:xfrm>
              <a:off x="2405264" y="3021760"/>
              <a:ext cx="249522" cy="246259"/>
            </a:xfrm>
            <a:prstGeom prst="rect">
              <a:avLst/>
            </a:prstGeom>
            <a:solidFill>
              <a:srgbClr val="1CABE2">
                <a:alpha val="100000"/>
              </a:srgbClr>
            </a:solidFill>
          </p:spPr>
          <p:txBody>
            <a:bodyPr/>
            <a:lstStyle/>
            <a:p/>
          </p:txBody>
        </p:sp>
        <p:sp>
          <p:nvSpPr>
            <p:cNvPr id="31" name="rc31"/>
            <p:cNvSpPr/>
            <p:nvPr/>
          </p:nvSpPr>
          <p:spPr>
            <a:xfrm>
              <a:off x="2682512" y="3263087"/>
              <a:ext cx="249522" cy="743597"/>
            </a:xfrm>
            <a:prstGeom prst="rect">
              <a:avLst/>
            </a:prstGeom>
            <a:solidFill>
              <a:srgbClr val="80BD41">
                <a:alpha val="100000"/>
              </a:srgbClr>
            </a:solidFill>
          </p:spPr>
          <p:txBody>
            <a:bodyPr/>
            <a:lstStyle/>
            <a:p/>
          </p:txBody>
        </p:sp>
        <p:sp>
          <p:nvSpPr>
            <p:cNvPr id="32" name="rc32"/>
            <p:cNvSpPr/>
            <p:nvPr/>
          </p:nvSpPr>
          <p:spPr>
            <a:xfrm>
              <a:off x="2682512" y="3040927"/>
              <a:ext cx="249522" cy="222160"/>
            </a:xfrm>
            <a:prstGeom prst="rect">
              <a:avLst/>
            </a:prstGeom>
            <a:solidFill>
              <a:srgbClr val="1CABE2">
                <a:alpha val="100000"/>
              </a:srgbClr>
            </a:solidFill>
          </p:spPr>
          <p:txBody>
            <a:bodyPr/>
            <a:lstStyle/>
            <a:p/>
          </p:txBody>
        </p:sp>
        <p:sp>
          <p:nvSpPr>
            <p:cNvPr id="33" name="rc33"/>
            <p:cNvSpPr/>
            <p:nvPr/>
          </p:nvSpPr>
          <p:spPr>
            <a:xfrm>
              <a:off x="2959759" y="3256474"/>
              <a:ext cx="249522" cy="750211"/>
            </a:xfrm>
            <a:prstGeom prst="rect">
              <a:avLst/>
            </a:prstGeom>
            <a:solidFill>
              <a:srgbClr val="80BD41">
                <a:alpha val="100000"/>
              </a:srgbClr>
            </a:solidFill>
          </p:spPr>
          <p:txBody>
            <a:bodyPr/>
            <a:lstStyle/>
            <a:p/>
          </p:txBody>
        </p:sp>
        <p:sp>
          <p:nvSpPr>
            <p:cNvPr id="34" name="rc34"/>
            <p:cNvSpPr/>
            <p:nvPr/>
          </p:nvSpPr>
          <p:spPr>
            <a:xfrm>
              <a:off x="2959759" y="3044850"/>
              <a:ext cx="249522" cy="211623"/>
            </a:xfrm>
            <a:prstGeom prst="rect">
              <a:avLst/>
            </a:prstGeom>
            <a:solidFill>
              <a:srgbClr val="1CABE2">
                <a:alpha val="100000"/>
              </a:srgbClr>
            </a:solidFill>
          </p:spPr>
          <p:txBody>
            <a:bodyPr/>
            <a:lstStyle/>
            <a:p/>
          </p:txBody>
        </p:sp>
        <p:sp>
          <p:nvSpPr>
            <p:cNvPr id="35" name="rc35"/>
            <p:cNvSpPr/>
            <p:nvPr/>
          </p:nvSpPr>
          <p:spPr>
            <a:xfrm>
              <a:off x="3237007" y="3235737"/>
              <a:ext cx="249522" cy="770947"/>
            </a:xfrm>
            <a:prstGeom prst="rect">
              <a:avLst/>
            </a:prstGeom>
            <a:solidFill>
              <a:srgbClr val="80BD41">
                <a:alpha val="100000"/>
              </a:srgbClr>
            </a:solidFill>
          </p:spPr>
          <p:txBody>
            <a:bodyPr/>
            <a:lstStyle/>
            <a:p/>
          </p:txBody>
        </p:sp>
        <p:sp>
          <p:nvSpPr>
            <p:cNvPr id="36" name="rc36"/>
            <p:cNvSpPr/>
            <p:nvPr/>
          </p:nvSpPr>
          <p:spPr>
            <a:xfrm>
              <a:off x="3237007" y="3043056"/>
              <a:ext cx="249522" cy="192680"/>
            </a:xfrm>
            <a:prstGeom prst="rect">
              <a:avLst/>
            </a:prstGeom>
            <a:solidFill>
              <a:srgbClr val="1CABE2">
                <a:alpha val="100000"/>
              </a:srgbClr>
            </a:solidFill>
          </p:spPr>
          <p:txBody>
            <a:bodyPr/>
            <a:lstStyle/>
            <a:p/>
          </p:txBody>
        </p:sp>
        <p:sp>
          <p:nvSpPr>
            <p:cNvPr id="37" name="rc37"/>
            <p:cNvSpPr/>
            <p:nvPr/>
          </p:nvSpPr>
          <p:spPr>
            <a:xfrm>
              <a:off x="3514255" y="3219484"/>
              <a:ext cx="249522" cy="787200"/>
            </a:xfrm>
            <a:prstGeom prst="rect">
              <a:avLst/>
            </a:prstGeom>
            <a:solidFill>
              <a:srgbClr val="80BD41">
                <a:alpha val="100000"/>
              </a:srgbClr>
            </a:solidFill>
          </p:spPr>
          <p:txBody>
            <a:bodyPr/>
            <a:lstStyle/>
            <a:p/>
          </p:txBody>
        </p:sp>
        <p:sp>
          <p:nvSpPr>
            <p:cNvPr id="38" name="rc38"/>
            <p:cNvSpPr/>
            <p:nvPr/>
          </p:nvSpPr>
          <p:spPr>
            <a:xfrm>
              <a:off x="3514255" y="3034874"/>
              <a:ext cx="249522" cy="184610"/>
            </a:xfrm>
            <a:prstGeom prst="rect">
              <a:avLst/>
            </a:prstGeom>
            <a:solidFill>
              <a:srgbClr val="1CABE2">
                <a:alpha val="100000"/>
              </a:srgbClr>
            </a:solidFill>
          </p:spPr>
          <p:txBody>
            <a:bodyPr/>
            <a:lstStyle/>
            <a:p/>
          </p:txBody>
        </p:sp>
        <p:sp>
          <p:nvSpPr>
            <p:cNvPr id="39" name="rc39"/>
            <p:cNvSpPr/>
            <p:nvPr/>
          </p:nvSpPr>
          <p:spPr>
            <a:xfrm>
              <a:off x="3791502" y="3199757"/>
              <a:ext cx="249522" cy="806928"/>
            </a:xfrm>
            <a:prstGeom prst="rect">
              <a:avLst/>
            </a:prstGeom>
            <a:solidFill>
              <a:srgbClr val="80BD41">
                <a:alpha val="100000"/>
              </a:srgbClr>
            </a:solidFill>
          </p:spPr>
          <p:txBody>
            <a:bodyPr/>
            <a:lstStyle/>
            <a:p/>
          </p:txBody>
        </p:sp>
        <p:sp>
          <p:nvSpPr>
            <p:cNvPr id="40" name="rc40"/>
            <p:cNvSpPr/>
            <p:nvPr/>
          </p:nvSpPr>
          <p:spPr>
            <a:xfrm>
              <a:off x="3791502" y="3010439"/>
              <a:ext cx="249522" cy="189318"/>
            </a:xfrm>
            <a:prstGeom prst="rect">
              <a:avLst/>
            </a:prstGeom>
            <a:solidFill>
              <a:srgbClr val="1CABE2">
                <a:alpha val="100000"/>
              </a:srgbClr>
            </a:solidFill>
          </p:spPr>
          <p:txBody>
            <a:bodyPr/>
            <a:lstStyle/>
            <a:p/>
          </p:txBody>
        </p:sp>
        <p:sp>
          <p:nvSpPr>
            <p:cNvPr id="41" name="rc41"/>
            <p:cNvSpPr/>
            <p:nvPr/>
          </p:nvSpPr>
          <p:spPr>
            <a:xfrm>
              <a:off x="4068750" y="3153352"/>
              <a:ext cx="249522" cy="853332"/>
            </a:xfrm>
            <a:prstGeom prst="rect">
              <a:avLst/>
            </a:prstGeom>
            <a:solidFill>
              <a:srgbClr val="80BD41">
                <a:alpha val="100000"/>
              </a:srgbClr>
            </a:solidFill>
          </p:spPr>
          <p:txBody>
            <a:bodyPr/>
            <a:lstStyle/>
            <a:p/>
          </p:txBody>
        </p:sp>
        <p:sp>
          <p:nvSpPr>
            <p:cNvPr id="42" name="rc42"/>
            <p:cNvSpPr/>
            <p:nvPr/>
          </p:nvSpPr>
          <p:spPr>
            <a:xfrm>
              <a:off x="4068750" y="2966051"/>
              <a:ext cx="249522" cy="187300"/>
            </a:xfrm>
            <a:prstGeom prst="rect">
              <a:avLst/>
            </a:prstGeom>
            <a:solidFill>
              <a:srgbClr val="1CABE2">
                <a:alpha val="100000"/>
              </a:srgbClr>
            </a:solidFill>
          </p:spPr>
          <p:txBody>
            <a:bodyPr/>
            <a:lstStyle/>
            <a:p/>
          </p:txBody>
        </p:sp>
        <p:sp>
          <p:nvSpPr>
            <p:cNvPr id="43" name="rc43"/>
            <p:cNvSpPr/>
            <p:nvPr/>
          </p:nvSpPr>
          <p:spPr>
            <a:xfrm>
              <a:off x="4345998" y="3124097"/>
              <a:ext cx="249522" cy="882588"/>
            </a:xfrm>
            <a:prstGeom prst="rect">
              <a:avLst/>
            </a:prstGeom>
            <a:solidFill>
              <a:srgbClr val="80BD41">
                <a:alpha val="100000"/>
              </a:srgbClr>
            </a:solidFill>
          </p:spPr>
          <p:txBody>
            <a:bodyPr/>
            <a:lstStyle/>
            <a:p/>
          </p:txBody>
        </p:sp>
        <p:sp>
          <p:nvSpPr>
            <p:cNvPr id="44" name="rc44"/>
            <p:cNvSpPr/>
            <p:nvPr/>
          </p:nvSpPr>
          <p:spPr>
            <a:xfrm>
              <a:off x="4345998" y="2930407"/>
              <a:ext cx="249522" cy="193689"/>
            </a:xfrm>
            <a:prstGeom prst="rect">
              <a:avLst/>
            </a:prstGeom>
            <a:solidFill>
              <a:srgbClr val="1CABE2">
                <a:alpha val="100000"/>
              </a:srgbClr>
            </a:solidFill>
          </p:spPr>
          <p:txBody>
            <a:bodyPr/>
            <a:lstStyle/>
            <a:p/>
          </p:txBody>
        </p:sp>
        <p:sp>
          <p:nvSpPr>
            <p:cNvPr id="45" name="rc45"/>
            <p:cNvSpPr/>
            <p:nvPr/>
          </p:nvSpPr>
          <p:spPr>
            <a:xfrm>
              <a:off x="4623245" y="3092263"/>
              <a:ext cx="249522" cy="914421"/>
            </a:xfrm>
            <a:prstGeom prst="rect">
              <a:avLst/>
            </a:prstGeom>
            <a:solidFill>
              <a:srgbClr val="80BD41">
                <a:alpha val="100000"/>
              </a:srgbClr>
            </a:solidFill>
          </p:spPr>
          <p:txBody>
            <a:bodyPr/>
            <a:lstStyle/>
            <a:p/>
          </p:txBody>
        </p:sp>
        <p:sp>
          <p:nvSpPr>
            <p:cNvPr id="46" name="rc46"/>
            <p:cNvSpPr/>
            <p:nvPr/>
          </p:nvSpPr>
          <p:spPr>
            <a:xfrm>
              <a:off x="4623245" y="2904963"/>
              <a:ext cx="249522" cy="187300"/>
            </a:xfrm>
            <a:prstGeom prst="rect">
              <a:avLst/>
            </a:prstGeom>
            <a:solidFill>
              <a:srgbClr val="1CABE2">
                <a:alpha val="100000"/>
              </a:srgbClr>
            </a:solidFill>
          </p:spPr>
          <p:txBody>
            <a:bodyPr/>
            <a:lstStyle/>
            <a:p/>
          </p:txBody>
        </p:sp>
        <p:sp>
          <p:nvSpPr>
            <p:cNvPr id="47" name="rc47"/>
            <p:cNvSpPr/>
            <p:nvPr/>
          </p:nvSpPr>
          <p:spPr>
            <a:xfrm>
              <a:off x="4900493" y="3053705"/>
              <a:ext cx="249522" cy="952979"/>
            </a:xfrm>
            <a:prstGeom prst="rect">
              <a:avLst/>
            </a:prstGeom>
            <a:solidFill>
              <a:srgbClr val="80BD41">
                <a:alpha val="100000"/>
              </a:srgbClr>
            </a:solidFill>
          </p:spPr>
          <p:txBody>
            <a:bodyPr/>
            <a:lstStyle/>
            <a:p/>
          </p:txBody>
        </p:sp>
        <p:sp>
          <p:nvSpPr>
            <p:cNvPr id="48" name="rc48"/>
            <p:cNvSpPr/>
            <p:nvPr/>
          </p:nvSpPr>
          <p:spPr>
            <a:xfrm>
              <a:off x="4900493" y="2858558"/>
              <a:ext cx="249522" cy="195146"/>
            </a:xfrm>
            <a:prstGeom prst="rect">
              <a:avLst/>
            </a:prstGeom>
            <a:solidFill>
              <a:srgbClr val="1CABE2">
                <a:alpha val="100000"/>
              </a:srgbClr>
            </a:solidFill>
          </p:spPr>
          <p:txBody>
            <a:bodyPr/>
            <a:lstStyle/>
            <a:p/>
          </p:txBody>
        </p:sp>
        <p:sp>
          <p:nvSpPr>
            <p:cNvPr id="49" name="rc49"/>
            <p:cNvSpPr/>
            <p:nvPr/>
          </p:nvSpPr>
          <p:spPr>
            <a:xfrm>
              <a:off x="5177741" y="2907093"/>
              <a:ext cx="249522" cy="1099592"/>
            </a:xfrm>
            <a:prstGeom prst="rect">
              <a:avLst/>
            </a:prstGeom>
            <a:solidFill>
              <a:srgbClr val="80BD41">
                <a:alpha val="100000"/>
              </a:srgbClr>
            </a:solidFill>
          </p:spPr>
          <p:txBody>
            <a:bodyPr/>
            <a:lstStyle/>
            <a:p/>
          </p:txBody>
        </p:sp>
        <p:sp>
          <p:nvSpPr>
            <p:cNvPr id="50" name="rc50"/>
            <p:cNvSpPr/>
            <p:nvPr/>
          </p:nvSpPr>
          <p:spPr>
            <a:xfrm>
              <a:off x="5177741" y="2681906"/>
              <a:ext cx="249522" cy="225186"/>
            </a:xfrm>
            <a:prstGeom prst="rect">
              <a:avLst/>
            </a:prstGeom>
            <a:solidFill>
              <a:srgbClr val="1CABE2">
                <a:alpha val="100000"/>
              </a:srgbClr>
            </a:solidFill>
          </p:spPr>
          <p:txBody>
            <a:bodyPr/>
            <a:lstStyle/>
            <a:p/>
          </p:txBody>
        </p:sp>
        <p:sp>
          <p:nvSpPr>
            <p:cNvPr id="51" name="rc51"/>
            <p:cNvSpPr/>
            <p:nvPr/>
          </p:nvSpPr>
          <p:spPr>
            <a:xfrm>
              <a:off x="5454988" y="2841409"/>
              <a:ext cx="249522" cy="1165276"/>
            </a:xfrm>
            <a:prstGeom prst="rect">
              <a:avLst/>
            </a:prstGeom>
            <a:solidFill>
              <a:srgbClr val="80BD41">
                <a:alpha val="100000"/>
              </a:srgbClr>
            </a:solidFill>
          </p:spPr>
          <p:txBody>
            <a:bodyPr/>
            <a:lstStyle/>
            <a:p/>
          </p:txBody>
        </p:sp>
        <p:sp>
          <p:nvSpPr>
            <p:cNvPr id="52" name="rc52"/>
            <p:cNvSpPr/>
            <p:nvPr/>
          </p:nvSpPr>
          <p:spPr>
            <a:xfrm>
              <a:off x="5454988" y="2602771"/>
              <a:ext cx="249522" cy="238637"/>
            </a:xfrm>
            <a:prstGeom prst="rect">
              <a:avLst/>
            </a:prstGeom>
            <a:solidFill>
              <a:srgbClr val="1CABE2">
                <a:alpha val="100000"/>
              </a:srgbClr>
            </a:solidFill>
          </p:spPr>
          <p:txBody>
            <a:bodyPr/>
            <a:lstStyle/>
            <a:p/>
          </p:txBody>
        </p:sp>
        <p:sp>
          <p:nvSpPr>
            <p:cNvPr id="53" name="rc53"/>
            <p:cNvSpPr/>
            <p:nvPr/>
          </p:nvSpPr>
          <p:spPr>
            <a:xfrm>
              <a:off x="5732236" y="2889270"/>
              <a:ext cx="249522" cy="1117414"/>
            </a:xfrm>
            <a:prstGeom prst="rect">
              <a:avLst/>
            </a:prstGeom>
            <a:solidFill>
              <a:srgbClr val="80BD41">
                <a:alpha val="100000"/>
              </a:srgbClr>
            </a:solidFill>
          </p:spPr>
          <p:txBody>
            <a:bodyPr/>
            <a:lstStyle/>
            <a:p/>
          </p:txBody>
        </p:sp>
        <p:sp>
          <p:nvSpPr>
            <p:cNvPr id="54" name="rc54"/>
            <p:cNvSpPr/>
            <p:nvPr/>
          </p:nvSpPr>
          <p:spPr>
            <a:xfrm>
              <a:off x="5732236" y="2660385"/>
              <a:ext cx="249522" cy="228885"/>
            </a:xfrm>
            <a:prstGeom prst="rect">
              <a:avLst/>
            </a:prstGeom>
            <a:solidFill>
              <a:srgbClr val="1CABE2">
                <a:alpha val="100000"/>
              </a:srgbClr>
            </a:solidFill>
          </p:spPr>
          <p:txBody>
            <a:bodyPr/>
            <a:lstStyle/>
            <a:p/>
          </p:txBody>
        </p:sp>
        <p:sp>
          <p:nvSpPr>
            <p:cNvPr id="55" name="rc55"/>
            <p:cNvSpPr/>
            <p:nvPr/>
          </p:nvSpPr>
          <p:spPr>
            <a:xfrm>
              <a:off x="6009484" y="2949574"/>
              <a:ext cx="249522" cy="1057110"/>
            </a:xfrm>
            <a:prstGeom prst="rect">
              <a:avLst/>
            </a:prstGeom>
            <a:solidFill>
              <a:srgbClr val="80BD41">
                <a:alpha val="100000"/>
              </a:srgbClr>
            </a:solidFill>
          </p:spPr>
          <p:txBody>
            <a:bodyPr/>
            <a:lstStyle/>
            <a:p/>
          </p:txBody>
        </p:sp>
        <p:sp>
          <p:nvSpPr>
            <p:cNvPr id="56" name="rc56"/>
            <p:cNvSpPr/>
            <p:nvPr/>
          </p:nvSpPr>
          <p:spPr>
            <a:xfrm>
              <a:off x="6009484" y="2733019"/>
              <a:ext cx="249522" cy="216555"/>
            </a:xfrm>
            <a:prstGeom prst="rect">
              <a:avLst/>
            </a:prstGeom>
            <a:solidFill>
              <a:srgbClr val="1CABE2">
                <a:alpha val="100000"/>
              </a:srgbClr>
            </a:solidFill>
          </p:spPr>
          <p:txBody>
            <a:bodyPr/>
            <a:lstStyle/>
            <a:p/>
          </p:txBody>
        </p:sp>
        <p:sp>
          <p:nvSpPr>
            <p:cNvPr id="57" name="rc57"/>
            <p:cNvSpPr/>
            <p:nvPr/>
          </p:nvSpPr>
          <p:spPr>
            <a:xfrm>
              <a:off x="6286731" y="3010887"/>
              <a:ext cx="249522" cy="995797"/>
            </a:xfrm>
            <a:prstGeom prst="rect">
              <a:avLst/>
            </a:prstGeom>
            <a:solidFill>
              <a:srgbClr val="80BD41">
                <a:alpha val="100000"/>
              </a:srgbClr>
            </a:solidFill>
          </p:spPr>
          <p:txBody>
            <a:bodyPr/>
            <a:lstStyle/>
            <a:p/>
          </p:txBody>
        </p:sp>
        <p:sp>
          <p:nvSpPr>
            <p:cNvPr id="58" name="rc58"/>
            <p:cNvSpPr/>
            <p:nvPr/>
          </p:nvSpPr>
          <p:spPr>
            <a:xfrm>
              <a:off x="6286731" y="2806885"/>
              <a:ext cx="249522" cy="204001"/>
            </a:xfrm>
            <a:prstGeom prst="rect">
              <a:avLst/>
            </a:prstGeom>
            <a:solidFill>
              <a:srgbClr val="1CABE2">
                <a:alpha val="100000"/>
              </a:srgbClr>
            </a:solidFill>
          </p:spPr>
          <p:txBody>
            <a:bodyPr/>
            <a:lstStyle/>
            <a:p/>
          </p:txBody>
        </p:sp>
        <p:sp>
          <p:nvSpPr>
            <p:cNvPr id="59" name="rc59"/>
            <p:cNvSpPr/>
            <p:nvPr/>
          </p:nvSpPr>
          <p:spPr>
            <a:xfrm>
              <a:off x="6563979" y="3067828"/>
              <a:ext cx="249522" cy="938856"/>
            </a:xfrm>
            <a:prstGeom prst="rect">
              <a:avLst/>
            </a:prstGeom>
            <a:solidFill>
              <a:srgbClr val="80BD41">
                <a:alpha val="100000"/>
              </a:srgbClr>
            </a:solidFill>
          </p:spPr>
          <p:txBody>
            <a:bodyPr/>
            <a:lstStyle/>
            <a:p/>
          </p:txBody>
        </p:sp>
        <p:sp>
          <p:nvSpPr>
            <p:cNvPr id="60" name="rc60"/>
            <p:cNvSpPr/>
            <p:nvPr/>
          </p:nvSpPr>
          <p:spPr>
            <a:xfrm>
              <a:off x="6563979" y="2875484"/>
              <a:ext cx="249522" cy="192344"/>
            </a:xfrm>
            <a:prstGeom prst="rect">
              <a:avLst/>
            </a:prstGeom>
            <a:solidFill>
              <a:srgbClr val="1CABE2">
                <a:alpha val="100000"/>
              </a:srgbClr>
            </a:solidFill>
          </p:spPr>
          <p:txBody>
            <a:bodyPr/>
            <a:lstStyle/>
            <a:p/>
          </p:txBody>
        </p:sp>
        <p:sp>
          <p:nvSpPr>
            <p:cNvPr id="61" name="rc61"/>
            <p:cNvSpPr/>
            <p:nvPr/>
          </p:nvSpPr>
          <p:spPr>
            <a:xfrm>
              <a:off x="6841227" y="3250533"/>
              <a:ext cx="249522" cy="756151"/>
            </a:xfrm>
            <a:prstGeom prst="rect">
              <a:avLst/>
            </a:prstGeom>
            <a:solidFill>
              <a:srgbClr val="80BD41">
                <a:alpha val="100000"/>
              </a:srgbClr>
            </a:solidFill>
          </p:spPr>
          <p:txBody>
            <a:bodyPr/>
            <a:lstStyle/>
            <a:p/>
          </p:txBody>
        </p:sp>
        <p:sp>
          <p:nvSpPr>
            <p:cNvPr id="62" name="rc62"/>
            <p:cNvSpPr/>
            <p:nvPr/>
          </p:nvSpPr>
          <p:spPr>
            <a:xfrm>
              <a:off x="6841227" y="2941728"/>
              <a:ext cx="249522" cy="308804"/>
            </a:xfrm>
            <a:prstGeom prst="rect">
              <a:avLst/>
            </a:prstGeom>
            <a:solidFill>
              <a:srgbClr val="1CABE2">
                <a:alpha val="100000"/>
              </a:srgbClr>
            </a:solidFill>
          </p:spPr>
          <p:txBody>
            <a:bodyPr/>
            <a:lstStyle/>
            <a:p/>
          </p:txBody>
        </p:sp>
        <p:sp>
          <p:nvSpPr>
            <p:cNvPr id="63" name="rc63"/>
            <p:cNvSpPr/>
            <p:nvPr/>
          </p:nvSpPr>
          <p:spPr>
            <a:xfrm>
              <a:off x="7118474" y="3304112"/>
              <a:ext cx="249522" cy="702573"/>
            </a:xfrm>
            <a:prstGeom prst="rect">
              <a:avLst/>
            </a:prstGeom>
            <a:solidFill>
              <a:srgbClr val="80BD41">
                <a:alpha val="100000"/>
              </a:srgbClr>
            </a:solidFill>
          </p:spPr>
          <p:txBody>
            <a:bodyPr/>
            <a:lstStyle/>
            <a:p/>
          </p:txBody>
        </p:sp>
        <p:sp>
          <p:nvSpPr>
            <p:cNvPr id="64" name="rc64"/>
            <p:cNvSpPr/>
            <p:nvPr/>
          </p:nvSpPr>
          <p:spPr>
            <a:xfrm>
              <a:off x="7118474" y="2958093"/>
              <a:ext cx="249522" cy="346018"/>
            </a:xfrm>
            <a:prstGeom prst="rect">
              <a:avLst/>
            </a:prstGeom>
            <a:solidFill>
              <a:srgbClr val="1CABE2">
                <a:alpha val="100000"/>
              </a:srgbClr>
            </a:solidFill>
          </p:spPr>
          <p:txBody>
            <a:bodyPr/>
            <a:lstStyle/>
            <a:p/>
          </p:txBody>
        </p:sp>
        <p:sp>
          <p:nvSpPr>
            <p:cNvPr id="65" name="rc65"/>
            <p:cNvSpPr/>
            <p:nvPr/>
          </p:nvSpPr>
          <p:spPr>
            <a:xfrm>
              <a:off x="7395722" y="3309940"/>
              <a:ext cx="249522" cy="696744"/>
            </a:xfrm>
            <a:prstGeom prst="rect">
              <a:avLst/>
            </a:prstGeom>
            <a:solidFill>
              <a:srgbClr val="80BD41">
                <a:alpha val="100000"/>
              </a:srgbClr>
            </a:solidFill>
          </p:spPr>
          <p:txBody>
            <a:bodyPr/>
            <a:lstStyle/>
            <a:p/>
          </p:txBody>
        </p:sp>
        <p:sp>
          <p:nvSpPr>
            <p:cNvPr id="66" name="rc66"/>
            <p:cNvSpPr/>
            <p:nvPr/>
          </p:nvSpPr>
          <p:spPr>
            <a:xfrm>
              <a:off x="7395722" y="2966724"/>
              <a:ext cx="249522" cy="343216"/>
            </a:xfrm>
            <a:prstGeom prst="rect">
              <a:avLst/>
            </a:prstGeom>
            <a:solidFill>
              <a:srgbClr val="1CABE2">
                <a:alpha val="100000"/>
              </a:srgbClr>
            </a:solidFill>
          </p:spPr>
          <p:txBody>
            <a:bodyPr/>
            <a:lstStyle/>
            <a:p/>
          </p:txBody>
        </p:sp>
        <p:sp>
          <p:nvSpPr>
            <p:cNvPr id="67" name="rc67"/>
            <p:cNvSpPr/>
            <p:nvPr/>
          </p:nvSpPr>
          <p:spPr>
            <a:xfrm>
              <a:off x="7672970" y="3460924"/>
              <a:ext cx="249522" cy="545760"/>
            </a:xfrm>
            <a:prstGeom prst="rect">
              <a:avLst/>
            </a:prstGeom>
            <a:solidFill>
              <a:srgbClr val="80BD41">
                <a:alpha val="100000"/>
              </a:srgbClr>
            </a:solidFill>
          </p:spPr>
          <p:txBody>
            <a:bodyPr/>
            <a:lstStyle/>
            <a:p/>
          </p:txBody>
        </p:sp>
        <p:sp>
          <p:nvSpPr>
            <p:cNvPr id="68" name="rc68"/>
            <p:cNvSpPr/>
            <p:nvPr/>
          </p:nvSpPr>
          <p:spPr>
            <a:xfrm>
              <a:off x="7672970" y="2976924"/>
              <a:ext cx="249522" cy="483999"/>
            </a:xfrm>
            <a:prstGeom prst="rect">
              <a:avLst/>
            </a:prstGeom>
            <a:solidFill>
              <a:srgbClr val="1CABE2">
                <a:alpha val="100000"/>
              </a:srgbClr>
            </a:solidFill>
          </p:spPr>
          <p:txBody>
            <a:bodyPr/>
            <a:lstStyle/>
            <a:p/>
          </p:txBody>
        </p:sp>
        <p:sp>
          <p:nvSpPr>
            <p:cNvPr id="69" name="rc69"/>
            <p:cNvSpPr/>
            <p:nvPr/>
          </p:nvSpPr>
          <p:spPr>
            <a:xfrm>
              <a:off x="7950217" y="3504975"/>
              <a:ext cx="249522" cy="501709"/>
            </a:xfrm>
            <a:prstGeom prst="rect">
              <a:avLst/>
            </a:prstGeom>
            <a:solidFill>
              <a:srgbClr val="80BD41">
                <a:alpha val="100000"/>
              </a:srgbClr>
            </a:solidFill>
          </p:spPr>
          <p:txBody>
            <a:bodyPr/>
            <a:lstStyle/>
            <a:p/>
          </p:txBody>
        </p:sp>
        <p:sp>
          <p:nvSpPr>
            <p:cNvPr id="70" name="rc70"/>
            <p:cNvSpPr/>
            <p:nvPr/>
          </p:nvSpPr>
          <p:spPr>
            <a:xfrm>
              <a:off x="7950217" y="2982753"/>
              <a:ext cx="249522" cy="522222"/>
            </a:xfrm>
            <a:prstGeom prst="rect">
              <a:avLst/>
            </a:prstGeom>
            <a:solidFill>
              <a:srgbClr val="1CABE2">
                <a:alpha val="100000"/>
              </a:srgbClr>
            </a:solidFill>
          </p:spPr>
          <p:txBody>
            <a:bodyPr/>
            <a:lstStyle/>
            <a:p/>
          </p:txBody>
        </p:sp>
        <p:sp>
          <p:nvSpPr>
            <p:cNvPr id="71" name="pl71"/>
            <p:cNvSpPr/>
            <p:nvPr/>
          </p:nvSpPr>
          <p:spPr>
            <a:xfrm>
              <a:off x="1421035" y="1676039"/>
              <a:ext cx="6653943" cy="954722"/>
            </a:xfrm>
            <a:custGeom>
              <a:avLst/>
              <a:pathLst>
                <a:path w="6653943" h="954722">
                  <a:moveTo>
                    <a:pt x="0" y="0"/>
                  </a:moveTo>
                  <a:lnTo>
                    <a:pt x="277247" y="84240"/>
                  </a:lnTo>
                  <a:lnTo>
                    <a:pt x="554495" y="168480"/>
                  </a:lnTo>
                  <a:lnTo>
                    <a:pt x="831742" y="252720"/>
                  </a:lnTo>
                  <a:lnTo>
                    <a:pt x="1108990" y="224640"/>
                  </a:lnTo>
                  <a:lnTo>
                    <a:pt x="1386238" y="168480"/>
                  </a:lnTo>
                  <a:lnTo>
                    <a:pt x="1663485" y="140400"/>
                  </a:lnTo>
                  <a:lnTo>
                    <a:pt x="1940733" y="84240"/>
                  </a:lnTo>
                  <a:lnTo>
                    <a:pt x="2217981" y="56160"/>
                  </a:lnTo>
                  <a:lnTo>
                    <a:pt x="2495228" y="56160"/>
                  </a:lnTo>
                  <a:lnTo>
                    <a:pt x="2772476" y="28080"/>
                  </a:lnTo>
                  <a:lnTo>
                    <a:pt x="3049724" y="28080"/>
                  </a:lnTo>
                  <a:lnTo>
                    <a:pt x="3326971" y="0"/>
                  </a:lnTo>
                  <a:lnTo>
                    <a:pt x="3604219" y="0"/>
                  </a:lnTo>
                  <a:lnTo>
                    <a:pt x="3881467" y="0"/>
                  </a:lnTo>
                  <a:lnTo>
                    <a:pt x="4158714" y="0"/>
                  </a:lnTo>
                  <a:lnTo>
                    <a:pt x="4435962" y="0"/>
                  </a:lnTo>
                  <a:lnTo>
                    <a:pt x="4713210" y="0"/>
                  </a:lnTo>
                  <a:lnTo>
                    <a:pt x="4990457" y="0"/>
                  </a:lnTo>
                  <a:lnTo>
                    <a:pt x="5267705" y="0"/>
                  </a:lnTo>
                  <a:lnTo>
                    <a:pt x="5544953" y="336960"/>
                  </a:lnTo>
                  <a:lnTo>
                    <a:pt x="5822200" y="449281"/>
                  </a:lnTo>
                  <a:lnTo>
                    <a:pt x="6099448" y="449281"/>
                  </a:lnTo>
                  <a:lnTo>
                    <a:pt x="6376696" y="842401"/>
                  </a:lnTo>
                  <a:lnTo>
                    <a:pt x="6653943" y="95472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3" name="tx73"/>
            <p:cNvSpPr/>
            <p:nvPr/>
          </p:nvSpPr>
          <p:spPr>
            <a:xfrm>
              <a:off x="2746983"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5" name="tx75"/>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690569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2" name="tx82"/>
            <p:cNvSpPr/>
            <p:nvPr/>
          </p:nvSpPr>
          <p:spPr>
            <a:xfrm>
              <a:off x="1329607" y="2852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90.8</a:t>
              </a:r>
            </a:p>
          </p:txBody>
        </p:sp>
        <p:sp>
          <p:nvSpPr>
            <p:cNvPr id="83" name="tx83"/>
            <p:cNvSpPr/>
            <p:nvPr/>
          </p:nvSpPr>
          <p:spPr>
            <a:xfrm>
              <a:off x="2715845" y="2905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86.2</a:t>
              </a:r>
            </a:p>
          </p:txBody>
        </p:sp>
        <p:sp>
          <p:nvSpPr>
            <p:cNvPr id="84" name="tx84"/>
            <p:cNvSpPr/>
            <p:nvPr/>
          </p:nvSpPr>
          <p:spPr>
            <a:xfrm>
              <a:off x="4102084" y="2830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85" name="tx85"/>
            <p:cNvSpPr/>
            <p:nvPr/>
          </p:nvSpPr>
          <p:spPr>
            <a:xfrm>
              <a:off x="5462196" y="24666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125.3</a:t>
              </a:r>
            </a:p>
          </p:txBody>
        </p:sp>
        <p:sp>
          <p:nvSpPr>
            <p:cNvPr id="86" name="tx86"/>
            <p:cNvSpPr/>
            <p:nvPr/>
          </p:nvSpPr>
          <p:spPr>
            <a:xfrm>
              <a:off x="6571187" y="27395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87" name="tx87"/>
            <p:cNvSpPr/>
            <p:nvPr/>
          </p:nvSpPr>
          <p:spPr>
            <a:xfrm>
              <a:off x="6913737" y="280569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a:t>
              </a:r>
            </a:p>
          </p:txBody>
        </p:sp>
        <p:sp>
          <p:nvSpPr>
            <p:cNvPr id="88" name="tx88"/>
            <p:cNvSpPr/>
            <p:nvPr/>
          </p:nvSpPr>
          <p:spPr>
            <a:xfrm>
              <a:off x="7151808" y="28221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93.6</a:t>
              </a:r>
            </a:p>
          </p:txBody>
        </p:sp>
        <p:sp>
          <p:nvSpPr>
            <p:cNvPr id="89" name="tx89"/>
            <p:cNvSpPr/>
            <p:nvPr/>
          </p:nvSpPr>
          <p:spPr>
            <a:xfrm>
              <a:off x="7429055" y="28307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0" name="tx90"/>
            <p:cNvSpPr/>
            <p:nvPr/>
          </p:nvSpPr>
          <p:spPr>
            <a:xfrm>
              <a:off x="7706303" y="28409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a:t>
              </a:r>
            </a:p>
          </p:txBody>
        </p:sp>
        <p:sp>
          <p:nvSpPr>
            <p:cNvPr id="91" name="tx91"/>
            <p:cNvSpPr/>
            <p:nvPr/>
          </p:nvSpPr>
          <p:spPr>
            <a:xfrm>
              <a:off x="7983551" y="28467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91.3</a:t>
              </a:r>
            </a:p>
          </p:txBody>
        </p:sp>
        <p:sp>
          <p:nvSpPr>
            <p:cNvPr id="92" name="pl92"/>
            <p:cNvSpPr/>
            <p:nvPr/>
          </p:nvSpPr>
          <p:spPr>
            <a:xfrm>
              <a:off x="1421035"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319763"/>
            </a:xfrm>
            <a:custGeom>
              <a:avLst/>
              <a:pathLst>
                <a:path w="0" h="1319763">
                  <a:moveTo>
                    <a:pt x="0" y="13197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432083"/>
            </a:xfrm>
            <a:custGeom>
              <a:avLst/>
              <a:pathLst>
                <a:path w="0" h="1432083">
                  <a:moveTo>
                    <a:pt x="0" y="143208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4939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75.4</a:t>
              </a:r>
            </a:p>
          </p:txBody>
        </p:sp>
        <p:sp>
          <p:nvSpPr>
            <p:cNvPr id="103" name="tx103"/>
            <p:cNvSpPr/>
            <p:nvPr/>
          </p:nvSpPr>
          <p:spPr>
            <a:xfrm>
              <a:off x="1329607" y="3040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04" name="tx104"/>
            <p:cNvSpPr/>
            <p:nvPr/>
          </p:nvSpPr>
          <p:spPr>
            <a:xfrm>
              <a:off x="2715845" y="35997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5" name="tx105"/>
            <p:cNvSpPr/>
            <p:nvPr/>
          </p:nvSpPr>
          <p:spPr>
            <a:xfrm>
              <a:off x="2715845" y="3116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06" name="tx106"/>
            <p:cNvSpPr/>
            <p:nvPr/>
          </p:nvSpPr>
          <p:spPr>
            <a:xfrm>
              <a:off x="4102084" y="3544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76.1</a:t>
              </a:r>
            </a:p>
          </p:txBody>
        </p:sp>
        <p:sp>
          <p:nvSpPr>
            <p:cNvPr id="107" name="tx107"/>
            <p:cNvSpPr/>
            <p:nvPr/>
          </p:nvSpPr>
          <p:spPr>
            <a:xfrm>
              <a:off x="4102084" y="3024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08" name="tx108"/>
            <p:cNvSpPr/>
            <p:nvPr/>
          </p:nvSpPr>
          <p:spPr>
            <a:xfrm>
              <a:off x="5501373" y="33889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09" name="tx109"/>
            <p:cNvSpPr/>
            <p:nvPr/>
          </p:nvSpPr>
          <p:spPr>
            <a:xfrm>
              <a:off x="5488322" y="26869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0" name="tx110"/>
            <p:cNvSpPr/>
            <p:nvPr/>
          </p:nvSpPr>
          <p:spPr>
            <a:xfrm>
              <a:off x="6597312" y="35021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11" name="tx111"/>
            <p:cNvSpPr/>
            <p:nvPr/>
          </p:nvSpPr>
          <p:spPr>
            <a:xfrm>
              <a:off x="6597312" y="29377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2" name="tx112"/>
            <p:cNvSpPr/>
            <p:nvPr/>
          </p:nvSpPr>
          <p:spPr>
            <a:xfrm>
              <a:off x="6874560" y="35935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67.5</a:t>
              </a:r>
            </a:p>
          </p:txBody>
        </p:sp>
        <p:sp>
          <p:nvSpPr>
            <p:cNvPr id="113" name="tx113"/>
            <p:cNvSpPr/>
            <p:nvPr/>
          </p:nvSpPr>
          <p:spPr>
            <a:xfrm>
              <a:off x="6874560" y="3061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14" name="tx114"/>
            <p:cNvSpPr/>
            <p:nvPr/>
          </p:nvSpPr>
          <p:spPr>
            <a:xfrm>
              <a:off x="7151808" y="3620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a:t>
              </a:r>
            </a:p>
          </p:txBody>
        </p:sp>
        <p:sp>
          <p:nvSpPr>
            <p:cNvPr id="115" name="tx115"/>
            <p:cNvSpPr/>
            <p:nvPr/>
          </p:nvSpPr>
          <p:spPr>
            <a:xfrm>
              <a:off x="7151808" y="30960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a:t>
              </a:r>
            </a:p>
          </p:txBody>
        </p:sp>
        <p:sp>
          <p:nvSpPr>
            <p:cNvPr id="116" name="tx116"/>
            <p:cNvSpPr/>
            <p:nvPr/>
          </p:nvSpPr>
          <p:spPr>
            <a:xfrm>
              <a:off x="7429055" y="3623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7" name="tx117"/>
            <p:cNvSpPr/>
            <p:nvPr/>
          </p:nvSpPr>
          <p:spPr>
            <a:xfrm>
              <a:off x="7429055" y="31032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18" name="tx118"/>
            <p:cNvSpPr/>
            <p:nvPr/>
          </p:nvSpPr>
          <p:spPr>
            <a:xfrm>
              <a:off x="7706303" y="3698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19" name="tx119"/>
            <p:cNvSpPr/>
            <p:nvPr/>
          </p:nvSpPr>
          <p:spPr>
            <a:xfrm>
              <a:off x="7706303" y="31838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20" name="tx120"/>
            <p:cNvSpPr/>
            <p:nvPr/>
          </p:nvSpPr>
          <p:spPr>
            <a:xfrm>
              <a:off x="7983551" y="37207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21" name="tx121"/>
            <p:cNvSpPr/>
            <p:nvPr/>
          </p:nvSpPr>
          <p:spPr>
            <a:xfrm>
              <a:off x="7983551" y="3208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336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7127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2000-2024</a:t>
              </a:r>
            </a:p>
          </p:txBody>
        </p:sp>
        <p:sp>
          <p:nvSpPr>
            <p:cNvPr id="150" name="pl150"/>
            <p:cNvSpPr/>
            <p:nvPr/>
          </p:nvSpPr>
          <p:spPr>
            <a:xfrm>
              <a:off x="21106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7393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3680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9967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9249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536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18236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8110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456791" cy="162162"/>
            </a:xfrm>
            <a:prstGeom prst="rect">
              <a:avLst/>
            </a:prstGeom>
            <a:solidFill>
              <a:srgbClr val="80BD41">
                <a:alpha val="100000"/>
              </a:srgbClr>
            </a:solidFill>
          </p:spPr>
          <p:txBody>
            <a:bodyPr/>
            <a:lstStyle/>
            <a:p/>
          </p:txBody>
        </p:sp>
        <p:sp>
          <p:nvSpPr>
            <p:cNvPr id="163" name="rc163"/>
            <p:cNvSpPr/>
            <p:nvPr/>
          </p:nvSpPr>
          <p:spPr>
            <a:xfrm>
              <a:off x="6753065" y="5774644"/>
              <a:ext cx="1117938" cy="162162"/>
            </a:xfrm>
            <a:prstGeom prst="rect">
              <a:avLst/>
            </a:prstGeom>
            <a:solidFill>
              <a:srgbClr val="1CABE2">
                <a:alpha val="100000"/>
              </a:srgbClr>
            </a:solidFill>
          </p:spPr>
          <p:txBody>
            <a:bodyPr/>
            <a:lstStyle/>
            <a:p/>
          </p:txBody>
        </p:sp>
        <p:sp>
          <p:nvSpPr>
            <p:cNvPr id="164" name="rc164"/>
            <p:cNvSpPr/>
            <p:nvPr/>
          </p:nvSpPr>
          <p:spPr>
            <a:xfrm>
              <a:off x="1296273" y="5571941"/>
              <a:ext cx="3172053" cy="162162"/>
            </a:xfrm>
            <a:prstGeom prst="rect">
              <a:avLst/>
            </a:prstGeom>
            <a:solidFill>
              <a:srgbClr val="80BD41">
                <a:alpha val="100000"/>
              </a:srgbClr>
            </a:solidFill>
          </p:spPr>
          <p:txBody>
            <a:bodyPr/>
            <a:lstStyle/>
            <a:p/>
          </p:txBody>
        </p:sp>
        <p:sp>
          <p:nvSpPr>
            <p:cNvPr id="165" name="rc165"/>
            <p:cNvSpPr/>
            <p:nvPr/>
          </p:nvSpPr>
          <p:spPr>
            <a:xfrm>
              <a:off x="4468327" y="5571941"/>
              <a:ext cx="2813088" cy="162162"/>
            </a:xfrm>
            <a:prstGeom prst="rect">
              <a:avLst/>
            </a:prstGeom>
            <a:solidFill>
              <a:srgbClr val="1CABE2">
                <a:alpha val="100000"/>
              </a:srgbClr>
            </a:solidFill>
          </p:spPr>
          <p:txBody>
            <a:bodyPr/>
            <a:lstStyle/>
            <a:p/>
          </p:txBody>
        </p:sp>
        <p:sp>
          <p:nvSpPr>
            <p:cNvPr id="166" name="rc166"/>
            <p:cNvSpPr/>
            <p:nvPr/>
          </p:nvSpPr>
          <p:spPr>
            <a:xfrm>
              <a:off x="1296273" y="5369238"/>
              <a:ext cx="2916021" cy="162162"/>
            </a:xfrm>
            <a:prstGeom prst="rect">
              <a:avLst/>
            </a:prstGeom>
            <a:solidFill>
              <a:srgbClr val="80BD41">
                <a:alpha val="100000"/>
              </a:srgbClr>
            </a:solidFill>
          </p:spPr>
          <p:txBody>
            <a:bodyPr/>
            <a:lstStyle/>
            <a:p/>
          </p:txBody>
        </p:sp>
        <p:sp>
          <p:nvSpPr>
            <p:cNvPr id="167" name="rc167"/>
            <p:cNvSpPr/>
            <p:nvPr/>
          </p:nvSpPr>
          <p:spPr>
            <a:xfrm>
              <a:off x="4212295" y="5369238"/>
              <a:ext cx="3035242" cy="162162"/>
            </a:xfrm>
            <a:prstGeom prst="rect">
              <a:avLst/>
            </a:prstGeom>
            <a:solidFill>
              <a:srgbClr val="1CABE2">
                <a:alpha val="100000"/>
              </a:srgbClr>
            </a:solidFill>
          </p:spPr>
          <p:txBody>
            <a:bodyPr/>
            <a:lstStyle/>
            <a:p/>
          </p:txBody>
        </p:sp>
        <p:sp>
          <p:nvSpPr>
            <p:cNvPr id="168" name="tx168"/>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100.9</a:t>
              </a:r>
            </a:p>
          </p:txBody>
        </p:sp>
        <p:sp>
          <p:nvSpPr>
            <p:cNvPr id="169" name="tx169"/>
            <p:cNvSpPr/>
            <p:nvPr/>
          </p:nvSpPr>
          <p:spPr>
            <a:xfrm>
              <a:off x="746814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a:t>
              </a:r>
            </a:p>
          </p:txBody>
        </p:sp>
        <p:sp>
          <p:nvSpPr>
            <p:cNvPr id="170" name="tx170"/>
            <p:cNvSpPr/>
            <p:nvPr/>
          </p:nvSpPr>
          <p:spPr>
            <a:xfrm>
              <a:off x="7432574"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91.3</a:t>
              </a:r>
            </a:p>
          </p:txBody>
        </p:sp>
        <p:sp>
          <p:nvSpPr>
            <p:cNvPr id="171" name="tx171"/>
            <p:cNvSpPr/>
            <p:nvPr/>
          </p:nvSpPr>
          <p:spPr>
            <a:xfrm>
              <a:off x="3919175"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172" name="tx172"/>
            <p:cNvSpPr/>
            <p:nvPr/>
          </p:nvSpPr>
          <p:spPr>
            <a:xfrm>
              <a:off x="7206541"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73" name="tx173"/>
            <p:cNvSpPr/>
            <p:nvPr/>
          </p:nvSpPr>
          <p:spPr>
            <a:xfrm>
              <a:off x="277680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174" name="tx174"/>
            <p:cNvSpPr/>
            <p:nvPr/>
          </p:nvSpPr>
          <p:spPr>
            <a:xfrm>
              <a:off x="5769377"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a:t>
              </a:r>
            </a:p>
          </p:txBody>
        </p:sp>
        <p:sp>
          <p:nvSpPr>
            <p:cNvPr id="175" name="tx175"/>
            <p:cNvSpPr/>
            <p:nvPr/>
          </p:nvSpPr>
          <p:spPr>
            <a:xfrm>
              <a:off x="2648791"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a:t>
              </a:r>
            </a:p>
          </p:txBody>
        </p:sp>
        <p:sp>
          <p:nvSpPr>
            <p:cNvPr id="176" name="tx176"/>
            <p:cNvSpPr/>
            <p:nvPr/>
          </p:nvSpPr>
          <p:spPr>
            <a:xfrm>
              <a:off x="562442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46.6</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84727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2" name="tx182"/>
            <p:cNvSpPr/>
            <p:nvPr/>
          </p:nvSpPr>
          <p:spPr>
            <a:xfrm>
              <a:off x="447597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6104674"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4" name="tx184"/>
            <p:cNvSpPr/>
            <p:nvPr/>
          </p:nvSpPr>
          <p:spPr>
            <a:xfrm>
              <a:off x="769452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(49%) was lower than in 2019 (83%).
The number of children vaccinated with DTP3 decreased 47%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588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632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2675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1104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81541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718105"/>
              <a:ext cx="249014" cy="288579"/>
            </a:xfrm>
            <a:prstGeom prst="rect">
              <a:avLst/>
            </a:prstGeom>
            <a:solidFill>
              <a:srgbClr val="E2231A">
                <a:alpha val="100000"/>
              </a:srgbClr>
            </a:solidFill>
          </p:spPr>
          <p:txBody>
            <a:bodyPr/>
            <a:lstStyle/>
            <a:p/>
          </p:txBody>
        </p:sp>
        <p:sp>
          <p:nvSpPr>
            <p:cNvPr id="22" name="rc22"/>
            <p:cNvSpPr/>
            <p:nvPr/>
          </p:nvSpPr>
          <p:spPr>
            <a:xfrm>
              <a:off x="1587736" y="3656432"/>
              <a:ext cx="249014" cy="350253"/>
            </a:xfrm>
            <a:prstGeom prst="rect">
              <a:avLst/>
            </a:prstGeom>
            <a:solidFill>
              <a:srgbClr val="E2231A">
                <a:alpha val="100000"/>
              </a:srgbClr>
            </a:solidFill>
          </p:spPr>
          <p:txBody>
            <a:bodyPr/>
            <a:lstStyle/>
            <a:p/>
          </p:txBody>
        </p:sp>
        <p:sp>
          <p:nvSpPr>
            <p:cNvPr id="23" name="rc23"/>
            <p:cNvSpPr/>
            <p:nvPr/>
          </p:nvSpPr>
          <p:spPr>
            <a:xfrm>
              <a:off x="1864419" y="3598878"/>
              <a:ext cx="249014" cy="407806"/>
            </a:xfrm>
            <a:prstGeom prst="rect">
              <a:avLst/>
            </a:prstGeom>
            <a:solidFill>
              <a:srgbClr val="E2231A">
                <a:alpha val="100000"/>
              </a:srgbClr>
            </a:solidFill>
          </p:spPr>
          <p:txBody>
            <a:bodyPr/>
            <a:lstStyle/>
            <a:p/>
          </p:txBody>
        </p:sp>
        <p:sp>
          <p:nvSpPr>
            <p:cNvPr id="24" name="rc24"/>
            <p:cNvSpPr/>
            <p:nvPr/>
          </p:nvSpPr>
          <p:spPr>
            <a:xfrm>
              <a:off x="2141101" y="3546671"/>
              <a:ext cx="249014" cy="460013"/>
            </a:xfrm>
            <a:prstGeom prst="rect">
              <a:avLst/>
            </a:prstGeom>
            <a:solidFill>
              <a:srgbClr val="E2231A">
                <a:alpha val="100000"/>
              </a:srgbClr>
            </a:solidFill>
          </p:spPr>
          <p:txBody>
            <a:bodyPr/>
            <a:lstStyle/>
            <a:p/>
          </p:txBody>
        </p:sp>
        <p:sp>
          <p:nvSpPr>
            <p:cNvPr id="25" name="rc25"/>
            <p:cNvSpPr/>
            <p:nvPr/>
          </p:nvSpPr>
          <p:spPr>
            <a:xfrm>
              <a:off x="2417783" y="3621591"/>
              <a:ext cx="249014" cy="385094"/>
            </a:xfrm>
            <a:prstGeom prst="rect">
              <a:avLst/>
            </a:prstGeom>
            <a:solidFill>
              <a:srgbClr val="E2231A">
                <a:alpha val="100000"/>
              </a:srgbClr>
            </a:solidFill>
          </p:spPr>
          <p:txBody>
            <a:bodyPr/>
            <a:lstStyle/>
            <a:p/>
          </p:txBody>
        </p:sp>
        <p:sp>
          <p:nvSpPr>
            <p:cNvPr id="26" name="rc26"/>
            <p:cNvSpPr/>
            <p:nvPr/>
          </p:nvSpPr>
          <p:spPr>
            <a:xfrm>
              <a:off x="2694466" y="3695163"/>
              <a:ext cx="249014" cy="311522"/>
            </a:xfrm>
            <a:prstGeom prst="rect">
              <a:avLst/>
            </a:prstGeom>
            <a:solidFill>
              <a:srgbClr val="E2231A">
                <a:alpha val="100000"/>
              </a:srgbClr>
            </a:solidFill>
          </p:spPr>
          <p:txBody>
            <a:bodyPr/>
            <a:lstStyle/>
            <a:p/>
          </p:txBody>
        </p:sp>
        <p:sp>
          <p:nvSpPr>
            <p:cNvPr id="27" name="rc27"/>
            <p:cNvSpPr/>
            <p:nvPr/>
          </p:nvSpPr>
          <p:spPr>
            <a:xfrm>
              <a:off x="2971148" y="3771638"/>
              <a:ext cx="249014" cy="235046"/>
            </a:xfrm>
            <a:prstGeom prst="rect">
              <a:avLst/>
            </a:prstGeom>
            <a:solidFill>
              <a:srgbClr val="E2231A">
                <a:alpha val="100000"/>
              </a:srgbClr>
            </a:solidFill>
          </p:spPr>
          <p:txBody>
            <a:bodyPr/>
            <a:lstStyle/>
            <a:p/>
          </p:txBody>
        </p:sp>
        <p:sp>
          <p:nvSpPr>
            <p:cNvPr id="28" name="rc28"/>
            <p:cNvSpPr/>
            <p:nvPr/>
          </p:nvSpPr>
          <p:spPr>
            <a:xfrm>
              <a:off x="3247830" y="3837135"/>
              <a:ext cx="249014" cy="169549"/>
            </a:xfrm>
            <a:prstGeom prst="rect">
              <a:avLst/>
            </a:prstGeom>
            <a:solidFill>
              <a:srgbClr val="E2231A">
                <a:alpha val="100000"/>
              </a:srgbClr>
            </a:solidFill>
          </p:spPr>
          <p:txBody>
            <a:bodyPr/>
            <a:lstStyle/>
            <a:p/>
          </p:txBody>
        </p:sp>
        <p:sp>
          <p:nvSpPr>
            <p:cNvPr id="29" name="rc29"/>
            <p:cNvSpPr/>
            <p:nvPr/>
          </p:nvSpPr>
          <p:spPr>
            <a:xfrm>
              <a:off x="3524513" y="3902194"/>
              <a:ext cx="249014" cy="104490"/>
            </a:xfrm>
            <a:prstGeom prst="rect">
              <a:avLst/>
            </a:prstGeom>
            <a:solidFill>
              <a:srgbClr val="E2231A">
                <a:alpha val="100000"/>
              </a:srgbClr>
            </a:solidFill>
          </p:spPr>
          <p:txBody>
            <a:bodyPr/>
            <a:lstStyle/>
            <a:p/>
          </p:txBody>
        </p:sp>
        <p:sp>
          <p:nvSpPr>
            <p:cNvPr id="30" name="rc30"/>
            <p:cNvSpPr/>
            <p:nvPr/>
          </p:nvSpPr>
          <p:spPr>
            <a:xfrm>
              <a:off x="3801195" y="3889824"/>
              <a:ext cx="249014" cy="116860"/>
            </a:xfrm>
            <a:prstGeom prst="rect">
              <a:avLst/>
            </a:prstGeom>
            <a:solidFill>
              <a:srgbClr val="E2231A">
                <a:alpha val="100000"/>
              </a:srgbClr>
            </a:solidFill>
          </p:spPr>
          <p:txBody>
            <a:bodyPr/>
            <a:lstStyle/>
            <a:p/>
          </p:txBody>
        </p:sp>
        <p:sp>
          <p:nvSpPr>
            <p:cNvPr id="31" name="rc31"/>
            <p:cNvSpPr/>
            <p:nvPr/>
          </p:nvSpPr>
          <p:spPr>
            <a:xfrm>
              <a:off x="4077877" y="3864274"/>
              <a:ext cx="249014" cy="142410"/>
            </a:xfrm>
            <a:prstGeom prst="rect">
              <a:avLst/>
            </a:prstGeom>
            <a:solidFill>
              <a:srgbClr val="E2231A">
                <a:alpha val="100000"/>
              </a:srgbClr>
            </a:solidFill>
          </p:spPr>
          <p:txBody>
            <a:bodyPr/>
            <a:lstStyle/>
            <a:p/>
          </p:txBody>
        </p:sp>
        <p:sp>
          <p:nvSpPr>
            <p:cNvPr id="32" name="rc32"/>
            <p:cNvSpPr/>
            <p:nvPr/>
          </p:nvSpPr>
          <p:spPr>
            <a:xfrm>
              <a:off x="4354560" y="3848880"/>
              <a:ext cx="249014" cy="157804"/>
            </a:xfrm>
            <a:prstGeom prst="rect">
              <a:avLst/>
            </a:prstGeom>
            <a:solidFill>
              <a:srgbClr val="E2231A">
                <a:alpha val="100000"/>
              </a:srgbClr>
            </a:solidFill>
          </p:spPr>
          <p:txBody>
            <a:bodyPr/>
            <a:lstStyle/>
            <a:p/>
          </p:txBody>
        </p:sp>
        <p:sp>
          <p:nvSpPr>
            <p:cNvPr id="33" name="rc33"/>
            <p:cNvSpPr/>
            <p:nvPr/>
          </p:nvSpPr>
          <p:spPr>
            <a:xfrm>
              <a:off x="4631242" y="3823615"/>
              <a:ext cx="249014" cy="183069"/>
            </a:xfrm>
            <a:prstGeom prst="rect">
              <a:avLst/>
            </a:prstGeom>
            <a:solidFill>
              <a:srgbClr val="E2231A">
                <a:alpha val="100000"/>
              </a:srgbClr>
            </a:solidFill>
          </p:spPr>
          <p:txBody>
            <a:bodyPr/>
            <a:lstStyle/>
            <a:p/>
          </p:txBody>
        </p:sp>
        <p:sp>
          <p:nvSpPr>
            <p:cNvPr id="34" name="rc34"/>
            <p:cNvSpPr/>
            <p:nvPr/>
          </p:nvSpPr>
          <p:spPr>
            <a:xfrm>
              <a:off x="4907924" y="3804671"/>
              <a:ext cx="249014" cy="202013"/>
            </a:xfrm>
            <a:prstGeom prst="rect">
              <a:avLst/>
            </a:prstGeom>
            <a:solidFill>
              <a:srgbClr val="E2231A">
                <a:alpha val="100000"/>
              </a:srgbClr>
            </a:solidFill>
          </p:spPr>
          <p:txBody>
            <a:bodyPr/>
            <a:lstStyle/>
            <a:p/>
          </p:txBody>
        </p:sp>
        <p:sp>
          <p:nvSpPr>
            <p:cNvPr id="35" name="rc35"/>
            <p:cNvSpPr/>
            <p:nvPr/>
          </p:nvSpPr>
          <p:spPr>
            <a:xfrm>
              <a:off x="5184607" y="3773599"/>
              <a:ext cx="249014" cy="233085"/>
            </a:xfrm>
            <a:prstGeom prst="rect">
              <a:avLst/>
            </a:prstGeom>
            <a:solidFill>
              <a:srgbClr val="E2231A">
                <a:alpha val="100000"/>
              </a:srgbClr>
            </a:solidFill>
          </p:spPr>
          <p:txBody>
            <a:bodyPr/>
            <a:lstStyle/>
            <a:p/>
          </p:txBody>
        </p:sp>
        <p:sp>
          <p:nvSpPr>
            <p:cNvPr id="36" name="rc36"/>
            <p:cNvSpPr/>
            <p:nvPr/>
          </p:nvSpPr>
          <p:spPr>
            <a:xfrm>
              <a:off x="5461289" y="3759663"/>
              <a:ext cx="249014" cy="247022"/>
            </a:xfrm>
            <a:prstGeom prst="rect">
              <a:avLst/>
            </a:prstGeom>
            <a:solidFill>
              <a:srgbClr val="E2231A">
                <a:alpha val="100000"/>
              </a:srgbClr>
            </a:solidFill>
          </p:spPr>
          <p:txBody>
            <a:bodyPr/>
            <a:lstStyle/>
            <a:p/>
          </p:txBody>
        </p:sp>
        <p:sp>
          <p:nvSpPr>
            <p:cNvPr id="37" name="rc37"/>
            <p:cNvSpPr/>
            <p:nvPr/>
          </p:nvSpPr>
          <p:spPr>
            <a:xfrm>
              <a:off x="5737971" y="3769819"/>
              <a:ext cx="249014" cy="236865"/>
            </a:xfrm>
            <a:prstGeom prst="rect">
              <a:avLst/>
            </a:prstGeom>
            <a:solidFill>
              <a:srgbClr val="E2231A">
                <a:alpha val="100000"/>
              </a:srgbClr>
            </a:solidFill>
          </p:spPr>
          <p:txBody>
            <a:bodyPr/>
            <a:lstStyle/>
            <a:p/>
          </p:txBody>
        </p:sp>
        <p:sp>
          <p:nvSpPr>
            <p:cNvPr id="38" name="rc38"/>
            <p:cNvSpPr/>
            <p:nvPr/>
          </p:nvSpPr>
          <p:spPr>
            <a:xfrm>
              <a:off x="6014654" y="3782583"/>
              <a:ext cx="249014" cy="224101"/>
            </a:xfrm>
            <a:prstGeom prst="rect">
              <a:avLst/>
            </a:prstGeom>
            <a:solidFill>
              <a:srgbClr val="E2231A">
                <a:alpha val="100000"/>
              </a:srgbClr>
            </a:solidFill>
          </p:spPr>
          <p:txBody>
            <a:bodyPr/>
            <a:lstStyle/>
            <a:p/>
          </p:txBody>
        </p:sp>
        <p:sp>
          <p:nvSpPr>
            <p:cNvPr id="39" name="rc39"/>
            <p:cNvSpPr/>
            <p:nvPr/>
          </p:nvSpPr>
          <p:spPr>
            <a:xfrm>
              <a:off x="6291336" y="3795578"/>
              <a:ext cx="249014" cy="211107"/>
            </a:xfrm>
            <a:prstGeom prst="rect">
              <a:avLst/>
            </a:prstGeom>
            <a:solidFill>
              <a:srgbClr val="E2231A">
                <a:alpha val="100000"/>
              </a:srgbClr>
            </a:solidFill>
          </p:spPr>
          <p:txBody>
            <a:bodyPr/>
            <a:lstStyle/>
            <a:p/>
          </p:txBody>
        </p:sp>
        <p:sp>
          <p:nvSpPr>
            <p:cNvPr id="40" name="rc40"/>
            <p:cNvSpPr/>
            <p:nvPr/>
          </p:nvSpPr>
          <p:spPr>
            <a:xfrm>
              <a:off x="6568018" y="3807651"/>
              <a:ext cx="249014" cy="199033"/>
            </a:xfrm>
            <a:prstGeom prst="rect">
              <a:avLst/>
            </a:prstGeom>
            <a:solidFill>
              <a:srgbClr val="E2231A">
                <a:alpha val="100000"/>
              </a:srgbClr>
            </a:solidFill>
          </p:spPr>
          <p:txBody>
            <a:bodyPr/>
            <a:lstStyle/>
            <a:p/>
          </p:txBody>
        </p:sp>
        <p:sp>
          <p:nvSpPr>
            <p:cNvPr id="41" name="rc41"/>
            <p:cNvSpPr/>
            <p:nvPr/>
          </p:nvSpPr>
          <p:spPr>
            <a:xfrm>
              <a:off x="6844701" y="3736019"/>
              <a:ext cx="249014" cy="270666"/>
            </a:xfrm>
            <a:prstGeom prst="rect">
              <a:avLst/>
            </a:prstGeom>
            <a:solidFill>
              <a:srgbClr val="E2231A">
                <a:alpha val="100000"/>
              </a:srgbClr>
            </a:solidFill>
          </p:spPr>
          <p:txBody>
            <a:bodyPr/>
            <a:lstStyle/>
            <a:p/>
          </p:txBody>
        </p:sp>
        <p:sp>
          <p:nvSpPr>
            <p:cNvPr id="42" name="rc42"/>
            <p:cNvSpPr/>
            <p:nvPr/>
          </p:nvSpPr>
          <p:spPr>
            <a:xfrm>
              <a:off x="7121383" y="3668451"/>
              <a:ext cx="249014" cy="338233"/>
            </a:xfrm>
            <a:prstGeom prst="rect">
              <a:avLst/>
            </a:prstGeom>
            <a:solidFill>
              <a:srgbClr val="E2231A">
                <a:alpha val="100000"/>
              </a:srgbClr>
            </a:solidFill>
          </p:spPr>
          <p:txBody>
            <a:bodyPr/>
            <a:lstStyle/>
            <a:p/>
          </p:txBody>
        </p:sp>
        <p:sp>
          <p:nvSpPr>
            <p:cNvPr id="43" name="rc43"/>
            <p:cNvSpPr/>
            <p:nvPr/>
          </p:nvSpPr>
          <p:spPr>
            <a:xfrm>
              <a:off x="7398065" y="3671245"/>
              <a:ext cx="249014" cy="335440"/>
            </a:xfrm>
            <a:prstGeom prst="rect">
              <a:avLst/>
            </a:prstGeom>
            <a:solidFill>
              <a:srgbClr val="E2231A">
                <a:alpha val="100000"/>
              </a:srgbClr>
            </a:solidFill>
          </p:spPr>
          <p:txBody>
            <a:bodyPr/>
            <a:lstStyle/>
            <a:p/>
          </p:txBody>
        </p:sp>
        <p:sp>
          <p:nvSpPr>
            <p:cNvPr id="44" name="rc44"/>
            <p:cNvSpPr/>
            <p:nvPr/>
          </p:nvSpPr>
          <p:spPr>
            <a:xfrm>
              <a:off x="7674748" y="3674521"/>
              <a:ext cx="249014" cy="332164"/>
            </a:xfrm>
            <a:prstGeom prst="rect">
              <a:avLst/>
            </a:prstGeom>
            <a:solidFill>
              <a:srgbClr val="E2231A">
                <a:alpha val="100000"/>
              </a:srgbClr>
            </a:solidFill>
          </p:spPr>
          <p:txBody>
            <a:bodyPr/>
            <a:lstStyle/>
            <a:p/>
          </p:txBody>
        </p:sp>
        <p:sp>
          <p:nvSpPr>
            <p:cNvPr id="45" name="rc45"/>
            <p:cNvSpPr/>
            <p:nvPr/>
          </p:nvSpPr>
          <p:spPr>
            <a:xfrm>
              <a:off x="7951430" y="3676394"/>
              <a:ext cx="249014" cy="330290"/>
            </a:xfrm>
            <a:prstGeom prst="rect">
              <a:avLst/>
            </a:prstGeom>
            <a:solidFill>
              <a:srgbClr val="E2231A">
                <a:alpha val="100000"/>
              </a:srgbClr>
            </a:solidFill>
          </p:spPr>
          <p:txBody>
            <a:bodyPr/>
            <a:lstStyle/>
            <a:p/>
          </p:txBody>
        </p:sp>
        <p:sp>
          <p:nvSpPr>
            <p:cNvPr id="46" name="rc46"/>
            <p:cNvSpPr/>
            <p:nvPr/>
          </p:nvSpPr>
          <p:spPr>
            <a:xfrm>
              <a:off x="1311054" y="3578674"/>
              <a:ext cx="249014" cy="139430"/>
            </a:xfrm>
            <a:prstGeom prst="rect">
              <a:avLst/>
            </a:prstGeom>
            <a:solidFill>
              <a:srgbClr val="B3B3B3">
                <a:alpha val="100000"/>
              </a:srgbClr>
            </a:solidFill>
          </p:spPr>
          <p:txBody>
            <a:bodyPr/>
            <a:lstStyle/>
            <a:p/>
          </p:txBody>
        </p:sp>
        <p:sp>
          <p:nvSpPr>
            <p:cNvPr id="47" name="rc47"/>
            <p:cNvSpPr/>
            <p:nvPr/>
          </p:nvSpPr>
          <p:spPr>
            <a:xfrm>
              <a:off x="1587736" y="3443528"/>
              <a:ext cx="249014" cy="212904"/>
            </a:xfrm>
            <a:prstGeom prst="rect">
              <a:avLst/>
            </a:prstGeom>
            <a:solidFill>
              <a:srgbClr val="B3B3B3">
                <a:alpha val="100000"/>
              </a:srgbClr>
            </a:solidFill>
          </p:spPr>
          <p:txBody>
            <a:bodyPr/>
            <a:lstStyle/>
            <a:p/>
          </p:txBody>
        </p:sp>
        <p:sp>
          <p:nvSpPr>
            <p:cNvPr id="48" name="rc48"/>
            <p:cNvSpPr/>
            <p:nvPr/>
          </p:nvSpPr>
          <p:spPr>
            <a:xfrm>
              <a:off x="1864419" y="3309685"/>
              <a:ext cx="249014" cy="289193"/>
            </a:xfrm>
            <a:prstGeom prst="rect">
              <a:avLst/>
            </a:prstGeom>
            <a:solidFill>
              <a:srgbClr val="B3B3B3">
                <a:alpha val="100000"/>
              </a:srgbClr>
            </a:solidFill>
          </p:spPr>
          <p:txBody>
            <a:bodyPr/>
            <a:lstStyle/>
            <a:p/>
          </p:txBody>
        </p:sp>
        <p:sp>
          <p:nvSpPr>
            <p:cNvPr id="49" name="rc49"/>
            <p:cNvSpPr/>
            <p:nvPr/>
          </p:nvSpPr>
          <p:spPr>
            <a:xfrm>
              <a:off x="2141101" y="3164283"/>
              <a:ext cx="249014" cy="382388"/>
            </a:xfrm>
            <a:prstGeom prst="rect">
              <a:avLst/>
            </a:prstGeom>
            <a:solidFill>
              <a:srgbClr val="B3B3B3">
                <a:alpha val="100000"/>
              </a:srgbClr>
            </a:solidFill>
          </p:spPr>
          <p:txBody>
            <a:bodyPr/>
            <a:lstStyle/>
            <a:p/>
          </p:txBody>
        </p:sp>
        <p:sp>
          <p:nvSpPr>
            <p:cNvPr id="50" name="rc50"/>
            <p:cNvSpPr/>
            <p:nvPr/>
          </p:nvSpPr>
          <p:spPr>
            <a:xfrm>
              <a:off x="2417783" y="3237767"/>
              <a:ext cx="249014" cy="383823"/>
            </a:xfrm>
            <a:prstGeom prst="rect">
              <a:avLst/>
            </a:prstGeom>
            <a:solidFill>
              <a:srgbClr val="B3B3B3">
                <a:alpha val="100000"/>
              </a:srgbClr>
            </a:solidFill>
          </p:spPr>
          <p:txBody>
            <a:bodyPr/>
            <a:lstStyle/>
            <a:p/>
          </p:txBody>
        </p:sp>
        <p:sp>
          <p:nvSpPr>
            <p:cNvPr id="51" name="rc51"/>
            <p:cNvSpPr/>
            <p:nvPr/>
          </p:nvSpPr>
          <p:spPr>
            <a:xfrm>
              <a:off x="2694466" y="3332945"/>
              <a:ext cx="249014" cy="362217"/>
            </a:xfrm>
            <a:prstGeom prst="rect">
              <a:avLst/>
            </a:prstGeom>
            <a:solidFill>
              <a:srgbClr val="B3B3B3">
                <a:alpha val="100000"/>
              </a:srgbClr>
            </a:solidFill>
          </p:spPr>
          <p:txBody>
            <a:bodyPr/>
            <a:lstStyle/>
            <a:p/>
          </p:txBody>
        </p:sp>
        <p:sp>
          <p:nvSpPr>
            <p:cNvPr id="52" name="rc52"/>
            <p:cNvSpPr/>
            <p:nvPr/>
          </p:nvSpPr>
          <p:spPr>
            <a:xfrm>
              <a:off x="2971148" y="3432725"/>
              <a:ext cx="249014" cy="338913"/>
            </a:xfrm>
            <a:prstGeom prst="rect">
              <a:avLst/>
            </a:prstGeom>
            <a:solidFill>
              <a:srgbClr val="B3B3B3">
                <a:alpha val="100000"/>
              </a:srgbClr>
            </a:solidFill>
          </p:spPr>
          <p:txBody>
            <a:bodyPr/>
            <a:lstStyle/>
            <a:p/>
          </p:txBody>
        </p:sp>
        <p:sp>
          <p:nvSpPr>
            <p:cNvPr id="53" name="rc53"/>
            <p:cNvSpPr/>
            <p:nvPr/>
          </p:nvSpPr>
          <p:spPr>
            <a:xfrm>
              <a:off x="3247830" y="3536153"/>
              <a:ext cx="249014" cy="300982"/>
            </a:xfrm>
            <a:prstGeom prst="rect">
              <a:avLst/>
            </a:prstGeom>
            <a:solidFill>
              <a:srgbClr val="B3B3B3">
                <a:alpha val="100000"/>
              </a:srgbClr>
            </a:solidFill>
          </p:spPr>
          <p:txBody>
            <a:bodyPr/>
            <a:lstStyle/>
            <a:p/>
          </p:txBody>
        </p:sp>
        <p:sp>
          <p:nvSpPr>
            <p:cNvPr id="54" name="rc54"/>
            <p:cNvSpPr/>
            <p:nvPr/>
          </p:nvSpPr>
          <p:spPr>
            <a:xfrm>
              <a:off x="3524513" y="3616704"/>
              <a:ext cx="249014" cy="285489"/>
            </a:xfrm>
            <a:prstGeom prst="rect">
              <a:avLst/>
            </a:prstGeom>
            <a:solidFill>
              <a:srgbClr val="B3B3B3">
                <a:alpha val="100000"/>
              </a:srgbClr>
            </a:solidFill>
          </p:spPr>
          <p:txBody>
            <a:bodyPr/>
            <a:lstStyle/>
            <a:p/>
          </p:txBody>
        </p:sp>
        <p:sp>
          <p:nvSpPr>
            <p:cNvPr id="55" name="rc55"/>
            <p:cNvSpPr/>
            <p:nvPr/>
          </p:nvSpPr>
          <p:spPr>
            <a:xfrm>
              <a:off x="3801195" y="3769874"/>
              <a:ext cx="249014" cy="119950"/>
            </a:xfrm>
            <a:prstGeom prst="rect">
              <a:avLst/>
            </a:prstGeom>
            <a:solidFill>
              <a:srgbClr val="B3B3B3">
                <a:alpha val="100000"/>
              </a:srgbClr>
            </a:solidFill>
          </p:spPr>
          <p:txBody>
            <a:bodyPr/>
            <a:lstStyle/>
            <a:p/>
          </p:txBody>
        </p:sp>
        <p:sp>
          <p:nvSpPr>
            <p:cNvPr id="56" name="rc56"/>
            <p:cNvSpPr/>
            <p:nvPr/>
          </p:nvSpPr>
          <p:spPr>
            <a:xfrm>
              <a:off x="4077877" y="3770992"/>
              <a:ext cx="249014" cy="93282"/>
            </a:xfrm>
            <a:prstGeom prst="rect">
              <a:avLst/>
            </a:prstGeom>
            <a:solidFill>
              <a:srgbClr val="B3B3B3">
                <a:alpha val="100000"/>
              </a:srgbClr>
            </a:solidFill>
          </p:spPr>
          <p:txBody>
            <a:bodyPr/>
            <a:lstStyle/>
            <a:p/>
          </p:txBody>
        </p:sp>
        <p:sp>
          <p:nvSpPr>
            <p:cNvPr id="57" name="rc57"/>
            <p:cNvSpPr/>
            <p:nvPr/>
          </p:nvSpPr>
          <p:spPr>
            <a:xfrm>
              <a:off x="4354560" y="3768614"/>
              <a:ext cx="249014" cy="80266"/>
            </a:xfrm>
            <a:prstGeom prst="rect">
              <a:avLst/>
            </a:prstGeom>
            <a:solidFill>
              <a:srgbClr val="B3B3B3">
                <a:alpha val="100000"/>
              </a:srgbClr>
            </a:solidFill>
          </p:spPr>
          <p:txBody>
            <a:bodyPr/>
            <a:lstStyle/>
            <a:p/>
          </p:txBody>
        </p:sp>
        <p:sp>
          <p:nvSpPr>
            <p:cNvPr id="58" name="rc58"/>
            <p:cNvSpPr/>
            <p:nvPr/>
          </p:nvSpPr>
          <p:spPr>
            <a:xfrm>
              <a:off x="4631242" y="3747227"/>
              <a:ext cx="249014" cy="76387"/>
            </a:xfrm>
            <a:prstGeom prst="rect">
              <a:avLst/>
            </a:prstGeom>
            <a:solidFill>
              <a:srgbClr val="B3B3B3">
                <a:alpha val="100000"/>
              </a:srgbClr>
            </a:solidFill>
          </p:spPr>
          <p:txBody>
            <a:bodyPr/>
            <a:lstStyle/>
            <a:p/>
          </p:txBody>
        </p:sp>
        <p:sp>
          <p:nvSpPr>
            <p:cNvPr id="59" name="rc59"/>
            <p:cNvSpPr/>
            <p:nvPr/>
          </p:nvSpPr>
          <p:spPr>
            <a:xfrm>
              <a:off x="4907924" y="3714402"/>
              <a:ext cx="249014" cy="90269"/>
            </a:xfrm>
            <a:prstGeom prst="rect">
              <a:avLst/>
            </a:prstGeom>
            <a:solidFill>
              <a:srgbClr val="B3B3B3">
                <a:alpha val="100000"/>
              </a:srgbClr>
            </a:solidFill>
          </p:spPr>
          <p:txBody>
            <a:bodyPr/>
            <a:lstStyle/>
            <a:p/>
          </p:txBody>
        </p:sp>
        <p:sp>
          <p:nvSpPr>
            <p:cNvPr id="60" name="rc60"/>
            <p:cNvSpPr/>
            <p:nvPr/>
          </p:nvSpPr>
          <p:spPr>
            <a:xfrm>
              <a:off x="5184607" y="3539604"/>
              <a:ext cx="249014" cy="233995"/>
            </a:xfrm>
            <a:prstGeom prst="rect">
              <a:avLst/>
            </a:prstGeom>
            <a:solidFill>
              <a:srgbClr val="B3B3B3">
                <a:alpha val="100000"/>
              </a:srgbClr>
            </a:solidFill>
          </p:spPr>
          <p:txBody>
            <a:bodyPr/>
            <a:lstStyle/>
            <a:p/>
          </p:txBody>
        </p:sp>
        <p:sp>
          <p:nvSpPr>
            <p:cNvPr id="61" name="rc61"/>
            <p:cNvSpPr/>
            <p:nvPr/>
          </p:nvSpPr>
          <p:spPr>
            <a:xfrm>
              <a:off x="5461289" y="3520891"/>
              <a:ext cx="249014" cy="238772"/>
            </a:xfrm>
            <a:prstGeom prst="rect">
              <a:avLst/>
            </a:prstGeom>
            <a:solidFill>
              <a:srgbClr val="B3B3B3">
                <a:alpha val="100000"/>
              </a:srgbClr>
            </a:solidFill>
          </p:spPr>
          <p:txBody>
            <a:bodyPr/>
            <a:lstStyle/>
            <a:p/>
          </p:txBody>
        </p:sp>
        <p:sp>
          <p:nvSpPr>
            <p:cNvPr id="62" name="rc62"/>
            <p:cNvSpPr/>
            <p:nvPr/>
          </p:nvSpPr>
          <p:spPr>
            <a:xfrm>
              <a:off x="5737971" y="3521416"/>
              <a:ext cx="249014" cy="248402"/>
            </a:xfrm>
            <a:prstGeom prst="rect">
              <a:avLst/>
            </a:prstGeom>
            <a:solidFill>
              <a:srgbClr val="B3B3B3">
                <a:alpha val="100000"/>
              </a:srgbClr>
            </a:solidFill>
          </p:spPr>
          <p:txBody>
            <a:bodyPr/>
            <a:lstStyle/>
            <a:p/>
          </p:txBody>
        </p:sp>
        <p:sp>
          <p:nvSpPr>
            <p:cNvPr id="63" name="rc63"/>
            <p:cNvSpPr/>
            <p:nvPr/>
          </p:nvSpPr>
          <p:spPr>
            <a:xfrm>
              <a:off x="6014654" y="3530357"/>
              <a:ext cx="249014" cy="252226"/>
            </a:xfrm>
            <a:prstGeom prst="rect">
              <a:avLst/>
            </a:prstGeom>
            <a:solidFill>
              <a:srgbClr val="B3B3B3">
                <a:alpha val="100000"/>
              </a:srgbClr>
            </a:solidFill>
          </p:spPr>
          <p:txBody>
            <a:bodyPr/>
            <a:lstStyle/>
            <a:p/>
          </p:txBody>
        </p:sp>
        <p:sp>
          <p:nvSpPr>
            <p:cNvPr id="64" name="rc64"/>
            <p:cNvSpPr/>
            <p:nvPr/>
          </p:nvSpPr>
          <p:spPr>
            <a:xfrm>
              <a:off x="6291336" y="3553869"/>
              <a:ext cx="249014" cy="241708"/>
            </a:xfrm>
            <a:prstGeom prst="rect">
              <a:avLst/>
            </a:prstGeom>
            <a:solidFill>
              <a:srgbClr val="B3B3B3">
                <a:alpha val="100000"/>
              </a:srgbClr>
            </a:solidFill>
          </p:spPr>
          <p:txBody>
            <a:bodyPr/>
            <a:lstStyle/>
            <a:p/>
          </p:txBody>
        </p:sp>
        <p:sp>
          <p:nvSpPr>
            <p:cNvPr id="65" name="rc65"/>
            <p:cNvSpPr/>
            <p:nvPr/>
          </p:nvSpPr>
          <p:spPr>
            <a:xfrm>
              <a:off x="6568018" y="3587911"/>
              <a:ext cx="249014" cy="219740"/>
            </a:xfrm>
            <a:prstGeom prst="rect">
              <a:avLst/>
            </a:prstGeom>
            <a:solidFill>
              <a:srgbClr val="B3B3B3">
                <a:alpha val="100000"/>
              </a:srgbClr>
            </a:solidFill>
          </p:spPr>
          <p:txBody>
            <a:bodyPr/>
            <a:lstStyle/>
            <a:p/>
          </p:txBody>
        </p:sp>
        <p:sp>
          <p:nvSpPr>
            <p:cNvPr id="66" name="rc66"/>
            <p:cNvSpPr/>
            <p:nvPr/>
          </p:nvSpPr>
          <p:spPr>
            <a:xfrm>
              <a:off x="6844701" y="3630465"/>
              <a:ext cx="249014" cy="105553"/>
            </a:xfrm>
            <a:prstGeom prst="rect">
              <a:avLst/>
            </a:prstGeom>
            <a:solidFill>
              <a:srgbClr val="B3B3B3">
                <a:alpha val="100000"/>
              </a:srgbClr>
            </a:solidFill>
          </p:spPr>
          <p:txBody>
            <a:bodyPr/>
            <a:lstStyle/>
            <a:p/>
          </p:txBody>
        </p:sp>
        <p:sp>
          <p:nvSpPr>
            <p:cNvPr id="67" name="rc67"/>
            <p:cNvSpPr/>
            <p:nvPr/>
          </p:nvSpPr>
          <p:spPr>
            <a:xfrm>
              <a:off x="7121383" y="3612749"/>
              <a:ext cx="249014" cy="55702"/>
            </a:xfrm>
            <a:prstGeom prst="rect">
              <a:avLst/>
            </a:prstGeom>
            <a:solidFill>
              <a:srgbClr val="B3B3B3">
                <a:alpha val="100000"/>
              </a:srgbClr>
            </a:solidFill>
          </p:spPr>
          <p:txBody>
            <a:bodyPr/>
            <a:lstStyle/>
            <a:p/>
          </p:txBody>
        </p:sp>
        <p:sp>
          <p:nvSpPr>
            <p:cNvPr id="68" name="rc68"/>
            <p:cNvSpPr/>
            <p:nvPr/>
          </p:nvSpPr>
          <p:spPr>
            <a:xfrm>
              <a:off x="7398065" y="3609024"/>
              <a:ext cx="249014" cy="62221"/>
            </a:xfrm>
            <a:prstGeom prst="rect">
              <a:avLst/>
            </a:prstGeom>
            <a:solidFill>
              <a:srgbClr val="B3B3B3">
                <a:alpha val="100000"/>
              </a:srgbClr>
            </a:solidFill>
          </p:spPr>
          <p:txBody>
            <a:bodyPr/>
            <a:lstStyle/>
            <a:p/>
          </p:txBody>
        </p:sp>
        <p:sp>
          <p:nvSpPr>
            <p:cNvPr id="69" name="rc69"/>
            <p:cNvSpPr/>
            <p:nvPr/>
          </p:nvSpPr>
          <p:spPr>
            <a:xfrm>
              <a:off x="7674748" y="3590244"/>
              <a:ext cx="249014" cy="84276"/>
            </a:xfrm>
            <a:prstGeom prst="rect">
              <a:avLst/>
            </a:prstGeom>
            <a:solidFill>
              <a:srgbClr val="B3B3B3">
                <a:alpha val="100000"/>
              </a:srgbClr>
            </a:solidFill>
          </p:spPr>
          <p:txBody>
            <a:bodyPr/>
            <a:lstStyle/>
            <a:p/>
          </p:txBody>
        </p:sp>
        <p:sp>
          <p:nvSpPr>
            <p:cNvPr id="70" name="rc70"/>
            <p:cNvSpPr/>
            <p:nvPr/>
          </p:nvSpPr>
          <p:spPr>
            <a:xfrm>
              <a:off x="7951430" y="3594901"/>
              <a:ext cx="249014" cy="81493"/>
            </a:xfrm>
            <a:prstGeom prst="rect">
              <a:avLst/>
            </a:prstGeom>
            <a:solidFill>
              <a:srgbClr val="B3B3B3">
                <a:alpha val="100000"/>
              </a:srgbClr>
            </a:solidFill>
          </p:spPr>
          <p:txBody>
            <a:bodyPr/>
            <a:lstStyle/>
            <a:p/>
          </p:txBody>
        </p:sp>
        <p:sp>
          <p:nvSpPr>
            <p:cNvPr id="71" name="pl71"/>
            <p:cNvSpPr/>
            <p:nvPr/>
          </p:nvSpPr>
          <p:spPr>
            <a:xfrm>
              <a:off x="1435561" y="1507559"/>
              <a:ext cx="6640376" cy="1010882"/>
            </a:xfrm>
            <a:custGeom>
              <a:avLst/>
              <a:pathLst>
                <a:path w="6640376" h="1010882">
                  <a:moveTo>
                    <a:pt x="0" y="505441"/>
                  </a:moveTo>
                  <a:lnTo>
                    <a:pt x="276682" y="673921"/>
                  </a:lnTo>
                  <a:lnTo>
                    <a:pt x="553364" y="842401"/>
                  </a:lnTo>
                  <a:lnTo>
                    <a:pt x="830047" y="1010882"/>
                  </a:lnTo>
                  <a:lnTo>
                    <a:pt x="1106729" y="814321"/>
                  </a:lnTo>
                  <a:lnTo>
                    <a:pt x="1383411" y="617761"/>
                  </a:lnTo>
                  <a:lnTo>
                    <a:pt x="1660094" y="393120"/>
                  </a:lnTo>
                  <a:lnTo>
                    <a:pt x="1936776" y="196560"/>
                  </a:lnTo>
                  <a:lnTo>
                    <a:pt x="2213458" y="0"/>
                  </a:lnTo>
                  <a:lnTo>
                    <a:pt x="2490141" y="28080"/>
                  </a:lnTo>
                  <a:lnTo>
                    <a:pt x="2766823" y="84240"/>
                  </a:lnTo>
                  <a:lnTo>
                    <a:pt x="3043505" y="112320"/>
                  </a:lnTo>
                  <a:lnTo>
                    <a:pt x="3320188" y="168480"/>
                  </a:lnTo>
                  <a:lnTo>
                    <a:pt x="3596870" y="196560"/>
                  </a:lnTo>
                  <a:lnTo>
                    <a:pt x="3873552" y="196560"/>
                  </a:lnTo>
                  <a:lnTo>
                    <a:pt x="4150235" y="196560"/>
                  </a:lnTo>
                  <a:lnTo>
                    <a:pt x="4426917" y="196560"/>
                  </a:lnTo>
                  <a:lnTo>
                    <a:pt x="4703599" y="196560"/>
                  </a:lnTo>
                  <a:lnTo>
                    <a:pt x="4980282" y="196560"/>
                  </a:lnTo>
                  <a:lnTo>
                    <a:pt x="5256964" y="196560"/>
                  </a:lnTo>
                  <a:lnTo>
                    <a:pt x="5533646" y="421200"/>
                  </a:lnTo>
                  <a:lnTo>
                    <a:pt x="5810329" y="617761"/>
                  </a:lnTo>
                  <a:lnTo>
                    <a:pt x="6087011" y="617761"/>
                  </a:lnTo>
                  <a:lnTo>
                    <a:pt x="6363693" y="617761"/>
                  </a:lnTo>
                  <a:lnTo>
                    <a:pt x="6640376" y="617761"/>
                  </a:lnTo>
                </a:path>
              </a:pathLst>
            </a:custGeom>
            <a:ln w="27101" cap="flat">
              <a:solidFill>
                <a:srgbClr val="0058AB">
                  <a:alpha val="100000"/>
                </a:srgbClr>
              </a:solidFill>
              <a:prstDash val="solid"/>
              <a:round/>
            </a:ln>
          </p:spPr>
          <p:txBody>
            <a:bodyPr/>
            <a:lstStyle/>
            <a:p/>
          </p:txBody>
        </p:sp>
        <p:sp>
          <p:nvSpPr>
            <p:cNvPr id="72" name="pl72"/>
            <p:cNvSpPr/>
            <p:nvPr/>
          </p:nvSpPr>
          <p:spPr>
            <a:xfrm>
              <a:off x="1435561" y="1900680"/>
              <a:ext cx="6640376" cy="1712883"/>
            </a:xfrm>
            <a:custGeom>
              <a:avLst/>
              <a:pathLst>
                <a:path w="6640376" h="1712883">
                  <a:moveTo>
                    <a:pt x="0" y="533521"/>
                  </a:moveTo>
                  <a:lnTo>
                    <a:pt x="276682" y="926642"/>
                  </a:lnTo>
                  <a:lnTo>
                    <a:pt x="553364" y="1319763"/>
                  </a:lnTo>
                  <a:lnTo>
                    <a:pt x="830047" y="1712883"/>
                  </a:lnTo>
                  <a:lnTo>
                    <a:pt x="1106729" y="1488243"/>
                  </a:lnTo>
                  <a:lnTo>
                    <a:pt x="1383411" y="1207442"/>
                  </a:lnTo>
                  <a:lnTo>
                    <a:pt x="1660094" y="954722"/>
                  </a:lnTo>
                  <a:lnTo>
                    <a:pt x="1936776" y="673921"/>
                  </a:lnTo>
                  <a:lnTo>
                    <a:pt x="2213458" y="449281"/>
                  </a:lnTo>
                  <a:lnTo>
                    <a:pt x="2490141" y="0"/>
                  </a:lnTo>
                  <a:lnTo>
                    <a:pt x="2766823" y="0"/>
                  </a:lnTo>
                  <a:lnTo>
                    <a:pt x="3043505" y="0"/>
                  </a:lnTo>
                  <a:lnTo>
                    <a:pt x="3320188" y="28080"/>
                  </a:lnTo>
                  <a:lnTo>
                    <a:pt x="3596870" y="28080"/>
                  </a:lnTo>
                  <a:lnTo>
                    <a:pt x="3873552" y="336960"/>
                  </a:lnTo>
                  <a:lnTo>
                    <a:pt x="4150235" y="336960"/>
                  </a:lnTo>
                  <a:lnTo>
                    <a:pt x="4426917" y="336960"/>
                  </a:lnTo>
                  <a:lnTo>
                    <a:pt x="4703599" y="336960"/>
                  </a:lnTo>
                  <a:lnTo>
                    <a:pt x="4980282" y="336960"/>
                  </a:lnTo>
                  <a:lnTo>
                    <a:pt x="5256964" y="336960"/>
                  </a:lnTo>
                  <a:lnTo>
                    <a:pt x="5533646" y="308880"/>
                  </a:lnTo>
                  <a:lnTo>
                    <a:pt x="5810329" y="449281"/>
                  </a:lnTo>
                  <a:lnTo>
                    <a:pt x="6087011" y="449281"/>
                  </a:lnTo>
                  <a:lnTo>
                    <a:pt x="6363693" y="449281"/>
                  </a:lnTo>
                  <a:lnTo>
                    <a:pt x="6640376" y="449281"/>
                  </a:lnTo>
                </a:path>
              </a:pathLst>
            </a:custGeom>
            <a:ln w="27101" cap="flat">
              <a:solidFill>
                <a:srgbClr val="333333">
                  <a:alpha val="100000"/>
                </a:srgbClr>
              </a:solidFill>
              <a:prstDash val="solid"/>
              <a:round/>
            </a:ln>
          </p:spPr>
          <p:txBody>
            <a:bodyPr/>
            <a:lstStyle/>
            <a:p/>
          </p:txBody>
        </p:sp>
        <p:sp>
          <p:nvSpPr>
            <p:cNvPr id="73" name="tx73"/>
            <p:cNvSpPr/>
            <p:nvPr/>
          </p:nvSpPr>
          <p:spPr>
            <a:xfrm>
              <a:off x="6622187"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74" name="tx74"/>
            <p:cNvSpPr/>
            <p:nvPr/>
          </p:nvSpPr>
          <p:spPr>
            <a:xfrm>
              <a:off x="6898870"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75" name="tx75"/>
            <p:cNvSpPr/>
            <p:nvPr/>
          </p:nvSpPr>
          <p:spPr>
            <a:xfrm>
              <a:off x="7175552" y="1942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67</a:t>
              </a:r>
            </a:p>
          </p:txBody>
        </p:sp>
        <p:sp>
          <p:nvSpPr>
            <p:cNvPr id="76" name="tx76"/>
            <p:cNvSpPr/>
            <p:nvPr/>
          </p:nvSpPr>
          <p:spPr>
            <a:xfrm>
              <a:off x="7452234" y="1942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67</a:t>
              </a:r>
            </a:p>
          </p:txBody>
        </p:sp>
        <p:sp>
          <p:nvSpPr>
            <p:cNvPr id="77" name="tx77"/>
            <p:cNvSpPr/>
            <p:nvPr/>
          </p:nvSpPr>
          <p:spPr>
            <a:xfrm>
              <a:off x="7728917" y="1942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67</a:t>
              </a:r>
            </a:p>
          </p:txBody>
        </p:sp>
        <p:sp>
          <p:nvSpPr>
            <p:cNvPr id="78" name="tx78"/>
            <p:cNvSpPr/>
            <p:nvPr/>
          </p:nvSpPr>
          <p:spPr>
            <a:xfrm>
              <a:off x="8005599" y="1942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67</a:t>
              </a:r>
            </a:p>
          </p:txBody>
        </p:sp>
        <p:sp>
          <p:nvSpPr>
            <p:cNvPr id="79" name="tx79"/>
            <p:cNvSpPr/>
            <p:nvPr/>
          </p:nvSpPr>
          <p:spPr>
            <a:xfrm>
              <a:off x="6622187"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80" name="tx80"/>
            <p:cNvSpPr/>
            <p:nvPr/>
          </p:nvSpPr>
          <p:spPr>
            <a:xfrm>
              <a:off x="6898870"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81" name="tx81"/>
            <p:cNvSpPr/>
            <p:nvPr/>
          </p:nvSpPr>
          <p:spPr>
            <a:xfrm>
              <a:off x="7175552"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82" name="tx82"/>
            <p:cNvSpPr/>
            <p:nvPr/>
          </p:nvSpPr>
          <p:spPr>
            <a:xfrm>
              <a:off x="7452234"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83" name="tx83"/>
            <p:cNvSpPr/>
            <p:nvPr/>
          </p:nvSpPr>
          <p:spPr>
            <a:xfrm>
              <a:off x="7728917"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84" name="tx84"/>
            <p:cNvSpPr/>
            <p:nvPr/>
          </p:nvSpPr>
          <p:spPr>
            <a:xfrm>
              <a:off x="8005599"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85" name="tx85"/>
            <p:cNvSpPr/>
            <p:nvPr/>
          </p:nvSpPr>
          <p:spPr>
            <a:xfrm>
              <a:off x="1330067" y="382190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86" name="tx86"/>
            <p:cNvSpPr/>
            <p:nvPr/>
          </p:nvSpPr>
          <p:spPr>
            <a:xfrm>
              <a:off x="2713479" y="38104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87" name="tx87"/>
            <p:cNvSpPr/>
            <p:nvPr/>
          </p:nvSpPr>
          <p:spPr>
            <a:xfrm>
              <a:off x="4142095" y="38949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8" name="tx88"/>
            <p:cNvSpPr/>
            <p:nvPr/>
          </p:nvSpPr>
          <p:spPr>
            <a:xfrm>
              <a:off x="5480302" y="38427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89" name="tx89"/>
            <p:cNvSpPr/>
            <p:nvPr/>
          </p:nvSpPr>
          <p:spPr>
            <a:xfrm>
              <a:off x="6587032" y="386672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90" name="tx90"/>
            <p:cNvSpPr/>
            <p:nvPr/>
          </p:nvSpPr>
          <p:spPr>
            <a:xfrm>
              <a:off x="6863714" y="383223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91" name="tx91"/>
            <p:cNvSpPr/>
            <p:nvPr/>
          </p:nvSpPr>
          <p:spPr>
            <a:xfrm>
              <a:off x="7140396" y="37970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a:t>
              </a:r>
            </a:p>
          </p:txBody>
        </p:sp>
        <p:sp>
          <p:nvSpPr>
            <p:cNvPr id="92" name="tx92"/>
            <p:cNvSpPr/>
            <p:nvPr/>
          </p:nvSpPr>
          <p:spPr>
            <a:xfrm>
              <a:off x="7417079" y="37984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93" name="tx93"/>
            <p:cNvSpPr/>
            <p:nvPr/>
          </p:nvSpPr>
          <p:spPr>
            <a:xfrm>
              <a:off x="7693761" y="380011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94" name="tx94"/>
            <p:cNvSpPr/>
            <p:nvPr/>
          </p:nvSpPr>
          <p:spPr>
            <a:xfrm>
              <a:off x="7970443" y="380104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95" name="tx95"/>
            <p:cNvSpPr/>
            <p:nvPr/>
          </p:nvSpPr>
          <p:spPr>
            <a:xfrm>
              <a:off x="1330067" y="360927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96" name="tx96"/>
            <p:cNvSpPr/>
            <p:nvPr/>
          </p:nvSpPr>
          <p:spPr>
            <a:xfrm>
              <a:off x="2713479" y="34735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97" name="tx97"/>
            <p:cNvSpPr/>
            <p:nvPr/>
          </p:nvSpPr>
          <p:spPr>
            <a:xfrm>
              <a:off x="4127035" y="37771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8" name="tx98"/>
            <p:cNvSpPr/>
            <p:nvPr/>
          </p:nvSpPr>
          <p:spPr>
            <a:xfrm>
              <a:off x="5480302" y="35998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99" name="tx99"/>
            <p:cNvSpPr/>
            <p:nvPr/>
          </p:nvSpPr>
          <p:spPr>
            <a:xfrm>
              <a:off x="6587032" y="365734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00" name="tx100"/>
            <p:cNvSpPr/>
            <p:nvPr/>
          </p:nvSpPr>
          <p:spPr>
            <a:xfrm>
              <a:off x="6893859" y="36428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1" name="tx101"/>
            <p:cNvSpPr/>
            <p:nvPr/>
          </p:nvSpPr>
          <p:spPr>
            <a:xfrm>
              <a:off x="7170541" y="36001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2" name="tx102"/>
            <p:cNvSpPr/>
            <p:nvPr/>
          </p:nvSpPr>
          <p:spPr>
            <a:xfrm>
              <a:off x="7447223" y="36010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3" name="tx103"/>
            <p:cNvSpPr/>
            <p:nvPr/>
          </p:nvSpPr>
          <p:spPr>
            <a:xfrm>
              <a:off x="7723906" y="3594589"/>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04" name="tx104"/>
            <p:cNvSpPr/>
            <p:nvPr/>
          </p:nvSpPr>
          <p:spPr>
            <a:xfrm>
              <a:off x="8000588" y="359684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5" name="tx105"/>
            <p:cNvSpPr/>
            <p:nvPr/>
          </p:nvSpPr>
          <p:spPr>
            <a:xfrm>
              <a:off x="1340617" y="3472392"/>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39.1</a:t>
              </a:r>
            </a:p>
          </p:txBody>
        </p:sp>
        <p:sp>
          <p:nvSpPr>
            <p:cNvPr id="106" name="tx106"/>
            <p:cNvSpPr/>
            <p:nvPr/>
          </p:nvSpPr>
          <p:spPr>
            <a:xfrm>
              <a:off x="2724028" y="322671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61.5</a:t>
              </a:r>
            </a:p>
          </p:txBody>
        </p:sp>
        <p:sp>
          <p:nvSpPr>
            <p:cNvPr id="107" name="tx107"/>
            <p:cNvSpPr/>
            <p:nvPr/>
          </p:nvSpPr>
          <p:spPr>
            <a:xfrm>
              <a:off x="4107440" y="366475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21.5</a:t>
              </a:r>
            </a:p>
          </p:txBody>
        </p:sp>
        <p:sp>
          <p:nvSpPr>
            <p:cNvPr id="108" name="tx108"/>
            <p:cNvSpPr/>
            <p:nvPr/>
          </p:nvSpPr>
          <p:spPr>
            <a:xfrm>
              <a:off x="5490852" y="341460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44.3</a:t>
              </a:r>
            </a:p>
          </p:txBody>
        </p:sp>
        <p:sp>
          <p:nvSpPr>
            <p:cNvPr id="109" name="tx109"/>
            <p:cNvSpPr/>
            <p:nvPr/>
          </p:nvSpPr>
          <p:spPr>
            <a:xfrm>
              <a:off x="6597581" y="348162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38.2</a:t>
              </a:r>
            </a:p>
          </p:txBody>
        </p:sp>
        <p:sp>
          <p:nvSpPr>
            <p:cNvPr id="110" name="tx110"/>
            <p:cNvSpPr/>
            <p:nvPr/>
          </p:nvSpPr>
          <p:spPr>
            <a:xfrm>
              <a:off x="6874263" y="352418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34.3</a:t>
              </a:r>
            </a:p>
          </p:txBody>
        </p:sp>
        <p:sp>
          <p:nvSpPr>
            <p:cNvPr id="111" name="tx111"/>
            <p:cNvSpPr/>
            <p:nvPr/>
          </p:nvSpPr>
          <p:spPr>
            <a:xfrm>
              <a:off x="7191629" y="35064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12" name="tx112"/>
            <p:cNvSpPr/>
            <p:nvPr/>
          </p:nvSpPr>
          <p:spPr>
            <a:xfrm>
              <a:off x="7427628" y="350274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36.3</a:t>
              </a:r>
            </a:p>
          </p:txBody>
        </p:sp>
        <p:sp>
          <p:nvSpPr>
            <p:cNvPr id="113" name="tx113"/>
            <p:cNvSpPr/>
            <p:nvPr/>
          </p:nvSpPr>
          <p:spPr>
            <a:xfrm>
              <a:off x="7744994" y="34839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14" name="tx114"/>
            <p:cNvSpPr/>
            <p:nvPr/>
          </p:nvSpPr>
          <p:spPr>
            <a:xfrm>
              <a:off x="7980993" y="348861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37.6</a:t>
              </a:r>
            </a:p>
          </p:txBody>
        </p:sp>
        <p:sp>
          <p:nvSpPr>
            <p:cNvPr id="115" name="tx115"/>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285893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176329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5" name="pl135"/>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7" name="tx137"/>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86533" y="4909475"/>
              <a:ext cx="201456" cy="201456"/>
            </a:xfrm>
            <a:prstGeom prst="rect">
              <a:avLst/>
            </a:prstGeom>
            <a:solidFill>
              <a:srgbClr val="E2231A">
                <a:alpha val="100000"/>
              </a:srgbClr>
            </a:solidFill>
          </p:spPr>
          <p:txBody>
            <a:bodyPr/>
            <a:lstStyle/>
            <a:p/>
          </p:txBody>
        </p:sp>
        <p:sp>
          <p:nvSpPr>
            <p:cNvPr id="140" name="rc140"/>
            <p:cNvSpPr/>
            <p:nvPr/>
          </p:nvSpPr>
          <p:spPr>
            <a:xfrm>
              <a:off x="5650692" y="4909475"/>
              <a:ext cx="201456" cy="201456"/>
            </a:xfrm>
            <a:prstGeom prst="rect">
              <a:avLst/>
            </a:prstGeom>
            <a:solidFill>
              <a:srgbClr val="B3B3B3">
                <a:alpha val="100000"/>
              </a:srgbClr>
            </a:solidFill>
          </p:spPr>
          <p:txBody>
            <a:bodyPr/>
            <a:lstStyle/>
            <a:p/>
          </p:txBody>
        </p:sp>
        <p:sp>
          <p:nvSpPr>
            <p:cNvPr id="141" name="tx141"/>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4" name="tx144"/>
            <p:cNvSpPr/>
            <p:nvPr/>
          </p:nvSpPr>
          <p:spPr>
            <a:xfrm>
              <a:off x="966584" y="661760"/>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2000-2024</a:t>
              </a:r>
            </a:p>
          </p:txBody>
        </p:sp>
        <p:sp>
          <p:nvSpPr>
            <p:cNvPr id="145" name="pl145"/>
            <p:cNvSpPr/>
            <p:nvPr/>
          </p:nvSpPr>
          <p:spPr>
            <a:xfrm>
              <a:off x="22122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0147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8172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6196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1135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9159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7184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52092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774644"/>
              <a:ext cx="3274361" cy="162162"/>
            </a:xfrm>
            <a:prstGeom prst="rect">
              <a:avLst/>
            </a:prstGeom>
            <a:solidFill>
              <a:srgbClr val="E2231A">
                <a:alpha val="100000"/>
              </a:srgbClr>
            </a:solidFill>
          </p:spPr>
          <p:txBody>
            <a:bodyPr/>
            <a:lstStyle/>
            <a:p/>
          </p:txBody>
        </p:sp>
        <p:sp>
          <p:nvSpPr>
            <p:cNvPr id="158" name="rc158"/>
            <p:cNvSpPr/>
            <p:nvPr/>
          </p:nvSpPr>
          <p:spPr>
            <a:xfrm>
              <a:off x="1311054" y="5571941"/>
              <a:ext cx="5464539" cy="162162"/>
            </a:xfrm>
            <a:prstGeom prst="rect">
              <a:avLst/>
            </a:prstGeom>
            <a:solidFill>
              <a:srgbClr val="E2231A">
                <a:alpha val="100000"/>
              </a:srgbClr>
            </a:solidFill>
          </p:spPr>
          <p:txBody>
            <a:bodyPr/>
            <a:lstStyle/>
            <a:p/>
          </p:txBody>
        </p:sp>
        <p:sp>
          <p:nvSpPr>
            <p:cNvPr id="159" name="rc159"/>
            <p:cNvSpPr/>
            <p:nvPr/>
          </p:nvSpPr>
          <p:spPr>
            <a:xfrm>
              <a:off x="1311054" y="5369238"/>
              <a:ext cx="5433717" cy="162162"/>
            </a:xfrm>
            <a:prstGeom prst="rect">
              <a:avLst/>
            </a:prstGeom>
            <a:solidFill>
              <a:srgbClr val="E2231A">
                <a:alpha val="100000"/>
              </a:srgbClr>
            </a:solidFill>
          </p:spPr>
          <p:txBody>
            <a:bodyPr/>
            <a:lstStyle/>
            <a:p/>
          </p:txBody>
        </p:sp>
        <p:sp>
          <p:nvSpPr>
            <p:cNvPr id="160" name="rc160"/>
            <p:cNvSpPr/>
            <p:nvPr/>
          </p:nvSpPr>
          <p:spPr>
            <a:xfrm>
              <a:off x="4585416" y="5774644"/>
              <a:ext cx="3615028" cy="162162"/>
            </a:xfrm>
            <a:prstGeom prst="rect">
              <a:avLst/>
            </a:prstGeom>
            <a:solidFill>
              <a:srgbClr val="B3B3B3">
                <a:alpha val="100000"/>
              </a:srgbClr>
            </a:solidFill>
          </p:spPr>
          <p:txBody>
            <a:bodyPr/>
            <a:lstStyle/>
            <a:p/>
          </p:txBody>
        </p:sp>
        <p:sp>
          <p:nvSpPr>
            <p:cNvPr id="161" name="rc161"/>
            <p:cNvSpPr/>
            <p:nvPr/>
          </p:nvSpPr>
          <p:spPr>
            <a:xfrm>
              <a:off x="6775594" y="5571941"/>
              <a:ext cx="1386457" cy="162162"/>
            </a:xfrm>
            <a:prstGeom prst="rect">
              <a:avLst/>
            </a:prstGeom>
            <a:solidFill>
              <a:srgbClr val="B3B3B3">
                <a:alpha val="100000"/>
              </a:srgbClr>
            </a:solidFill>
          </p:spPr>
          <p:txBody>
            <a:bodyPr/>
            <a:lstStyle/>
            <a:p/>
          </p:txBody>
        </p:sp>
        <p:sp>
          <p:nvSpPr>
            <p:cNvPr id="162" name="rc162"/>
            <p:cNvSpPr/>
            <p:nvPr/>
          </p:nvSpPr>
          <p:spPr>
            <a:xfrm>
              <a:off x="6744771" y="5369238"/>
              <a:ext cx="1340675" cy="162162"/>
            </a:xfrm>
            <a:prstGeom prst="rect">
              <a:avLst/>
            </a:prstGeom>
            <a:solidFill>
              <a:srgbClr val="B3B3B3">
                <a:alpha val="100000"/>
              </a:srgbClr>
            </a:solidFill>
          </p:spPr>
          <p:txBody>
            <a:bodyPr/>
            <a:lstStyle/>
            <a:p/>
          </p:txBody>
        </p:sp>
        <p:sp>
          <p:nvSpPr>
            <p:cNvPr id="163" name="tx163"/>
            <p:cNvSpPr/>
            <p:nvPr/>
          </p:nvSpPr>
          <p:spPr>
            <a:xfrm>
              <a:off x="8312971"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38.2</a:t>
              </a:r>
            </a:p>
          </p:txBody>
        </p:sp>
        <p:sp>
          <p:nvSpPr>
            <p:cNvPr id="164" name="tx164"/>
            <p:cNvSpPr/>
            <p:nvPr/>
          </p:nvSpPr>
          <p:spPr>
            <a:xfrm>
              <a:off x="8226360" y="560983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65" name="tx165"/>
            <p:cNvSpPr/>
            <p:nvPr/>
          </p:nvSpPr>
          <p:spPr>
            <a:xfrm>
              <a:off x="819797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37.6</a:t>
              </a:r>
            </a:p>
          </p:txBody>
        </p:sp>
        <p:sp>
          <p:nvSpPr>
            <p:cNvPr id="166" name="tx166"/>
            <p:cNvSpPr/>
            <p:nvPr/>
          </p:nvSpPr>
          <p:spPr>
            <a:xfrm>
              <a:off x="283570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18.2</a:t>
              </a:r>
            </a:p>
          </p:txBody>
        </p:sp>
        <p:sp>
          <p:nvSpPr>
            <p:cNvPr id="167" name="tx167"/>
            <p:cNvSpPr/>
            <p:nvPr/>
          </p:nvSpPr>
          <p:spPr>
            <a:xfrm>
              <a:off x="3930797"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30.3</a:t>
              </a:r>
            </a:p>
          </p:txBody>
        </p:sp>
        <p:sp>
          <p:nvSpPr>
            <p:cNvPr id="168" name="tx168"/>
            <p:cNvSpPr/>
            <p:nvPr/>
          </p:nvSpPr>
          <p:spPr>
            <a:xfrm>
              <a:off x="391538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30.1</a:t>
              </a:r>
            </a:p>
          </p:txBody>
        </p:sp>
        <p:sp>
          <p:nvSpPr>
            <p:cNvPr id="169" name="tx169"/>
            <p:cNvSpPr/>
            <p:nvPr/>
          </p:nvSpPr>
          <p:spPr>
            <a:xfrm>
              <a:off x="628040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20.1</a:t>
              </a:r>
            </a:p>
          </p:txBody>
        </p:sp>
        <p:sp>
          <p:nvSpPr>
            <p:cNvPr id="170" name="tx170"/>
            <p:cNvSpPr/>
            <p:nvPr/>
          </p:nvSpPr>
          <p:spPr>
            <a:xfrm>
              <a:off x="7388450" y="5612709"/>
              <a:ext cx="160744"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7.7</a:t>
              </a:r>
            </a:p>
          </p:txBody>
        </p:sp>
        <p:sp>
          <p:nvSpPr>
            <p:cNvPr id="171" name="tx171"/>
            <p:cNvSpPr/>
            <p:nvPr/>
          </p:nvSpPr>
          <p:spPr>
            <a:xfrm>
              <a:off x="7334737" y="540893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72" name="tx172"/>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98923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7" name="tx177"/>
            <p:cNvSpPr/>
            <p:nvPr/>
          </p:nvSpPr>
          <p:spPr>
            <a:xfrm>
              <a:off x="479170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8" name="tx178"/>
            <p:cNvSpPr/>
            <p:nvPr/>
          </p:nvSpPr>
          <p:spPr>
            <a:xfrm>
              <a:off x="6594172"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9" name="tx179"/>
            <p:cNvSpPr/>
            <p:nvPr/>
          </p:nvSpPr>
          <p:spPr>
            <a:xfrm>
              <a:off x="839663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0" name="tx180"/>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67%. This is lower than in 2019, where coverage was 82%.
30,000 children missed their routine first dose of measles vaccine.
MCV2 is typically administered to children between 18 months and five years old. MCV2 coverage remained constant at 59%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22808"/>
              <a:ext cx="3397293" cy="1028529"/>
            </a:xfrm>
            <a:custGeom>
              <a:avLst/>
              <a:pathLst>
                <a:path w="3397293" h="1028529">
                  <a:moveTo>
                    <a:pt x="0" y="514264"/>
                  </a:moveTo>
                  <a:lnTo>
                    <a:pt x="141553" y="685686"/>
                  </a:lnTo>
                  <a:lnTo>
                    <a:pt x="283107" y="857107"/>
                  </a:lnTo>
                  <a:lnTo>
                    <a:pt x="424661" y="1028529"/>
                  </a:lnTo>
                  <a:lnTo>
                    <a:pt x="566215" y="828537"/>
                  </a:lnTo>
                  <a:lnTo>
                    <a:pt x="707769" y="628545"/>
                  </a:lnTo>
                  <a:lnTo>
                    <a:pt x="849323" y="399983"/>
                  </a:lnTo>
                  <a:lnTo>
                    <a:pt x="990877" y="199991"/>
                  </a:lnTo>
                  <a:lnTo>
                    <a:pt x="1132431" y="0"/>
                  </a:lnTo>
                  <a:lnTo>
                    <a:pt x="1273984" y="28570"/>
                  </a:lnTo>
                  <a:lnTo>
                    <a:pt x="1415538" y="85710"/>
                  </a:lnTo>
                  <a:lnTo>
                    <a:pt x="1557092" y="114281"/>
                  </a:lnTo>
                  <a:lnTo>
                    <a:pt x="1698646" y="171421"/>
                  </a:lnTo>
                  <a:lnTo>
                    <a:pt x="1840200" y="199991"/>
                  </a:lnTo>
                  <a:lnTo>
                    <a:pt x="1981754" y="199991"/>
                  </a:lnTo>
                  <a:lnTo>
                    <a:pt x="2123308" y="199991"/>
                  </a:lnTo>
                  <a:lnTo>
                    <a:pt x="2264862" y="199991"/>
                  </a:lnTo>
                  <a:lnTo>
                    <a:pt x="2406416" y="199991"/>
                  </a:lnTo>
                  <a:lnTo>
                    <a:pt x="2547969" y="199991"/>
                  </a:lnTo>
                  <a:lnTo>
                    <a:pt x="2689523" y="199991"/>
                  </a:lnTo>
                  <a:lnTo>
                    <a:pt x="2831077" y="428553"/>
                  </a:lnTo>
                  <a:lnTo>
                    <a:pt x="2972631" y="628545"/>
                  </a:lnTo>
                  <a:lnTo>
                    <a:pt x="3114185" y="628545"/>
                  </a:lnTo>
                  <a:lnTo>
                    <a:pt x="3255739" y="628545"/>
                  </a:lnTo>
                  <a:lnTo>
                    <a:pt x="3397293" y="62854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22808"/>
              <a:ext cx="3397293" cy="1028529"/>
            </a:xfrm>
            <a:custGeom>
              <a:avLst/>
              <a:pathLst>
                <a:path w="3397293" h="1028529">
                  <a:moveTo>
                    <a:pt x="0" y="514264"/>
                  </a:moveTo>
                  <a:lnTo>
                    <a:pt x="141553" y="685686"/>
                  </a:lnTo>
                  <a:lnTo>
                    <a:pt x="283107" y="857107"/>
                  </a:lnTo>
                  <a:lnTo>
                    <a:pt x="424661" y="1028529"/>
                  </a:lnTo>
                  <a:lnTo>
                    <a:pt x="566215" y="828537"/>
                  </a:lnTo>
                  <a:lnTo>
                    <a:pt x="707769" y="628545"/>
                  </a:lnTo>
                  <a:lnTo>
                    <a:pt x="849323" y="399983"/>
                  </a:lnTo>
                  <a:lnTo>
                    <a:pt x="990877" y="199991"/>
                  </a:lnTo>
                  <a:lnTo>
                    <a:pt x="1132431" y="0"/>
                  </a:lnTo>
                  <a:lnTo>
                    <a:pt x="1273984" y="28570"/>
                  </a:lnTo>
                  <a:lnTo>
                    <a:pt x="1415538" y="85710"/>
                  </a:lnTo>
                  <a:lnTo>
                    <a:pt x="1557092" y="114281"/>
                  </a:lnTo>
                  <a:lnTo>
                    <a:pt x="1698646" y="171421"/>
                  </a:lnTo>
                  <a:lnTo>
                    <a:pt x="1840200" y="199991"/>
                  </a:lnTo>
                  <a:lnTo>
                    <a:pt x="1981754" y="199991"/>
                  </a:lnTo>
                  <a:lnTo>
                    <a:pt x="2123308" y="199991"/>
                  </a:lnTo>
                  <a:lnTo>
                    <a:pt x="2264862" y="199991"/>
                  </a:lnTo>
                  <a:lnTo>
                    <a:pt x="2406416" y="199991"/>
                  </a:lnTo>
                  <a:lnTo>
                    <a:pt x="2547969" y="199991"/>
                  </a:lnTo>
                  <a:lnTo>
                    <a:pt x="2689523" y="199991"/>
                  </a:lnTo>
                  <a:lnTo>
                    <a:pt x="2831077" y="428553"/>
                  </a:lnTo>
                  <a:lnTo>
                    <a:pt x="2972631" y="628545"/>
                  </a:lnTo>
                  <a:lnTo>
                    <a:pt x="3114185" y="628545"/>
                  </a:lnTo>
                  <a:lnTo>
                    <a:pt x="3255739" y="628545"/>
                  </a:lnTo>
                  <a:lnTo>
                    <a:pt x="3397293" y="62854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2" name="pl32"/>
            <p:cNvSpPr/>
            <p:nvPr/>
          </p:nvSpPr>
          <p:spPr>
            <a:xfrm>
              <a:off x="1120965" y="1322808"/>
              <a:ext cx="3397293" cy="1028529"/>
            </a:xfrm>
            <a:custGeom>
              <a:avLst/>
              <a:pathLst>
                <a:path w="3397293" h="1028529">
                  <a:moveTo>
                    <a:pt x="0" y="514264"/>
                  </a:moveTo>
                  <a:lnTo>
                    <a:pt x="141553" y="685686"/>
                  </a:lnTo>
                  <a:lnTo>
                    <a:pt x="283107" y="857107"/>
                  </a:lnTo>
                  <a:lnTo>
                    <a:pt x="424661" y="1028529"/>
                  </a:lnTo>
                  <a:lnTo>
                    <a:pt x="566215" y="828537"/>
                  </a:lnTo>
                  <a:lnTo>
                    <a:pt x="707769" y="628545"/>
                  </a:lnTo>
                  <a:lnTo>
                    <a:pt x="849323" y="399983"/>
                  </a:lnTo>
                  <a:lnTo>
                    <a:pt x="990877" y="199991"/>
                  </a:lnTo>
                  <a:lnTo>
                    <a:pt x="1132431" y="0"/>
                  </a:lnTo>
                  <a:lnTo>
                    <a:pt x="1273984" y="28570"/>
                  </a:lnTo>
                  <a:lnTo>
                    <a:pt x="1415538" y="85710"/>
                  </a:lnTo>
                  <a:lnTo>
                    <a:pt x="1557092" y="114281"/>
                  </a:lnTo>
                  <a:lnTo>
                    <a:pt x="1698646" y="171421"/>
                  </a:lnTo>
                  <a:lnTo>
                    <a:pt x="1840200" y="199991"/>
                  </a:lnTo>
                  <a:lnTo>
                    <a:pt x="1981754" y="199991"/>
                  </a:lnTo>
                  <a:lnTo>
                    <a:pt x="2123308" y="199991"/>
                  </a:lnTo>
                  <a:lnTo>
                    <a:pt x="2264862" y="199991"/>
                  </a:lnTo>
                  <a:lnTo>
                    <a:pt x="2406416" y="199991"/>
                  </a:lnTo>
                  <a:lnTo>
                    <a:pt x="2547969" y="199991"/>
                  </a:lnTo>
                  <a:lnTo>
                    <a:pt x="2689523" y="199991"/>
                  </a:lnTo>
                  <a:lnTo>
                    <a:pt x="2831077" y="428553"/>
                  </a:lnTo>
                  <a:lnTo>
                    <a:pt x="2972631" y="628545"/>
                  </a:lnTo>
                  <a:lnTo>
                    <a:pt x="3114185" y="628545"/>
                  </a:lnTo>
                  <a:lnTo>
                    <a:pt x="3255739" y="628545"/>
                  </a:lnTo>
                  <a:lnTo>
                    <a:pt x="3397293" y="62854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7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7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2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7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851" y="483177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60" name="tx60"/>
            <p:cNvSpPr/>
            <p:nvPr/>
          </p:nvSpPr>
          <p:spPr>
            <a:xfrm>
              <a:off x="28323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80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27523" y="471005"/>
              <a:ext cx="25841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Lebanon, 2000-2024</a:t>
              </a:r>
            </a:p>
          </p:txBody>
        </p:sp>
        <p:sp>
          <p:nvSpPr>
            <p:cNvPr id="63" name="pl63"/>
            <p:cNvSpPr/>
            <p:nvPr/>
          </p:nvSpPr>
          <p:spPr>
            <a:xfrm>
              <a:off x="5267799" y="36047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52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004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482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961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307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786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264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74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3221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17831"/>
              <a:ext cx="3397293" cy="2347729"/>
            </a:xfrm>
            <a:custGeom>
              <a:avLst/>
              <a:pathLst>
                <a:path w="3397293" h="2347729">
                  <a:moveTo>
                    <a:pt x="0" y="1173864"/>
                  </a:moveTo>
                  <a:lnTo>
                    <a:pt x="141553" y="1565152"/>
                  </a:lnTo>
                  <a:lnTo>
                    <a:pt x="283107" y="1956441"/>
                  </a:lnTo>
                  <a:lnTo>
                    <a:pt x="424661" y="2347729"/>
                  </a:lnTo>
                  <a:lnTo>
                    <a:pt x="566215" y="1891226"/>
                  </a:lnTo>
                  <a:lnTo>
                    <a:pt x="707769" y="1434723"/>
                  </a:lnTo>
                  <a:lnTo>
                    <a:pt x="849323" y="913005"/>
                  </a:lnTo>
                  <a:lnTo>
                    <a:pt x="990877" y="456502"/>
                  </a:lnTo>
                  <a:lnTo>
                    <a:pt x="1132431" y="0"/>
                  </a:lnTo>
                  <a:lnTo>
                    <a:pt x="1273984" y="65214"/>
                  </a:lnTo>
                  <a:lnTo>
                    <a:pt x="1415538" y="195644"/>
                  </a:lnTo>
                  <a:lnTo>
                    <a:pt x="1557092" y="260858"/>
                  </a:lnTo>
                  <a:lnTo>
                    <a:pt x="1698646" y="391288"/>
                  </a:lnTo>
                  <a:lnTo>
                    <a:pt x="1840200" y="456502"/>
                  </a:lnTo>
                  <a:lnTo>
                    <a:pt x="1981754" y="456502"/>
                  </a:lnTo>
                  <a:lnTo>
                    <a:pt x="2123308" y="456502"/>
                  </a:lnTo>
                  <a:lnTo>
                    <a:pt x="2264862" y="456502"/>
                  </a:lnTo>
                  <a:lnTo>
                    <a:pt x="2406416" y="456502"/>
                  </a:lnTo>
                  <a:lnTo>
                    <a:pt x="2547969" y="456502"/>
                  </a:lnTo>
                  <a:lnTo>
                    <a:pt x="2689523" y="456502"/>
                  </a:lnTo>
                  <a:lnTo>
                    <a:pt x="2831077" y="978220"/>
                  </a:lnTo>
                  <a:lnTo>
                    <a:pt x="2972631" y="1434723"/>
                  </a:lnTo>
                  <a:lnTo>
                    <a:pt x="3114185" y="1434723"/>
                  </a:lnTo>
                  <a:lnTo>
                    <a:pt x="3255739" y="1434723"/>
                  </a:lnTo>
                  <a:lnTo>
                    <a:pt x="3397293" y="1434723"/>
                  </a:lnTo>
                </a:path>
              </a:pathLst>
            </a:custGeom>
            <a:ln w="27101" cap="flat">
              <a:solidFill>
                <a:srgbClr val="0058AB">
                  <a:alpha val="100000"/>
                </a:srgbClr>
              </a:solidFill>
              <a:prstDash val="solid"/>
              <a:round/>
            </a:ln>
          </p:spPr>
          <p:txBody>
            <a:bodyPr/>
            <a:lstStyle/>
            <a:p/>
          </p:txBody>
        </p:sp>
        <p:sp>
          <p:nvSpPr>
            <p:cNvPr id="81" name="pl81"/>
            <p:cNvSpPr/>
            <p:nvPr/>
          </p:nvSpPr>
          <p:spPr>
            <a:xfrm>
              <a:off x="5437664" y="1974334"/>
              <a:ext cx="3397293" cy="978220"/>
            </a:xfrm>
            <a:custGeom>
              <a:avLst/>
              <a:pathLst>
                <a:path w="3397293" h="978220">
                  <a:moveTo>
                    <a:pt x="0" y="978220"/>
                  </a:moveTo>
                  <a:lnTo>
                    <a:pt x="141553" y="913005"/>
                  </a:lnTo>
                  <a:lnTo>
                    <a:pt x="283107" y="913005"/>
                  </a:lnTo>
                  <a:lnTo>
                    <a:pt x="424661" y="847791"/>
                  </a:lnTo>
                  <a:lnTo>
                    <a:pt x="566215" y="717361"/>
                  </a:lnTo>
                  <a:lnTo>
                    <a:pt x="707769" y="586932"/>
                  </a:lnTo>
                  <a:lnTo>
                    <a:pt x="849323" y="456502"/>
                  </a:lnTo>
                  <a:lnTo>
                    <a:pt x="990877" y="456502"/>
                  </a:lnTo>
                  <a:lnTo>
                    <a:pt x="1132431" y="326073"/>
                  </a:lnTo>
                  <a:lnTo>
                    <a:pt x="1273984" y="195644"/>
                  </a:lnTo>
                  <a:lnTo>
                    <a:pt x="1415538" y="130429"/>
                  </a:lnTo>
                  <a:lnTo>
                    <a:pt x="1557092" y="130429"/>
                  </a:lnTo>
                  <a:lnTo>
                    <a:pt x="1698646" y="130429"/>
                  </a:lnTo>
                  <a:lnTo>
                    <a:pt x="1840200" y="130429"/>
                  </a:lnTo>
                  <a:lnTo>
                    <a:pt x="1981754" y="130429"/>
                  </a:lnTo>
                  <a:lnTo>
                    <a:pt x="2123308" y="130429"/>
                  </a:lnTo>
                  <a:lnTo>
                    <a:pt x="2264862" y="65214"/>
                  </a:lnTo>
                  <a:lnTo>
                    <a:pt x="2406416" y="65214"/>
                  </a:lnTo>
                  <a:lnTo>
                    <a:pt x="2547969" y="0"/>
                  </a:lnTo>
                  <a:lnTo>
                    <a:pt x="2689523" y="0"/>
                  </a:lnTo>
                  <a:lnTo>
                    <a:pt x="2831077" y="195644"/>
                  </a:lnTo>
                  <a:lnTo>
                    <a:pt x="2972631" y="326073"/>
                  </a:lnTo>
                  <a:lnTo>
                    <a:pt x="3114185" y="195644"/>
                  </a:lnTo>
                  <a:lnTo>
                    <a:pt x="3255739" y="195644"/>
                  </a:lnTo>
                  <a:lnTo>
                    <a:pt x="3397293" y="1304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13475"/>
              <a:ext cx="3397293" cy="652147"/>
            </a:xfrm>
            <a:custGeom>
              <a:avLst/>
              <a:pathLst>
                <a:path w="3397293" h="652147">
                  <a:moveTo>
                    <a:pt x="0" y="391288"/>
                  </a:moveTo>
                  <a:lnTo>
                    <a:pt x="141553" y="391288"/>
                  </a:lnTo>
                  <a:lnTo>
                    <a:pt x="283107" y="456502"/>
                  </a:lnTo>
                  <a:lnTo>
                    <a:pt x="424661" y="456502"/>
                  </a:lnTo>
                  <a:lnTo>
                    <a:pt x="566215" y="391288"/>
                  </a:lnTo>
                  <a:lnTo>
                    <a:pt x="707769" y="326073"/>
                  </a:lnTo>
                  <a:lnTo>
                    <a:pt x="849323" y="326073"/>
                  </a:lnTo>
                  <a:lnTo>
                    <a:pt x="990877" y="260858"/>
                  </a:lnTo>
                  <a:lnTo>
                    <a:pt x="1132431" y="260858"/>
                  </a:lnTo>
                  <a:lnTo>
                    <a:pt x="1273984" y="130429"/>
                  </a:lnTo>
                  <a:lnTo>
                    <a:pt x="1415538" y="0"/>
                  </a:lnTo>
                  <a:lnTo>
                    <a:pt x="1557092" y="65214"/>
                  </a:lnTo>
                  <a:lnTo>
                    <a:pt x="1698646" y="195644"/>
                  </a:lnTo>
                  <a:lnTo>
                    <a:pt x="1840200" y="130429"/>
                  </a:lnTo>
                  <a:lnTo>
                    <a:pt x="1981754" y="195644"/>
                  </a:lnTo>
                  <a:lnTo>
                    <a:pt x="2123308" y="195644"/>
                  </a:lnTo>
                  <a:lnTo>
                    <a:pt x="2264862" y="65214"/>
                  </a:lnTo>
                  <a:lnTo>
                    <a:pt x="2406416" y="130429"/>
                  </a:lnTo>
                  <a:lnTo>
                    <a:pt x="2547969" y="260858"/>
                  </a:lnTo>
                  <a:lnTo>
                    <a:pt x="2689523" y="260858"/>
                  </a:lnTo>
                  <a:lnTo>
                    <a:pt x="2831077" y="326073"/>
                  </a:lnTo>
                  <a:lnTo>
                    <a:pt x="2972631" y="391288"/>
                  </a:lnTo>
                  <a:lnTo>
                    <a:pt x="3114185" y="391288"/>
                  </a:lnTo>
                  <a:lnTo>
                    <a:pt x="3255739" y="521717"/>
                  </a:lnTo>
                  <a:lnTo>
                    <a:pt x="3397293" y="652147"/>
                  </a:lnTo>
                </a:path>
              </a:pathLst>
            </a:custGeom>
            <a:ln w="27101" cap="flat">
              <a:solidFill>
                <a:srgbClr val="961A49">
                  <a:alpha val="100000"/>
                </a:srgbClr>
              </a:solidFill>
              <a:prstDash val="solid"/>
              <a:round/>
            </a:ln>
          </p:spPr>
          <p:txBody>
            <a:bodyPr/>
            <a:lstStyle/>
            <a:p/>
          </p:txBody>
        </p:sp>
        <p:sp>
          <p:nvSpPr>
            <p:cNvPr id="83" name="pl83"/>
            <p:cNvSpPr/>
            <p:nvPr/>
          </p:nvSpPr>
          <p:spPr>
            <a:xfrm>
              <a:off x="5437664" y="19743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17831"/>
              <a:ext cx="3397293" cy="2347729"/>
            </a:xfrm>
            <a:custGeom>
              <a:avLst/>
              <a:pathLst>
                <a:path w="3397293" h="2347729">
                  <a:moveTo>
                    <a:pt x="0" y="1173864"/>
                  </a:moveTo>
                  <a:lnTo>
                    <a:pt x="141553" y="1565152"/>
                  </a:lnTo>
                  <a:lnTo>
                    <a:pt x="283107" y="1956441"/>
                  </a:lnTo>
                  <a:lnTo>
                    <a:pt x="424661" y="2347729"/>
                  </a:lnTo>
                  <a:lnTo>
                    <a:pt x="566215" y="1891226"/>
                  </a:lnTo>
                  <a:lnTo>
                    <a:pt x="707769" y="1434723"/>
                  </a:lnTo>
                  <a:lnTo>
                    <a:pt x="849323" y="913005"/>
                  </a:lnTo>
                  <a:lnTo>
                    <a:pt x="990877" y="456502"/>
                  </a:lnTo>
                  <a:lnTo>
                    <a:pt x="1132431" y="0"/>
                  </a:lnTo>
                  <a:lnTo>
                    <a:pt x="1273984" y="65214"/>
                  </a:lnTo>
                  <a:lnTo>
                    <a:pt x="1415538" y="195644"/>
                  </a:lnTo>
                  <a:lnTo>
                    <a:pt x="1557092" y="260858"/>
                  </a:lnTo>
                  <a:lnTo>
                    <a:pt x="1698646" y="391288"/>
                  </a:lnTo>
                  <a:lnTo>
                    <a:pt x="1840200" y="456502"/>
                  </a:lnTo>
                  <a:lnTo>
                    <a:pt x="1981754" y="456502"/>
                  </a:lnTo>
                  <a:lnTo>
                    <a:pt x="2123308" y="456502"/>
                  </a:lnTo>
                  <a:lnTo>
                    <a:pt x="2264862" y="456502"/>
                  </a:lnTo>
                  <a:lnTo>
                    <a:pt x="2406416" y="456502"/>
                  </a:lnTo>
                  <a:lnTo>
                    <a:pt x="2547969" y="456502"/>
                  </a:lnTo>
                  <a:lnTo>
                    <a:pt x="2689523" y="456502"/>
                  </a:lnTo>
                  <a:lnTo>
                    <a:pt x="2831077" y="978220"/>
                  </a:lnTo>
                  <a:lnTo>
                    <a:pt x="2972631" y="1434723"/>
                  </a:lnTo>
                  <a:lnTo>
                    <a:pt x="3114185" y="1434723"/>
                  </a:lnTo>
                  <a:lnTo>
                    <a:pt x="3255739" y="1434723"/>
                  </a:lnTo>
                  <a:lnTo>
                    <a:pt x="3397293" y="143472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13487"/>
              <a:ext cx="0" cy="1278208"/>
            </a:xfrm>
            <a:custGeom>
              <a:avLst/>
              <a:pathLst>
                <a:path w="0" h="1278208">
                  <a:moveTo>
                    <a:pt x="0" y="127820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13487"/>
              <a:ext cx="0" cy="1539067"/>
            </a:xfrm>
            <a:custGeom>
              <a:avLst/>
              <a:pathLst>
                <a:path w="0" h="1539067">
                  <a:moveTo>
                    <a:pt x="0" y="15390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13487"/>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13487"/>
              <a:ext cx="0" cy="560846"/>
            </a:xfrm>
            <a:custGeom>
              <a:avLst/>
              <a:pathLst>
                <a:path w="0" h="560846">
                  <a:moveTo>
                    <a:pt x="0" y="56084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13487"/>
              <a:ext cx="0" cy="560846"/>
            </a:xfrm>
            <a:custGeom>
              <a:avLst/>
              <a:pathLst>
                <a:path w="0" h="560846">
                  <a:moveTo>
                    <a:pt x="0" y="5608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13487"/>
              <a:ext cx="0" cy="1539067"/>
            </a:xfrm>
            <a:custGeom>
              <a:avLst/>
              <a:pathLst>
                <a:path w="0" h="1539067">
                  <a:moveTo>
                    <a:pt x="0" y="15390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13487"/>
              <a:ext cx="0" cy="1539067"/>
            </a:xfrm>
            <a:custGeom>
              <a:avLst/>
              <a:pathLst>
                <a:path w="0" h="1539067">
                  <a:moveTo>
                    <a:pt x="0" y="15390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17831"/>
              <a:ext cx="3397293" cy="2347729"/>
            </a:xfrm>
            <a:custGeom>
              <a:avLst/>
              <a:pathLst>
                <a:path w="3397293" h="2347729">
                  <a:moveTo>
                    <a:pt x="0" y="1173864"/>
                  </a:moveTo>
                  <a:lnTo>
                    <a:pt x="141553" y="1565152"/>
                  </a:lnTo>
                  <a:lnTo>
                    <a:pt x="283107" y="1956441"/>
                  </a:lnTo>
                  <a:lnTo>
                    <a:pt x="424661" y="2347729"/>
                  </a:lnTo>
                  <a:lnTo>
                    <a:pt x="566215" y="1891226"/>
                  </a:lnTo>
                  <a:lnTo>
                    <a:pt x="707769" y="1434723"/>
                  </a:lnTo>
                  <a:lnTo>
                    <a:pt x="849323" y="913005"/>
                  </a:lnTo>
                  <a:lnTo>
                    <a:pt x="990877" y="456502"/>
                  </a:lnTo>
                  <a:lnTo>
                    <a:pt x="1132431" y="0"/>
                  </a:lnTo>
                  <a:lnTo>
                    <a:pt x="1273984" y="65214"/>
                  </a:lnTo>
                  <a:lnTo>
                    <a:pt x="1415538" y="195644"/>
                  </a:lnTo>
                  <a:lnTo>
                    <a:pt x="1557092" y="260858"/>
                  </a:lnTo>
                  <a:lnTo>
                    <a:pt x="1698646" y="391288"/>
                  </a:lnTo>
                  <a:lnTo>
                    <a:pt x="1840200" y="456502"/>
                  </a:lnTo>
                  <a:lnTo>
                    <a:pt x="1981754" y="456502"/>
                  </a:lnTo>
                  <a:lnTo>
                    <a:pt x="2123308" y="456502"/>
                  </a:lnTo>
                  <a:lnTo>
                    <a:pt x="2264862" y="456502"/>
                  </a:lnTo>
                  <a:lnTo>
                    <a:pt x="2406416" y="456502"/>
                  </a:lnTo>
                  <a:lnTo>
                    <a:pt x="2547969" y="456502"/>
                  </a:lnTo>
                  <a:lnTo>
                    <a:pt x="2689523" y="456502"/>
                  </a:lnTo>
                  <a:lnTo>
                    <a:pt x="2831077" y="978220"/>
                  </a:lnTo>
                  <a:lnTo>
                    <a:pt x="2972631" y="1434723"/>
                  </a:lnTo>
                  <a:lnTo>
                    <a:pt x="3114185" y="1434723"/>
                  </a:lnTo>
                  <a:lnTo>
                    <a:pt x="3255739" y="1434723"/>
                  </a:lnTo>
                  <a:lnTo>
                    <a:pt x="3397293" y="1434723"/>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482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067093" y="13469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823058" y="13486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530827" y="1346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346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15063" y="13469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9" name="tx99"/>
            <p:cNvSpPr/>
            <p:nvPr/>
          </p:nvSpPr>
          <p:spPr>
            <a:xfrm>
              <a:off x="8756617" y="13469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0" name="tx100"/>
            <p:cNvSpPr/>
            <p:nvPr/>
          </p:nvSpPr>
          <p:spPr>
            <a:xfrm>
              <a:off x="8902429" y="20656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32518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2" name="tx102"/>
            <p:cNvSpPr/>
            <p:nvPr/>
          </p:nvSpPr>
          <p:spPr>
            <a:xfrm>
              <a:off x="5003259" y="387859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2265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5743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92221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2700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4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4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19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44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550" y="483177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120" name="tx120"/>
            <p:cNvSpPr/>
            <p:nvPr/>
          </p:nvSpPr>
          <p:spPr>
            <a:xfrm>
              <a:off x="71490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150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246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396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3546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321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471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621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387094" cy="149993"/>
            </a:xfrm>
            <a:prstGeom prst="rect">
              <a:avLst/>
            </a:prstGeom>
            <a:solidFill>
              <a:srgbClr val="E2231A">
                <a:alpha val="80000"/>
              </a:srgbClr>
            </a:solidFill>
          </p:spPr>
          <p:txBody>
            <a:bodyPr/>
            <a:lstStyle/>
            <a:p/>
          </p:txBody>
        </p:sp>
        <p:sp>
          <p:nvSpPr>
            <p:cNvPr id="134" name="rc134"/>
            <p:cNvSpPr/>
            <p:nvPr/>
          </p:nvSpPr>
          <p:spPr>
            <a:xfrm>
              <a:off x="1317178" y="5637654"/>
              <a:ext cx="7321564" cy="149993"/>
            </a:xfrm>
            <a:prstGeom prst="rect">
              <a:avLst/>
            </a:prstGeom>
            <a:solidFill>
              <a:srgbClr val="E2231A">
                <a:alpha val="80000"/>
              </a:srgbClr>
            </a:solidFill>
          </p:spPr>
          <p:txBody>
            <a:bodyPr/>
            <a:lstStyle/>
            <a:p/>
          </p:txBody>
        </p:sp>
        <p:sp>
          <p:nvSpPr>
            <p:cNvPr id="135" name="rc135"/>
            <p:cNvSpPr/>
            <p:nvPr/>
          </p:nvSpPr>
          <p:spPr>
            <a:xfrm>
              <a:off x="1317178" y="5450161"/>
              <a:ext cx="7280268"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048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71989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813490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Lebanon (67%) was 17 percentage points lower than the global average (84%) and 14 percentage points lower than the average across all MENA countries (81%).
National MCV1 coverage was 15 percentage points lower than in 2019 (82%).
This equates to 30,000 unvaccinated children in 2024 compared to 18,000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F26A21">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Lebanon ranked number 3 out of 20 countries for lowest MCV1 coverage (based on tied ranks).
Lebanon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4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69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135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47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913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357417"/>
              <a:ext cx="249522" cy="745279"/>
            </a:xfrm>
            <a:prstGeom prst="rect">
              <a:avLst/>
            </a:prstGeom>
            <a:solidFill>
              <a:srgbClr val="80BD41">
                <a:alpha val="100000"/>
              </a:srgbClr>
            </a:solidFill>
          </p:spPr>
          <p:txBody>
            <a:bodyPr/>
            <a:lstStyle/>
            <a:p/>
          </p:txBody>
        </p:sp>
        <p:sp>
          <p:nvSpPr>
            <p:cNvPr id="22" name="rc22"/>
            <p:cNvSpPr/>
            <p:nvPr/>
          </p:nvSpPr>
          <p:spPr>
            <a:xfrm>
              <a:off x="1296273" y="3053018"/>
              <a:ext cx="249522" cy="304398"/>
            </a:xfrm>
            <a:prstGeom prst="rect">
              <a:avLst/>
            </a:prstGeom>
            <a:solidFill>
              <a:srgbClr val="E2231A">
                <a:alpha val="100000"/>
              </a:srgbClr>
            </a:solidFill>
          </p:spPr>
          <p:txBody>
            <a:bodyPr/>
            <a:lstStyle/>
            <a:p/>
          </p:txBody>
        </p:sp>
        <p:sp>
          <p:nvSpPr>
            <p:cNvPr id="23" name="rc23"/>
            <p:cNvSpPr/>
            <p:nvPr/>
          </p:nvSpPr>
          <p:spPr>
            <a:xfrm>
              <a:off x="1573521" y="3416586"/>
              <a:ext cx="249522" cy="686110"/>
            </a:xfrm>
            <a:prstGeom prst="rect">
              <a:avLst/>
            </a:prstGeom>
            <a:solidFill>
              <a:srgbClr val="80BD41">
                <a:alpha val="100000"/>
              </a:srgbClr>
            </a:solidFill>
          </p:spPr>
          <p:txBody>
            <a:bodyPr/>
            <a:lstStyle/>
            <a:p/>
          </p:txBody>
        </p:sp>
        <p:sp>
          <p:nvSpPr>
            <p:cNvPr id="24" name="rc24"/>
            <p:cNvSpPr/>
            <p:nvPr/>
          </p:nvSpPr>
          <p:spPr>
            <a:xfrm>
              <a:off x="1573521" y="3047125"/>
              <a:ext cx="249522" cy="369461"/>
            </a:xfrm>
            <a:prstGeom prst="rect">
              <a:avLst/>
            </a:prstGeom>
            <a:solidFill>
              <a:srgbClr val="E2231A">
                <a:alpha val="100000"/>
              </a:srgbClr>
            </a:solidFill>
          </p:spPr>
          <p:txBody>
            <a:bodyPr/>
            <a:lstStyle/>
            <a:p/>
          </p:txBody>
        </p:sp>
        <p:sp>
          <p:nvSpPr>
            <p:cNvPr id="25" name="rc25"/>
            <p:cNvSpPr/>
            <p:nvPr/>
          </p:nvSpPr>
          <p:spPr>
            <a:xfrm>
              <a:off x="1850769" y="3483730"/>
              <a:ext cx="249522" cy="618967"/>
            </a:xfrm>
            <a:prstGeom prst="rect">
              <a:avLst/>
            </a:prstGeom>
            <a:solidFill>
              <a:srgbClr val="80BD41">
                <a:alpha val="100000"/>
              </a:srgbClr>
            </a:solidFill>
          </p:spPr>
          <p:txBody>
            <a:bodyPr/>
            <a:lstStyle/>
            <a:p/>
          </p:txBody>
        </p:sp>
        <p:sp>
          <p:nvSpPr>
            <p:cNvPr id="26" name="rc26"/>
            <p:cNvSpPr/>
            <p:nvPr/>
          </p:nvSpPr>
          <p:spPr>
            <a:xfrm>
              <a:off x="1850769" y="3053596"/>
              <a:ext cx="249522" cy="430133"/>
            </a:xfrm>
            <a:prstGeom prst="rect">
              <a:avLst/>
            </a:prstGeom>
            <a:solidFill>
              <a:srgbClr val="E2231A">
                <a:alpha val="100000"/>
              </a:srgbClr>
            </a:solidFill>
          </p:spPr>
          <p:txBody>
            <a:bodyPr/>
            <a:lstStyle/>
            <a:p/>
          </p:txBody>
        </p:sp>
        <p:sp>
          <p:nvSpPr>
            <p:cNvPr id="27" name="rc27"/>
            <p:cNvSpPr/>
            <p:nvPr/>
          </p:nvSpPr>
          <p:spPr>
            <a:xfrm>
              <a:off x="2128016" y="3555496"/>
              <a:ext cx="249522" cy="547201"/>
            </a:xfrm>
            <a:prstGeom prst="rect">
              <a:avLst/>
            </a:prstGeom>
            <a:solidFill>
              <a:srgbClr val="80BD41">
                <a:alpha val="100000"/>
              </a:srgbClr>
            </a:solidFill>
          </p:spPr>
          <p:txBody>
            <a:bodyPr/>
            <a:lstStyle/>
            <a:p/>
          </p:txBody>
        </p:sp>
        <p:sp>
          <p:nvSpPr>
            <p:cNvPr id="28" name="rc28"/>
            <p:cNvSpPr/>
            <p:nvPr/>
          </p:nvSpPr>
          <p:spPr>
            <a:xfrm>
              <a:off x="2128016" y="3070238"/>
              <a:ext cx="249522" cy="485258"/>
            </a:xfrm>
            <a:prstGeom prst="rect">
              <a:avLst/>
            </a:prstGeom>
            <a:solidFill>
              <a:srgbClr val="E2231A">
                <a:alpha val="100000"/>
              </a:srgbClr>
            </a:solidFill>
          </p:spPr>
          <p:txBody>
            <a:bodyPr/>
            <a:lstStyle/>
            <a:p/>
          </p:txBody>
        </p:sp>
        <p:sp>
          <p:nvSpPr>
            <p:cNvPr id="29" name="rc29"/>
            <p:cNvSpPr/>
            <p:nvPr/>
          </p:nvSpPr>
          <p:spPr>
            <a:xfrm>
              <a:off x="2405264" y="3493437"/>
              <a:ext cx="249522" cy="609259"/>
            </a:xfrm>
            <a:prstGeom prst="rect">
              <a:avLst/>
            </a:prstGeom>
            <a:solidFill>
              <a:srgbClr val="80BD41">
                <a:alpha val="100000"/>
              </a:srgbClr>
            </a:solidFill>
          </p:spPr>
          <p:txBody>
            <a:bodyPr/>
            <a:lstStyle/>
            <a:p/>
          </p:txBody>
        </p:sp>
        <p:sp>
          <p:nvSpPr>
            <p:cNvPr id="30" name="rc30"/>
            <p:cNvSpPr/>
            <p:nvPr/>
          </p:nvSpPr>
          <p:spPr>
            <a:xfrm>
              <a:off x="2405264" y="3087226"/>
              <a:ext cx="249522" cy="406211"/>
            </a:xfrm>
            <a:prstGeom prst="rect">
              <a:avLst/>
            </a:prstGeom>
            <a:solidFill>
              <a:srgbClr val="E2231A">
                <a:alpha val="100000"/>
              </a:srgbClr>
            </a:solidFill>
          </p:spPr>
          <p:txBody>
            <a:bodyPr/>
            <a:lstStyle/>
            <a:p/>
          </p:txBody>
        </p:sp>
        <p:sp>
          <p:nvSpPr>
            <p:cNvPr id="31" name="rc31"/>
            <p:cNvSpPr/>
            <p:nvPr/>
          </p:nvSpPr>
          <p:spPr>
            <a:xfrm>
              <a:off x="2682512" y="3435539"/>
              <a:ext cx="249522" cy="667157"/>
            </a:xfrm>
            <a:prstGeom prst="rect">
              <a:avLst/>
            </a:prstGeom>
            <a:solidFill>
              <a:srgbClr val="80BD41">
                <a:alpha val="100000"/>
              </a:srgbClr>
            </a:solidFill>
          </p:spPr>
          <p:txBody>
            <a:bodyPr/>
            <a:lstStyle/>
            <a:p/>
          </p:txBody>
        </p:sp>
        <p:sp>
          <p:nvSpPr>
            <p:cNvPr id="32" name="rc32"/>
            <p:cNvSpPr/>
            <p:nvPr/>
          </p:nvSpPr>
          <p:spPr>
            <a:xfrm>
              <a:off x="2682512" y="3106987"/>
              <a:ext cx="249522" cy="328551"/>
            </a:xfrm>
            <a:prstGeom prst="rect">
              <a:avLst/>
            </a:prstGeom>
            <a:solidFill>
              <a:srgbClr val="E2231A">
                <a:alpha val="100000"/>
              </a:srgbClr>
            </a:solidFill>
          </p:spPr>
          <p:txBody>
            <a:bodyPr/>
            <a:lstStyle/>
            <a:p/>
          </p:txBody>
        </p:sp>
        <p:sp>
          <p:nvSpPr>
            <p:cNvPr id="33" name="rc33"/>
            <p:cNvSpPr/>
            <p:nvPr/>
          </p:nvSpPr>
          <p:spPr>
            <a:xfrm>
              <a:off x="2959759" y="3358919"/>
              <a:ext cx="249522" cy="743777"/>
            </a:xfrm>
            <a:prstGeom prst="rect">
              <a:avLst/>
            </a:prstGeom>
            <a:solidFill>
              <a:srgbClr val="80BD41">
                <a:alpha val="100000"/>
              </a:srgbClr>
            </a:solidFill>
          </p:spPr>
          <p:txBody>
            <a:bodyPr/>
            <a:lstStyle/>
            <a:p/>
          </p:txBody>
        </p:sp>
        <p:sp>
          <p:nvSpPr>
            <p:cNvPr id="34" name="rc34"/>
            <p:cNvSpPr/>
            <p:nvPr/>
          </p:nvSpPr>
          <p:spPr>
            <a:xfrm>
              <a:off x="2959759" y="3111032"/>
              <a:ext cx="249522" cy="247887"/>
            </a:xfrm>
            <a:prstGeom prst="rect">
              <a:avLst/>
            </a:prstGeom>
            <a:solidFill>
              <a:srgbClr val="E2231A">
                <a:alpha val="100000"/>
              </a:srgbClr>
            </a:solidFill>
          </p:spPr>
          <p:txBody>
            <a:bodyPr/>
            <a:lstStyle/>
            <a:p/>
          </p:txBody>
        </p:sp>
        <p:sp>
          <p:nvSpPr>
            <p:cNvPr id="35" name="rc35"/>
            <p:cNvSpPr/>
            <p:nvPr/>
          </p:nvSpPr>
          <p:spPr>
            <a:xfrm>
              <a:off x="3237007" y="3287962"/>
              <a:ext cx="249522" cy="814734"/>
            </a:xfrm>
            <a:prstGeom prst="rect">
              <a:avLst/>
            </a:prstGeom>
            <a:solidFill>
              <a:srgbClr val="80BD41">
                <a:alpha val="100000"/>
              </a:srgbClr>
            </a:solidFill>
          </p:spPr>
          <p:txBody>
            <a:bodyPr/>
            <a:lstStyle/>
            <a:p/>
          </p:txBody>
        </p:sp>
        <p:sp>
          <p:nvSpPr>
            <p:cNvPr id="36" name="rc36"/>
            <p:cNvSpPr/>
            <p:nvPr/>
          </p:nvSpPr>
          <p:spPr>
            <a:xfrm>
              <a:off x="3237007" y="3109183"/>
              <a:ext cx="249522" cy="178779"/>
            </a:xfrm>
            <a:prstGeom prst="rect">
              <a:avLst/>
            </a:prstGeom>
            <a:solidFill>
              <a:srgbClr val="E2231A">
                <a:alpha val="100000"/>
              </a:srgbClr>
            </a:solidFill>
          </p:spPr>
          <p:txBody>
            <a:bodyPr/>
            <a:lstStyle/>
            <a:p/>
          </p:txBody>
        </p:sp>
        <p:sp>
          <p:nvSpPr>
            <p:cNvPr id="37" name="rc37"/>
            <p:cNvSpPr/>
            <p:nvPr/>
          </p:nvSpPr>
          <p:spPr>
            <a:xfrm>
              <a:off x="3514255" y="3210996"/>
              <a:ext cx="249522" cy="891700"/>
            </a:xfrm>
            <a:prstGeom prst="rect">
              <a:avLst/>
            </a:prstGeom>
            <a:solidFill>
              <a:srgbClr val="80BD41">
                <a:alpha val="100000"/>
              </a:srgbClr>
            </a:solidFill>
          </p:spPr>
          <p:txBody>
            <a:bodyPr/>
            <a:lstStyle/>
            <a:p/>
          </p:txBody>
        </p:sp>
        <p:sp>
          <p:nvSpPr>
            <p:cNvPr id="38" name="rc38"/>
            <p:cNvSpPr/>
            <p:nvPr/>
          </p:nvSpPr>
          <p:spPr>
            <a:xfrm>
              <a:off x="3514255" y="3100747"/>
              <a:ext cx="249522" cy="110249"/>
            </a:xfrm>
            <a:prstGeom prst="rect">
              <a:avLst/>
            </a:prstGeom>
            <a:solidFill>
              <a:srgbClr val="E2231A">
                <a:alpha val="100000"/>
              </a:srgbClr>
            </a:solidFill>
          </p:spPr>
          <p:txBody>
            <a:bodyPr/>
            <a:lstStyle/>
            <a:p/>
          </p:txBody>
        </p:sp>
        <p:sp>
          <p:nvSpPr>
            <p:cNvPr id="39" name="rc39"/>
            <p:cNvSpPr/>
            <p:nvPr/>
          </p:nvSpPr>
          <p:spPr>
            <a:xfrm>
              <a:off x="3791502" y="3198746"/>
              <a:ext cx="249522" cy="903950"/>
            </a:xfrm>
            <a:prstGeom prst="rect">
              <a:avLst/>
            </a:prstGeom>
            <a:solidFill>
              <a:srgbClr val="80BD41">
                <a:alpha val="100000"/>
              </a:srgbClr>
            </a:solidFill>
          </p:spPr>
          <p:txBody>
            <a:bodyPr/>
            <a:lstStyle/>
            <a:p/>
          </p:txBody>
        </p:sp>
        <p:sp>
          <p:nvSpPr>
            <p:cNvPr id="40" name="rc40"/>
            <p:cNvSpPr/>
            <p:nvPr/>
          </p:nvSpPr>
          <p:spPr>
            <a:xfrm>
              <a:off x="3791502" y="3075438"/>
              <a:ext cx="249522" cy="123308"/>
            </a:xfrm>
            <a:prstGeom prst="rect">
              <a:avLst/>
            </a:prstGeom>
            <a:solidFill>
              <a:srgbClr val="E2231A">
                <a:alpha val="100000"/>
              </a:srgbClr>
            </a:solidFill>
          </p:spPr>
          <p:txBody>
            <a:bodyPr/>
            <a:lstStyle/>
            <a:p/>
          </p:txBody>
        </p:sp>
        <p:sp>
          <p:nvSpPr>
            <p:cNvPr id="41" name="rc41"/>
            <p:cNvSpPr/>
            <p:nvPr/>
          </p:nvSpPr>
          <p:spPr>
            <a:xfrm>
              <a:off x="4068750" y="3180025"/>
              <a:ext cx="249522" cy="922672"/>
            </a:xfrm>
            <a:prstGeom prst="rect">
              <a:avLst/>
            </a:prstGeom>
            <a:solidFill>
              <a:srgbClr val="80BD41">
                <a:alpha val="100000"/>
              </a:srgbClr>
            </a:solidFill>
          </p:spPr>
          <p:txBody>
            <a:bodyPr/>
            <a:lstStyle/>
            <a:p/>
          </p:txBody>
        </p:sp>
        <p:sp>
          <p:nvSpPr>
            <p:cNvPr id="42" name="rc42"/>
            <p:cNvSpPr/>
            <p:nvPr/>
          </p:nvSpPr>
          <p:spPr>
            <a:xfrm>
              <a:off x="4068750" y="3029790"/>
              <a:ext cx="249522" cy="150234"/>
            </a:xfrm>
            <a:prstGeom prst="rect">
              <a:avLst/>
            </a:prstGeom>
            <a:solidFill>
              <a:srgbClr val="E2231A">
                <a:alpha val="100000"/>
              </a:srgbClr>
            </a:solidFill>
          </p:spPr>
          <p:txBody>
            <a:bodyPr/>
            <a:lstStyle/>
            <a:p/>
          </p:txBody>
        </p:sp>
        <p:sp>
          <p:nvSpPr>
            <p:cNvPr id="43" name="rc43"/>
            <p:cNvSpPr/>
            <p:nvPr/>
          </p:nvSpPr>
          <p:spPr>
            <a:xfrm>
              <a:off x="4345998" y="3159454"/>
              <a:ext cx="249522" cy="943242"/>
            </a:xfrm>
            <a:prstGeom prst="rect">
              <a:avLst/>
            </a:prstGeom>
            <a:solidFill>
              <a:srgbClr val="80BD41">
                <a:alpha val="100000"/>
              </a:srgbClr>
            </a:solidFill>
          </p:spPr>
          <p:txBody>
            <a:bodyPr/>
            <a:lstStyle/>
            <a:p/>
          </p:txBody>
        </p:sp>
        <p:sp>
          <p:nvSpPr>
            <p:cNvPr id="44" name="rc44"/>
            <p:cNvSpPr/>
            <p:nvPr/>
          </p:nvSpPr>
          <p:spPr>
            <a:xfrm>
              <a:off x="4345998" y="2993040"/>
              <a:ext cx="249522" cy="166413"/>
            </a:xfrm>
            <a:prstGeom prst="rect">
              <a:avLst/>
            </a:prstGeom>
            <a:solidFill>
              <a:srgbClr val="E2231A">
                <a:alpha val="100000"/>
              </a:srgbClr>
            </a:solidFill>
          </p:spPr>
          <p:txBody>
            <a:bodyPr/>
            <a:lstStyle/>
            <a:p/>
          </p:txBody>
        </p:sp>
        <p:sp>
          <p:nvSpPr>
            <p:cNvPr id="45" name="rc45"/>
            <p:cNvSpPr/>
            <p:nvPr/>
          </p:nvSpPr>
          <p:spPr>
            <a:xfrm>
              <a:off x="4623245" y="3159916"/>
              <a:ext cx="249522" cy="942780"/>
            </a:xfrm>
            <a:prstGeom prst="rect">
              <a:avLst/>
            </a:prstGeom>
            <a:solidFill>
              <a:srgbClr val="80BD41">
                <a:alpha val="100000"/>
              </a:srgbClr>
            </a:solidFill>
          </p:spPr>
          <p:txBody>
            <a:bodyPr/>
            <a:lstStyle/>
            <a:p/>
          </p:txBody>
        </p:sp>
        <p:sp>
          <p:nvSpPr>
            <p:cNvPr id="46" name="rc46"/>
            <p:cNvSpPr/>
            <p:nvPr/>
          </p:nvSpPr>
          <p:spPr>
            <a:xfrm>
              <a:off x="4623245" y="2966807"/>
              <a:ext cx="249522" cy="193109"/>
            </a:xfrm>
            <a:prstGeom prst="rect">
              <a:avLst/>
            </a:prstGeom>
            <a:solidFill>
              <a:srgbClr val="E2231A">
                <a:alpha val="100000"/>
              </a:srgbClr>
            </a:solidFill>
          </p:spPr>
          <p:txBody>
            <a:bodyPr/>
            <a:lstStyle/>
            <a:p/>
          </p:txBody>
        </p:sp>
        <p:sp>
          <p:nvSpPr>
            <p:cNvPr id="47" name="rc47"/>
            <p:cNvSpPr/>
            <p:nvPr/>
          </p:nvSpPr>
          <p:spPr>
            <a:xfrm>
              <a:off x="4900493" y="3131949"/>
              <a:ext cx="249522" cy="970747"/>
            </a:xfrm>
            <a:prstGeom prst="rect">
              <a:avLst/>
            </a:prstGeom>
            <a:solidFill>
              <a:srgbClr val="80BD41">
                <a:alpha val="100000"/>
              </a:srgbClr>
            </a:solidFill>
          </p:spPr>
          <p:txBody>
            <a:bodyPr/>
            <a:lstStyle/>
            <a:p/>
          </p:txBody>
        </p:sp>
        <p:sp>
          <p:nvSpPr>
            <p:cNvPr id="48" name="rc48"/>
            <p:cNvSpPr/>
            <p:nvPr/>
          </p:nvSpPr>
          <p:spPr>
            <a:xfrm>
              <a:off x="4900493" y="2918847"/>
              <a:ext cx="249522" cy="213102"/>
            </a:xfrm>
            <a:prstGeom prst="rect">
              <a:avLst/>
            </a:prstGeom>
            <a:solidFill>
              <a:srgbClr val="E2231A">
                <a:alpha val="100000"/>
              </a:srgbClr>
            </a:solidFill>
          </p:spPr>
          <p:txBody>
            <a:bodyPr/>
            <a:lstStyle/>
            <a:p/>
          </p:txBody>
        </p:sp>
        <p:sp>
          <p:nvSpPr>
            <p:cNvPr id="49" name="rc49"/>
            <p:cNvSpPr/>
            <p:nvPr/>
          </p:nvSpPr>
          <p:spPr>
            <a:xfrm>
              <a:off x="5177741" y="2982755"/>
              <a:ext cx="249522" cy="1119941"/>
            </a:xfrm>
            <a:prstGeom prst="rect">
              <a:avLst/>
            </a:prstGeom>
            <a:solidFill>
              <a:srgbClr val="80BD41">
                <a:alpha val="100000"/>
              </a:srgbClr>
            </a:solidFill>
          </p:spPr>
          <p:txBody>
            <a:bodyPr/>
            <a:lstStyle/>
            <a:p/>
          </p:txBody>
        </p:sp>
        <p:sp>
          <p:nvSpPr>
            <p:cNvPr id="50" name="rc50"/>
            <p:cNvSpPr/>
            <p:nvPr/>
          </p:nvSpPr>
          <p:spPr>
            <a:xfrm>
              <a:off x="5177741" y="2736948"/>
              <a:ext cx="249522" cy="245807"/>
            </a:xfrm>
            <a:prstGeom prst="rect">
              <a:avLst/>
            </a:prstGeom>
            <a:solidFill>
              <a:srgbClr val="E2231A">
                <a:alpha val="100000"/>
              </a:srgbClr>
            </a:solidFill>
          </p:spPr>
          <p:txBody>
            <a:bodyPr/>
            <a:lstStyle/>
            <a:p/>
          </p:txBody>
        </p:sp>
        <p:sp>
          <p:nvSpPr>
            <p:cNvPr id="51" name="rc51"/>
            <p:cNvSpPr/>
            <p:nvPr/>
          </p:nvSpPr>
          <p:spPr>
            <a:xfrm>
              <a:off x="5454988" y="2915727"/>
              <a:ext cx="249522" cy="1186969"/>
            </a:xfrm>
            <a:prstGeom prst="rect">
              <a:avLst/>
            </a:prstGeom>
            <a:solidFill>
              <a:srgbClr val="80BD41">
                <a:alpha val="100000"/>
              </a:srgbClr>
            </a:solidFill>
          </p:spPr>
          <p:txBody>
            <a:bodyPr/>
            <a:lstStyle/>
            <a:p/>
          </p:txBody>
        </p:sp>
        <p:sp>
          <p:nvSpPr>
            <p:cNvPr id="52" name="rc52"/>
            <p:cNvSpPr/>
            <p:nvPr/>
          </p:nvSpPr>
          <p:spPr>
            <a:xfrm>
              <a:off x="5454988" y="2655128"/>
              <a:ext cx="249522" cy="260599"/>
            </a:xfrm>
            <a:prstGeom prst="rect">
              <a:avLst/>
            </a:prstGeom>
            <a:solidFill>
              <a:srgbClr val="E2231A">
                <a:alpha val="100000"/>
              </a:srgbClr>
            </a:solidFill>
          </p:spPr>
          <p:txBody>
            <a:bodyPr/>
            <a:lstStyle/>
            <a:p/>
          </p:txBody>
        </p:sp>
        <p:sp>
          <p:nvSpPr>
            <p:cNvPr id="53" name="rc53"/>
            <p:cNvSpPr/>
            <p:nvPr/>
          </p:nvSpPr>
          <p:spPr>
            <a:xfrm>
              <a:off x="5732236" y="2964611"/>
              <a:ext cx="249522" cy="1138085"/>
            </a:xfrm>
            <a:prstGeom prst="rect">
              <a:avLst/>
            </a:prstGeom>
            <a:solidFill>
              <a:srgbClr val="80BD41">
                <a:alpha val="100000"/>
              </a:srgbClr>
            </a:solidFill>
          </p:spPr>
          <p:txBody>
            <a:bodyPr/>
            <a:lstStyle/>
            <a:p/>
          </p:txBody>
        </p:sp>
        <p:sp>
          <p:nvSpPr>
            <p:cNvPr id="54" name="rc54"/>
            <p:cNvSpPr/>
            <p:nvPr/>
          </p:nvSpPr>
          <p:spPr>
            <a:xfrm>
              <a:off x="5732236" y="2714759"/>
              <a:ext cx="249522" cy="249851"/>
            </a:xfrm>
            <a:prstGeom prst="rect">
              <a:avLst/>
            </a:prstGeom>
            <a:solidFill>
              <a:srgbClr val="E2231A">
                <a:alpha val="100000"/>
              </a:srgbClr>
            </a:solidFill>
          </p:spPr>
          <p:txBody>
            <a:bodyPr/>
            <a:lstStyle/>
            <a:p/>
          </p:txBody>
        </p:sp>
        <p:sp>
          <p:nvSpPr>
            <p:cNvPr id="55" name="rc55"/>
            <p:cNvSpPr/>
            <p:nvPr/>
          </p:nvSpPr>
          <p:spPr>
            <a:xfrm>
              <a:off x="6009484" y="3025861"/>
              <a:ext cx="249522" cy="1076836"/>
            </a:xfrm>
            <a:prstGeom prst="rect">
              <a:avLst/>
            </a:prstGeom>
            <a:solidFill>
              <a:srgbClr val="80BD41">
                <a:alpha val="100000"/>
              </a:srgbClr>
            </a:solidFill>
          </p:spPr>
          <p:txBody>
            <a:bodyPr/>
            <a:lstStyle/>
            <a:p/>
          </p:txBody>
        </p:sp>
        <p:sp>
          <p:nvSpPr>
            <p:cNvPr id="56" name="rc56"/>
            <p:cNvSpPr/>
            <p:nvPr/>
          </p:nvSpPr>
          <p:spPr>
            <a:xfrm>
              <a:off x="6009484" y="2789530"/>
              <a:ext cx="249522" cy="236330"/>
            </a:xfrm>
            <a:prstGeom prst="rect">
              <a:avLst/>
            </a:prstGeom>
            <a:solidFill>
              <a:srgbClr val="E2231A">
                <a:alpha val="100000"/>
              </a:srgbClr>
            </a:solidFill>
          </p:spPr>
          <p:txBody>
            <a:bodyPr/>
            <a:lstStyle/>
            <a:p/>
          </p:txBody>
        </p:sp>
        <p:sp>
          <p:nvSpPr>
            <p:cNvPr id="57" name="rc57"/>
            <p:cNvSpPr/>
            <p:nvPr/>
          </p:nvSpPr>
          <p:spPr>
            <a:xfrm>
              <a:off x="6286731" y="3088381"/>
              <a:ext cx="249522" cy="1014315"/>
            </a:xfrm>
            <a:prstGeom prst="rect">
              <a:avLst/>
            </a:prstGeom>
            <a:solidFill>
              <a:srgbClr val="80BD41">
                <a:alpha val="100000"/>
              </a:srgbClr>
            </a:solidFill>
          </p:spPr>
          <p:txBody>
            <a:bodyPr/>
            <a:lstStyle/>
            <a:p/>
          </p:txBody>
        </p:sp>
        <p:sp>
          <p:nvSpPr>
            <p:cNvPr id="58" name="rc58"/>
            <p:cNvSpPr/>
            <p:nvPr/>
          </p:nvSpPr>
          <p:spPr>
            <a:xfrm>
              <a:off x="6286731" y="2865687"/>
              <a:ext cx="249522" cy="222694"/>
            </a:xfrm>
            <a:prstGeom prst="rect">
              <a:avLst/>
            </a:prstGeom>
            <a:solidFill>
              <a:srgbClr val="E2231A">
                <a:alpha val="100000"/>
              </a:srgbClr>
            </a:solidFill>
          </p:spPr>
          <p:txBody>
            <a:bodyPr/>
            <a:lstStyle/>
            <a:p/>
          </p:txBody>
        </p:sp>
        <p:sp>
          <p:nvSpPr>
            <p:cNvPr id="59" name="rc59"/>
            <p:cNvSpPr/>
            <p:nvPr/>
          </p:nvSpPr>
          <p:spPr>
            <a:xfrm>
              <a:off x="6563979" y="3146395"/>
              <a:ext cx="249522" cy="956301"/>
            </a:xfrm>
            <a:prstGeom prst="rect">
              <a:avLst/>
            </a:prstGeom>
            <a:solidFill>
              <a:srgbClr val="80BD41">
                <a:alpha val="100000"/>
              </a:srgbClr>
            </a:solidFill>
          </p:spPr>
          <p:txBody>
            <a:bodyPr/>
            <a:lstStyle/>
            <a:p/>
          </p:txBody>
        </p:sp>
        <p:sp>
          <p:nvSpPr>
            <p:cNvPr id="60" name="rc60"/>
            <p:cNvSpPr/>
            <p:nvPr/>
          </p:nvSpPr>
          <p:spPr>
            <a:xfrm>
              <a:off x="6563979" y="2936413"/>
              <a:ext cx="249522" cy="209981"/>
            </a:xfrm>
            <a:prstGeom prst="rect">
              <a:avLst/>
            </a:prstGeom>
            <a:solidFill>
              <a:srgbClr val="E2231A">
                <a:alpha val="100000"/>
              </a:srgbClr>
            </a:solidFill>
          </p:spPr>
          <p:txBody>
            <a:bodyPr/>
            <a:lstStyle/>
            <a:p/>
          </p:txBody>
        </p:sp>
        <p:sp>
          <p:nvSpPr>
            <p:cNvPr id="61" name="rc61"/>
            <p:cNvSpPr/>
            <p:nvPr/>
          </p:nvSpPr>
          <p:spPr>
            <a:xfrm>
              <a:off x="6841227" y="3290158"/>
              <a:ext cx="249522" cy="812538"/>
            </a:xfrm>
            <a:prstGeom prst="rect">
              <a:avLst/>
            </a:prstGeom>
            <a:solidFill>
              <a:srgbClr val="80BD41">
                <a:alpha val="100000"/>
              </a:srgbClr>
            </a:solidFill>
          </p:spPr>
          <p:txBody>
            <a:bodyPr/>
            <a:lstStyle/>
            <a:p/>
          </p:txBody>
        </p:sp>
        <p:sp>
          <p:nvSpPr>
            <p:cNvPr id="62" name="rc62"/>
            <p:cNvSpPr/>
            <p:nvPr/>
          </p:nvSpPr>
          <p:spPr>
            <a:xfrm>
              <a:off x="6841227" y="3004712"/>
              <a:ext cx="249522" cy="285445"/>
            </a:xfrm>
            <a:prstGeom prst="rect">
              <a:avLst/>
            </a:prstGeom>
            <a:solidFill>
              <a:srgbClr val="E2231A">
                <a:alpha val="100000"/>
              </a:srgbClr>
            </a:solidFill>
          </p:spPr>
          <p:txBody>
            <a:bodyPr/>
            <a:lstStyle/>
            <a:p/>
          </p:txBody>
        </p:sp>
        <p:sp>
          <p:nvSpPr>
            <p:cNvPr id="63" name="rc63"/>
            <p:cNvSpPr/>
            <p:nvPr/>
          </p:nvSpPr>
          <p:spPr>
            <a:xfrm>
              <a:off x="7118474" y="3378334"/>
              <a:ext cx="249522" cy="724362"/>
            </a:xfrm>
            <a:prstGeom prst="rect">
              <a:avLst/>
            </a:prstGeom>
            <a:solidFill>
              <a:srgbClr val="80BD41">
                <a:alpha val="100000"/>
              </a:srgbClr>
            </a:solidFill>
          </p:spPr>
          <p:txBody>
            <a:bodyPr/>
            <a:lstStyle/>
            <a:p/>
          </p:txBody>
        </p:sp>
        <p:sp>
          <p:nvSpPr>
            <p:cNvPr id="64" name="rc64"/>
            <p:cNvSpPr/>
            <p:nvPr/>
          </p:nvSpPr>
          <p:spPr>
            <a:xfrm>
              <a:off x="7118474" y="3021585"/>
              <a:ext cx="249522" cy="356749"/>
            </a:xfrm>
            <a:prstGeom prst="rect">
              <a:avLst/>
            </a:prstGeom>
            <a:solidFill>
              <a:srgbClr val="E2231A">
                <a:alpha val="100000"/>
              </a:srgbClr>
            </a:solidFill>
          </p:spPr>
          <p:txBody>
            <a:bodyPr/>
            <a:lstStyle/>
            <a:p/>
          </p:txBody>
        </p:sp>
        <p:sp>
          <p:nvSpPr>
            <p:cNvPr id="65" name="rc65"/>
            <p:cNvSpPr/>
            <p:nvPr/>
          </p:nvSpPr>
          <p:spPr>
            <a:xfrm>
              <a:off x="7395722" y="3384344"/>
              <a:ext cx="249522" cy="718353"/>
            </a:xfrm>
            <a:prstGeom prst="rect">
              <a:avLst/>
            </a:prstGeom>
            <a:solidFill>
              <a:srgbClr val="80BD41">
                <a:alpha val="100000"/>
              </a:srgbClr>
            </a:solidFill>
          </p:spPr>
          <p:txBody>
            <a:bodyPr/>
            <a:lstStyle/>
            <a:p/>
          </p:txBody>
        </p:sp>
        <p:sp>
          <p:nvSpPr>
            <p:cNvPr id="66" name="rc66"/>
            <p:cNvSpPr/>
            <p:nvPr/>
          </p:nvSpPr>
          <p:spPr>
            <a:xfrm>
              <a:off x="7395722" y="3030483"/>
              <a:ext cx="249522" cy="353860"/>
            </a:xfrm>
            <a:prstGeom prst="rect">
              <a:avLst/>
            </a:prstGeom>
            <a:solidFill>
              <a:srgbClr val="E2231A">
                <a:alpha val="100000"/>
              </a:srgbClr>
            </a:solidFill>
          </p:spPr>
          <p:txBody>
            <a:bodyPr/>
            <a:lstStyle/>
            <a:p/>
          </p:txBody>
        </p:sp>
        <p:sp>
          <p:nvSpPr>
            <p:cNvPr id="67" name="rc67"/>
            <p:cNvSpPr/>
            <p:nvPr/>
          </p:nvSpPr>
          <p:spPr>
            <a:xfrm>
              <a:off x="7672970" y="3391393"/>
              <a:ext cx="249522" cy="711303"/>
            </a:xfrm>
            <a:prstGeom prst="rect">
              <a:avLst/>
            </a:prstGeom>
            <a:solidFill>
              <a:srgbClr val="80BD41">
                <a:alpha val="100000"/>
              </a:srgbClr>
            </a:solidFill>
          </p:spPr>
          <p:txBody>
            <a:bodyPr/>
            <a:lstStyle/>
            <a:p/>
          </p:txBody>
        </p:sp>
        <p:sp>
          <p:nvSpPr>
            <p:cNvPr id="68" name="rc68"/>
            <p:cNvSpPr/>
            <p:nvPr/>
          </p:nvSpPr>
          <p:spPr>
            <a:xfrm>
              <a:off x="7672970" y="3041000"/>
              <a:ext cx="249522" cy="350393"/>
            </a:xfrm>
            <a:prstGeom prst="rect">
              <a:avLst/>
            </a:prstGeom>
            <a:solidFill>
              <a:srgbClr val="E2231A">
                <a:alpha val="100000"/>
              </a:srgbClr>
            </a:solidFill>
          </p:spPr>
          <p:txBody>
            <a:bodyPr/>
            <a:lstStyle/>
            <a:p/>
          </p:txBody>
        </p:sp>
        <p:sp>
          <p:nvSpPr>
            <p:cNvPr id="69" name="rc69"/>
            <p:cNvSpPr/>
            <p:nvPr/>
          </p:nvSpPr>
          <p:spPr>
            <a:xfrm>
              <a:off x="7950217" y="3395322"/>
              <a:ext cx="249522" cy="707374"/>
            </a:xfrm>
            <a:prstGeom prst="rect">
              <a:avLst/>
            </a:prstGeom>
            <a:solidFill>
              <a:srgbClr val="80BD41">
                <a:alpha val="100000"/>
              </a:srgbClr>
            </a:solidFill>
          </p:spPr>
          <p:txBody>
            <a:bodyPr/>
            <a:lstStyle/>
            <a:p/>
          </p:txBody>
        </p:sp>
        <p:sp>
          <p:nvSpPr>
            <p:cNvPr id="70" name="rc70"/>
            <p:cNvSpPr/>
            <p:nvPr/>
          </p:nvSpPr>
          <p:spPr>
            <a:xfrm>
              <a:off x="7950217" y="3046893"/>
              <a:ext cx="249522" cy="348428"/>
            </a:xfrm>
            <a:prstGeom prst="rect">
              <a:avLst/>
            </a:prstGeom>
            <a:solidFill>
              <a:srgbClr val="E2231A">
                <a:alpha val="100000"/>
              </a:srgbClr>
            </a:solidFill>
          </p:spPr>
          <p:txBody>
            <a:bodyPr/>
            <a:lstStyle/>
            <a:p/>
          </p:txBody>
        </p:sp>
        <p:sp>
          <p:nvSpPr>
            <p:cNvPr id="71" name="pl71"/>
            <p:cNvSpPr/>
            <p:nvPr/>
          </p:nvSpPr>
          <p:spPr>
            <a:xfrm>
              <a:off x="1421035" y="1526065"/>
              <a:ext cx="6653943" cy="1042233"/>
            </a:xfrm>
            <a:custGeom>
              <a:avLst/>
              <a:pathLst>
                <a:path w="6653943" h="1042233">
                  <a:moveTo>
                    <a:pt x="0" y="521116"/>
                  </a:moveTo>
                  <a:lnTo>
                    <a:pt x="277247" y="694822"/>
                  </a:lnTo>
                  <a:lnTo>
                    <a:pt x="554495" y="868527"/>
                  </a:lnTo>
                  <a:lnTo>
                    <a:pt x="831742" y="1042233"/>
                  </a:lnTo>
                  <a:lnTo>
                    <a:pt x="1108990" y="839576"/>
                  </a:lnTo>
                  <a:lnTo>
                    <a:pt x="1386238" y="636920"/>
                  </a:lnTo>
                  <a:lnTo>
                    <a:pt x="1663485" y="405312"/>
                  </a:lnTo>
                  <a:lnTo>
                    <a:pt x="1940733" y="202656"/>
                  </a:lnTo>
                  <a:lnTo>
                    <a:pt x="2217981" y="0"/>
                  </a:lnTo>
                  <a:lnTo>
                    <a:pt x="2495228" y="28950"/>
                  </a:lnTo>
                  <a:lnTo>
                    <a:pt x="2772476" y="86852"/>
                  </a:lnTo>
                  <a:lnTo>
                    <a:pt x="3049724" y="115803"/>
                  </a:lnTo>
                  <a:lnTo>
                    <a:pt x="3326971" y="173705"/>
                  </a:lnTo>
                  <a:lnTo>
                    <a:pt x="3604219" y="202656"/>
                  </a:lnTo>
                  <a:lnTo>
                    <a:pt x="3881467" y="202656"/>
                  </a:lnTo>
                  <a:lnTo>
                    <a:pt x="4158714" y="202656"/>
                  </a:lnTo>
                  <a:lnTo>
                    <a:pt x="4435962" y="202656"/>
                  </a:lnTo>
                  <a:lnTo>
                    <a:pt x="4713210" y="202656"/>
                  </a:lnTo>
                  <a:lnTo>
                    <a:pt x="4990457" y="202656"/>
                  </a:lnTo>
                  <a:lnTo>
                    <a:pt x="5267705" y="202656"/>
                  </a:lnTo>
                  <a:lnTo>
                    <a:pt x="5544953" y="434263"/>
                  </a:lnTo>
                  <a:lnTo>
                    <a:pt x="5822200" y="636920"/>
                  </a:lnTo>
                  <a:lnTo>
                    <a:pt x="6099448" y="636920"/>
                  </a:lnTo>
                  <a:lnTo>
                    <a:pt x="6376696" y="636920"/>
                  </a:lnTo>
                  <a:lnTo>
                    <a:pt x="6653943" y="63692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690569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1329607" y="2917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90.8</a:t>
              </a:r>
            </a:p>
          </p:txBody>
        </p:sp>
        <p:sp>
          <p:nvSpPr>
            <p:cNvPr id="83" name="tx83"/>
            <p:cNvSpPr/>
            <p:nvPr/>
          </p:nvSpPr>
          <p:spPr>
            <a:xfrm>
              <a:off x="2715845" y="29710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86.2</a:t>
              </a:r>
            </a:p>
          </p:txBody>
        </p:sp>
        <p:sp>
          <p:nvSpPr>
            <p:cNvPr id="84" name="tx84"/>
            <p:cNvSpPr/>
            <p:nvPr/>
          </p:nvSpPr>
          <p:spPr>
            <a:xfrm>
              <a:off x="4102084" y="2893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85" name="tx85"/>
            <p:cNvSpPr/>
            <p:nvPr/>
          </p:nvSpPr>
          <p:spPr>
            <a:xfrm>
              <a:off x="5462196" y="25191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125.3</a:t>
              </a:r>
            </a:p>
          </p:txBody>
        </p:sp>
        <p:sp>
          <p:nvSpPr>
            <p:cNvPr id="86" name="tx86"/>
            <p:cNvSpPr/>
            <p:nvPr/>
          </p:nvSpPr>
          <p:spPr>
            <a:xfrm>
              <a:off x="6571187" y="2800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87" name="tx87"/>
            <p:cNvSpPr/>
            <p:nvPr/>
          </p:nvSpPr>
          <p:spPr>
            <a:xfrm>
              <a:off x="6913737" y="28686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a:t>
              </a:r>
            </a:p>
          </p:txBody>
        </p:sp>
        <p:sp>
          <p:nvSpPr>
            <p:cNvPr id="88" name="tx88"/>
            <p:cNvSpPr/>
            <p:nvPr/>
          </p:nvSpPr>
          <p:spPr>
            <a:xfrm>
              <a:off x="7151808" y="28856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93.6</a:t>
              </a:r>
            </a:p>
          </p:txBody>
        </p:sp>
        <p:sp>
          <p:nvSpPr>
            <p:cNvPr id="89" name="tx89"/>
            <p:cNvSpPr/>
            <p:nvPr/>
          </p:nvSpPr>
          <p:spPr>
            <a:xfrm>
              <a:off x="7429055" y="2894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0" name="tx90"/>
            <p:cNvSpPr/>
            <p:nvPr/>
          </p:nvSpPr>
          <p:spPr>
            <a:xfrm>
              <a:off x="7706303" y="2905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91.9</a:t>
              </a:r>
            </a:p>
          </p:txBody>
        </p:sp>
        <p:sp>
          <p:nvSpPr>
            <p:cNvPr id="91" name="tx91"/>
            <p:cNvSpPr/>
            <p:nvPr/>
          </p:nvSpPr>
          <p:spPr>
            <a:xfrm>
              <a:off x="7983551" y="29110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91.3</a:t>
              </a:r>
            </a:p>
          </p:txBody>
        </p:sp>
        <p:sp>
          <p:nvSpPr>
            <p:cNvPr id="92" name="pl92"/>
            <p:cNvSpPr/>
            <p:nvPr/>
          </p:nvSpPr>
          <p:spPr>
            <a:xfrm>
              <a:off x="1421035"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695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64.5</a:t>
              </a:r>
            </a:p>
          </p:txBody>
        </p:sp>
        <p:sp>
          <p:nvSpPr>
            <p:cNvPr id="103" name="tx103"/>
            <p:cNvSpPr/>
            <p:nvPr/>
          </p:nvSpPr>
          <p:spPr>
            <a:xfrm>
              <a:off x="1329607" y="31701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04" name="tx104"/>
            <p:cNvSpPr/>
            <p:nvPr/>
          </p:nvSpPr>
          <p:spPr>
            <a:xfrm>
              <a:off x="2715845" y="373521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05" name="tx105"/>
            <p:cNvSpPr/>
            <p:nvPr/>
          </p:nvSpPr>
          <p:spPr>
            <a:xfrm>
              <a:off x="2715845" y="3236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06" name="tx106"/>
            <p:cNvSpPr/>
            <p:nvPr/>
          </p:nvSpPr>
          <p:spPr>
            <a:xfrm>
              <a:off x="4102084" y="3606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79.8</a:t>
              </a:r>
            </a:p>
          </p:txBody>
        </p:sp>
        <p:sp>
          <p:nvSpPr>
            <p:cNvPr id="107" name="tx107"/>
            <p:cNvSpPr/>
            <p:nvPr/>
          </p:nvSpPr>
          <p:spPr>
            <a:xfrm>
              <a:off x="4141260" y="306981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8" name="tx108"/>
            <p:cNvSpPr/>
            <p:nvPr/>
          </p:nvSpPr>
          <p:spPr>
            <a:xfrm>
              <a:off x="5462196" y="3474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102.7</a:t>
              </a:r>
            </a:p>
          </p:txBody>
        </p:sp>
        <p:sp>
          <p:nvSpPr>
            <p:cNvPr id="109" name="tx109"/>
            <p:cNvSpPr/>
            <p:nvPr/>
          </p:nvSpPr>
          <p:spPr>
            <a:xfrm>
              <a:off x="5488322" y="27503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0" name="tx110"/>
            <p:cNvSpPr/>
            <p:nvPr/>
          </p:nvSpPr>
          <p:spPr>
            <a:xfrm>
              <a:off x="6597312" y="35894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82.8</a:t>
              </a:r>
            </a:p>
          </p:txBody>
        </p:sp>
        <p:sp>
          <p:nvSpPr>
            <p:cNvPr id="111" name="tx111"/>
            <p:cNvSpPr/>
            <p:nvPr/>
          </p:nvSpPr>
          <p:spPr>
            <a:xfrm>
              <a:off x="6597312" y="3006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2" name="tx112"/>
            <p:cNvSpPr/>
            <p:nvPr/>
          </p:nvSpPr>
          <p:spPr>
            <a:xfrm>
              <a:off x="6874560" y="36613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70.3</a:t>
              </a:r>
            </a:p>
          </p:txBody>
        </p:sp>
        <p:sp>
          <p:nvSpPr>
            <p:cNvPr id="113" name="tx113"/>
            <p:cNvSpPr/>
            <p:nvPr/>
          </p:nvSpPr>
          <p:spPr>
            <a:xfrm>
              <a:off x="6874560" y="31135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4" name="tx114"/>
            <p:cNvSpPr/>
            <p:nvPr/>
          </p:nvSpPr>
          <p:spPr>
            <a:xfrm>
              <a:off x="7151808" y="37054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a:t>
              </a:r>
            </a:p>
          </p:txBody>
        </p:sp>
        <p:sp>
          <p:nvSpPr>
            <p:cNvPr id="115" name="tx115"/>
            <p:cNvSpPr/>
            <p:nvPr/>
          </p:nvSpPr>
          <p:spPr>
            <a:xfrm>
              <a:off x="7151808" y="31648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a:t>
              </a:r>
            </a:p>
          </p:txBody>
        </p:sp>
        <p:sp>
          <p:nvSpPr>
            <p:cNvPr id="116" name="tx116"/>
            <p:cNvSpPr/>
            <p:nvPr/>
          </p:nvSpPr>
          <p:spPr>
            <a:xfrm>
              <a:off x="7429055" y="3708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7" name="tx117"/>
            <p:cNvSpPr/>
            <p:nvPr/>
          </p:nvSpPr>
          <p:spPr>
            <a:xfrm>
              <a:off x="7429055" y="3172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18" name="tx118"/>
            <p:cNvSpPr/>
            <p:nvPr/>
          </p:nvSpPr>
          <p:spPr>
            <a:xfrm>
              <a:off x="7706303" y="37119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a:t>
              </a:r>
            </a:p>
          </p:txBody>
        </p:sp>
        <p:sp>
          <p:nvSpPr>
            <p:cNvPr id="119" name="tx119"/>
            <p:cNvSpPr/>
            <p:nvPr/>
          </p:nvSpPr>
          <p:spPr>
            <a:xfrm>
              <a:off x="7706303" y="31811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20" name="tx120"/>
            <p:cNvSpPr/>
            <p:nvPr/>
          </p:nvSpPr>
          <p:spPr>
            <a:xfrm>
              <a:off x="7983551" y="3713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a:t>
              </a:r>
            </a:p>
          </p:txBody>
        </p:sp>
        <p:sp>
          <p:nvSpPr>
            <p:cNvPr id="121" name="tx121"/>
            <p:cNvSpPr/>
            <p:nvPr/>
          </p:nvSpPr>
          <p:spPr>
            <a:xfrm>
              <a:off x="7983551" y="31860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949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7392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54747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Lebanon, 2000-2024</a:t>
              </a:r>
            </a:p>
          </p:txBody>
        </p:sp>
        <p:sp>
          <p:nvSpPr>
            <p:cNvPr id="150" name="pl150"/>
            <p:cNvSpPr/>
            <p:nvPr/>
          </p:nvSpPr>
          <p:spPr>
            <a:xfrm>
              <a:off x="21106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7393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368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9967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9249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536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18236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8110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390992" cy="167191"/>
            </a:xfrm>
            <a:prstGeom prst="rect">
              <a:avLst/>
            </a:prstGeom>
            <a:solidFill>
              <a:srgbClr val="80BD41">
                <a:alpha val="100000"/>
              </a:srgbClr>
            </a:solidFill>
          </p:spPr>
          <p:txBody>
            <a:bodyPr/>
            <a:lstStyle/>
            <a:p/>
          </p:txBody>
        </p:sp>
        <p:sp>
          <p:nvSpPr>
            <p:cNvPr id="163" name="rc163"/>
            <p:cNvSpPr/>
            <p:nvPr/>
          </p:nvSpPr>
          <p:spPr>
            <a:xfrm>
              <a:off x="6687266" y="5889059"/>
              <a:ext cx="1183738" cy="167191"/>
            </a:xfrm>
            <a:prstGeom prst="rect">
              <a:avLst/>
            </a:prstGeom>
            <a:solidFill>
              <a:srgbClr val="E2231A">
                <a:alpha val="100000"/>
              </a:srgbClr>
            </a:solidFill>
          </p:spPr>
          <p:txBody>
            <a:bodyPr/>
            <a:lstStyle/>
            <a:p/>
          </p:txBody>
        </p:sp>
        <p:sp>
          <p:nvSpPr>
            <p:cNvPr id="164" name="rc164"/>
            <p:cNvSpPr/>
            <p:nvPr/>
          </p:nvSpPr>
          <p:spPr>
            <a:xfrm>
              <a:off x="1296273" y="5680069"/>
              <a:ext cx="4009855" cy="167191"/>
            </a:xfrm>
            <a:prstGeom prst="rect">
              <a:avLst/>
            </a:prstGeom>
            <a:solidFill>
              <a:srgbClr val="80BD41">
                <a:alpha val="100000"/>
              </a:srgbClr>
            </a:solidFill>
          </p:spPr>
          <p:txBody>
            <a:bodyPr/>
            <a:lstStyle/>
            <a:p/>
          </p:txBody>
        </p:sp>
        <p:sp>
          <p:nvSpPr>
            <p:cNvPr id="165" name="rc165"/>
            <p:cNvSpPr/>
            <p:nvPr/>
          </p:nvSpPr>
          <p:spPr>
            <a:xfrm>
              <a:off x="5306129" y="5680069"/>
              <a:ext cx="1975285" cy="167191"/>
            </a:xfrm>
            <a:prstGeom prst="rect">
              <a:avLst/>
            </a:prstGeom>
            <a:solidFill>
              <a:srgbClr val="E2231A">
                <a:alpha val="100000"/>
              </a:srgbClr>
            </a:solidFill>
          </p:spPr>
          <p:txBody>
            <a:bodyPr/>
            <a:lstStyle/>
            <a:p/>
          </p:txBody>
        </p:sp>
        <p:sp>
          <p:nvSpPr>
            <p:cNvPr id="166" name="rc166"/>
            <p:cNvSpPr/>
            <p:nvPr/>
          </p:nvSpPr>
          <p:spPr>
            <a:xfrm>
              <a:off x="1296273" y="5471080"/>
              <a:ext cx="3987705" cy="167191"/>
            </a:xfrm>
            <a:prstGeom prst="rect">
              <a:avLst/>
            </a:prstGeom>
            <a:solidFill>
              <a:srgbClr val="80BD41">
                <a:alpha val="100000"/>
              </a:srgbClr>
            </a:solidFill>
          </p:spPr>
          <p:txBody>
            <a:bodyPr/>
            <a:lstStyle/>
            <a:p/>
          </p:txBody>
        </p:sp>
        <p:sp>
          <p:nvSpPr>
            <p:cNvPr id="167" name="rc167"/>
            <p:cNvSpPr/>
            <p:nvPr/>
          </p:nvSpPr>
          <p:spPr>
            <a:xfrm>
              <a:off x="5283979" y="5471080"/>
              <a:ext cx="1964210" cy="167191"/>
            </a:xfrm>
            <a:prstGeom prst="rect">
              <a:avLst/>
            </a:prstGeom>
            <a:solidFill>
              <a:srgbClr val="E2231A">
                <a:alpha val="100000"/>
              </a:srgbClr>
            </a:solidFill>
          </p:spPr>
          <p:txBody>
            <a:bodyPr/>
            <a:lstStyle/>
            <a:p/>
          </p:txBody>
        </p:sp>
        <p:sp>
          <p:nvSpPr>
            <p:cNvPr id="168" name="tx168"/>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100.9</a:t>
              </a:r>
            </a:p>
          </p:txBody>
        </p:sp>
        <p:sp>
          <p:nvSpPr>
            <p:cNvPr id="169" name="tx169"/>
            <p:cNvSpPr/>
            <p:nvPr/>
          </p:nvSpPr>
          <p:spPr>
            <a:xfrm>
              <a:off x="746814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a:t>
              </a:r>
            </a:p>
          </p:txBody>
        </p:sp>
        <p:sp>
          <p:nvSpPr>
            <p:cNvPr id="170" name="tx170"/>
            <p:cNvSpPr/>
            <p:nvPr/>
          </p:nvSpPr>
          <p:spPr>
            <a:xfrm>
              <a:off x="7432574"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91.3</a:t>
              </a:r>
            </a:p>
          </p:txBody>
        </p:sp>
        <p:sp>
          <p:nvSpPr>
            <p:cNvPr id="171" name="tx171"/>
            <p:cNvSpPr/>
            <p:nvPr/>
          </p:nvSpPr>
          <p:spPr>
            <a:xfrm>
              <a:off x="388627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82.8</a:t>
              </a:r>
            </a:p>
          </p:txBody>
        </p:sp>
        <p:sp>
          <p:nvSpPr>
            <p:cNvPr id="172" name="tx172"/>
            <p:cNvSpPr/>
            <p:nvPr/>
          </p:nvSpPr>
          <p:spPr>
            <a:xfrm>
              <a:off x="717364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73" name="tx173"/>
            <p:cNvSpPr/>
            <p:nvPr/>
          </p:nvSpPr>
          <p:spPr>
            <a:xfrm>
              <a:off x="319570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61.5</a:t>
              </a:r>
            </a:p>
          </p:txBody>
        </p:sp>
        <p:sp>
          <p:nvSpPr>
            <p:cNvPr id="174" name="tx174"/>
            <p:cNvSpPr/>
            <p:nvPr/>
          </p:nvSpPr>
          <p:spPr>
            <a:xfrm>
              <a:off x="6188278"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75" name="tx175"/>
            <p:cNvSpPr/>
            <p:nvPr/>
          </p:nvSpPr>
          <p:spPr>
            <a:xfrm>
              <a:off x="318463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a:t>
              </a:r>
            </a:p>
          </p:txBody>
        </p:sp>
        <p:sp>
          <p:nvSpPr>
            <p:cNvPr id="176" name="tx176"/>
            <p:cNvSpPr/>
            <p:nvPr/>
          </p:nvSpPr>
          <p:spPr>
            <a:xfrm>
              <a:off x="616059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84727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2" name="tx182"/>
            <p:cNvSpPr/>
            <p:nvPr/>
          </p:nvSpPr>
          <p:spPr>
            <a:xfrm>
              <a:off x="447597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6104674"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4" name="tx184"/>
            <p:cNvSpPr/>
            <p:nvPr/>
          </p:nvSpPr>
          <p:spPr>
            <a:xfrm>
              <a:off x="769452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(67%) was lower than in 2019 (82%).
The number of children vaccinated with MCV1 decreased 26%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2375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13533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64691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7954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39112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90270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5361267"/>
              <a:ext cx="487582" cy="6697"/>
            </a:xfrm>
            <a:prstGeom prst="rect">
              <a:avLst/>
            </a:prstGeom>
            <a:solidFill>
              <a:srgbClr val="1CABE2">
                <a:alpha val="100000"/>
              </a:srgbClr>
            </a:solidFill>
          </p:spPr>
          <p:txBody>
            <a:bodyPr/>
            <a:lstStyle/>
            <a:p/>
          </p:txBody>
        </p:sp>
        <p:sp>
          <p:nvSpPr>
            <p:cNvPr id="25" name="rc25"/>
            <p:cNvSpPr/>
            <p:nvPr/>
          </p:nvSpPr>
          <p:spPr>
            <a:xfrm>
              <a:off x="1511566" y="4058156"/>
              <a:ext cx="487582" cy="1309809"/>
            </a:xfrm>
            <a:prstGeom prst="rect">
              <a:avLst/>
            </a:prstGeom>
            <a:solidFill>
              <a:srgbClr val="1CABE2">
                <a:alpha val="100000"/>
              </a:srgbClr>
            </a:solidFill>
          </p:spPr>
          <p:txBody>
            <a:bodyPr/>
            <a:lstStyle/>
            <a:p/>
          </p:txBody>
        </p:sp>
        <p:sp>
          <p:nvSpPr>
            <p:cNvPr id="26" name="rc26"/>
            <p:cNvSpPr/>
            <p:nvPr/>
          </p:nvSpPr>
          <p:spPr>
            <a:xfrm>
              <a:off x="2053324" y="5196797"/>
              <a:ext cx="487582" cy="171168"/>
            </a:xfrm>
            <a:prstGeom prst="rect">
              <a:avLst/>
            </a:prstGeom>
            <a:solidFill>
              <a:srgbClr val="1CABE2">
                <a:alpha val="100000"/>
              </a:srgbClr>
            </a:solidFill>
          </p:spPr>
          <p:txBody>
            <a:bodyPr/>
            <a:lstStyle/>
            <a:p/>
          </p:txBody>
        </p:sp>
        <p:sp>
          <p:nvSpPr>
            <p:cNvPr id="27" name="rc27"/>
            <p:cNvSpPr/>
            <p:nvPr/>
          </p:nvSpPr>
          <p:spPr>
            <a:xfrm>
              <a:off x="2595083" y="5338941"/>
              <a:ext cx="487582" cy="29024"/>
            </a:xfrm>
            <a:prstGeom prst="rect">
              <a:avLst/>
            </a:prstGeom>
            <a:solidFill>
              <a:srgbClr val="1CABE2">
                <a:alpha val="100000"/>
              </a:srgbClr>
            </a:solidFill>
          </p:spPr>
          <p:txBody>
            <a:bodyPr/>
            <a:lstStyle/>
            <a:p/>
          </p:txBody>
        </p:sp>
        <p:sp>
          <p:nvSpPr>
            <p:cNvPr id="28" name="rc28"/>
            <p:cNvSpPr/>
            <p:nvPr/>
          </p:nvSpPr>
          <p:spPr>
            <a:xfrm>
              <a:off x="3136842" y="5335220"/>
              <a:ext cx="487582" cy="32745"/>
            </a:xfrm>
            <a:prstGeom prst="rect">
              <a:avLst/>
            </a:prstGeom>
            <a:solidFill>
              <a:srgbClr val="1CABE2">
                <a:alpha val="100000"/>
              </a:srgbClr>
            </a:solidFill>
          </p:spPr>
          <p:txBody>
            <a:bodyPr/>
            <a:lstStyle/>
            <a:p/>
          </p:txBody>
        </p:sp>
        <p:sp>
          <p:nvSpPr>
            <p:cNvPr id="29" name="rc29"/>
            <p:cNvSpPr/>
            <p:nvPr/>
          </p:nvSpPr>
          <p:spPr>
            <a:xfrm>
              <a:off x="3678600" y="5274195"/>
              <a:ext cx="487582" cy="93770"/>
            </a:xfrm>
            <a:prstGeom prst="rect">
              <a:avLst/>
            </a:prstGeom>
            <a:solidFill>
              <a:srgbClr val="1CABE2">
                <a:alpha val="100000"/>
              </a:srgbClr>
            </a:solidFill>
          </p:spPr>
          <p:txBody>
            <a:bodyPr/>
            <a:lstStyle/>
            <a:p/>
          </p:txBody>
        </p:sp>
        <p:sp>
          <p:nvSpPr>
            <p:cNvPr id="30" name="rc30"/>
            <p:cNvSpPr/>
            <p:nvPr/>
          </p:nvSpPr>
          <p:spPr>
            <a:xfrm>
              <a:off x="4220359" y="4666175"/>
              <a:ext cx="487582" cy="701790"/>
            </a:xfrm>
            <a:prstGeom prst="rect">
              <a:avLst/>
            </a:prstGeom>
            <a:solidFill>
              <a:srgbClr val="1CABE2">
                <a:alpha val="100000"/>
              </a:srgbClr>
            </a:solidFill>
          </p:spPr>
          <p:txBody>
            <a:bodyPr/>
            <a:lstStyle/>
            <a:p/>
          </p:txBody>
        </p:sp>
        <p:sp>
          <p:nvSpPr>
            <p:cNvPr id="31" name="rc31"/>
            <p:cNvSpPr/>
            <p:nvPr/>
          </p:nvSpPr>
          <p:spPr>
            <a:xfrm>
              <a:off x="4762118" y="4589522"/>
              <a:ext cx="487582" cy="778443"/>
            </a:xfrm>
            <a:prstGeom prst="rect">
              <a:avLst/>
            </a:prstGeom>
            <a:solidFill>
              <a:srgbClr val="1CABE2">
                <a:alpha val="100000"/>
              </a:srgbClr>
            </a:solidFill>
          </p:spPr>
          <p:txBody>
            <a:bodyPr/>
            <a:lstStyle/>
            <a:p/>
          </p:txBody>
        </p:sp>
        <p:sp>
          <p:nvSpPr>
            <p:cNvPr id="32" name="rc32"/>
            <p:cNvSpPr/>
            <p:nvPr/>
          </p:nvSpPr>
          <p:spPr>
            <a:xfrm>
              <a:off x="5303876" y="5356802"/>
              <a:ext cx="487582" cy="11163"/>
            </a:xfrm>
            <a:prstGeom prst="rect">
              <a:avLst/>
            </a:prstGeom>
            <a:solidFill>
              <a:srgbClr val="1CABE2">
                <a:alpha val="100000"/>
              </a:srgbClr>
            </a:solidFill>
          </p:spPr>
          <p:txBody>
            <a:bodyPr/>
            <a:lstStyle/>
            <a:p/>
          </p:txBody>
        </p:sp>
        <p:sp>
          <p:nvSpPr>
            <p:cNvPr id="33" name="rc33"/>
            <p:cNvSpPr/>
            <p:nvPr/>
          </p:nvSpPr>
          <p:spPr>
            <a:xfrm>
              <a:off x="5845635" y="5364244"/>
              <a:ext cx="487582" cy="3721"/>
            </a:xfrm>
            <a:prstGeom prst="rect">
              <a:avLst/>
            </a:prstGeom>
            <a:solidFill>
              <a:srgbClr val="1CABE2">
                <a:alpha val="100000"/>
              </a:srgbClr>
            </a:solidFill>
          </p:spPr>
          <p:txBody>
            <a:bodyPr/>
            <a:lstStyle/>
            <a:p/>
          </p:txBody>
        </p:sp>
        <p:sp>
          <p:nvSpPr>
            <p:cNvPr id="34" name="rc34"/>
            <p:cNvSpPr/>
            <p:nvPr/>
          </p:nvSpPr>
          <p:spPr>
            <a:xfrm>
              <a:off x="6387393" y="5303963"/>
              <a:ext cx="487582" cy="64002"/>
            </a:xfrm>
            <a:prstGeom prst="rect">
              <a:avLst/>
            </a:prstGeom>
            <a:solidFill>
              <a:srgbClr val="1CABE2">
                <a:alpha val="100000"/>
              </a:srgbClr>
            </a:solidFill>
          </p:spPr>
          <p:txBody>
            <a:bodyPr/>
            <a:lstStyle/>
            <a:p/>
          </p:txBody>
        </p:sp>
        <p:sp>
          <p:nvSpPr>
            <p:cNvPr id="35" name="rc35"/>
            <p:cNvSpPr/>
            <p:nvPr/>
          </p:nvSpPr>
          <p:spPr>
            <a:xfrm>
              <a:off x="6929152" y="5110469"/>
              <a:ext cx="487582" cy="257496"/>
            </a:xfrm>
            <a:prstGeom prst="rect">
              <a:avLst/>
            </a:prstGeom>
            <a:solidFill>
              <a:srgbClr val="1CABE2">
                <a:alpha val="100000"/>
              </a:srgbClr>
            </a:solidFill>
          </p:spPr>
          <p:txBody>
            <a:bodyPr/>
            <a:lstStyle/>
            <a:p/>
          </p:txBody>
        </p:sp>
        <p:sp>
          <p:nvSpPr>
            <p:cNvPr id="36" name="rc36"/>
            <p:cNvSpPr/>
            <p:nvPr/>
          </p:nvSpPr>
          <p:spPr>
            <a:xfrm>
              <a:off x="7470911" y="5312894"/>
              <a:ext cx="487582" cy="55071"/>
            </a:xfrm>
            <a:prstGeom prst="rect">
              <a:avLst/>
            </a:prstGeom>
            <a:solidFill>
              <a:srgbClr val="1CABE2">
                <a:alpha val="100000"/>
              </a:srgbClr>
            </a:solidFill>
          </p:spPr>
          <p:txBody>
            <a:bodyPr/>
            <a:lstStyle/>
            <a:p/>
          </p:txBody>
        </p:sp>
        <p:sp>
          <p:nvSpPr>
            <p:cNvPr id="37" name="pl37"/>
            <p:cNvSpPr/>
            <p:nvPr/>
          </p:nvSpPr>
          <p:spPr>
            <a:xfrm>
              <a:off x="1213598" y="1744158"/>
              <a:ext cx="6501103" cy="698565"/>
            </a:xfrm>
            <a:custGeom>
              <a:avLst/>
              <a:pathLst>
                <a:path w="6501103" h="698565">
                  <a:moveTo>
                    <a:pt x="0" y="0"/>
                  </a:moveTo>
                  <a:lnTo>
                    <a:pt x="541758" y="43660"/>
                  </a:lnTo>
                  <a:lnTo>
                    <a:pt x="1083517" y="43660"/>
                  </a:lnTo>
                  <a:lnTo>
                    <a:pt x="1625275" y="43660"/>
                  </a:lnTo>
                  <a:lnTo>
                    <a:pt x="2167034" y="43660"/>
                  </a:lnTo>
                  <a:lnTo>
                    <a:pt x="2708793" y="43660"/>
                  </a:lnTo>
                  <a:lnTo>
                    <a:pt x="3250551" y="43660"/>
                  </a:lnTo>
                  <a:lnTo>
                    <a:pt x="3792310" y="43660"/>
                  </a:lnTo>
                  <a:lnTo>
                    <a:pt x="4334069" y="392942"/>
                  </a:lnTo>
                  <a:lnTo>
                    <a:pt x="4875827" y="698565"/>
                  </a:lnTo>
                  <a:lnTo>
                    <a:pt x="5417586" y="698565"/>
                  </a:lnTo>
                  <a:lnTo>
                    <a:pt x="5959345" y="698565"/>
                  </a:lnTo>
                  <a:lnTo>
                    <a:pt x="6501103" y="698565"/>
                  </a:lnTo>
                </a:path>
              </a:pathLst>
            </a:custGeom>
            <a:ln w="27101" cap="flat">
              <a:solidFill>
                <a:srgbClr val="00833D">
                  <a:alpha val="100000"/>
                </a:srgbClr>
              </a:solidFill>
              <a:prstDash val="solid"/>
              <a:round/>
            </a:ln>
          </p:spPr>
          <p:txBody>
            <a:bodyPr/>
            <a:lstStyle/>
            <a:p/>
          </p:txBody>
        </p:sp>
        <p:sp>
          <p:nvSpPr>
            <p:cNvPr id="38" name="pl38"/>
            <p:cNvSpPr/>
            <p:nvPr/>
          </p:nvSpPr>
          <p:spPr>
            <a:xfrm>
              <a:off x="1213598" y="2137101"/>
              <a:ext cx="6501103" cy="654904"/>
            </a:xfrm>
            <a:custGeom>
              <a:avLst/>
              <a:pathLst>
                <a:path w="6501103" h="654904">
                  <a:moveTo>
                    <a:pt x="0" y="0"/>
                  </a:moveTo>
                  <a:lnTo>
                    <a:pt x="541758" y="0"/>
                  </a:lnTo>
                  <a:lnTo>
                    <a:pt x="1083517" y="480263"/>
                  </a:lnTo>
                  <a:lnTo>
                    <a:pt x="1625275" y="480263"/>
                  </a:lnTo>
                  <a:lnTo>
                    <a:pt x="2167034" y="480263"/>
                  </a:lnTo>
                  <a:lnTo>
                    <a:pt x="2708793" y="480263"/>
                  </a:lnTo>
                  <a:lnTo>
                    <a:pt x="3250551" y="480263"/>
                  </a:lnTo>
                  <a:lnTo>
                    <a:pt x="3792310" y="480263"/>
                  </a:lnTo>
                  <a:lnTo>
                    <a:pt x="4334069" y="436603"/>
                  </a:lnTo>
                  <a:lnTo>
                    <a:pt x="4875827" y="654904"/>
                  </a:lnTo>
                  <a:lnTo>
                    <a:pt x="5417586" y="654904"/>
                  </a:lnTo>
                  <a:lnTo>
                    <a:pt x="5959345" y="654904"/>
                  </a:lnTo>
                  <a:lnTo>
                    <a:pt x="6501103" y="654904"/>
                  </a:lnTo>
                </a:path>
              </a:pathLst>
            </a:custGeom>
            <a:ln w="27101" cap="flat">
              <a:solidFill>
                <a:srgbClr val="002759">
                  <a:alpha val="100000"/>
                </a:srgbClr>
              </a:solidFill>
              <a:prstDash val="solid"/>
              <a:round/>
            </a:ln>
          </p:spPr>
          <p:txBody>
            <a:bodyPr/>
            <a:lstStyle/>
            <a:p/>
          </p:txBody>
        </p:sp>
        <p:sp>
          <p:nvSpPr>
            <p:cNvPr id="39" name="pt39"/>
            <p:cNvSpPr/>
            <p:nvPr/>
          </p:nvSpPr>
          <p:spPr>
            <a:xfrm>
              <a:off x="1181997"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23756"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65514"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07273"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9032"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90790"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32549"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74308"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16066"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57825"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99584"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83101"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181997"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23756"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265514"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25421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80439" y="523142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6" name="tx66"/>
            <p:cNvSpPr/>
            <p:nvPr/>
          </p:nvSpPr>
          <p:spPr>
            <a:xfrm>
              <a:off x="1606155"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1,760</a:t>
              </a:r>
            </a:p>
          </p:txBody>
        </p:sp>
        <p:sp>
          <p:nvSpPr>
            <p:cNvPr id="67" name="tx67"/>
            <p:cNvSpPr/>
            <p:nvPr/>
          </p:nvSpPr>
          <p:spPr>
            <a:xfrm>
              <a:off x="2197638" y="506689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230</a:t>
              </a:r>
            </a:p>
          </p:txBody>
        </p:sp>
        <p:sp>
          <p:nvSpPr>
            <p:cNvPr id="68" name="tx68"/>
            <p:cNvSpPr/>
            <p:nvPr/>
          </p:nvSpPr>
          <p:spPr>
            <a:xfrm>
              <a:off x="2772556" y="520904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a:t>
              </a:r>
            </a:p>
          </p:txBody>
        </p:sp>
        <p:sp>
          <p:nvSpPr>
            <p:cNvPr id="69" name="tx69"/>
            <p:cNvSpPr/>
            <p:nvPr/>
          </p:nvSpPr>
          <p:spPr>
            <a:xfrm>
              <a:off x="3314314" y="5207183"/>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70" name="tx70"/>
            <p:cNvSpPr/>
            <p:nvPr/>
          </p:nvSpPr>
          <p:spPr>
            <a:xfrm>
              <a:off x="3822914" y="514435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126</a:t>
              </a:r>
            </a:p>
          </p:txBody>
        </p:sp>
        <p:sp>
          <p:nvSpPr>
            <p:cNvPr id="71" name="tx71"/>
            <p:cNvSpPr/>
            <p:nvPr/>
          </p:nvSpPr>
          <p:spPr>
            <a:xfrm>
              <a:off x="4364672" y="453627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943</a:t>
              </a:r>
            </a:p>
          </p:txBody>
        </p:sp>
        <p:sp>
          <p:nvSpPr>
            <p:cNvPr id="72" name="tx72"/>
            <p:cNvSpPr/>
            <p:nvPr/>
          </p:nvSpPr>
          <p:spPr>
            <a:xfrm>
              <a:off x="4856706" y="444424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1,046</a:t>
              </a:r>
            </a:p>
          </p:txBody>
        </p:sp>
        <p:sp>
          <p:nvSpPr>
            <p:cNvPr id="73" name="tx73"/>
            <p:cNvSpPr/>
            <p:nvPr/>
          </p:nvSpPr>
          <p:spPr>
            <a:xfrm>
              <a:off x="5481349" y="522696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4" name="tx74"/>
            <p:cNvSpPr/>
            <p:nvPr/>
          </p:nvSpPr>
          <p:spPr>
            <a:xfrm>
              <a:off x="6056267" y="5235916"/>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5" name="tx75"/>
            <p:cNvSpPr/>
            <p:nvPr/>
          </p:nvSpPr>
          <p:spPr>
            <a:xfrm>
              <a:off x="6564866" y="51741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a:t>
              </a:r>
            </a:p>
          </p:txBody>
        </p:sp>
        <p:sp>
          <p:nvSpPr>
            <p:cNvPr id="76" name="tx76"/>
            <p:cNvSpPr/>
            <p:nvPr/>
          </p:nvSpPr>
          <p:spPr>
            <a:xfrm>
              <a:off x="7073466" y="498056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346</a:t>
              </a:r>
            </a:p>
          </p:txBody>
        </p:sp>
        <p:sp>
          <p:nvSpPr>
            <p:cNvPr id="77" name="tx77"/>
            <p:cNvSpPr/>
            <p:nvPr/>
          </p:nvSpPr>
          <p:spPr>
            <a:xfrm>
              <a:off x="7648384" y="5184856"/>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78" name="pl78"/>
            <p:cNvSpPr/>
            <p:nvPr/>
          </p:nvSpPr>
          <p:spPr>
            <a:xfrm>
              <a:off x="7732747" y="2442905"/>
              <a:ext cx="129556" cy="1301"/>
            </a:xfrm>
            <a:custGeom>
              <a:avLst/>
              <a:pathLst>
                <a:path w="129556" h="1301">
                  <a:moveTo>
                    <a:pt x="129556" y="1301"/>
                  </a:moveTo>
                  <a:lnTo>
                    <a:pt x="0" y="0"/>
                  </a:lnTo>
                </a:path>
              </a:pathLst>
            </a:custGeom>
          </p:spPr>
          <p:txBody>
            <a:bodyPr/>
            <a:lstStyle/>
            <a:p/>
          </p:txBody>
        </p:sp>
        <p:sp>
          <p:nvSpPr>
            <p:cNvPr id="79" name="pl79"/>
            <p:cNvSpPr/>
            <p:nvPr/>
          </p:nvSpPr>
          <p:spPr>
            <a:xfrm>
              <a:off x="7732744" y="2792269"/>
              <a:ext cx="129559" cy="1885"/>
            </a:xfrm>
            <a:custGeom>
              <a:avLst/>
              <a:pathLst>
                <a:path w="129559" h="1885">
                  <a:moveTo>
                    <a:pt x="129559" y="1885"/>
                  </a:moveTo>
                  <a:lnTo>
                    <a:pt x="0" y="0"/>
                  </a:lnTo>
                </a:path>
              </a:pathLst>
            </a:custGeom>
          </p:spPr>
          <p:txBody>
            <a:bodyPr/>
            <a:lstStyle/>
            <a:p/>
          </p:txBody>
        </p:sp>
        <p:sp>
          <p:nvSpPr>
            <p:cNvPr id="80" name="pg80"/>
            <p:cNvSpPr/>
            <p:nvPr/>
          </p:nvSpPr>
          <p:spPr>
            <a:xfrm>
              <a:off x="7793724" y="235580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239692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67%</a:t>
              </a:r>
            </a:p>
          </p:txBody>
        </p:sp>
        <p:sp>
          <p:nvSpPr>
            <p:cNvPr id="82" name="pg82"/>
            <p:cNvSpPr/>
            <p:nvPr/>
          </p:nvSpPr>
          <p:spPr>
            <a:xfrm>
              <a:off x="7793724" y="27057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27468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59%</a:t>
              </a:r>
            </a:p>
          </p:txBody>
        </p:sp>
        <p:sp>
          <p:nvSpPr>
            <p:cNvPr id="84" name="rc84"/>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81573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7" name="tx87"/>
            <p:cNvSpPr/>
            <p:nvPr/>
          </p:nvSpPr>
          <p:spPr>
            <a:xfrm>
              <a:off x="508103" y="232731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8" name="tx88"/>
            <p:cNvSpPr/>
            <p:nvPr/>
          </p:nvSpPr>
          <p:spPr>
            <a:xfrm>
              <a:off x="508103" y="83889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9" name="tx8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7505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6366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00303"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2008797" y="401416"/>
              <a:ext cx="55066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Lebanon,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74 confirmed measles cases in Lebanon. In the same year, MCV1 coverage was 67% and MCV2 coverage was 59%.
The number of cases in 2024 was 79% lower than in 2023 (n=346).
The highest number of measles cases was reported in 2013 (n=1,760). In this year, MCV1 coverage was 82%.
Lebanon reported measles vaccine stockouts in 2004, 2005, 2007, and 2022.
There were measles-containing vaccine supplementary immunization activities/campaigns in 2020,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526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051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857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1103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362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7263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789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31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484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7365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767459" y="9891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7" name="pl17"/>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43464" y="1512354"/>
              <a:ext cx="3520101" cy="2840286"/>
            </a:xfrm>
            <a:custGeom>
              <a:avLst/>
              <a:pathLst>
                <a:path w="3520101" h="2840286">
                  <a:moveTo>
                    <a:pt x="0" y="2616053"/>
                  </a:moveTo>
                  <a:lnTo>
                    <a:pt x="146670" y="2541309"/>
                  </a:lnTo>
                  <a:lnTo>
                    <a:pt x="293341" y="2541309"/>
                  </a:lnTo>
                  <a:lnTo>
                    <a:pt x="440012" y="2391820"/>
                  </a:lnTo>
                  <a:lnTo>
                    <a:pt x="586683" y="2466564"/>
                  </a:lnTo>
                  <a:lnTo>
                    <a:pt x="733354" y="2690798"/>
                  </a:lnTo>
                  <a:lnTo>
                    <a:pt x="880025" y="2690798"/>
                  </a:lnTo>
                  <a:lnTo>
                    <a:pt x="1026696" y="2840286"/>
                  </a:lnTo>
                  <a:lnTo>
                    <a:pt x="1173367" y="2840286"/>
                  </a:lnTo>
                  <a:lnTo>
                    <a:pt x="1320038" y="2765542"/>
                  </a:lnTo>
                  <a:lnTo>
                    <a:pt x="1466709" y="2690798"/>
                  </a:lnTo>
                  <a:lnTo>
                    <a:pt x="1613379" y="2466564"/>
                  </a:lnTo>
                  <a:lnTo>
                    <a:pt x="1760050" y="2391820"/>
                  </a:lnTo>
                  <a:lnTo>
                    <a:pt x="1906721" y="2242331"/>
                  </a:lnTo>
                  <a:lnTo>
                    <a:pt x="2053392" y="2167587"/>
                  </a:lnTo>
                  <a:lnTo>
                    <a:pt x="2200063" y="2167587"/>
                  </a:lnTo>
                  <a:lnTo>
                    <a:pt x="2346734" y="2167587"/>
                  </a:lnTo>
                  <a:lnTo>
                    <a:pt x="2493405" y="2167587"/>
                  </a:lnTo>
                  <a:lnTo>
                    <a:pt x="2640076" y="2167587"/>
                  </a:lnTo>
                  <a:lnTo>
                    <a:pt x="2786747" y="2167587"/>
                  </a:lnTo>
                  <a:lnTo>
                    <a:pt x="2933418" y="1868609"/>
                  </a:lnTo>
                  <a:lnTo>
                    <a:pt x="3080089" y="1420143"/>
                  </a:lnTo>
                  <a:lnTo>
                    <a:pt x="3226759" y="1494887"/>
                  </a:lnTo>
                  <a:lnTo>
                    <a:pt x="3373430" y="373721"/>
                  </a:lnTo>
                  <a:lnTo>
                    <a:pt x="3520101" y="0"/>
                  </a:lnTo>
                </a:path>
              </a:pathLst>
            </a:custGeom>
            <a:ln w="27101" cap="flat">
              <a:solidFill>
                <a:srgbClr val="0058AB">
                  <a:alpha val="80000"/>
                </a:srgbClr>
              </a:solidFill>
              <a:prstDash val="solid"/>
              <a:round/>
            </a:ln>
          </p:spPr>
          <p:txBody>
            <a:bodyPr/>
            <a:lstStyle/>
            <a:p/>
          </p:txBody>
        </p:sp>
        <p:sp>
          <p:nvSpPr>
            <p:cNvPr id="25" name="pl25"/>
            <p:cNvSpPr/>
            <p:nvPr/>
          </p:nvSpPr>
          <p:spPr>
            <a:xfrm>
              <a:off x="943464" y="3754685"/>
              <a:ext cx="3520101" cy="597955"/>
            </a:xfrm>
            <a:custGeom>
              <a:avLst/>
              <a:pathLst>
                <a:path w="3520101" h="597955">
                  <a:moveTo>
                    <a:pt x="0" y="0"/>
                  </a:moveTo>
                  <a:lnTo>
                    <a:pt x="146670" y="74744"/>
                  </a:lnTo>
                  <a:lnTo>
                    <a:pt x="293341" y="0"/>
                  </a:lnTo>
                  <a:lnTo>
                    <a:pt x="440012" y="149488"/>
                  </a:lnTo>
                  <a:lnTo>
                    <a:pt x="586683" y="224233"/>
                  </a:lnTo>
                  <a:lnTo>
                    <a:pt x="733354" y="149488"/>
                  </a:lnTo>
                  <a:lnTo>
                    <a:pt x="880025" y="224233"/>
                  </a:lnTo>
                  <a:lnTo>
                    <a:pt x="1026696" y="224233"/>
                  </a:lnTo>
                  <a:lnTo>
                    <a:pt x="1173367" y="373721"/>
                  </a:lnTo>
                  <a:lnTo>
                    <a:pt x="1320038" y="448466"/>
                  </a:lnTo>
                  <a:lnTo>
                    <a:pt x="1466709" y="523210"/>
                  </a:lnTo>
                  <a:lnTo>
                    <a:pt x="1613379" y="523210"/>
                  </a:lnTo>
                  <a:lnTo>
                    <a:pt x="1760050" y="523210"/>
                  </a:lnTo>
                  <a:lnTo>
                    <a:pt x="1906721" y="523210"/>
                  </a:lnTo>
                  <a:lnTo>
                    <a:pt x="2053392" y="597955"/>
                  </a:lnTo>
                  <a:lnTo>
                    <a:pt x="2200063" y="597955"/>
                  </a:lnTo>
                  <a:lnTo>
                    <a:pt x="2346734" y="597955"/>
                  </a:lnTo>
                  <a:lnTo>
                    <a:pt x="2493405" y="597955"/>
                  </a:lnTo>
                  <a:lnTo>
                    <a:pt x="2640076" y="597955"/>
                  </a:lnTo>
                  <a:lnTo>
                    <a:pt x="2786747" y="597955"/>
                  </a:lnTo>
                  <a:lnTo>
                    <a:pt x="2933418" y="597955"/>
                  </a:lnTo>
                  <a:lnTo>
                    <a:pt x="3080089" y="523210"/>
                  </a:lnTo>
                  <a:lnTo>
                    <a:pt x="3226759" y="597955"/>
                  </a:lnTo>
                  <a:lnTo>
                    <a:pt x="3373430" y="597955"/>
                  </a:lnTo>
                  <a:lnTo>
                    <a:pt x="3520101" y="597955"/>
                  </a:lnTo>
                </a:path>
              </a:pathLst>
            </a:custGeom>
            <a:ln w="27101" cap="flat">
              <a:solidFill>
                <a:srgbClr val="1CABE2">
                  <a:alpha val="80000"/>
                </a:srgbClr>
              </a:solidFill>
              <a:prstDash val="solid"/>
              <a:round/>
            </a:ln>
          </p:spPr>
          <p:txBody>
            <a:bodyPr/>
            <a:lstStyle/>
            <a:p/>
          </p:txBody>
        </p:sp>
        <p:sp>
          <p:nvSpPr>
            <p:cNvPr id="26" name="pl26"/>
            <p:cNvSpPr/>
            <p:nvPr/>
          </p:nvSpPr>
          <p:spPr>
            <a:xfrm>
              <a:off x="943464" y="4203152"/>
              <a:ext cx="3520101" cy="298977"/>
            </a:xfrm>
            <a:custGeom>
              <a:avLst/>
              <a:pathLst>
                <a:path w="3520101" h="298977">
                  <a:moveTo>
                    <a:pt x="0" y="74744"/>
                  </a:moveTo>
                  <a:lnTo>
                    <a:pt x="146670" y="74744"/>
                  </a:lnTo>
                  <a:lnTo>
                    <a:pt x="293341" y="0"/>
                  </a:lnTo>
                  <a:lnTo>
                    <a:pt x="440012" y="0"/>
                  </a:lnTo>
                  <a:lnTo>
                    <a:pt x="586683" y="74744"/>
                  </a:lnTo>
                  <a:lnTo>
                    <a:pt x="733354" y="74744"/>
                  </a:lnTo>
                  <a:lnTo>
                    <a:pt x="880025" y="74744"/>
                  </a:lnTo>
                  <a:lnTo>
                    <a:pt x="1026696" y="149488"/>
                  </a:lnTo>
                  <a:lnTo>
                    <a:pt x="1173367" y="149488"/>
                  </a:lnTo>
                  <a:lnTo>
                    <a:pt x="1320038" y="224233"/>
                  </a:lnTo>
                  <a:lnTo>
                    <a:pt x="1466709" y="224233"/>
                  </a:lnTo>
                  <a:lnTo>
                    <a:pt x="1613379" y="224233"/>
                  </a:lnTo>
                  <a:lnTo>
                    <a:pt x="1760050" y="74744"/>
                  </a:lnTo>
                  <a:lnTo>
                    <a:pt x="1906721" y="224233"/>
                  </a:lnTo>
                  <a:lnTo>
                    <a:pt x="2053392" y="224233"/>
                  </a:lnTo>
                  <a:lnTo>
                    <a:pt x="2200063" y="224233"/>
                  </a:lnTo>
                  <a:lnTo>
                    <a:pt x="2346734" y="298977"/>
                  </a:lnTo>
                  <a:lnTo>
                    <a:pt x="2493405" y="298977"/>
                  </a:lnTo>
                  <a:lnTo>
                    <a:pt x="2640076" y="224233"/>
                  </a:lnTo>
                  <a:lnTo>
                    <a:pt x="2786747" y="224233"/>
                  </a:lnTo>
                  <a:lnTo>
                    <a:pt x="2933418" y="74744"/>
                  </a:lnTo>
                  <a:lnTo>
                    <a:pt x="3080089" y="74744"/>
                  </a:lnTo>
                  <a:lnTo>
                    <a:pt x="3226759" y="74744"/>
                  </a:lnTo>
                  <a:lnTo>
                    <a:pt x="3373430" y="149488"/>
                  </a:lnTo>
                  <a:lnTo>
                    <a:pt x="3520101" y="74744"/>
                  </a:lnTo>
                </a:path>
              </a:pathLst>
            </a:custGeom>
            <a:ln w="27101" cap="flat">
              <a:solidFill>
                <a:srgbClr val="00833D">
                  <a:alpha val="80000"/>
                </a:srgbClr>
              </a:solidFill>
              <a:prstDash val="solid"/>
              <a:round/>
            </a:ln>
          </p:spPr>
          <p:txBody>
            <a:bodyPr/>
            <a:lstStyle/>
            <a:p/>
          </p:txBody>
        </p:sp>
        <p:sp>
          <p:nvSpPr>
            <p:cNvPr id="27" name="pl27"/>
            <p:cNvSpPr/>
            <p:nvPr/>
          </p:nvSpPr>
          <p:spPr>
            <a:xfrm>
              <a:off x="943464" y="1512354"/>
              <a:ext cx="3520101" cy="2840286"/>
            </a:xfrm>
            <a:custGeom>
              <a:avLst/>
              <a:pathLst>
                <a:path w="3520101" h="2840286">
                  <a:moveTo>
                    <a:pt x="0" y="2616053"/>
                  </a:moveTo>
                  <a:lnTo>
                    <a:pt x="146670" y="2541309"/>
                  </a:lnTo>
                  <a:lnTo>
                    <a:pt x="293341" y="2541309"/>
                  </a:lnTo>
                  <a:lnTo>
                    <a:pt x="440012" y="2391820"/>
                  </a:lnTo>
                  <a:lnTo>
                    <a:pt x="586683" y="2466564"/>
                  </a:lnTo>
                  <a:lnTo>
                    <a:pt x="733354" y="2690798"/>
                  </a:lnTo>
                  <a:lnTo>
                    <a:pt x="880025" y="2690798"/>
                  </a:lnTo>
                  <a:lnTo>
                    <a:pt x="1026696" y="2840286"/>
                  </a:lnTo>
                  <a:lnTo>
                    <a:pt x="1173367" y="2840286"/>
                  </a:lnTo>
                  <a:lnTo>
                    <a:pt x="1320038" y="2765542"/>
                  </a:lnTo>
                  <a:lnTo>
                    <a:pt x="1466709" y="2690798"/>
                  </a:lnTo>
                  <a:lnTo>
                    <a:pt x="1613379" y="2466564"/>
                  </a:lnTo>
                  <a:lnTo>
                    <a:pt x="1760050" y="2391820"/>
                  </a:lnTo>
                  <a:lnTo>
                    <a:pt x="1906721" y="2242331"/>
                  </a:lnTo>
                  <a:lnTo>
                    <a:pt x="2053392" y="2167587"/>
                  </a:lnTo>
                  <a:lnTo>
                    <a:pt x="2200063" y="2167587"/>
                  </a:lnTo>
                  <a:lnTo>
                    <a:pt x="2346734" y="2167587"/>
                  </a:lnTo>
                  <a:lnTo>
                    <a:pt x="2493405" y="2167587"/>
                  </a:lnTo>
                  <a:lnTo>
                    <a:pt x="2640076" y="2167587"/>
                  </a:lnTo>
                  <a:lnTo>
                    <a:pt x="2786747" y="2167587"/>
                  </a:lnTo>
                  <a:lnTo>
                    <a:pt x="2933418" y="1868609"/>
                  </a:lnTo>
                  <a:lnTo>
                    <a:pt x="3080089" y="1420143"/>
                  </a:lnTo>
                  <a:lnTo>
                    <a:pt x="3226759" y="1494887"/>
                  </a:lnTo>
                  <a:lnTo>
                    <a:pt x="3373430" y="373721"/>
                  </a:lnTo>
                  <a:lnTo>
                    <a:pt x="3520101" y="0"/>
                  </a:lnTo>
                </a:path>
              </a:pathLst>
            </a:custGeom>
            <a:ln w="43362" cap="flat">
              <a:solidFill>
                <a:srgbClr val="000000">
                  <a:alpha val="100000"/>
                </a:srgbClr>
              </a:solidFill>
              <a:prstDash val="solid"/>
              <a:round/>
            </a:ln>
          </p:spPr>
          <p:txBody>
            <a:bodyPr/>
            <a:lstStyle/>
            <a:p/>
          </p:txBody>
        </p:sp>
        <p:sp>
          <p:nvSpPr>
            <p:cNvPr id="28" name="pl28"/>
            <p:cNvSpPr/>
            <p:nvPr/>
          </p:nvSpPr>
          <p:spPr>
            <a:xfrm>
              <a:off x="943464" y="1512354"/>
              <a:ext cx="3520101" cy="2840286"/>
            </a:xfrm>
            <a:custGeom>
              <a:avLst/>
              <a:pathLst>
                <a:path w="3520101" h="2840286">
                  <a:moveTo>
                    <a:pt x="0" y="2616053"/>
                  </a:moveTo>
                  <a:lnTo>
                    <a:pt x="146670" y="2541309"/>
                  </a:lnTo>
                  <a:lnTo>
                    <a:pt x="293341" y="2541309"/>
                  </a:lnTo>
                  <a:lnTo>
                    <a:pt x="440012" y="2391820"/>
                  </a:lnTo>
                  <a:lnTo>
                    <a:pt x="586683" y="2466564"/>
                  </a:lnTo>
                  <a:lnTo>
                    <a:pt x="733354" y="2690798"/>
                  </a:lnTo>
                  <a:lnTo>
                    <a:pt x="880025" y="2690798"/>
                  </a:lnTo>
                  <a:lnTo>
                    <a:pt x="1026696" y="2840286"/>
                  </a:lnTo>
                  <a:lnTo>
                    <a:pt x="1173367" y="2840286"/>
                  </a:lnTo>
                  <a:lnTo>
                    <a:pt x="1320038" y="2765542"/>
                  </a:lnTo>
                  <a:lnTo>
                    <a:pt x="1466709" y="2690798"/>
                  </a:lnTo>
                  <a:lnTo>
                    <a:pt x="1613379" y="2466564"/>
                  </a:lnTo>
                  <a:lnTo>
                    <a:pt x="1760050" y="2391820"/>
                  </a:lnTo>
                  <a:lnTo>
                    <a:pt x="1906721" y="2242331"/>
                  </a:lnTo>
                  <a:lnTo>
                    <a:pt x="2053392" y="2167587"/>
                  </a:lnTo>
                  <a:lnTo>
                    <a:pt x="2200063" y="2167587"/>
                  </a:lnTo>
                  <a:lnTo>
                    <a:pt x="2346734" y="2167587"/>
                  </a:lnTo>
                  <a:lnTo>
                    <a:pt x="2493405" y="2167587"/>
                  </a:lnTo>
                  <a:lnTo>
                    <a:pt x="2640076" y="2167587"/>
                  </a:lnTo>
                  <a:lnTo>
                    <a:pt x="2786747" y="2167587"/>
                  </a:lnTo>
                  <a:lnTo>
                    <a:pt x="2933418" y="1868609"/>
                  </a:lnTo>
                  <a:lnTo>
                    <a:pt x="3080089" y="1420143"/>
                  </a:lnTo>
                  <a:lnTo>
                    <a:pt x="3226759" y="1494887"/>
                  </a:lnTo>
                  <a:lnTo>
                    <a:pt x="3373430" y="373721"/>
                  </a:lnTo>
                  <a:lnTo>
                    <a:pt x="3520101" y="0"/>
                  </a:lnTo>
                </a:path>
              </a:pathLst>
            </a:custGeom>
            <a:ln w="27101" cap="flat">
              <a:solidFill>
                <a:srgbClr val="0058AB">
                  <a:alpha val="100000"/>
                </a:srgbClr>
              </a:solidFill>
              <a:prstDash val="solid"/>
              <a:round/>
            </a:ln>
          </p:spPr>
          <p:txBody>
            <a:bodyPr/>
            <a:lstStyle/>
            <a:p/>
          </p:txBody>
        </p:sp>
        <p:sp>
          <p:nvSpPr>
            <p:cNvPr id="29" name="pl29"/>
            <p:cNvSpPr/>
            <p:nvPr/>
          </p:nvSpPr>
          <p:spPr>
            <a:xfrm>
              <a:off x="767459" y="472636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30" name="pl30"/>
            <p:cNvSpPr/>
            <p:nvPr/>
          </p:nvSpPr>
          <p:spPr>
            <a:xfrm>
              <a:off x="943464" y="3904174"/>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1676818" y="3978919"/>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2410173" y="3978919"/>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143527" y="3455708"/>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3730211" y="3455708"/>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316894" y="1661842"/>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36" name="pl36"/>
            <p:cNvSpPr/>
            <p:nvPr/>
          </p:nvSpPr>
          <p:spPr>
            <a:xfrm>
              <a:off x="4463565" y="1288120"/>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37" name="pg37"/>
            <p:cNvSpPr/>
            <p:nvPr/>
          </p:nvSpPr>
          <p:spPr>
            <a:xfrm>
              <a:off x="884975" y="3837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915328" y="38664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9" name="pg39"/>
            <p:cNvSpPr/>
            <p:nvPr/>
          </p:nvSpPr>
          <p:spPr>
            <a:xfrm>
              <a:off x="1618330" y="39123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1648683" y="394364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2351684" y="39123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382037" y="394364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3056903" y="338914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087257" y="341919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5" name="pg45"/>
            <p:cNvSpPr/>
            <p:nvPr/>
          </p:nvSpPr>
          <p:spPr>
            <a:xfrm>
              <a:off x="3643587" y="338914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3673940" y="341919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7" name="pg47"/>
            <p:cNvSpPr/>
            <p:nvPr/>
          </p:nvSpPr>
          <p:spPr>
            <a:xfrm>
              <a:off x="4230271" y="15952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260624" y="162404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49" name="pg49"/>
            <p:cNvSpPr/>
            <p:nvPr/>
          </p:nvSpPr>
          <p:spPr>
            <a:xfrm>
              <a:off x="4376942" y="12215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0" name="tx50"/>
            <p:cNvSpPr/>
            <p:nvPr/>
          </p:nvSpPr>
          <p:spPr>
            <a:xfrm>
              <a:off x="4407295" y="125032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43</a:t>
              </a:r>
            </a:p>
          </p:txBody>
        </p:sp>
        <p:sp>
          <p:nvSpPr>
            <p:cNvPr id="51" name="tx51"/>
            <p:cNvSpPr/>
            <p:nvPr/>
          </p:nvSpPr>
          <p:spPr>
            <a:xfrm>
              <a:off x="4523855" y="43135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2" name="tx52"/>
            <p:cNvSpPr/>
            <p:nvPr/>
          </p:nvSpPr>
          <p:spPr>
            <a:xfrm>
              <a:off x="4523855" y="42374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3" name="tx53"/>
            <p:cNvSpPr/>
            <p:nvPr/>
          </p:nvSpPr>
          <p:spPr>
            <a:xfrm>
              <a:off x="641260" y="468372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577692" y="39362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31888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577692" y="244133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a:off x="577692" y="16939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8" name="tx58"/>
            <p:cNvSpPr/>
            <p:nvPr/>
          </p:nvSpPr>
          <p:spPr>
            <a:xfrm>
              <a:off x="577692" y="94650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9" name="tx59"/>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5" name="tx65"/>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6" name="tx66"/>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7" name="pl67"/>
            <p:cNvSpPr/>
            <p:nvPr/>
          </p:nvSpPr>
          <p:spPr>
            <a:xfrm>
              <a:off x="154665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8" name="pl68"/>
            <p:cNvSpPr/>
            <p:nvPr/>
          </p:nvSpPr>
          <p:spPr>
            <a:xfrm>
              <a:off x="154665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9" name="pl69"/>
            <p:cNvSpPr/>
            <p:nvPr/>
          </p:nvSpPr>
          <p:spPr>
            <a:xfrm>
              <a:off x="244915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70" name="pl70"/>
            <p:cNvSpPr/>
            <p:nvPr/>
          </p:nvSpPr>
          <p:spPr>
            <a:xfrm>
              <a:off x="321160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1" name="tx71"/>
            <p:cNvSpPr/>
            <p:nvPr/>
          </p:nvSpPr>
          <p:spPr>
            <a:xfrm>
              <a:off x="1813754" y="6102617"/>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72" name="tx72"/>
            <p:cNvSpPr/>
            <p:nvPr/>
          </p:nvSpPr>
          <p:spPr>
            <a:xfrm>
              <a:off x="271625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3" name="tx73"/>
            <p:cNvSpPr/>
            <p:nvPr/>
          </p:nvSpPr>
          <p:spPr>
            <a:xfrm>
              <a:off x="3478704"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4" name="tx74"/>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5" name="pl75"/>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3526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36051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857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21103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0" name="pl80"/>
            <p:cNvSpPr/>
            <p:nvPr/>
          </p:nvSpPr>
          <p:spPr>
            <a:xfrm>
              <a:off x="5132709" y="1362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1" name="pl81"/>
            <p:cNvSpPr/>
            <p:nvPr/>
          </p:nvSpPr>
          <p:spPr>
            <a:xfrm>
              <a:off x="5132709" y="47263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9789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3231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2484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132709" y="17365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6" name="pl86"/>
            <p:cNvSpPr/>
            <p:nvPr/>
          </p:nvSpPr>
          <p:spPr>
            <a:xfrm>
              <a:off x="5132709" y="9891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308715" y="2035564"/>
              <a:ext cx="3520101" cy="3064520"/>
            </a:xfrm>
            <a:custGeom>
              <a:avLst/>
              <a:pathLst>
                <a:path w="3520101" h="3064520">
                  <a:moveTo>
                    <a:pt x="0" y="1121165"/>
                  </a:moveTo>
                  <a:lnTo>
                    <a:pt x="146670" y="747443"/>
                  </a:lnTo>
                  <a:lnTo>
                    <a:pt x="293341" y="373721"/>
                  </a:lnTo>
                  <a:lnTo>
                    <a:pt x="440012" y="0"/>
                  </a:lnTo>
                  <a:lnTo>
                    <a:pt x="586683" y="597955"/>
                  </a:lnTo>
                  <a:lnTo>
                    <a:pt x="733354" y="1270654"/>
                  </a:lnTo>
                  <a:lnTo>
                    <a:pt x="880025" y="1868609"/>
                  </a:lnTo>
                  <a:lnTo>
                    <a:pt x="1026696" y="2541309"/>
                  </a:lnTo>
                  <a:lnTo>
                    <a:pt x="1173367" y="3064520"/>
                  </a:lnTo>
                  <a:lnTo>
                    <a:pt x="1320038" y="2840286"/>
                  </a:lnTo>
                  <a:lnTo>
                    <a:pt x="1466709" y="2541309"/>
                  </a:lnTo>
                  <a:lnTo>
                    <a:pt x="1613379" y="2167587"/>
                  </a:lnTo>
                  <a:lnTo>
                    <a:pt x="1760050" y="1868609"/>
                  </a:lnTo>
                  <a:lnTo>
                    <a:pt x="1906721" y="1644376"/>
                  </a:lnTo>
                  <a:lnTo>
                    <a:pt x="2053392" y="1569632"/>
                  </a:lnTo>
                  <a:lnTo>
                    <a:pt x="2200063" y="1569632"/>
                  </a:lnTo>
                  <a:lnTo>
                    <a:pt x="2346734" y="1569632"/>
                  </a:lnTo>
                  <a:lnTo>
                    <a:pt x="2493405" y="1569632"/>
                  </a:lnTo>
                  <a:lnTo>
                    <a:pt x="2640076" y="1569632"/>
                  </a:lnTo>
                  <a:lnTo>
                    <a:pt x="2786747" y="1569632"/>
                  </a:lnTo>
                  <a:lnTo>
                    <a:pt x="2933418" y="1569632"/>
                  </a:lnTo>
                  <a:lnTo>
                    <a:pt x="3080089" y="896932"/>
                  </a:lnTo>
                  <a:lnTo>
                    <a:pt x="3226759" y="971677"/>
                  </a:lnTo>
                  <a:lnTo>
                    <a:pt x="3373430" y="1046421"/>
                  </a:lnTo>
                  <a:lnTo>
                    <a:pt x="3520101" y="1046421"/>
                  </a:lnTo>
                </a:path>
              </a:pathLst>
            </a:custGeom>
            <a:ln w="27101" cap="flat">
              <a:solidFill>
                <a:srgbClr val="0058AB">
                  <a:alpha val="80000"/>
                </a:srgbClr>
              </a:solidFill>
              <a:prstDash val="solid"/>
              <a:round/>
            </a:ln>
          </p:spPr>
          <p:txBody>
            <a:bodyPr/>
            <a:lstStyle/>
            <a:p/>
          </p:txBody>
        </p:sp>
        <p:sp>
          <p:nvSpPr>
            <p:cNvPr id="95" name="pl95"/>
            <p:cNvSpPr/>
            <p:nvPr/>
          </p:nvSpPr>
          <p:spPr>
            <a:xfrm>
              <a:off x="5308715" y="3679941"/>
              <a:ext cx="3520101" cy="672699"/>
            </a:xfrm>
            <a:custGeom>
              <a:avLst/>
              <a:pathLst>
                <a:path w="3520101" h="672699">
                  <a:moveTo>
                    <a:pt x="0" y="0"/>
                  </a:moveTo>
                  <a:lnTo>
                    <a:pt x="146670" y="74744"/>
                  </a:lnTo>
                  <a:lnTo>
                    <a:pt x="293341" y="74744"/>
                  </a:lnTo>
                  <a:lnTo>
                    <a:pt x="440012" y="149488"/>
                  </a:lnTo>
                  <a:lnTo>
                    <a:pt x="586683" y="224233"/>
                  </a:lnTo>
                  <a:lnTo>
                    <a:pt x="733354" y="224233"/>
                  </a:lnTo>
                  <a:lnTo>
                    <a:pt x="880025" y="298977"/>
                  </a:lnTo>
                  <a:lnTo>
                    <a:pt x="1026696" y="373721"/>
                  </a:lnTo>
                  <a:lnTo>
                    <a:pt x="1173367" y="448466"/>
                  </a:lnTo>
                  <a:lnTo>
                    <a:pt x="1320038" y="523210"/>
                  </a:lnTo>
                  <a:lnTo>
                    <a:pt x="1466709" y="597955"/>
                  </a:lnTo>
                  <a:lnTo>
                    <a:pt x="1613379" y="597955"/>
                  </a:lnTo>
                  <a:lnTo>
                    <a:pt x="1760050" y="597955"/>
                  </a:lnTo>
                  <a:lnTo>
                    <a:pt x="1906721" y="672699"/>
                  </a:lnTo>
                  <a:lnTo>
                    <a:pt x="2053392" y="597955"/>
                  </a:lnTo>
                  <a:lnTo>
                    <a:pt x="2200063" y="672699"/>
                  </a:lnTo>
                  <a:lnTo>
                    <a:pt x="2346734" y="597955"/>
                  </a:lnTo>
                  <a:lnTo>
                    <a:pt x="2493405" y="597955"/>
                  </a:lnTo>
                  <a:lnTo>
                    <a:pt x="2640076" y="672699"/>
                  </a:lnTo>
                  <a:lnTo>
                    <a:pt x="2786747" y="672699"/>
                  </a:lnTo>
                  <a:lnTo>
                    <a:pt x="2933418" y="672699"/>
                  </a:lnTo>
                  <a:lnTo>
                    <a:pt x="3080089" y="597955"/>
                  </a:lnTo>
                  <a:lnTo>
                    <a:pt x="3226759" y="523210"/>
                  </a:lnTo>
                  <a:lnTo>
                    <a:pt x="3373430" y="523210"/>
                  </a:lnTo>
                  <a:lnTo>
                    <a:pt x="3520101" y="597955"/>
                  </a:lnTo>
                </a:path>
              </a:pathLst>
            </a:custGeom>
            <a:ln w="27101" cap="flat">
              <a:solidFill>
                <a:srgbClr val="1CABE2">
                  <a:alpha val="80000"/>
                </a:srgbClr>
              </a:solidFill>
              <a:prstDash val="solid"/>
              <a:round/>
            </a:ln>
          </p:spPr>
          <p:txBody>
            <a:bodyPr/>
            <a:lstStyle/>
            <a:p/>
          </p:txBody>
        </p:sp>
        <p:sp>
          <p:nvSpPr>
            <p:cNvPr id="96" name="pl96"/>
            <p:cNvSpPr/>
            <p:nvPr/>
          </p:nvSpPr>
          <p:spPr>
            <a:xfrm>
              <a:off x="5308715" y="4053663"/>
              <a:ext cx="3520101" cy="523210"/>
            </a:xfrm>
            <a:custGeom>
              <a:avLst/>
              <a:pathLst>
                <a:path w="3520101" h="523210">
                  <a:moveTo>
                    <a:pt x="0" y="74744"/>
                  </a:moveTo>
                  <a:lnTo>
                    <a:pt x="146670" y="0"/>
                  </a:lnTo>
                  <a:lnTo>
                    <a:pt x="293341" y="74744"/>
                  </a:lnTo>
                  <a:lnTo>
                    <a:pt x="440012" y="74744"/>
                  </a:lnTo>
                  <a:lnTo>
                    <a:pt x="586683" y="0"/>
                  </a:lnTo>
                  <a:lnTo>
                    <a:pt x="733354" y="0"/>
                  </a:lnTo>
                  <a:lnTo>
                    <a:pt x="880025" y="74744"/>
                  </a:lnTo>
                  <a:lnTo>
                    <a:pt x="1026696" y="149488"/>
                  </a:lnTo>
                  <a:lnTo>
                    <a:pt x="1173367" y="74744"/>
                  </a:lnTo>
                  <a:lnTo>
                    <a:pt x="1320038" y="224233"/>
                  </a:lnTo>
                  <a:lnTo>
                    <a:pt x="1466709" y="298977"/>
                  </a:lnTo>
                  <a:lnTo>
                    <a:pt x="1613379" y="298977"/>
                  </a:lnTo>
                  <a:lnTo>
                    <a:pt x="1760050" y="224233"/>
                  </a:lnTo>
                  <a:lnTo>
                    <a:pt x="1906721" y="298977"/>
                  </a:lnTo>
                  <a:lnTo>
                    <a:pt x="2053392" y="224233"/>
                  </a:lnTo>
                  <a:lnTo>
                    <a:pt x="2200063" y="298977"/>
                  </a:lnTo>
                  <a:lnTo>
                    <a:pt x="2346734" y="523210"/>
                  </a:lnTo>
                  <a:lnTo>
                    <a:pt x="2493405" y="373721"/>
                  </a:lnTo>
                  <a:lnTo>
                    <a:pt x="2640076" y="224233"/>
                  </a:lnTo>
                  <a:lnTo>
                    <a:pt x="2786747" y="298977"/>
                  </a:lnTo>
                  <a:lnTo>
                    <a:pt x="2933418" y="298977"/>
                  </a:lnTo>
                  <a:lnTo>
                    <a:pt x="3080089" y="224233"/>
                  </a:lnTo>
                  <a:lnTo>
                    <a:pt x="3226759" y="149488"/>
                  </a:lnTo>
                  <a:lnTo>
                    <a:pt x="3373430" y="448466"/>
                  </a:lnTo>
                  <a:lnTo>
                    <a:pt x="3520101" y="373721"/>
                  </a:lnTo>
                </a:path>
              </a:pathLst>
            </a:custGeom>
            <a:ln w="27101" cap="flat">
              <a:solidFill>
                <a:srgbClr val="00833D">
                  <a:alpha val="80000"/>
                </a:srgbClr>
              </a:solidFill>
              <a:prstDash val="solid"/>
              <a:round/>
            </a:ln>
          </p:spPr>
          <p:txBody>
            <a:bodyPr/>
            <a:lstStyle/>
            <a:p/>
          </p:txBody>
        </p:sp>
        <p:sp>
          <p:nvSpPr>
            <p:cNvPr id="97" name="pl97"/>
            <p:cNvSpPr/>
            <p:nvPr/>
          </p:nvSpPr>
          <p:spPr>
            <a:xfrm>
              <a:off x="5308715" y="2035564"/>
              <a:ext cx="3520101" cy="3064520"/>
            </a:xfrm>
            <a:custGeom>
              <a:avLst/>
              <a:pathLst>
                <a:path w="3520101" h="3064520">
                  <a:moveTo>
                    <a:pt x="0" y="1121165"/>
                  </a:moveTo>
                  <a:lnTo>
                    <a:pt x="146670" y="747443"/>
                  </a:lnTo>
                  <a:lnTo>
                    <a:pt x="293341" y="373721"/>
                  </a:lnTo>
                  <a:lnTo>
                    <a:pt x="440012" y="0"/>
                  </a:lnTo>
                  <a:lnTo>
                    <a:pt x="586683" y="597955"/>
                  </a:lnTo>
                  <a:lnTo>
                    <a:pt x="733354" y="1270654"/>
                  </a:lnTo>
                  <a:lnTo>
                    <a:pt x="880025" y="1868609"/>
                  </a:lnTo>
                  <a:lnTo>
                    <a:pt x="1026696" y="2541309"/>
                  </a:lnTo>
                  <a:lnTo>
                    <a:pt x="1173367" y="3064520"/>
                  </a:lnTo>
                  <a:lnTo>
                    <a:pt x="1320038" y="2840286"/>
                  </a:lnTo>
                  <a:lnTo>
                    <a:pt x="1466709" y="2541309"/>
                  </a:lnTo>
                  <a:lnTo>
                    <a:pt x="1613379" y="2167587"/>
                  </a:lnTo>
                  <a:lnTo>
                    <a:pt x="1760050" y="1868609"/>
                  </a:lnTo>
                  <a:lnTo>
                    <a:pt x="1906721" y="1644376"/>
                  </a:lnTo>
                  <a:lnTo>
                    <a:pt x="2053392" y="1569632"/>
                  </a:lnTo>
                  <a:lnTo>
                    <a:pt x="2200063" y="1569632"/>
                  </a:lnTo>
                  <a:lnTo>
                    <a:pt x="2346734" y="1569632"/>
                  </a:lnTo>
                  <a:lnTo>
                    <a:pt x="2493405" y="1569632"/>
                  </a:lnTo>
                  <a:lnTo>
                    <a:pt x="2640076" y="1569632"/>
                  </a:lnTo>
                  <a:lnTo>
                    <a:pt x="2786747" y="1569632"/>
                  </a:lnTo>
                  <a:lnTo>
                    <a:pt x="2933418" y="1569632"/>
                  </a:lnTo>
                  <a:lnTo>
                    <a:pt x="3080089" y="896932"/>
                  </a:lnTo>
                  <a:lnTo>
                    <a:pt x="3226759" y="971677"/>
                  </a:lnTo>
                  <a:lnTo>
                    <a:pt x="3373430" y="1046421"/>
                  </a:lnTo>
                  <a:lnTo>
                    <a:pt x="3520101" y="1046421"/>
                  </a:lnTo>
                </a:path>
              </a:pathLst>
            </a:custGeom>
            <a:ln w="43362" cap="flat">
              <a:solidFill>
                <a:srgbClr val="000000">
                  <a:alpha val="100000"/>
                </a:srgbClr>
              </a:solidFill>
              <a:prstDash val="solid"/>
              <a:round/>
            </a:ln>
          </p:spPr>
          <p:txBody>
            <a:bodyPr/>
            <a:lstStyle/>
            <a:p/>
          </p:txBody>
        </p:sp>
        <p:sp>
          <p:nvSpPr>
            <p:cNvPr id="98" name="pl98"/>
            <p:cNvSpPr/>
            <p:nvPr/>
          </p:nvSpPr>
          <p:spPr>
            <a:xfrm>
              <a:off x="5308715" y="2035564"/>
              <a:ext cx="3520101" cy="3064520"/>
            </a:xfrm>
            <a:custGeom>
              <a:avLst/>
              <a:pathLst>
                <a:path w="3520101" h="3064520">
                  <a:moveTo>
                    <a:pt x="0" y="1121165"/>
                  </a:moveTo>
                  <a:lnTo>
                    <a:pt x="146670" y="747443"/>
                  </a:lnTo>
                  <a:lnTo>
                    <a:pt x="293341" y="373721"/>
                  </a:lnTo>
                  <a:lnTo>
                    <a:pt x="440012" y="0"/>
                  </a:lnTo>
                  <a:lnTo>
                    <a:pt x="586683" y="597955"/>
                  </a:lnTo>
                  <a:lnTo>
                    <a:pt x="733354" y="1270654"/>
                  </a:lnTo>
                  <a:lnTo>
                    <a:pt x="880025" y="1868609"/>
                  </a:lnTo>
                  <a:lnTo>
                    <a:pt x="1026696" y="2541309"/>
                  </a:lnTo>
                  <a:lnTo>
                    <a:pt x="1173367" y="3064520"/>
                  </a:lnTo>
                  <a:lnTo>
                    <a:pt x="1320038" y="2840286"/>
                  </a:lnTo>
                  <a:lnTo>
                    <a:pt x="1466709" y="2541309"/>
                  </a:lnTo>
                  <a:lnTo>
                    <a:pt x="1613379" y="2167587"/>
                  </a:lnTo>
                  <a:lnTo>
                    <a:pt x="1760050" y="1868609"/>
                  </a:lnTo>
                  <a:lnTo>
                    <a:pt x="1906721" y="1644376"/>
                  </a:lnTo>
                  <a:lnTo>
                    <a:pt x="2053392" y="1569632"/>
                  </a:lnTo>
                  <a:lnTo>
                    <a:pt x="2200063" y="1569632"/>
                  </a:lnTo>
                  <a:lnTo>
                    <a:pt x="2346734" y="1569632"/>
                  </a:lnTo>
                  <a:lnTo>
                    <a:pt x="2493405" y="1569632"/>
                  </a:lnTo>
                  <a:lnTo>
                    <a:pt x="2640076" y="1569632"/>
                  </a:lnTo>
                  <a:lnTo>
                    <a:pt x="2786747" y="1569632"/>
                  </a:lnTo>
                  <a:lnTo>
                    <a:pt x="2933418" y="1569632"/>
                  </a:lnTo>
                  <a:lnTo>
                    <a:pt x="3080089" y="896932"/>
                  </a:lnTo>
                  <a:lnTo>
                    <a:pt x="3226759" y="971677"/>
                  </a:lnTo>
                  <a:lnTo>
                    <a:pt x="3373430" y="1046421"/>
                  </a:lnTo>
                  <a:lnTo>
                    <a:pt x="3520101" y="1046421"/>
                  </a:lnTo>
                </a:path>
              </a:pathLst>
            </a:custGeom>
            <a:ln w="27101" cap="flat">
              <a:solidFill>
                <a:srgbClr val="0058AB">
                  <a:alpha val="100000"/>
                </a:srgbClr>
              </a:solidFill>
              <a:prstDash val="solid"/>
              <a:round/>
            </a:ln>
          </p:spPr>
          <p:txBody>
            <a:bodyPr/>
            <a:lstStyle/>
            <a:p/>
          </p:txBody>
        </p:sp>
        <p:sp>
          <p:nvSpPr>
            <p:cNvPr id="99" name="pl99"/>
            <p:cNvSpPr/>
            <p:nvPr/>
          </p:nvSpPr>
          <p:spPr>
            <a:xfrm>
              <a:off x="5132709" y="472636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100" name="pl100"/>
            <p:cNvSpPr/>
            <p:nvPr/>
          </p:nvSpPr>
          <p:spPr>
            <a:xfrm>
              <a:off x="5308715" y="2932497"/>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042069" y="3081986"/>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75424" y="4352641"/>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08778" y="3380963"/>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95462" y="3380963"/>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682145" y="2857753"/>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828816" y="2857753"/>
              <a:ext cx="0" cy="224233"/>
            </a:xfrm>
            <a:custGeom>
              <a:avLst/>
              <a:pathLst>
                <a:path w="0" h="224233">
                  <a:moveTo>
                    <a:pt x="0" y="224233"/>
                  </a:moveTo>
                  <a:lnTo>
                    <a:pt x="0" y="0"/>
                  </a:lnTo>
                </a:path>
              </a:pathLst>
            </a:custGeom>
            <a:ln w="13550" cap="flat">
              <a:solidFill>
                <a:srgbClr val="0058AB">
                  <a:alpha val="100000"/>
                </a:srgbClr>
              </a:solidFill>
              <a:prstDash val="dot"/>
              <a:round/>
            </a:ln>
          </p:spPr>
          <p:txBody>
            <a:bodyPr/>
            <a:lstStyle/>
            <a:p/>
          </p:txBody>
        </p:sp>
        <p:sp>
          <p:nvSpPr>
            <p:cNvPr id="107" name="pg107"/>
            <p:cNvSpPr/>
            <p:nvPr/>
          </p:nvSpPr>
          <p:spPr>
            <a:xfrm>
              <a:off x="5222091" y="28659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252444" y="28959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9" name="pg109"/>
            <p:cNvSpPr/>
            <p:nvPr/>
          </p:nvSpPr>
          <p:spPr>
            <a:xfrm>
              <a:off x="5955445" y="301542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5985799" y="304424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1" name="pg111"/>
            <p:cNvSpPr/>
            <p:nvPr/>
          </p:nvSpPr>
          <p:spPr>
            <a:xfrm>
              <a:off x="6716935" y="42860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6747288" y="43161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3" name="pg113"/>
            <p:cNvSpPr/>
            <p:nvPr/>
          </p:nvSpPr>
          <p:spPr>
            <a:xfrm>
              <a:off x="7422154" y="33143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452508" y="334321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5" name="pg115"/>
            <p:cNvSpPr/>
            <p:nvPr/>
          </p:nvSpPr>
          <p:spPr>
            <a:xfrm>
              <a:off x="8008838" y="33143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039191" y="334321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7" name="pg117"/>
            <p:cNvSpPr/>
            <p:nvPr/>
          </p:nvSpPr>
          <p:spPr>
            <a:xfrm>
              <a:off x="8595522" y="27911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625875" y="28212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19" name="pg119"/>
            <p:cNvSpPr/>
            <p:nvPr/>
          </p:nvSpPr>
          <p:spPr>
            <a:xfrm>
              <a:off x="8742193" y="27911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0" name="tx120"/>
            <p:cNvSpPr/>
            <p:nvPr/>
          </p:nvSpPr>
          <p:spPr>
            <a:xfrm>
              <a:off x="8772546" y="28212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21" name="tx121"/>
            <p:cNvSpPr/>
            <p:nvPr/>
          </p:nvSpPr>
          <p:spPr>
            <a:xfrm>
              <a:off x="8889106" y="42374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2" name="tx122"/>
            <p:cNvSpPr/>
            <p:nvPr/>
          </p:nvSpPr>
          <p:spPr>
            <a:xfrm>
              <a:off x="8889106" y="43885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3" name="tx123"/>
            <p:cNvSpPr/>
            <p:nvPr/>
          </p:nvSpPr>
          <p:spPr>
            <a:xfrm>
              <a:off x="5006511" y="468372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4" name="tx124"/>
            <p:cNvSpPr/>
            <p:nvPr/>
          </p:nvSpPr>
          <p:spPr>
            <a:xfrm>
              <a:off x="4942943" y="39362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31888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6" name="tx126"/>
            <p:cNvSpPr/>
            <p:nvPr/>
          </p:nvSpPr>
          <p:spPr>
            <a:xfrm>
              <a:off x="4942943" y="244133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7" name="tx127"/>
            <p:cNvSpPr/>
            <p:nvPr/>
          </p:nvSpPr>
          <p:spPr>
            <a:xfrm>
              <a:off x="4942943" y="16939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8" name="tx128"/>
            <p:cNvSpPr/>
            <p:nvPr/>
          </p:nvSpPr>
          <p:spPr>
            <a:xfrm>
              <a:off x="4942943" y="94650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9" name="tx12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7" name="pl137"/>
            <p:cNvSpPr/>
            <p:nvPr/>
          </p:nvSpPr>
          <p:spPr>
            <a:xfrm>
              <a:off x="59119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8" name="pl138"/>
            <p:cNvSpPr/>
            <p:nvPr/>
          </p:nvSpPr>
          <p:spPr>
            <a:xfrm>
              <a:off x="59119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pl139"/>
            <p:cNvSpPr/>
            <p:nvPr/>
          </p:nvSpPr>
          <p:spPr>
            <a:xfrm>
              <a:off x="681440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40" name="pl140"/>
            <p:cNvSpPr/>
            <p:nvPr/>
          </p:nvSpPr>
          <p:spPr>
            <a:xfrm>
              <a:off x="757685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41" name="tx141"/>
            <p:cNvSpPr/>
            <p:nvPr/>
          </p:nvSpPr>
          <p:spPr>
            <a:xfrm>
              <a:off x="6179005" y="6102617"/>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Lebanon</a:t>
              </a:r>
            </a:p>
          </p:txBody>
        </p:sp>
        <p:sp>
          <p:nvSpPr>
            <p:cNvPr id="142" name="tx142"/>
            <p:cNvSpPr/>
            <p:nvPr/>
          </p:nvSpPr>
          <p:spPr>
            <a:xfrm>
              <a:off x="708150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3" name="tx143"/>
            <p:cNvSpPr/>
            <p:nvPr/>
          </p:nvSpPr>
          <p:spPr>
            <a:xfrm>
              <a:off x="7843955"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44" name="tx144"/>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7" name="tx14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43% of children who received DTP1 did not receive DTP3 (left), and 22%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Lebanon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16397"/>
              <a:ext cx="2123063" cy="160877"/>
            </a:xfrm>
            <a:custGeom>
              <a:avLst/>
              <a:pathLst>
                <a:path w="2123063" h="160877">
                  <a:moveTo>
                    <a:pt x="0" y="74251"/>
                  </a:moveTo>
                  <a:lnTo>
                    <a:pt x="88460" y="99001"/>
                  </a:lnTo>
                  <a:lnTo>
                    <a:pt x="176921" y="136127"/>
                  </a:lnTo>
                  <a:lnTo>
                    <a:pt x="265382" y="160877"/>
                  </a:lnTo>
                  <a:lnTo>
                    <a:pt x="353843" y="160877"/>
                  </a:lnTo>
                  <a:lnTo>
                    <a:pt x="442304" y="160877"/>
                  </a:lnTo>
                  <a:lnTo>
                    <a:pt x="530765" y="148502"/>
                  </a:lnTo>
                  <a:lnTo>
                    <a:pt x="619226" y="148502"/>
                  </a:lnTo>
                  <a:lnTo>
                    <a:pt x="707687" y="136127"/>
                  </a:lnTo>
                  <a:lnTo>
                    <a:pt x="796148" y="123752"/>
                  </a:lnTo>
                  <a:lnTo>
                    <a:pt x="884609" y="99001"/>
                  </a:lnTo>
                  <a:lnTo>
                    <a:pt x="973070" y="61876"/>
                  </a:lnTo>
                  <a:lnTo>
                    <a:pt x="1061531" y="37125"/>
                  </a:lnTo>
                  <a:lnTo>
                    <a:pt x="1149992" y="12375"/>
                  </a:lnTo>
                  <a:lnTo>
                    <a:pt x="1238453" y="0"/>
                  </a:lnTo>
                  <a:lnTo>
                    <a:pt x="1326914" y="0"/>
                  </a:lnTo>
                  <a:lnTo>
                    <a:pt x="1415375" y="0"/>
                  </a:lnTo>
                  <a:lnTo>
                    <a:pt x="1503836" y="0"/>
                  </a:lnTo>
                  <a:lnTo>
                    <a:pt x="1592297" y="0"/>
                  </a:lnTo>
                  <a:lnTo>
                    <a:pt x="1680758" y="0"/>
                  </a:lnTo>
                  <a:lnTo>
                    <a:pt x="1769219" y="111377"/>
                  </a:lnTo>
                  <a:lnTo>
                    <a:pt x="1857680" y="99001"/>
                  </a:lnTo>
                  <a:lnTo>
                    <a:pt x="1946141" y="111377"/>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24" name="tx24"/>
            <p:cNvSpPr/>
            <p:nvPr/>
          </p:nvSpPr>
          <p:spPr>
            <a:xfrm>
              <a:off x="91027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 name="tx25"/>
            <p:cNvSpPr/>
            <p:nvPr/>
          </p:nvSpPr>
          <p:spPr>
            <a:xfrm>
              <a:off x="3217825"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984877"/>
              <a:ext cx="2123063" cy="445508"/>
            </a:xfrm>
            <a:custGeom>
              <a:avLst/>
              <a:pathLst>
                <a:path w="2123063" h="445508">
                  <a:moveTo>
                    <a:pt x="0" y="222754"/>
                  </a:moveTo>
                  <a:lnTo>
                    <a:pt x="88460" y="297005"/>
                  </a:lnTo>
                  <a:lnTo>
                    <a:pt x="176921" y="371256"/>
                  </a:lnTo>
                  <a:lnTo>
                    <a:pt x="265382" y="445508"/>
                  </a:lnTo>
                  <a:lnTo>
                    <a:pt x="353843" y="358881"/>
                  </a:lnTo>
                  <a:lnTo>
                    <a:pt x="442304" y="272254"/>
                  </a:lnTo>
                  <a:lnTo>
                    <a:pt x="530765" y="173253"/>
                  </a:lnTo>
                  <a:lnTo>
                    <a:pt x="619226" y="86626"/>
                  </a:lnTo>
                  <a:lnTo>
                    <a:pt x="707687" y="0"/>
                  </a:lnTo>
                  <a:lnTo>
                    <a:pt x="796148" y="12375"/>
                  </a:lnTo>
                  <a:lnTo>
                    <a:pt x="884609" y="37125"/>
                  </a:lnTo>
                  <a:lnTo>
                    <a:pt x="973070" y="49500"/>
                  </a:lnTo>
                  <a:lnTo>
                    <a:pt x="1061531" y="74251"/>
                  </a:lnTo>
                  <a:lnTo>
                    <a:pt x="1149992" y="86626"/>
                  </a:lnTo>
                  <a:lnTo>
                    <a:pt x="1238453" y="86626"/>
                  </a:lnTo>
                  <a:lnTo>
                    <a:pt x="1326914" y="86626"/>
                  </a:lnTo>
                  <a:lnTo>
                    <a:pt x="1415375" y="86626"/>
                  </a:lnTo>
                  <a:lnTo>
                    <a:pt x="1503836" y="86626"/>
                  </a:lnTo>
                  <a:lnTo>
                    <a:pt x="1592297" y="86626"/>
                  </a:lnTo>
                  <a:lnTo>
                    <a:pt x="1680758" y="86626"/>
                  </a:lnTo>
                  <a:lnTo>
                    <a:pt x="1769219" y="185628"/>
                  </a:lnTo>
                  <a:lnTo>
                    <a:pt x="1857680" y="272254"/>
                  </a:lnTo>
                  <a:lnTo>
                    <a:pt x="1946141" y="272254"/>
                  </a:lnTo>
                  <a:lnTo>
                    <a:pt x="2034602" y="272254"/>
                  </a:lnTo>
                  <a:lnTo>
                    <a:pt x="2123063" y="272254"/>
                  </a:lnTo>
                </a:path>
              </a:pathLst>
            </a:custGeom>
            <a:ln w="27101" cap="flat">
              <a:solidFill>
                <a:srgbClr val="1CABE2">
                  <a:alpha val="100000"/>
                </a:srgbClr>
              </a:solidFill>
              <a:prstDash val="solid"/>
              <a:round/>
            </a:ln>
          </p:spPr>
          <p:txBody>
            <a:bodyPr/>
            <a:lstStyle/>
            <a:p/>
          </p:txBody>
        </p:sp>
        <p:sp>
          <p:nvSpPr>
            <p:cNvPr id="48" name="tx48"/>
            <p:cNvSpPr/>
            <p:nvPr/>
          </p:nvSpPr>
          <p:spPr>
            <a:xfrm>
              <a:off x="910275"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49" name="tx49"/>
            <p:cNvSpPr/>
            <p:nvPr/>
          </p:nvSpPr>
          <p:spPr>
            <a:xfrm>
              <a:off x="3217825" y="3164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50" name="tx50"/>
            <p:cNvSpPr/>
            <p:nvPr/>
          </p:nvSpPr>
          <p:spPr>
            <a:xfrm>
              <a:off x="2688703"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1" name="tx51"/>
            <p:cNvSpPr/>
            <p:nvPr/>
          </p:nvSpPr>
          <p:spPr>
            <a:xfrm>
              <a:off x="3042547" y="31159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840982"/>
              <a:ext cx="2123063" cy="445508"/>
            </a:xfrm>
            <a:custGeom>
              <a:avLst/>
              <a:pathLst>
                <a:path w="2123063" h="445508">
                  <a:moveTo>
                    <a:pt x="0" y="0"/>
                  </a:moveTo>
                  <a:lnTo>
                    <a:pt x="88460" y="37125"/>
                  </a:lnTo>
                  <a:lnTo>
                    <a:pt x="176921" y="74251"/>
                  </a:lnTo>
                  <a:lnTo>
                    <a:pt x="265382" y="111377"/>
                  </a:lnTo>
                  <a:lnTo>
                    <a:pt x="353843" y="111377"/>
                  </a:lnTo>
                  <a:lnTo>
                    <a:pt x="442304" y="111377"/>
                  </a:lnTo>
                  <a:lnTo>
                    <a:pt x="530765" y="99001"/>
                  </a:lnTo>
                  <a:lnTo>
                    <a:pt x="619226" y="99001"/>
                  </a:lnTo>
                  <a:lnTo>
                    <a:pt x="707687" y="99001"/>
                  </a:lnTo>
                  <a:lnTo>
                    <a:pt x="796148" y="86626"/>
                  </a:lnTo>
                  <a:lnTo>
                    <a:pt x="884609" y="74251"/>
                  </a:lnTo>
                  <a:lnTo>
                    <a:pt x="973070" y="49500"/>
                  </a:lnTo>
                  <a:lnTo>
                    <a:pt x="1061531" y="37125"/>
                  </a:lnTo>
                  <a:lnTo>
                    <a:pt x="1149992" y="24750"/>
                  </a:lnTo>
                  <a:lnTo>
                    <a:pt x="1238453" y="24750"/>
                  </a:lnTo>
                  <a:lnTo>
                    <a:pt x="1326914" y="24750"/>
                  </a:lnTo>
                  <a:lnTo>
                    <a:pt x="1415375" y="24750"/>
                  </a:lnTo>
                  <a:lnTo>
                    <a:pt x="1503836" y="24750"/>
                  </a:lnTo>
                  <a:lnTo>
                    <a:pt x="1592297" y="24750"/>
                  </a:lnTo>
                  <a:lnTo>
                    <a:pt x="1680758" y="24750"/>
                  </a:lnTo>
                  <a:lnTo>
                    <a:pt x="1769219" y="198003"/>
                  </a:lnTo>
                  <a:lnTo>
                    <a:pt x="1857680" y="235129"/>
                  </a:lnTo>
                  <a:lnTo>
                    <a:pt x="1946141" y="383632"/>
                  </a:lnTo>
                  <a:lnTo>
                    <a:pt x="2034602" y="433132"/>
                  </a:lnTo>
                  <a:lnTo>
                    <a:pt x="2123063" y="445508"/>
                  </a:lnTo>
                </a:path>
              </a:pathLst>
            </a:custGeom>
            <a:ln w="27101" cap="flat">
              <a:solidFill>
                <a:srgbClr val="1CABE2">
                  <a:alpha val="100000"/>
                </a:srgbClr>
              </a:solidFill>
              <a:prstDash val="solid"/>
              <a:round/>
            </a:ln>
          </p:spPr>
          <p:txBody>
            <a:bodyPr/>
            <a:lstStyle/>
            <a:p/>
          </p:txBody>
        </p:sp>
        <p:sp>
          <p:nvSpPr>
            <p:cNvPr id="72" name="tx72"/>
            <p:cNvSpPr/>
            <p:nvPr/>
          </p:nvSpPr>
          <p:spPr>
            <a:xfrm>
              <a:off x="910275"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3" name="tx73"/>
            <p:cNvSpPr/>
            <p:nvPr/>
          </p:nvSpPr>
          <p:spPr>
            <a:xfrm>
              <a:off x="3217825" y="519570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74" name="tx74"/>
            <p:cNvSpPr/>
            <p:nvPr/>
          </p:nvSpPr>
          <p:spPr>
            <a:xfrm>
              <a:off x="2688703"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5" name="tx75"/>
            <p:cNvSpPr/>
            <p:nvPr/>
          </p:nvSpPr>
          <p:spPr>
            <a:xfrm>
              <a:off x="3042547" y="51329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77275"/>
              <a:ext cx="2123063" cy="420757"/>
            </a:xfrm>
            <a:custGeom>
              <a:avLst/>
              <a:pathLst>
                <a:path w="2123063" h="420757">
                  <a:moveTo>
                    <a:pt x="0" y="0"/>
                  </a:moveTo>
                  <a:lnTo>
                    <a:pt x="88460" y="37125"/>
                  </a:lnTo>
                  <a:lnTo>
                    <a:pt x="176921" y="74251"/>
                  </a:lnTo>
                  <a:lnTo>
                    <a:pt x="265382" y="111377"/>
                  </a:lnTo>
                  <a:lnTo>
                    <a:pt x="353843" y="99001"/>
                  </a:lnTo>
                  <a:lnTo>
                    <a:pt x="442304" y="74251"/>
                  </a:lnTo>
                  <a:lnTo>
                    <a:pt x="530765" y="61876"/>
                  </a:lnTo>
                  <a:lnTo>
                    <a:pt x="619226" y="37125"/>
                  </a:lnTo>
                  <a:lnTo>
                    <a:pt x="707687" y="24750"/>
                  </a:lnTo>
                  <a:lnTo>
                    <a:pt x="796148" y="24750"/>
                  </a:lnTo>
                  <a:lnTo>
                    <a:pt x="884609" y="12375"/>
                  </a:lnTo>
                  <a:lnTo>
                    <a:pt x="973070" y="12375"/>
                  </a:lnTo>
                  <a:lnTo>
                    <a:pt x="1061531" y="0"/>
                  </a:lnTo>
                  <a:lnTo>
                    <a:pt x="1149992" y="0"/>
                  </a:lnTo>
                  <a:lnTo>
                    <a:pt x="1238453" y="0"/>
                  </a:lnTo>
                  <a:lnTo>
                    <a:pt x="1326914" y="0"/>
                  </a:lnTo>
                  <a:lnTo>
                    <a:pt x="1415375" y="0"/>
                  </a:lnTo>
                  <a:lnTo>
                    <a:pt x="1503836" y="0"/>
                  </a:lnTo>
                  <a:lnTo>
                    <a:pt x="1592297" y="0"/>
                  </a:lnTo>
                  <a:lnTo>
                    <a:pt x="1680758" y="0"/>
                  </a:lnTo>
                  <a:lnTo>
                    <a:pt x="1769219" y="148502"/>
                  </a:lnTo>
                  <a:lnTo>
                    <a:pt x="1857680" y="198003"/>
                  </a:lnTo>
                  <a:lnTo>
                    <a:pt x="1946141" y="198003"/>
                  </a:lnTo>
                  <a:lnTo>
                    <a:pt x="2034602" y="371256"/>
                  </a:lnTo>
                  <a:lnTo>
                    <a:pt x="2123063" y="42075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7" name="tx97"/>
            <p:cNvSpPr/>
            <p:nvPr/>
          </p:nvSpPr>
          <p:spPr>
            <a:xfrm>
              <a:off x="6012012" y="1605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98" name="tx98"/>
            <p:cNvSpPr/>
            <p:nvPr/>
          </p:nvSpPr>
          <p:spPr>
            <a:xfrm>
              <a:off x="5482890"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9" name="tx99"/>
            <p:cNvSpPr/>
            <p:nvPr/>
          </p:nvSpPr>
          <p:spPr>
            <a:xfrm>
              <a:off x="5836734" y="15073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158130"/>
              <a:ext cx="2123063" cy="754888"/>
            </a:xfrm>
            <a:custGeom>
              <a:avLst/>
              <a:pathLst>
                <a:path w="2123063" h="754888">
                  <a:moveTo>
                    <a:pt x="0" y="235129"/>
                  </a:moveTo>
                  <a:lnTo>
                    <a:pt x="88460" y="408382"/>
                  </a:lnTo>
                  <a:lnTo>
                    <a:pt x="176921" y="581635"/>
                  </a:lnTo>
                  <a:lnTo>
                    <a:pt x="265382" y="754888"/>
                  </a:lnTo>
                  <a:lnTo>
                    <a:pt x="353843" y="655886"/>
                  </a:lnTo>
                  <a:lnTo>
                    <a:pt x="442304" y="532134"/>
                  </a:lnTo>
                  <a:lnTo>
                    <a:pt x="530765" y="420757"/>
                  </a:lnTo>
                  <a:lnTo>
                    <a:pt x="619226" y="297005"/>
                  </a:lnTo>
                  <a:lnTo>
                    <a:pt x="707687" y="198003"/>
                  </a:lnTo>
                  <a:lnTo>
                    <a:pt x="796148" y="0"/>
                  </a:lnTo>
                  <a:lnTo>
                    <a:pt x="884609" y="0"/>
                  </a:lnTo>
                  <a:lnTo>
                    <a:pt x="973070" y="0"/>
                  </a:lnTo>
                  <a:lnTo>
                    <a:pt x="1061531" y="12375"/>
                  </a:lnTo>
                  <a:lnTo>
                    <a:pt x="1149992" y="12375"/>
                  </a:lnTo>
                  <a:lnTo>
                    <a:pt x="1238453" y="148502"/>
                  </a:lnTo>
                  <a:lnTo>
                    <a:pt x="1326914" y="148502"/>
                  </a:lnTo>
                  <a:lnTo>
                    <a:pt x="1415375" y="148502"/>
                  </a:lnTo>
                  <a:lnTo>
                    <a:pt x="1503836" y="148502"/>
                  </a:lnTo>
                  <a:lnTo>
                    <a:pt x="1592297" y="148502"/>
                  </a:lnTo>
                  <a:lnTo>
                    <a:pt x="1680758" y="148502"/>
                  </a:lnTo>
                  <a:lnTo>
                    <a:pt x="1769219" y="136127"/>
                  </a:lnTo>
                  <a:lnTo>
                    <a:pt x="1857680" y="198003"/>
                  </a:lnTo>
                  <a:lnTo>
                    <a:pt x="1946141" y="198003"/>
                  </a:lnTo>
                  <a:lnTo>
                    <a:pt x="2034602" y="198003"/>
                  </a:lnTo>
                  <a:lnTo>
                    <a:pt x="2123063" y="198003"/>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1" name="tx121"/>
            <p:cNvSpPr/>
            <p:nvPr/>
          </p:nvSpPr>
          <p:spPr>
            <a:xfrm>
              <a:off x="6012012"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2" name="tx122"/>
            <p:cNvSpPr/>
            <p:nvPr/>
          </p:nvSpPr>
          <p:spPr>
            <a:xfrm>
              <a:off x="5482890"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23" name="tx123"/>
            <p:cNvSpPr/>
            <p:nvPr/>
          </p:nvSpPr>
          <p:spPr>
            <a:xfrm>
              <a:off x="5836734"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890995" y="5311241"/>
              <a:ext cx="88460" cy="61876"/>
            </a:xfrm>
            <a:custGeom>
              <a:avLst/>
              <a:pathLst>
                <a:path w="88460" h="61876">
                  <a:moveTo>
                    <a:pt x="0" y="61876"/>
                  </a:moveTo>
                  <a:lnTo>
                    <a:pt x="88460" y="0"/>
                  </a:lnTo>
                </a:path>
              </a:pathLst>
            </a:custGeom>
            <a:ln w="27101" cap="flat">
              <a:solidFill>
                <a:srgbClr val="1CABE2">
                  <a:alpha val="100000"/>
                </a:srgbClr>
              </a:solidFill>
              <a:prstDash val="solid"/>
              <a:round/>
            </a:ln>
          </p:spPr>
          <p:txBody>
            <a:bodyPr/>
            <a:lstStyle/>
            <a:p/>
          </p:txBody>
        </p:sp>
        <p:sp>
          <p:nvSpPr>
            <p:cNvPr id="144" name="tx144"/>
            <p:cNvSpPr/>
            <p:nvPr/>
          </p:nvSpPr>
          <p:spPr>
            <a:xfrm>
              <a:off x="5739065" y="5280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45" name="tx145"/>
            <p:cNvSpPr/>
            <p:nvPr/>
          </p:nvSpPr>
          <p:spPr>
            <a:xfrm>
              <a:off x="6012012" y="521926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46" name="tx146"/>
            <p:cNvSpPr/>
            <p:nvPr/>
          </p:nvSpPr>
          <p:spPr>
            <a:xfrm>
              <a:off x="5836734" y="52319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977494" y="1116397"/>
              <a:ext cx="796148" cy="198003"/>
            </a:xfrm>
            <a:custGeom>
              <a:avLst/>
              <a:pathLst>
                <a:path w="796148" h="198003">
                  <a:moveTo>
                    <a:pt x="0" y="0"/>
                  </a:moveTo>
                  <a:lnTo>
                    <a:pt x="88460" y="0"/>
                  </a:lnTo>
                  <a:lnTo>
                    <a:pt x="176921" y="0"/>
                  </a:lnTo>
                  <a:lnTo>
                    <a:pt x="265382" y="0"/>
                  </a:lnTo>
                  <a:lnTo>
                    <a:pt x="353843" y="0"/>
                  </a:lnTo>
                  <a:lnTo>
                    <a:pt x="442304" y="173253"/>
                  </a:lnTo>
                  <a:lnTo>
                    <a:pt x="530765" y="198003"/>
                  </a:lnTo>
                  <a:lnTo>
                    <a:pt x="619226" y="198003"/>
                  </a:lnTo>
                  <a:lnTo>
                    <a:pt x="707687" y="123752"/>
                  </a:lnTo>
                  <a:lnTo>
                    <a:pt x="796148" y="123752"/>
                  </a:lnTo>
                </a:path>
              </a:pathLst>
            </a:custGeom>
            <a:ln w="27101" cap="flat">
              <a:solidFill>
                <a:srgbClr val="1CABE2">
                  <a:alpha val="100000"/>
                </a:srgbClr>
              </a:solidFill>
              <a:prstDash val="solid"/>
              <a:round/>
            </a:ln>
          </p:spPr>
          <p:txBody>
            <a:bodyPr/>
            <a:lstStyle/>
            <a:p/>
          </p:txBody>
        </p:sp>
        <p:sp>
          <p:nvSpPr>
            <p:cNvPr id="167" name="tx167"/>
            <p:cNvSpPr/>
            <p:nvPr/>
          </p:nvSpPr>
          <p:spPr>
            <a:xfrm>
              <a:off x="7825564"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8" name="tx168"/>
            <p:cNvSpPr/>
            <p:nvPr/>
          </p:nvSpPr>
          <p:spPr>
            <a:xfrm>
              <a:off x="880620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69" name="tx169"/>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630921"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154416" y="3071504"/>
              <a:ext cx="619226" cy="185628"/>
            </a:xfrm>
            <a:custGeom>
              <a:avLst/>
              <a:pathLst>
                <a:path w="619226" h="185628">
                  <a:moveTo>
                    <a:pt x="0" y="0"/>
                  </a:moveTo>
                  <a:lnTo>
                    <a:pt x="88460" y="0"/>
                  </a:lnTo>
                  <a:lnTo>
                    <a:pt x="176921" y="0"/>
                  </a:lnTo>
                  <a:lnTo>
                    <a:pt x="265382" y="99001"/>
                  </a:lnTo>
                  <a:lnTo>
                    <a:pt x="353843" y="185628"/>
                  </a:lnTo>
                  <a:lnTo>
                    <a:pt x="442304" y="185628"/>
                  </a:lnTo>
                  <a:lnTo>
                    <a:pt x="530765" y="185628"/>
                  </a:lnTo>
                  <a:lnTo>
                    <a:pt x="619226" y="185628"/>
                  </a:lnTo>
                </a:path>
              </a:pathLst>
            </a:custGeom>
            <a:ln w="27101" cap="flat">
              <a:solidFill>
                <a:srgbClr val="1CABE2">
                  <a:alpha val="100000"/>
                </a:srgbClr>
              </a:solidFill>
              <a:prstDash val="solid"/>
              <a:round/>
            </a:ln>
          </p:spPr>
          <p:txBody>
            <a:bodyPr/>
            <a:lstStyle/>
            <a:p/>
          </p:txBody>
        </p:sp>
        <p:sp>
          <p:nvSpPr>
            <p:cNvPr id="191" name="tx191"/>
            <p:cNvSpPr/>
            <p:nvPr/>
          </p:nvSpPr>
          <p:spPr>
            <a:xfrm>
              <a:off x="8002486"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2" name="tx192"/>
            <p:cNvSpPr/>
            <p:nvPr/>
          </p:nvSpPr>
          <p:spPr>
            <a:xfrm>
              <a:off x="8806200" y="3164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93" name="tx193"/>
            <p:cNvSpPr/>
            <p:nvPr/>
          </p:nvSpPr>
          <p:spPr>
            <a:xfrm>
              <a:off x="8277077"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4" name="tx194"/>
            <p:cNvSpPr/>
            <p:nvPr/>
          </p:nvSpPr>
          <p:spPr>
            <a:xfrm>
              <a:off x="8630921" y="31159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95" name="tx195"/>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6" name="tx196"/>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7" name="tx197"/>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99" name="tx199"/>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0" name="tx200"/>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1" name="tx201"/>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2" name="tx202"/>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3" name="tx243"/>
            <p:cNvSpPr/>
            <p:nvPr/>
          </p:nvSpPr>
          <p:spPr>
            <a:xfrm>
              <a:off x="2350364" y="398022"/>
              <a:ext cx="51351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Lebanon, 2000-2024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(45%), followed by POL3 (47%).
Compared to 2019, coverage of 7 vaccines decreased (DTP1, DTP3, IPV1, MCV1, MCV2, PCV3 and POL3).
Compared to 2023, coverage of 5 vaccines remained constant (DTP1, IPV1, MCV1, MCV2 and PCV3), 2 vaccines decreased (DTP3 and POL3), and one vaccine increased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689993"/>
              <a:ext cx="6480943" cy="1613286"/>
            </a:xfrm>
            <a:custGeom>
              <a:avLst/>
              <a:pathLst>
                <a:path w="6480943" h="1613286">
                  <a:moveTo>
                    <a:pt x="0" y="0"/>
                  </a:moveTo>
                  <a:lnTo>
                    <a:pt x="270039" y="142348"/>
                  </a:lnTo>
                  <a:lnTo>
                    <a:pt x="540078" y="284697"/>
                  </a:lnTo>
                  <a:lnTo>
                    <a:pt x="810117" y="427046"/>
                  </a:lnTo>
                  <a:lnTo>
                    <a:pt x="1080157" y="379596"/>
                  </a:lnTo>
                  <a:lnTo>
                    <a:pt x="1350196" y="284697"/>
                  </a:lnTo>
                  <a:lnTo>
                    <a:pt x="1620235" y="237248"/>
                  </a:lnTo>
                  <a:lnTo>
                    <a:pt x="1890275" y="142348"/>
                  </a:lnTo>
                  <a:lnTo>
                    <a:pt x="2160314" y="94899"/>
                  </a:lnTo>
                  <a:lnTo>
                    <a:pt x="2430353" y="94899"/>
                  </a:lnTo>
                  <a:lnTo>
                    <a:pt x="2700393" y="47449"/>
                  </a:lnTo>
                  <a:lnTo>
                    <a:pt x="2970432" y="47449"/>
                  </a:lnTo>
                  <a:lnTo>
                    <a:pt x="3240471" y="0"/>
                  </a:lnTo>
                  <a:lnTo>
                    <a:pt x="3510510" y="0"/>
                  </a:lnTo>
                  <a:lnTo>
                    <a:pt x="3780550" y="0"/>
                  </a:lnTo>
                  <a:lnTo>
                    <a:pt x="4050589" y="0"/>
                  </a:lnTo>
                  <a:lnTo>
                    <a:pt x="4320628" y="0"/>
                  </a:lnTo>
                  <a:lnTo>
                    <a:pt x="4590668" y="0"/>
                  </a:lnTo>
                  <a:lnTo>
                    <a:pt x="4860707" y="0"/>
                  </a:lnTo>
                  <a:lnTo>
                    <a:pt x="5130746" y="0"/>
                  </a:lnTo>
                  <a:lnTo>
                    <a:pt x="5400786" y="569395"/>
                  </a:lnTo>
                  <a:lnTo>
                    <a:pt x="5670825" y="759193"/>
                  </a:lnTo>
                  <a:lnTo>
                    <a:pt x="5940864" y="759193"/>
                  </a:lnTo>
                  <a:lnTo>
                    <a:pt x="6210904" y="1423488"/>
                  </a:lnTo>
                  <a:lnTo>
                    <a:pt x="6480943" y="1613286"/>
                  </a:lnTo>
                </a:path>
              </a:pathLst>
            </a:custGeom>
            <a:ln w="27101" cap="flat">
              <a:solidFill>
                <a:srgbClr val="1C86EE">
                  <a:alpha val="100000"/>
                </a:srgbClr>
              </a:solidFill>
              <a:prstDash val="solid"/>
              <a:round/>
            </a:ln>
          </p:spPr>
          <p:txBody>
            <a:bodyPr/>
            <a:lstStyle/>
            <a:p/>
          </p:txBody>
        </p:sp>
        <p:sp>
          <p:nvSpPr>
            <p:cNvPr id="38" name="pl38"/>
            <p:cNvSpPr/>
            <p:nvPr/>
          </p:nvSpPr>
          <p:spPr>
            <a:xfrm>
              <a:off x="1135255" y="1689993"/>
              <a:ext cx="6480943" cy="1755635"/>
            </a:xfrm>
            <a:custGeom>
              <a:avLst/>
              <a:pathLst>
                <a:path w="6480943" h="1755635">
                  <a:moveTo>
                    <a:pt x="0" y="0"/>
                  </a:moveTo>
                  <a:lnTo>
                    <a:pt x="270039" y="142348"/>
                  </a:lnTo>
                  <a:lnTo>
                    <a:pt x="540078" y="284697"/>
                  </a:lnTo>
                  <a:lnTo>
                    <a:pt x="810117" y="427046"/>
                  </a:lnTo>
                  <a:lnTo>
                    <a:pt x="1080157" y="379596"/>
                  </a:lnTo>
                  <a:lnTo>
                    <a:pt x="1350196" y="284697"/>
                  </a:lnTo>
                  <a:lnTo>
                    <a:pt x="1620235" y="237248"/>
                  </a:lnTo>
                  <a:lnTo>
                    <a:pt x="1890275" y="142348"/>
                  </a:lnTo>
                  <a:lnTo>
                    <a:pt x="2160314" y="94899"/>
                  </a:lnTo>
                  <a:lnTo>
                    <a:pt x="2430353" y="94899"/>
                  </a:lnTo>
                  <a:lnTo>
                    <a:pt x="2700393" y="94899"/>
                  </a:lnTo>
                  <a:lnTo>
                    <a:pt x="2970432" y="142348"/>
                  </a:lnTo>
                  <a:lnTo>
                    <a:pt x="3240471" y="142348"/>
                  </a:lnTo>
                  <a:lnTo>
                    <a:pt x="3510510" y="142348"/>
                  </a:lnTo>
                  <a:lnTo>
                    <a:pt x="3780550" y="142348"/>
                  </a:lnTo>
                  <a:lnTo>
                    <a:pt x="4050589" y="142348"/>
                  </a:lnTo>
                  <a:lnTo>
                    <a:pt x="4320628" y="142348"/>
                  </a:lnTo>
                  <a:lnTo>
                    <a:pt x="4590668" y="142348"/>
                  </a:lnTo>
                  <a:lnTo>
                    <a:pt x="4860707" y="142348"/>
                  </a:lnTo>
                  <a:lnTo>
                    <a:pt x="5130746" y="142348"/>
                  </a:lnTo>
                  <a:lnTo>
                    <a:pt x="5400786" y="711744"/>
                  </a:lnTo>
                  <a:lnTo>
                    <a:pt x="5670825" y="901542"/>
                  </a:lnTo>
                  <a:lnTo>
                    <a:pt x="5940864" y="901542"/>
                  </a:lnTo>
                  <a:lnTo>
                    <a:pt x="6210904" y="1565837"/>
                  </a:lnTo>
                  <a:lnTo>
                    <a:pt x="6480943" y="1755635"/>
                  </a:lnTo>
                </a:path>
              </a:pathLst>
            </a:custGeom>
            <a:ln w="27101" cap="flat">
              <a:solidFill>
                <a:srgbClr val="80BD41">
                  <a:alpha val="100000"/>
                </a:srgbClr>
              </a:solidFill>
              <a:prstDash val="solid"/>
              <a:round/>
            </a:ln>
          </p:spPr>
          <p:txBody>
            <a:bodyPr/>
            <a:lstStyle/>
            <a:p/>
          </p:txBody>
        </p:sp>
        <p:sp>
          <p:nvSpPr>
            <p:cNvPr id="39" name="pl39"/>
            <p:cNvSpPr/>
            <p:nvPr/>
          </p:nvSpPr>
          <p:spPr>
            <a:xfrm>
              <a:off x="1945373" y="1595093"/>
              <a:ext cx="5670825" cy="1613286"/>
            </a:xfrm>
            <a:custGeom>
              <a:avLst/>
              <a:pathLst>
                <a:path w="5670825" h="1613286">
                  <a:moveTo>
                    <a:pt x="0" y="521945"/>
                  </a:moveTo>
                  <a:lnTo>
                    <a:pt x="270039" y="474496"/>
                  </a:lnTo>
                  <a:lnTo>
                    <a:pt x="540078" y="379596"/>
                  </a:lnTo>
                  <a:lnTo>
                    <a:pt x="810117" y="332147"/>
                  </a:lnTo>
                  <a:lnTo>
                    <a:pt x="1080157" y="237248"/>
                  </a:lnTo>
                  <a:lnTo>
                    <a:pt x="1350196" y="189798"/>
                  </a:lnTo>
                  <a:lnTo>
                    <a:pt x="1620235" y="142348"/>
                  </a:lnTo>
                  <a:lnTo>
                    <a:pt x="1890275" y="94899"/>
                  </a:lnTo>
                  <a:lnTo>
                    <a:pt x="2160314" y="94899"/>
                  </a:lnTo>
                  <a:lnTo>
                    <a:pt x="2430353" y="47449"/>
                  </a:lnTo>
                  <a:lnTo>
                    <a:pt x="2700393" y="0"/>
                  </a:lnTo>
                  <a:lnTo>
                    <a:pt x="2970432" y="0"/>
                  </a:lnTo>
                  <a:lnTo>
                    <a:pt x="3240471" y="0"/>
                  </a:lnTo>
                  <a:lnTo>
                    <a:pt x="3510510" y="0"/>
                  </a:lnTo>
                  <a:lnTo>
                    <a:pt x="3780550" y="0"/>
                  </a:lnTo>
                  <a:lnTo>
                    <a:pt x="4050589" y="0"/>
                  </a:lnTo>
                  <a:lnTo>
                    <a:pt x="4320628" y="0"/>
                  </a:lnTo>
                  <a:lnTo>
                    <a:pt x="4590668" y="569395"/>
                  </a:lnTo>
                  <a:lnTo>
                    <a:pt x="4860707" y="759193"/>
                  </a:lnTo>
                  <a:lnTo>
                    <a:pt x="5130746" y="759193"/>
                  </a:lnTo>
                  <a:lnTo>
                    <a:pt x="5400786" y="1423488"/>
                  </a:lnTo>
                  <a:lnTo>
                    <a:pt x="5670825" y="1613286"/>
                  </a:lnTo>
                </a:path>
              </a:pathLst>
            </a:custGeom>
            <a:ln w="27101" cap="flat">
              <a:solidFill>
                <a:srgbClr val="EE00EE">
                  <a:alpha val="100000"/>
                </a:srgbClr>
              </a:solidFill>
              <a:prstDash val="solid"/>
              <a:round/>
            </a:ln>
          </p:spPr>
          <p:txBody>
            <a:bodyPr/>
            <a:lstStyle/>
            <a:p/>
          </p:txBody>
        </p:sp>
        <p:sp>
          <p:nvSpPr>
            <p:cNvPr id="40" name="pl40"/>
            <p:cNvSpPr/>
            <p:nvPr/>
          </p:nvSpPr>
          <p:spPr>
            <a:xfrm>
              <a:off x="5185844" y="1073148"/>
              <a:ext cx="2430353" cy="759193"/>
            </a:xfrm>
            <a:custGeom>
              <a:avLst/>
              <a:pathLst>
                <a:path w="2430353" h="759193">
                  <a:moveTo>
                    <a:pt x="0" y="0"/>
                  </a:moveTo>
                  <a:lnTo>
                    <a:pt x="270039" y="0"/>
                  </a:lnTo>
                  <a:lnTo>
                    <a:pt x="540078" y="0"/>
                  </a:lnTo>
                  <a:lnTo>
                    <a:pt x="810117" y="0"/>
                  </a:lnTo>
                  <a:lnTo>
                    <a:pt x="1080157" y="0"/>
                  </a:lnTo>
                  <a:lnTo>
                    <a:pt x="1350196" y="664294"/>
                  </a:lnTo>
                  <a:lnTo>
                    <a:pt x="1620235" y="759193"/>
                  </a:lnTo>
                  <a:lnTo>
                    <a:pt x="1890275" y="759193"/>
                  </a:lnTo>
                  <a:lnTo>
                    <a:pt x="2160314" y="474496"/>
                  </a:lnTo>
                  <a:lnTo>
                    <a:pt x="2430353" y="474496"/>
                  </a:lnTo>
                </a:path>
              </a:pathLst>
            </a:custGeom>
            <a:ln w="27101" cap="flat">
              <a:solidFill>
                <a:srgbClr val="6A3D9A">
                  <a:alpha val="100000"/>
                </a:srgbClr>
              </a:solidFill>
              <a:prstDash val="solid"/>
              <a:round/>
            </a:ln>
          </p:spPr>
          <p:txBody>
            <a:bodyPr/>
            <a:lstStyle/>
            <a:p/>
          </p:txBody>
        </p:sp>
        <p:sp>
          <p:nvSpPr>
            <p:cNvPr id="41" name="pl41"/>
            <p:cNvSpPr/>
            <p:nvPr/>
          </p:nvSpPr>
          <p:spPr>
            <a:xfrm>
              <a:off x="1135255" y="1405295"/>
              <a:ext cx="6480943" cy="1708186"/>
            </a:xfrm>
            <a:custGeom>
              <a:avLst/>
              <a:pathLst>
                <a:path w="6480943" h="1708186">
                  <a:moveTo>
                    <a:pt x="0" y="854093"/>
                  </a:moveTo>
                  <a:lnTo>
                    <a:pt x="270039" y="1138790"/>
                  </a:lnTo>
                  <a:lnTo>
                    <a:pt x="540078" y="1423488"/>
                  </a:lnTo>
                  <a:lnTo>
                    <a:pt x="810117" y="1708186"/>
                  </a:lnTo>
                  <a:lnTo>
                    <a:pt x="1080157" y="1376038"/>
                  </a:lnTo>
                  <a:lnTo>
                    <a:pt x="1350196" y="1043891"/>
                  </a:lnTo>
                  <a:lnTo>
                    <a:pt x="1620235" y="664294"/>
                  </a:lnTo>
                  <a:lnTo>
                    <a:pt x="1890275" y="332147"/>
                  </a:lnTo>
                  <a:lnTo>
                    <a:pt x="2160314" y="0"/>
                  </a:lnTo>
                  <a:lnTo>
                    <a:pt x="2430353" y="47449"/>
                  </a:lnTo>
                  <a:lnTo>
                    <a:pt x="2700393" y="142348"/>
                  </a:lnTo>
                  <a:lnTo>
                    <a:pt x="2970432" y="189798"/>
                  </a:lnTo>
                  <a:lnTo>
                    <a:pt x="3240471" y="284697"/>
                  </a:lnTo>
                  <a:lnTo>
                    <a:pt x="3510510" y="332147"/>
                  </a:lnTo>
                  <a:lnTo>
                    <a:pt x="3780550" y="332147"/>
                  </a:lnTo>
                  <a:lnTo>
                    <a:pt x="4050589" y="332147"/>
                  </a:lnTo>
                  <a:lnTo>
                    <a:pt x="4320628" y="332147"/>
                  </a:lnTo>
                  <a:lnTo>
                    <a:pt x="4590668" y="332147"/>
                  </a:lnTo>
                  <a:lnTo>
                    <a:pt x="4860707" y="332147"/>
                  </a:lnTo>
                  <a:lnTo>
                    <a:pt x="5130746" y="332147"/>
                  </a:lnTo>
                  <a:lnTo>
                    <a:pt x="5400786" y="711744"/>
                  </a:lnTo>
                  <a:lnTo>
                    <a:pt x="5670825" y="1043891"/>
                  </a:lnTo>
                  <a:lnTo>
                    <a:pt x="5940864" y="1043891"/>
                  </a:lnTo>
                  <a:lnTo>
                    <a:pt x="6210904" y="1043891"/>
                  </a:lnTo>
                  <a:lnTo>
                    <a:pt x="6480943" y="1043891"/>
                  </a:lnTo>
                </a:path>
              </a:pathLst>
            </a:custGeom>
            <a:ln w="27101" cap="flat">
              <a:solidFill>
                <a:srgbClr val="E31A1C">
                  <a:alpha val="100000"/>
                </a:srgbClr>
              </a:solidFill>
              <a:prstDash val="solid"/>
              <a:round/>
            </a:ln>
          </p:spPr>
          <p:txBody>
            <a:bodyPr/>
            <a:lstStyle/>
            <a:p/>
          </p:txBody>
        </p:sp>
        <p:sp>
          <p:nvSpPr>
            <p:cNvPr id="42" name="pl42"/>
            <p:cNvSpPr/>
            <p:nvPr/>
          </p:nvSpPr>
          <p:spPr>
            <a:xfrm>
              <a:off x="1135255" y="2069589"/>
              <a:ext cx="6480943" cy="2894426"/>
            </a:xfrm>
            <a:custGeom>
              <a:avLst/>
              <a:pathLst>
                <a:path w="6480943" h="2894426">
                  <a:moveTo>
                    <a:pt x="0" y="901542"/>
                  </a:moveTo>
                  <a:lnTo>
                    <a:pt x="270039" y="1565837"/>
                  </a:lnTo>
                  <a:lnTo>
                    <a:pt x="540078" y="2230131"/>
                  </a:lnTo>
                  <a:lnTo>
                    <a:pt x="810117" y="2894426"/>
                  </a:lnTo>
                  <a:lnTo>
                    <a:pt x="1080157" y="2514829"/>
                  </a:lnTo>
                  <a:lnTo>
                    <a:pt x="1350196" y="2040333"/>
                  </a:lnTo>
                  <a:lnTo>
                    <a:pt x="1620235" y="1613286"/>
                  </a:lnTo>
                  <a:lnTo>
                    <a:pt x="1890275" y="1138790"/>
                  </a:lnTo>
                  <a:lnTo>
                    <a:pt x="2160314" y="759193"/>
                  </a:lnTo>
                  <a:lnTo>
                    <a:pt x="2430353" y="0"/>
                  </a:lnTo>
                  <a:lnTo>
                    <a:pt x="2700393" y="0"/>
                  </a:lnTo>
                  <a:lnTo>
                    <a:pt x="2970432" y="0"/>
                  </a:lnTo>
                  <a:lnTo>
                    <a:pt x="3240471" y="47449"/>
                  </a:lnTo>
                  <a:lnTo>
                    <a:pt x="3510510" y="47449"/>
                  </a:lnTo>
                  <a:lnTo>
                    <a:pt x="3780550" y="569395"/>
                  </a:lnTo>
                  <a:lnTo>
                    <a:pt x="4050589" y="569395"/>
                  </a:lnTo>
                  <a:lnTo>
                    <a:pt x="4320628" y="569395"/>
                  </a:lnTo>
                  <a:lnTo>
                    <a:pt x="4590668" y="569395"/>
                  </a:lnTo>
                  <a:lnTo>
                    <a:pt x="4860707" y="569395"/>
                  </a:lnTo>
                  <a:lnTo>
                    <a:pt x="5130746" y="569395"/>
                  </a:lnTo>
                  <a:lnTo>
                    <a:pt x="5400786" y="521945"/>
                  </a:lnTo>
                  <a:lnTo>
                    <a:pt x="5670825" y="759193"/>
                  </a:lnTo>
                  <a:lnTo>
                    <a:pt x="5940864" y="759193"/>
                  </a:lnTo>
                  <a:lnTo>
                    <a:pt x="6210904" y="759193"/>
                  </a:lnTo>
                  <a:lnTo>
                    <a:pt x="6480943" y="759193"/>
                  </a:lnTo>
                </a:path>
              </a:pathLst>
            </a:custGeom>
            <a:ln w="27101" cap="flat">
              <a:solidFill>
                <a:srgbClr val="FF7F00">
                  <a:alpha val="100000"/>
                </a:srgbClr>
              </a:solidFill>
              <a:prstDash val="solid"/>
              <a:round/>
            </a:ln>
          </p:spPr>
          <p:txBody>
            <a:bodyPr/>
            <a:lstStyle/>
            <a:p/>
          </p:txBody>
        </p:sp>
        <p:sp>
          <p:nvSpPr>
            <p:cNvPr id="43" name="pl43"/>
            <p:cNvSpPr/>
            <p:nvPr/>
          </p:nvSpPr>
          <p:spPr>
            <a:xfrm>
              <a:off x="5725923" y="1737442"/>
              <a:ext cx="1890275" cy="711744"/>
            </a:xfrm>
            <a:custGeom>
              <a:avLst/>
              <a:pathLst>
                <a:path w="1890275" h="711744">
                  <a:moveTo>
                    <a:pt x="0" y="0"/>
                  </a:moveTo>
                  <a:lnTo>
                    <a:pt x="270039" y="0"/>
                  </a:lnTo>
                  <a:lnTo>
                    <a:pt x="540078" y="0"/>
                  </a:lnTo>
                  <a:lnTo>
                    <a:pt x="810117" y="379596"/>
                  </a:lnTo>
                  <a:lnTo>
                    <a:pt x="1080157" y="711744"/>
                  </a:lnTo>
                  <a:lnTo>
                    <a:pt x="1350196" y="711744"/>
                  </a:lnTo>
                  <a:lnTo>
                    <a:pt x="1620235" y="711744"/>
                  </a:lnTo>
                  <a:lnTo>
                    <a:pt x="1890275" y="711744"/>
                  </a:lnTo>
                </a:path>
              </a:pathLst>
            </a:custGeom>
            <a:ln w="27101" cap="flat">
              <a:solidFill>
                <a:srgbClr val="FFC20E">
                  <a:alpha val="100000"/>
                </a:srgbClr>
              </a:solidFill>
              <a:prstDash val="solid"/>
              <a:round/>
            </a:ln>
          </p:spPr>
          <p:txBody>
            <a:bodyPr/>
            <a:lstStyle/>
            <a:p/>
          </p:txBody>
        </p:sp>
        <p:sp>
          <p:nvSpPr>
            <p:cNvPr id="44" name="pl44"/>
            <p:cNvSpPr/>
            <p:nvPr/>
          </p:nvSpPr>
          <p:spPr>
            <a:xfrm>
              <a:off x="1135255" y="1689993"/>
              <a:ext cx="6480943" cy="1708186"/>
            </a:xfrm>
            <a:custGeom>
              <a:avLst/>
              <a:pathLst>
                <a:path w="6480943" h="1708186">
                  <a:moveTo>
                    <a:pt x="0" y="0"/>
                  </a:moveTo>
                  <a:lnTo>
                    <a:pt x="270039" y="142348"/>
                  </a:lnTo>
                  <a:lnTo>
                    <a:pt x="540078" y="284697"/>
                  </a:lnTo>
                  <a:lnTo>
                    <a:pt x="810117" y="427046"/>
                  </a:lnTo>
                  <a:lnTo>
                    <a:pt x="1080157" y="427046"/>
                  </a:lnTo>
                  <a:lnTo>
                    <a:pt x="1350196" y="427046"/>
                  </a:lnTo>
                  <a:lnTo>
                    <a:pt x="1620235" y="379596"/>
                  </a:lnTo>
                  <a:lnTo>
                    <a:pt x="1890275" y="379596"/>
                  </a:lnTo>
                  <a:lnTo>
                    <a:pt x="2160314" y="379596"/>
                  </a:lnTo>
                  <a:lnTo>
                    <a:pt x="2430353" y="332147"/>
                  </a:lnTo>
                  <a:lnTo>
                    <a:pt x="2700393" y="284697"/>
                  </a:lnTo>
                  <a:lnTo>
                    <a:pt x="2970432" y="189798"/>
                  </a:lnTo>
                  <a:lnTo>
                    <a:pt x="3240471" y="142348"/>
                  </a:lnTo>
                  <a:lnTo>
                    <a:pt x="3510510" y="94899"/>
                  </a:lnTo>
                  <a:lnTo>
                    <a:pt x="3780550" y="94899"/>
                  </a:lnTo>
                  <a:lnTo>
                    <a:pt x="4050589" y="94899"/>
                  </a:lnTo>
                  <a:lnTo>
                    <a:pt x="4320628" y="94899"/>
                  </a:lnTo>
                  <a:lnTo>
                    <a:pt x="4590668" y="94899"/>
                  </a:lnTo>
                  <a:lnTo>
                    <a:pt x="4860707" y="94899"/>
                  </a:lnTo>
                  <a:lnTo>
                    <a:pt x="5130746" y="94899"/>
                  </a:lnTo>
                  <a:lnTo>
                    <a:pt x="5400786" y="759193"/>
                  </a:lnTo>
                  <a:lnTo>
                    <a:pt x="5670825" y="901542"/>
                  </a:lnTo>
                  <a:lnTo>
                    <a:pt x="5940864" y="1470937"/>
                  </a:lnTo>
                  <a:lnTo>
                    <a:pt x="6210904" y="1660736"/>
                  </a:lnTo>
                  <a:lnTo>
                    <a:pt x="6480943" y="1708186"/>
                  </a:lnTo>
                </a:path>
              </a:pathLst>
            </a:custGeom>
            <a:ln w="27101" cap="flat">
              <a:solidFill>
                <a:srgbClr val="008B00">
                  <a:alpha val="100000"/>
                </a:srgbClr>
              </a:solidFill>
              <a:prstDash val="solid"/>
              <a:round/>
            </a:ln>
          </p:spPr>
          <p:txBody>
            <a:bodyPr/>
            <a:lstStyle/>
            <a:p/>
          </p:txBody>
        </p:sp>
        <p:sp>
          <p:nvSpPr>
            <p:cNvPr id="45" name="pl45"/>
            <p:cNvSpPr/>
            <p:nvPr/>
          </p:nvSpPr>
          <p:spPr>
            <a:xfrm>
              <a:off x="7346159" y="3493078"/>
              <a:ext cx="270039" cy="237248"/>
            </a:xfrm>
            <a:custGeom>
              <a:avLst/>
              <a:pathLst>
                <a:path w="270039" h="237248">
                  <a:moveTo>
                    <a:pt x="0" y="237248"/>
                  </a:moveTo>
                  <a:lnTo>
                    <a:pt x="270039" y="0"/>
                  </a:lnTo>
                </a:path>
              </a:pathLst>
            </a:custGeom>
            <a:ln w="27101" cap="flat">
              <a:solidFill>
                <a:srgbClr val="9A32CD">
                  <a:alpha val="100000"/>
                </a:srgbClr>
              </a:solidFill>
              <a:prstDash val="solid"/>
              <a:round/>
            </a:ln>
          </p:spPr>
          <p:txBody>
            <a:bodyPr/>
            <a:lstStyle/>
            <a:p/>
          </p:txBody>
        </p:sp>
        <p:sp>
          <p:nvSpPr>
            <p:cNvPr id="46" name="pl46"/>
            <p:cNvSpPr/>
            <p:nvPr/>
          </p:nvSpPr>
          <p:spPr>
            <a:xfrm>
              <a:off x="1135255" y="1405295"/>
              <a:ext cx="6480943" cy="1708186"/>
            </a:xfrm>
            <a:custGeom>
              <a:avLst/>
              <a:pathLst>
                <a:path w="6480943" h="1708186">
                  <a:moveTo>
                    <a:pt x="0" y="854093"/>
                  </a:moveTo>
                  <a:lnTo>
                    <a:pt x="270039" y="1138790"/>
                  </a:lnTo>
                  <a:lnTo>
                    <a:pt x="540078" y="1423488"/>
                  </a:lnTo>
                  <a:lnTo>
                    <a:pt x="810117" y="1708186"/>
                  </a:lnTo>
                  <a:lnTo>
                    <a:pt x="1080157" y="1376038"/>
                  </a:lnTo>
                  <a:lnTo>
                    <a:pt x="1350196" y="1043891"/>
                  </a:lnTo>
                  <a:lnTo>
                    <a:pt x="1620235" y="664294"/>
                  </a:lnTo>
                  <a:lnTo>
                    <a:pt x="1890275" y="332147"/>
                  </a:lnTo>
                  <a:lnTo>
                    <a:pt x="2160314" y="0"/>
                  </a:lnTo>
                  <a:lnTo>
                    <a:pt x="2430353" y="47449"/>
                  </a:lnTo>
                  <a:lnTo>
                    <a:pt x="2700393" y="142348"/>
                  </a:lnTo>
                  <a:lnTo>
                    <a:pt x="2970432" y="189798"/>
                  </a:lnTo>
                  <a:lnTo>
                    <a:pt x="3240471" y="284697"/>
                  </a:lnTo>
                  <a:lnTo>
                    <a:pt x="3510510" y="332147"/>
                  </a:lnTo>
                  <a:lnTo>
                    <a:pt x="3780550" y="332147"/>
                  </a:lnTo>
                  <a:lnTo>
                    <a:pt x="4050589" y="332147"/>
                  </a:lnTo>
                  <a:lnTo>
                    <a:pt x="4320628" y="332147"/>
                  </a:lnTo>
                  <a:lnTo>
                    <a:pt x="4590668" y="332147"/>
                  </a:lnTo>
                  <a:lnTo>
                    <a:pt x="4860707" y="332147"/>
                  </a:lnTo>
                  <a:lnTo>
                    <a:pt x="5130746" y="332147"/>
                  </a:lnTo>
                  <a:lnTo>
                    <a:pt x="5400786" y="711744"/>
                  </a:lnTo>
                  <a:lnTo>
                    <a:pt x="5670825" y="1043891"/>
                  </a:lnTo>
                  <a:lnTo>
                    <a:pt x="5940864" y="1043891"/>
                  </a:lnTo>
                  <a:lnTo>
                    <a:pt x="6210904" y="1043891"/>
                  </a:lnTo>
                  <a:lnTo>
                    <a:pt x="6480943" y="1043891"/>
                  </a:lnTo>
                </a:path>
              </a:pathLst>
            </a:custGeom>
            <a:ln w="27101" cap="flat">
              <a:solidFill>
                <a:srgbClr val="836FFF">
                  <a:alpha val="100000"/>
                </a:srgbClr>
              </a:solidFill>
              <a:prstDash val="solid"/>
              <a:round/>
            </a:ln>
          </p:spPr>
          <p:txBody>
            <a:bodyPr/>
            <a:lstStyle/>
            <a:p/>
          </p:txBody>
        </p:sp>
        <p:sp>
          <p:nvSpPr>
            <p:cNvPr id="47" name="pl47"/>
            <p:cNvSpPr/>
            <p:nvPr/>
          </p:nvSpPr>
          <p:spPr>
            <a:xfrm>
              <a:off x="7634339" y="1547644"/>
              <a:ext cx="790687" cy="0"/>
            </a:xfrm>
            <a:custGeom>
              <a:avLst/>
              <a:pathLst>
                <a:path w="790687" h="0">
                  <a:moveTo>
                    <a:pt x="790687" y="0"/>
                  </a:moveTo>
                  <a:lnTo>
                    <a:pt x="0" y="0"/>
                  </a:lnTo>
                </a:path>
              </a:pathLst>
            </a:custGeom>
          </p:spPr>
          <p:txBody>
            <a:bodyPr/>
            <a:lstStyle/>
            <a:p/>
          </p:txBody>
        </p:sp>
        <p:sp>
          <p:nvSpPr>
            <p:cNvPr id="48" name="pl48"/>
            <p:cNvSpPr/>
            <p:nvPr/>
          </p:nvSpPr>
          <p:spPr>
            <a:xfrm>
              <a:off x="7632899" y="2251520"/>
              <a:ext cx="725962" cy="193221"/>
            </a:xfrm>
            <a:custGeom>
              <a:avLst/>
              <a:pathLst>
                <a:path w="725962" h="193221">
                  <a:moveTo>
                    <a:pt x="725962" y="0"/>
                  </a:moveTo>
                  <a:lnTo>
                    <a:pt x="0" y="193221"/>
                  </a:lnTo>
                </a:path>
              </a:pathLst>
            </a:custGeom>
          </p:spPr>
          <p:txBody>
            <a:bodyPr/>
            <a:lstStyle/>
            <a:p/>
          </p:txBody>
        </p:sp>
        <p:sp>
          <p:nvSpPr>
            <p:cNvPr id="49" name="pl49"/>
            <p:cNvSpPr/>
            <p:nvPr/>
          </p:nvSpPr>
          <p:spPr>
            <a:xfrm>
              <a:off x="7629517" y="1993776"/>
              <a:ext cx="771425" cy="447681"/>
            </a:xfrm>
            <a:custGeom>
              <a:avLst/>
              <a:pathLst>
                <a:path w="771425" h="447681">
                  <a:moveTo>
                    <a:pt x="771425" y="0"/>
                  </a:moveTo>
                  <a:lnTo>
                    <a:pt x="0" y="447681"/>
                  </a:lnTo>
                </a:path>
              </a:pathLst>
            </a:custGeom>
          </p:spPr>
          <p:txBody>
            <a:bodyPr/>
            <a:lstStyle/>
            <a:p/>
          </p:txBody>
        </p:sp>
        <p:sp>
          <p:nvSpPr>
            <p:cNvPr id="50" name="pl50"/>
            <p:cNvSpPr/>
            <p:nvPr/>
          </p:nvSpPr>
          <p:spPr>
            <a:xfrm>
              <a:off x="7634166" y="2450751"/>
              <a:ext cx="658264" cy="57326"/>
            </a:xfrm>
            <a:custGeom>
              <a:avLst/>
              <a:pathLst>
                <a:path w="658264" h="57326">
                  <a:moveTo>
                    <a:pt x="658264" y="57326"/>
                  </a:moveTo>
                  <a:lnTo>
                    <a:pt x="0" y="0"/>
                  </a:lnTo>
                </a:path>
              </a:pathLst>
            </a:custGeom>
          </p:spPr>
          <p:txBody>
            <a:bodyPr/>
            <a:lstStyle/>
            <a:p/>
          </p:txBody>
        </p:sp>
        <p:sp>
          <p:nvSpPr>
            <p:cNvPr id="51" name="pl51"/>
            <p:cNvSpPr/>
            <p:nvPr/>
          </p:nvSpPr>
          <p:spPr>
            <a:xfrm>
              <a:off x="7634206" y="2772094"/>
              <a:ext cx="724655" cy="55314"/>
            </a:xfrm>
            <a:custGeom>
              <a:avLst/>
              <a:pathLst>
                <a:path w="724655" h="55314">
                  <a:moveTo>
                    <a:pt x="724655" y="0"/>
                  </a:moveTo>
                  <a:lnTo>
                    <a:pt x="0" y="55314"/>
                  </a:lnTo>
                </a:path>
              </a:pathLst>
            </a:custGeom>
          </p:spPr>
          <p:txBody>
            <a:bodyPr/>
            <a:lstStyle/>
            <a:p/>
          </p:txBody>
        </p:sp>
        <p:sp>
          <p:nvSpPr>
            <p:cNvPr id="52" name="pl52"/>
            <p:cNvSpPr/>
            <p:nvPr/>
          </p:nvSpPr>
          <p:spPr>
            <a:xfrm>
              <a:off x="7633433" y="3039217"/>
              <a:ext cx="803661" cy="165611"/>
            </a:xfrm>
            <a:custGeom>
              <a:avLst/>
              <a:pathLst>
                <a:path w="803661" h="165611">
                  <a:moveTo>
                    <a:pt x="803661" y="0"/>
                  </a:moveTo>
                  <a:lnTo>
                    <a:pt x="0" y="165611"/>
                  </a:lnTo>
                </a:path>
              </a:pathLst>
            </a:custGeom>
          </p:spPr>
          <p:txBody>
            <a:bodyPr/>
            <a:lstStyle/>
            <a:p/>
          </p:txBody>
        </p:sp>
        <p:sp>
          <p:nvSpPr>
            <p:cNvPr id="53" name="pl53"/>
            <p:cNvSpPr/>
            <p:nvPr/>
          </p:nvSpPr>
          <p:spPr>
            <a:xfrm>
              <a:off x="7634338" y="3298867"/>
              <a:ext cx="748607" cy="4308"/>
            </a:xfrm>
            <a:custGeom>
              <a:avLst/>
              <a:pathLst>
                <a:path w="748607" h="4308">
                  <a:moveTo>
                    <a:pt x="748607" y="0"/>
                  </a:moveTo>
                  <a:lnTo>
                    <a:pt x="0" y="4308"/>
                  </a:lnTo>
                </a:path>
              </a:pathLst>
            </a:custGeom>
          </p:spPr>
          <p:txBody>
            <a:bodyPr/>
            <a:lstStyle/>
            <a:p/>
          </p:txBody>
        </p:sp>
        <p:sp>
          <p:nvSpPr>
            <p:cNvPr id="54" name="pl54"/>
            <p:cNvSpPr/>
            <p:nvPr/>
          </p:nvSpPr>
          <p:spPr>
            <a:xfrm>
              <a:off x="7633372" y="3401845"/>
              <a:ext cx="725330" cy="154865"/>
            </a:xfrm>
            <a:custGeom>
              <a:avLst/>
              <a:pathLst>
                <a:path w="725330" h="154865">
                  <a:moveTo>
                    <a:pt x="725330" y="154865"/>
                  </a:moveTo>
                  <a:lnTo>
                    <a:pt x="0" y="0"/>
                  </a:lnTo>
                </a:path>
              </a:pathLst>
            </a:custGeom>
          </p:spPr>
          <p:txBody>
            <a:bodyPr/>
            <a:lstStyle/>
            <a:p/>
          </p:txBody>
        </p:sp>
        <p:sp>
          <p:nvSpPr>
            <p:cNvPr id="55" name="pl55"/>
            <p:cNvSpPr/>
            <p:nvPr/>
          </p:nvSpPr>
          <p:spPr>
            <a:xfrm>
              <a:off x="7630203" y="3452864"/>
              <a:ext cx="698380" cy="360817"/>
            </a:xfrm>
            <a:custGeom>
              <a:avLst/>
              <a:pathLst>
                <a:path w="698380" h="360817">
                  <a:moveTo>
                    <a:pt x="698380" y="360817"/>
                  </a:moveTo>
                  <a:lnTo>
                    <a:pt x="0" y="0"/>
                  </a:lnTo>
                </a:path>
              </a:pathLst>
            </a:custGeom>
          </p:spPr>
          <p:txBody>
            <a:bodyPr/>
            <a:lstStyle/>
            <a:p/>
          </p:txBody>
        </p:sp>
        <p:sp>
          <p:nvSpPr>
            <p:cNvPr id="56" name="pl56"/>
            <p:cNvSpPr/>
            <p:nvPr/>
          </p:nvSpPr>
          <p:spPr>
            <a:xfrm>
              <a:off x="7627515" y="3501975"/>
              <a:ext cx="725259" cy="570213"/>
            </a:xfrm>
            <a:custGeom>
              <a:avLst/>
              <a:pathLst>
                <a:path w="725259" h="570213">
                  <a:moveTo>
                    <a:pt x="725259" y="570213"/>
                  </a:moveTo>
                  <a:lnTo>
                    <a:pt x="0" y="0"/>
                  </a:lnTo>
                </a:path>
              </a:pathLst>
            </a:custGeom>
          </p:spPr>
          <p:txBody>
            <a:bodyPr/>
            <a:lstStyle/>
            <a:p/>
          </p:txBody>
        </p:sp>
        <p:sp>
          <p:nvSpPr>
            <p:cNvPr id="57" name="pg57"/>
            <p:cNvSpPr/>
            <p:nvPr/>
          </p:nvSpPr>
          <p:spPr>
            <a:xfrm>
              <a:off x="8356446" y="146312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150466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86%</a:t>
              </a:r>
            </a:p>
          </p:txBody>
        </p:sp>
        <p:sp>
          <p:nvSpPr>
            <p:cNvPr id="59" name="pg59"/>
            <p:cNvSpPr/>
            <p:nvPr/>
          </p:nvSpPr>
          <p:spPr>
            <a:xfrm>
              <a:off x="8290281" y="216245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22039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67%</a:t>
              </a:r>
            </a:p>
          </p:txBody>
        </p:sp>
        <p:sp>
          <p:nvSpPr>
            <p:cNvPr id="61" name="pg61"/>
            <p:cNvSpPr/>
            <p:nvPr/>
          </p:nvSpPr>
          <p:spPr>
            <a:xfrm>
              <a:off x="8332362" y="190240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55222" y="194394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67%</a:t>
              </a:r>
            </a:p>
          </p:txBody>
        </p:sp>
        <p:sp>
          <p:nvSpPr>
            <p:cNvPr id="63" name="pg63"/>
            <p:cNvSpPr/>
            <p:nvPr/>
          </p:nvSpPr>
          <p:spPr>
            <a:xfrm>
              <a:off x="8223851" y="242413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4" name="tx64"/>
            <p:cNvSpPr/>
            <p:nvPr/>
          </p:nvSpPr>
          <p:spPr>
            <a:xfrm>
              <a:off x="8246711" y="246567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67%</a:t>
              </a:r>
            </a:p>
          </p:txBody>
        </p:sp>
        <p:sp>
          <p:nvSpPr>
            <p:cNvPr id="65" name="pg65"/>
            <p:cNvSpPr/>
            <p:nvPr/>
          </p:nvSpPr>
          <p:spPr>
            <a:xfrm>
              <a:off x="8290281" y="268715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27286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59%</a:t>
              </a:r>
            </a:p>
          </p:txBody>
        </p:sp>
        <p:sp>
          <p:nvSpPr>
            <p:cNvPr id="67" name="pg67"/>
            <p:cNvSpPr/>
            <p:nvPr/>
          </p:nvSpPr>
          <p:spPr>
            <a:xfrm>
              <a:off x="8368515" y="295148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99302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51%</a:t>
              </a:r>
            </a:p>
          </p:txBody>
        </p:sp>
        <p:sp>
          <p:nvSpPr>
            <p:cNvPr id="69" name="pg69"/>
            <p:cNvSpPr/>
            <p:nvPr/>
          </p:nvSpPr>
          <p:spPr>
            <a:xfrm>
              <a:off x="8314365" y="32143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0" name="tx70"/>
            <p:cNvSpPr/>
            <p:nvPr/>
          </p:nvSpPr>
          <p:spPr>
            <a:xfrm>
              <a:off x="8337225" y="32558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49%</a:t>
              </a:r>
            </a:p>
          </p:txBody>
        </p:sp>
        <p:sp>
          <p:nvSpPr>
            <p:cNvPr id="71" name="pg71"/>
            <p:cNvSpPr/>
            <p:nvPr/>
          </p:nvSpPr>
          <p:spPr>
            <a:xfrm>
              <a:off x="8290122" y="347578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12982" y="351732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47%</a:t>
              </a:r>
            </a:p>
          </p:txBody>
        </p:sp>
        <p:sp>
          <p:nvSpPr>
            <p:cNvPr id="73" name="pg73"/>
            <p:cNvSpPr/>
            <p:nvPr/>
          </p:nvSpPr>
          <p:spPr>
            <a:xfrm>
              <a:off x="8260004" y="373646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375931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46%</a:t>
              </a:r>
            </a:p>
          </p:txBody>
        </p:sp>
        <p:sp>
          <p:nvSpPr>
            <p:cNvPr id="75" name="pg75"/>
            <p:cNvSpPr/>
            <p:nvPr/>
          </p:nvSpPr>
          <p:spPr>
            <a:xfrm>
              <a:off x="8284194" y="399495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07054" y="403649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45%</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24659" y="401416"/>
              <a:ext cx="29822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Lebanon,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(45%), followed by POL3 (47%).
Coverage of 9 vaccines decreased (DTP3, HepB3, Hib3, IPV1, MCV1, MCV2, PcV3, Polio3 and Rubella) compared to respective coverage in 2019.
Coverage of 4 vaccines decreased (DTP3, HepB3, Hib3 and Polio3), 5 vaccines were the same (IPV1, MCV1, MCV2, PcV3 and Rubella), and 1 vaccine increased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02299" y="907931"/>
              <a:ext cx="722164" cy="0"/>
            </a:xfrm>
            <a:custGeom>
              <a:avLst/>
              <a:pathLst>
                <a:path w="722164" h="0">
                  <a:moveTo>
                    <a:pt x="0" y="0"/>
                  </a:moveTo>
                  <a:lnTo>
                    <a:pt x="0" y="0"/>
                  </a:lnTo>
                  <a:lnTo>
                    <a:pt x="72216" y="0"/>
                  </a:lnTo>
                  <a:lnTo>
                    <a:pt x="72216" y="0"/>
                  </a:lnTo>
                  <a:lnTo>
                    <a:pt x="144432" y="0"/>
                  </a:lnTo>
                  <a:lnTo>
                    <a:pt x="722164" y="0"/>
                  </a:lnTo>
                </a:path>
              </a:pathLst>
            </a:custGeom>
            <a:ln w="116535" cap="flat">
              <a:solidFill>
                <a:srgbClr val="E8E8E8">
                  <a:alpha val="100000"/>
                </a:srgbClr>
              </a:solidFill>
              <a:prstDash val="solid"/>
              <a:round/>
            </a:ln>
          </p:spPr>
          <p:txBody>
            <a:bodyPr/>
            <a:lstStyle/>
            <a:p/>
          </p:txBody>
        </p:sp>
        <p:sp>
          <p:nvSpPr>
            <p:cNvPr id="21" name="pl21"/>
            <p:cNvSpPr/>
            <p:nvPr/>
          </p:nvSpPr>
          <p:spPr>
            <a:xfrm>
              <a:off x="5030292" y="1320786"/>
              <a:ext cx="2455357" cy="0"/>
            </a:xfrm>
            <a:custGeom>
              <a:avLst/>
              <a:pathLst>
                <a:path w="2455357" h="0">
                  <a:moveTo>
                    <a:pt x="0" y="0"/>
                  </a:moveTo>
                  <a:lnTo>
                    <a:pt x="288865" y="0"/>
                  </a:lnTo>
                  <a:lnTo>
                    <a:pt x="1299895" y="0"/>
                  </a:lnTo>
                  <a:lnTo>
                    <a:pt x="1299895" y="0"/>
                  </a:lnTo>
                  <a:lnTo>
                    <a:pt x="1588760" y="0"/>
                  </a:lnTo>
                  <a:lnTo>
                    <a:pt x="2455357" y="0"/>
                  </a:lnTo>
                </a:path>
              </a:pathLst>
            </a:custGeom>
            <a:ln w="116535" cap="flat">
              <a:solidFill>
                <a:srgbClr val="E8E8E8">
                  <a:alpha val="100000"/>
                </a:srgbClr>
              </a:solidFill>
              <a:prstDash val="solid"/>
              <a:round/>
            </a:ln>
          </p:spPr>
          <p:txBody>
            <a:bodyPr/>
            <a:lstStyle/>
            <a:p/>
          </p:txBody>
        </p:sp>
        <p:sp>
          <p:nvSpPr>
            <p:cNvPr id="22" name="pl22"/>
            <p:cNvSpPr/>
            <p:nvPr/>
          </p:nvSpPr>
          <p:spPr>
            <a:xfrm>
              <a:off x="4813643" y="1733641"/>
              <a:ext cx="2455357" cy="0"/>
            </a:xfrm>
            <a:custGeom>
              <a:avLst/>
              <a:pathLst>
                <a:path w="2455357" h="0">
                  <a:moveTo>
                    <a:pt x="0" y="0"/>
                  </a:moveTo>
                  <a:lnTo>
                    <a:pt x="288865" y="0"/>
                  </a:lnTo>
                  <a:lnTo>
                    <a:pt x="1299895" y="0"/>
                  </a:lnTo>
                  <a:lnTo>
                    <a:pt x="1299895" y="0"/>
                  </a:lnTo>
                  <a:lnTo>
                    <a:pt x="1588760" y="0"/>
                  </a:lnTo>
                  <a:lnTo>
                    <a:pt x="2455357"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146496"/>
              <a:ext cx="216649" cy="0"/>
            </a:xfrm>
            <a:custGeom>
              <a:avLst/>
              <a:pathLst>
                <a:path w="216649" h="0">
                  <a:moveTo>
                    <a:pt x="0" y="0"/>
                  </a:move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5174725" y="2559351"/>
              <a:ext cx="2455357" cy="0"/>
            </a:xfrm>
            <a:custGeom>
              <a:avLst/>
              <a:pathLst>
                <a:path w="2455357" h="0">
                  <a:moveTo>
                    <a:pt x="0" y="0"/>
                  </a:moveTo>
                  <a:lnTo>
                    <a:pt x="288865" y="0"/>
                  </a:lnTo>
                  <a:lnTo>
                    <a:pt x="1299895" y="0"/>
                  </a:lnTo>
                  <a:lnTo>
                    <a:pt x="1299895" y="0"/>
                  </a:lnTo>
                  <a:lnTo>
                    <a:pt x="1588760" y="0"/>
                  </a:lnTo>
                  <a:lnTo>
                    <a:pt x="2455357" y="0"/>
                  </a:lnTo>
                </a:path>
              </a:pathLst>
            </a:custGeom>
            <a:ln w="116535" cap="flat">
              <a:solidFill>
                <a:srgbClr val="E8E8E8">
                  <a:alpha val="100000"/>
                </a:srgbClr>
              </a:solidFill>
              <a:prstDash val="solid"/>
              <a:round/>
            </a:ln>
          </p:spPr>
          <p:txBody>
            <a:bodyPr/>
            <a:lstStyle/>
            <a:p/>
          </p:txBody>
        </p:sp>
        <p:sp>
          <p:nvSpPr>
            <p:cNvPr id="25" name="pl25"/>
            <p:cNvSpPr/>
            <p:nvPr/>
          </p:nvSpPr>
          <p:spPr>
            <a:xfrm>
              <a:off x="7269000" y="2972206"/>
              <a:ext cx="1155462" cy="0"/>
            </a:xfrm>
            <a:custGeom>
              <a:avLst/>
              <a:pathLst>
                <a:path w="1155462" h="0">
                  <a:moveTo>
                    <a:pt x="0" y="0"/>
                  </a:moveTo>
                  <a:lnTo>
                    <a:pt x="0" y="0"/>
                  </a:lnTo>
                  <a:lnTo>
                    <a:pt x="144432" y="0"/>
                  </a:lnTo>
                  <a:lnTo>
                    <a:pt x="433298" y="0"/>
                  </a:lnTo>
                  <a:lnTo>
                    <a:pt x="433298"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330187" y="3385062"/>
              <a:ext cx="1083246" cy="0"/>
            </a:xfrm>
            <a:custGeom>
              <a:avLst/>
              <a:pathLst>
                <a:path w="1083246" h="0">
                  <a:moveTo>
                    <a:pt x="0" y="0"/>
                  </a:moveTo>
                  <a:lnTo>
                    <a:pt x="0" y="0"/>
                  </a:lnTo>
                  <a:lnTo>
                    <a:pt x="0" y="0"/>
                  </a:lnTo>
                  <a:lnTo>
                    <a:pt x="0" y="0"/>
                  </a:lnTo>
                  <a:lnTo>
                    <a:pt x="505514"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5752456" y="3797917"/>
              <a:ext cx="361082" cy="0"/>
            </a:xfrm>
            <a:custGeom>
              <a:avLst/>
              <a:pathLst>
                <a:path w="361082" h="0">
                  <a:moveTo>
                    <a:pt x="0" y="0"/>
                  </a:moveTo>
                  <a:lnTo>
                    <a:pt x="0" y="0"/>
                  </a:lnTo>
                  <a:lnTo>
                    <a:pt x="0" y="0"/>
                  </a:lnTo>
                  <a:lnTo>
                    <a:pt x="0" y="0"/>
                  </a:lnTo>
                  <a:lnTo>
                    <a:pt x="288865"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6330187" y="4210772"/>
              <a:ext cx="1083246" cy="0"/>
            </a:xfrm>
            <a:custGeom>
              <a:avLst/>
              <a:pathLst>
                <a:path w="1083246" h="0">
                  <a:moveTo>
                    <a:pt x="0" y="0"/>
                  </a:moveTo>
                  <a:lnTo>
                    <a:pt x="0" y="0"/>
                  </a:lnTo>
                  <a:lnTo>
                    <a:pt x="0" y="0"/>
                  </a:lnTo>
                  <a:lnTo>
                    <a:pt x="0" y="0"/>
                  </a:lnTo>
                  <a:lnTo>
                    <a:pt x="505514"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4885859" y="4623627"/>
              <a:ext cx="2455357" cy="0"/>
            </a:xfrm>
            <a:custGeom>
              <a:avLst/>
              <a:pathLst>
                <a:path w="2455357" h="0">
                  <a:moveTo>
                    <a:pt x="0" y="0"/>
                  </a:moveTo>
                  <a:lnTo>
                    <a:pt x="72216" y="0"/>
                  </a:lnTo>
                  <a:lnTo>
                    <a:pt x="361082" y="0"/>
                  </a:lnTo>
                  <a:lnTo>
                    <a:pt x="1227678" y="0"/>
                  </a:lnTo>
                  <a:lnTo>
                    <a:pt x="1444328" y="0"/>
                  </a:lnTo>
                  <a:lnTo>
                    <a:pt x="2455357" y="0"/>
                  </a:lnTo>
                </a:path>
              </a:pathLst>
            </a:custGeom>
            <a:ln w="116535" cap="flat">
              <a:solidFill>
                <a:srgbClr val="E8E8E8">
                  <a:alpha val="100000"/>
                </a:srgbClr>
              </a:solidFill>
              <a:prstDash val="solid"/>
              <a:round/>
            </a:ln>
          </p:spPr>
          <p:txBody>
            <a:bodyPr/>
            <a:lstStyle/>
            <a:p/>
          </p:txBody>
        </p:sp>
        <p:sp>
          <p:nvSpPr>
            <p:cNvPr id="30" name="pl30"/>
            <p:cNvSpPr/>
            <p:nvPr/>
          </p:nvSpPr>
          <p:spPr>
            <a:xfrm>
              <a:off x="6330187" y="5036482"/>
              <a:ext cx="1083246" cy="0"/>
            </a:xfrm>
            <a:custGeom>
              <a:avLst/>
              <a:pathLst>
                <a:path w="1083246" h="0">
                  <a:moveTo>
                    <a:pt x="0" y="0"/>
                  </a:moveTo>
                  <a:lnTo>
                    <a:pt x="0" y="0"/>
                  </a:lnTo>
                  <a:lnTo>
                    <a:pt x="0" y="0"/>
                  </a:lnTo>
                  <a:lnTo>
                    <a:pt x="0" y="0"/>
                  </a:lnTo>
                  <a:lnTo>
                    <a:pt x="505514" y="0"/>
                  </a:lnTo>
                  <a:lnTo>
                    <a:pt x="1083246"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61455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2568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32568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31465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02579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26450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39790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0903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10903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09800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80914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47012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47012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45909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17022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2568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32568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32568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2568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0368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0903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74795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74795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74795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74795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3120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2568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10903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95357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88135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0893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2568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2568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2568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2568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639531"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639531"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42288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525639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496752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20623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03974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475087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20623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206233"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206233"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56731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540082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5111957"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63953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639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35066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626741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6267419"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597855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568968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568968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350665"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26741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26741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278449"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489530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4823091"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35066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26741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26741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7336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44863" y="203722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805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Lebanon,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(96%) and 2023 (86%). DTP1 coverage remained the same in 2024 (86%) compared to 2023, and was lower than in 2019. In 2019-2024, DTP1 coverage was at it's lowest level in 2023 and 2024 (86%).
In 2023, 10 vaccines had lower coverage than in 2019.
In 2024, 10 vaccines had lower coverage than in 2019.
In 2024, 4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698284"/>
              <a:ext cx="6444618" cy="1324478"/>
            </a:xfrm>
            <a:custGeom>
              <a:avLst/>
              <a:pathLst>
                <a:path w="6444618" h="1324478">
                  <a:moveTo>
                    <a:pt x="0" y="0"/>
                  </a:moveTo>
                  <a:lnTo>
                    <a:pt x="268525" y="116865"/>
                  </a:lnTo>
                  <a:lnTo>
                    <a:pt x="537051" y="233731"/>
                  </a:lnTo>
                  <a:lnTo>
                    <a:pt x="805577" y="350597"/>
                  </a:lnTo>
                  <a:lnTo>
                    <a:pt x="1074103" y="311641"/>
                  </a:lnTo>
                  <a:lnTo>
                    <a:pt x="1342628" y="233731"/>
                  </a:lnTo>
                  <a:lnTo>
                    <a:pt x="1611154" y="194776"/>
                  </a:lnTo>
                  <a:lnTo>
                    <a:pt x="1879680" y="116865"/>
                  </a:lnTo>
                  <a:lnTo>
                    <a:pt x="2148206" y="77910"/>
                  </a:lnTo>
                  <a:lnTo>
                    <a:pt x="2416732" y="77910"/>
                  </a:lnTo>
                  <a:lnTo>
                    <a:pt x="2685257" y="38955"/>
                  </a:lnTo>
                  <a:lnTo>
                    <a:pt x="2953783" y="38955"/>
                  </a:lnTo>
                  <a:lnTo>
                    <a:pt x="3222309" y="0"/>
                  </a:lnTo>
                  <a:lnTo>
                    <a:pt x="3490835" y="0"/>
                  </a:lnTo>
                  <a:lnTo>
                    <a:pt x="3759360" y="0"/>
                  </a:lnTo>
                  <a:lnTo>
                    <a:pt x="4027886" y="0"/>
                  </a:lnTo>
                  <a:lnTo>
                    <a:pt x="4296412" y="0"/>
                  </a:lnTo>
                  <a:lnTo>
                    <a:pt x="4564938" y="0"/>
                  </a:lnTo>
                  <a:lnTo>
                    <a:pt x="4833464" y="0"/>
                  </a:lnTo>
                  <a:lnTo>
                    <a:pt x="5101989" y="0"/>
                  </a:lnTo>
                  <a:lnTo>
                    <a:pt x="5370515" y="467462"/>
                  </a:lnTo>
                  <a:lnTo>
                    <a:pt x="5639041" y="623283"/>
                  </a:lnTo>
                  <a:lnTo>
                    <a:pt x="5907567" y="623283"/>
                  </a:lnTo>
                  <a:lnTo>
                    <a:pt x="6176092" y="1168657"/>
                  </a:lnTo>
                  <a:lnTo>
                    <a:pt x="6444618" y="1324478"/>
                  </a:lnTo>
                </a:path>
              </a:pathLst>
            </a:custGeom>
            <a:ln w="27101" cap="flat">
              <a:solidFill>
                <a:srgbClr val="F8766D">
                  <a:alpha val="100000"/>
                </a:srgbClr>
              </a:solidFill>
              <a:prstDash val="solid"/>
              <a:round/>
            </a:ln>
          </p:spPr>
          <p:txBody>
            <a:bodyPr/>
            <a:lstStyle/>
            <a:p/>
          </p:txBody>
        </p:sp>
        <p:sp>
          <p:nvSpPr>
            <p:cNvPr id="27" name="pl27"/>
            <p:cNvSpPr/>
            <p:nvPr/>
          </p:nvSpPr>
          <p:spPr>
            <a:xfrm>
              <a:off x="1448278" y="2009926"/>
              <a:ext cx="6444618" cy="2376269"/>
            </a:xfrm>
            <a:custGeom>
              <a:avLst/>
              <a:pathLst>
                <a:path w="6444618" h="2376269">
                  <a:moveTo>
                    <a:pt x="0" y="740149"/>
                  </a:moveTo>
                  <a:lnTo>
                    <a:pt x="268525" y="1285522"/>
                  </a:lnTo>
                  <a:lnTo>
                    <a:pt x="537051" y="1830896"/>
                  </a:lnTo>
                  <a:lnTo>
                    <a:pt x="805577" y="2376269"/>
                  </a:lnTo>
                  <a:lnTo>
                    <a:pt x="1074103" y="2064627"/>
                  </a:lnTo>
                  <a:lnTo>
                    <a:pt x="1342628" y="1675075"/>
                  </a:lnTo>
                  <a:lnTo>
                    <a:pt x="1611154" y="1324478"/>
                  </a:lnTo>
                  <a:lnTo>
                    <a:pt x="1879680" y="934925"/>
                  </a:lnTo>
                  <a:lnTo>
                    <a:pt x="2148206" y="623283"/>
                  </a:lnTo>
                  <a:lnTo>
                    <a:pt x="2416732" y="0"/>
                  </a:lnTo>
                  <a:lnTo>
                    <a:pt x="2685257" y="0"/>
                  </a:lnTo>
                  <a:lnTo>
                    <a:pt x="2953783" y="0"/>
                  </a:lnTo>
                  <a:lnTo>
                    <a:pt x="3222309" y="38955"/>
                  </a:lnTo>
                  <a:lnTo>
                    <a:pt x="3490835" y="38955"/>
                  </a:lnTo>
                  <a:lnTo>
                    <a:pt x="3759360" y="467462"/>
                  </a:lnTo>
                  <a:lnTo>
                    <a:pt x="4027886" y="467462"/>
                  </a:lnTo>
                  <a:lnTo>
                    <a:pt x="4296412" y="467462"/>
                  </a:lnTo>
                  <a:lnTo>
                    <a:pt x="4564938" y="467462"/>
                  </a:lnTo>
                  <a:lnTo>
                    <a:pt x="4833464" y="467462"/>
                  </a:lnTo>
                  <a:lnTo>
                    <a:pt x="5101989" y="467462"/>
                  </a:lnTo>
                  <a:lnTo>
                    <a:pt x="5370515" y="428507"/>
                  </a:lnTo>
                  <a:lnTo>
                    <a:pt x="5639041" y="623283"/>
                  </a:lnTo>
                  <a:lnTo>
                    <a:pt x="5907567" y="623283"/>
                  </a:lnTo>
                  <a:lnTo>
                    <a:pt x="6176092" y="623283"/>
                  </a:lnTo>
                  <a:lnTo>
                    <a:pt x="6444618" y="623283"/>
                  </a:lnTo>
                </a:path>
              </a:pathLst>
            </a:custGeom>
            <a:ln w="27101" cap="flat">
              <a:solidFill>
                <a:srgbClr val="00BA38">
                  <a:alpha val="100000"/>
                </a:srgbClr>
              </a:solidFill>
              <a:prstDash val="solid"/>
              <a:round/>
            </a:ln>
          </p:spPr>
          <p:txBody>
            <a:bodyPr/>
            <a:lstStyle/>
            <a:p/>
          </p:txBody>
        </p:sp>
        <p:sp>
          <p:nvSpPr>
            <p:cNvPr id="28" name="pl28"/>
            <p:cNvSpPr/>
            <p:nvPr/>
          </p:nvSpPr>
          <p:spPr>
            <a:xfrm>
              <a:off x="6013217" y="1737239"/>
              <a:ext cx="1879680" cy="584328"/>
            </a:xfrm>
            <a:custGeom>
              <a:avLst/>
              <a:pathLst>
                <a:path w="1879680" h="584328">
                  <a:moveTo>
                    <a:pt x="0" y="0"/>
                  </a:moveTo>
                  <a:lnTo>
                    <a:pt x="268525" y="0"/>
                  </a:lnTo>
                  <a:lnTo>
                    <a:pt x="537051" y="0"/>
                  </a:lnTo>
                  <a:lnTo>
                    <a:pt x="805577" y="311641"/>
                  </a:lnTo>
                  <a:lnTo>
                    <a:pt x="1074103" y="584328"/>
                  </a:lnTo>
                  <a:lnTo>
                    <a:pt x="1342628" y="584328"/>
                  </a:lnTo>
                  <a:lnTo>
                    <a:pt x="1611154" y="584328"/>
                  </a:lnTo>
                  <a:lnTo>
                    <a:pt x="1879680" y="584328"/>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9843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59483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28319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6599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271169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974840" y="169886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2321566"/>
              <a:ext cx="249607" cy="1"/>
            </a:xfrm>
            <a:custGeom>
              <a:avLst/>
              <a:pathLst>
                <a:path w="249607" h="1">
                  <a:moveTo>
                    <a:pt x="249607" y="0"/>
                  </a:moveTo>
                  <a:lnTo>
                    <a:pt x="0" y="1"/>
                  </a:lnTo>
                </a:path>
              </a:pathLst>
            </a:custGeom>
          </p:spPr>
          <p:txBody>
            <a:bodyPr/>
            <a:lstStyle/>
            <a:p/>
          </p:txBody>
        </p:sp>
        <p:sp>
          <p:nvSpPr>
            <p:cNvPr id="37" name="pl37"/>
            <p:cNvSpPr/>
            <p:nvPr/>
          </p:nvSpPr>
          <p:spPr>
            <a:xfrm>
              <a:off x="7911816" y="2633204"/>
              <a:ext cx="249607" cy="4"/>
            </a:xfrm>
            <a:custGeom>
              <a:avLst/>
              <a:pathLst>
                <a:path w="249607" h="4">
                  <a:moveTo>
                    <a:pt x="249607" y="0"/>
                  </a:moveTo>
                  <a:lnTo>
                    <a:pt x="0" y="4"/>
                  </a:lnTo>
                </a:path>
              </a:pathLst>
            </a:custGeom>
          </p:spPr>
          <p:txBody>
            <a:bodyPr/>
            <a:lstStyle/>
            <a:p/>
          </p:txBody>
        </p:sp>
        <p:sp>
          <p:nvSpPr>
            <p:cNvPr id="38" name="pl38"/>
            <p:cNvSpPr/>
            <p:nvPr/>
          </p:nvSpPr>
          <p:spPr>
            <a:xfrm>
              <a:off x="7911816" y="3022757"/>
              <a:ext cx="249607" cy="4"/>
            </a:xfrm>
            <a:custGeom>
              <a:avLst/>
              <a:pathLst>
                <a:path w="249607" h="4">
                  <a:moveTo>
                    <a:pt x="249607" y="0"/>
                  </a:moveTo>
                  <a:lnTo>
                    <a:pt x="0" y="4"/>
                  </a:lnTo>
                </a:path>
              </a:pathLst>
            </a:custGeom>
          </p:spPr>
          <p:txBody>
            <a:bodyPr/>
            <a:lstStyle/>
            <a:p/>
          </p:txBody>
        </p:sp>
        <p:sp>
          <p:nvSpPr>
            <p:cNvPr id="39" name="pg39"/>
            <p:cNvSpPr/>
            <p:nvPr/>
          </p:nvSpPr>
          <p:spPr>
            <a:xfrm>
              <a:off x="8092843" y="223058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0" name="tx40"/>
            <p:cNvSpPr/>
            <p:nvPr/>
          </p:nvSpPr>
          <p:spPr>
            <a:xfrm>
              <a:off x="8115703" y="227142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67%</a:t>
              </a:r>
            </a:p>
          </p:txBody>
        </p:sp>
        <p:sp>
          <p:nvSpPr>
            <p:cNvPr id="41" name="pg41"/>
            <p:cNvSpPr/>
            <p:nvPr/>
          </p:nvSpPr>
          <p:spPr>
            <a:xfrm>
              <a:off x="8092843" y="254221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258306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59%</a:t>
              </a:r>
            </a:p>
          </p:txBody>
        </p:sp>
        <p:sp>
          <p:nvSpPr>
            <p:cNvPr id="43" name="pg43"/>
            <p:cNvSpPr/>
            <p:nvPr/>
          </p:nvSpPr>
          <p:spPr>
            <a:xfrm>
              <a:off x="8092843" y="29317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297261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49%</a:t>
              </a:r>
            </a:p>
          </p:txBody>
        </p:sp>
        <p:sp>
          <p:nvSpPr>
            <p:cNvPr id="45" name="pg45"/>
            <p:cNvSpPr/>
            <p:nvPr/>
          </p:nvSpPr>
          <p:spPr>
            <a:xfrm>
              <a:off x="1513873" y="151383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9593" y="15575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83</a:t>
              </a:r>
            </a:p>
          </p:txBody>
        </p:sp>
        <p:sp>
          <p:nvSpPr>
            <p:cNvPr id="47" name="pg47"/>
            <p:cNvSpPr/>
            <p:nvPr/>
          </p:nvSpPr>
          <p:spPr>
            <a:xfrm>
              <a:off x="1512477" y="25656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558197" y="26094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56</a:t>
              </a:r>
            </a:p>
          </p:txBody>
        </p:sp>
        <p:sp>
          <p:nvSpPr>
            <p:cNvPr id="49" name="pg49"/>
            <p:cNvSpPr/>
            <p:nvPr/>
          </p:nvSpPr>
          <p:spPr>
            <a:xfrm>
              <a:off x="6076537" y="155333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122257" y="15971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82</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98470" y="580629"/>
              <a:ext cx="368128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Lebanon,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Lebanon has 3 out of the 4 SDG vaccines.
In 2024, Lebanon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86% between 2023 and 2024.
• DTP3 coverage declined 4 percentage points from 53% in 2023 to 49% in 2024.
• There were there were approximately the same number of zero-dose children in 2024. This leaves 13,000 children without vaccination, vulnerable to vaccine-preventable diseases and a further 34,000 with incomplete protection.
• Lebanon accounted for 0.7% of zero-dose children in Middle East and North Africa (MENA) and 0.1% of zero-dose children globally.
• MCV1 coverage remained constant at 67% between 2023 and 2024. There were 30,000 children who missed out on the first measles vaccination.
• MCV2 coverage remained constant at 59%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Lebanon,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Lebanon.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DAPMHHIV-502652578-1605321</_dlc_DocId>
    <_dlc_DocIdUrl xmlns="9e17fbd9-fb4c-4d20-9ec4-18aa77a91b0d">
      <Url>https://unicef.sharepoint.com/teams/DAPM-Health-HIV/_layouts/15/DocIdRedir.aspx?ID=DAPMHHIV-502652578-1605321</Url>
      <Description>DAPMHHIV-502652578-1605321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46359a1e-08b5-4545-b866-fd3e6c0fa2cf</vt:lpwstr>
  </property>
  <property fmtid="{D5CDD505-2E9C-101B-9397-08002B2CF9AE}" pid="4" name="MediaServiceImageTags">
    <vt:lpwstr/>
  </property>
</Properties>
</file>