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e65862c8299fe563b90ec5acd636f5ff5501177.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none of the 14 vaccines in the schedule achieved coverage of 90% or more. Vaccine coverage ranged from 38% to 88%.
Since 2003, estimates have been made for 9 new vaccines. IPV2 is the newest vaccine reported (2024), which achieved 38% coverage in 2024.
In 2024, Laos reported stockouts of vaccines/supplies (BCG, DTP-Hib-HepB, HepB, HPV, IPV, Measles-Rubella (MR), OPV, and PCV) (more information on slide 8).</a:t>
            </a: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all 14 (100%) vaccines in the schedule achieved coverage of 90% or more. Vaccine coverage ranged from 38% to 88%.
Since 2003, estimates have been made for 9 new vaccines. IPV2 is the newest vaccine reported (2024), which achieved 38% coverage in 2024.
In 2024, Laos reported stockouts of vaccines/supplies (BCG, DTP-Hib-HepB, HepB, HPV, IPV, Measles-Rubella (MR), OPV, and PCV)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757542"/>
              <a:ext cx="6444618" cy="1157178"/>
            </a:xfrm>
            <a:custGeom>
              <a:avLst/>
              <a:pathLst>
                <a:path w="6444618" h="1157178">
                  <a:moveTo>
                    <a:pt x="0" y="199513"/>
                  </a:moveTo>
                  <a:lnTo>
                    <a:pt x="268525" y="1157178"/>
                  </a:lnTo>
                  <a:lnTo>
                    <a:pt x="537051" y="957665"/>
                  </a:lnTo>
                  <a:lnTo>
                    <a:pt x="805577" y="638443"/>
                  </a:lnTo>
                  <a:lnTo>
                    <a:pt x="1074103" y="877859"/>
                  </a:lnTo>
                  <a:lnTo>
                    <a:pt x="1342628" y="798054"/>
                  </a:lnTo>
                  <a:lnTo>
                    <a:pt x="1611154" y="798054"/>
                  </a:lnTo>
                  <a:lnTo>
                    <a:pt x="1879680" y="1157178"/>
                  </a:lnTo>
                  <a:lnTo>
                    <a:pt x="2148206" y="598540"/>
                  </a:lnTo>
                  <a:lnTo>
                    <a:pt x="2416732" y="478832"/>
                  </a:lnTo>
                  <a:lnTo>
                    <a:pt x="2685257" y="279319"/>
                  </a:lnTo>
                  <a:lnTo>
                    <a:pt x="2953783" y="239416"/>
                  </a:lnTo>
                  <a:lnTo>
                    <a:pt x="3222309" y="159610"/>
                  </a:lnTo>
                  <a:lnTo>
                    <a:pt x="3490835" y="159610"/>
                  </a:lnTo>
                  <a:lnTo>
                    <a:pt x="3759360" y="0"/>
                  </a:lnTo>
                  <a:lnTo>
                    <a:pt x="4027886" y="39902"/>
                  </a:lnTo>
                  <a:lnTo>
                    <a:pt x="4296412" y="199513"/>
                  </a:lnTo>
                  <a:lnTo>
                    <a:pt x="4564938" y="199513"/>
                  </a:lnTo>
                  <a:lnTo>
                    <a:pt x="4833464" y="359124"/>
                  </a:lnTo>
                  <a:lnTo>
                    <a:pt x="5101989" y="718249"/>
                  </a:lnTo>
                  <a:lnTo>
                    <a:pt x="5370515" y="837957"/>
                  </a:lnTo>
                  <a:lnTo>
                    <a:pt x="5639041" y="678346"/>
                  </a:lnTo>
                  <a:lnTo>
                    <a:pt x="5907567" y="598540"/>
                  </a:lnTo>
                  <a:lnTo>
                    <a:pt x="6176092" y="478832"/>
                  </a:lnTo>
                  <a:lnTo>
                    <a:pt x="6444618" y="47883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957056"/>
              <a:ext cx="6444618" cy="1516303"/>
            </a:xfrm>
            <a:custGeom>
              <a:avLst/>
              <a:pathLst>
                <a:path w="6444618" h="1516303">
                  <a:moveTo>
                    <a:pt x="0" y="1276887"/>
                  </a:moveTo>
                  <a:lnTo>
                    <a:pt x="268525" y="1236984"/>
                  </a:lnTo>
                  <a:lnTo>
                    <a:pt x="537051" y="1197081"/>
                  </a:lnTo>
                  <a:lnTo>
                    <a:pt x="805577" y="1356692"/>
                  </a:lnTo>
                  <a:lnTo>
                    <a:pt x="1074103" y="1516303"/>
                  </a:lnTo>
                  <a:lnTo>
                    <a:pt x="1342628" y="1356692"/>
                  </a:lnTo>
                  <a:lnTo>
                    <a:pt x="1611154" y="1037470"/>
                  </a:lnTo>
                  <a:lnTo>
                    <a:pt x="1879680" y="1316789"/>
                  </a:lnTo>
                  <a:lnTo>
                    <a:pt x="2148206" y="877859"/>
                  </a:lnTo>
                  <a:lnTo>
                    <a:pt x="2416732" y="638443"/>
                  </a:lnTo>
                  <a:lnTo>
                    <a:pt x="2685257" y="359124"/>
                  </a:lnTo>
                  <a:lnTo>
                    <a:pt x="2953783" y="279319"/>
                  </a:lnTo>
                  <a:lnTo>
                    <a:pt x="3222309" y="239416"/>
                  </a:lnTo>
                  <a:lnTo>
                    <a:pt x="3490835" y="0"/>
                  </a:lnTo>
                  <a:lnTo>
                    <a:pt x="3759360" y="0"/>
                  </a:lnTo>
                  <a:lnTo>
                    <a:pt x="4027886" y="39902"/>
                  </a:lnTo>
                  <a:lnTo>
                    <a:pt x="4296412" y="39902"/>
                  </a:lnTo>
                  <a:lnTo>
                    <a:pt x="4564938" y="199513"/>
                  </a:lnTo>
                  <a:lnTo>
                    <a:pt x="4833464" y="319221"/>
                  </a:lnTo>
                  <a:lnTo>
                    <a:pt x="5101989" y="678346"/>
                  </a:lnTo>
                  <a:lnTo>
                    <a:pt x="5370515" y="877859"/>
                  </a:lnTo>
                  <a:lnTo>
                    <a:pt x="5639041" y="718249"/>
                  </a:lnTo>
                  <a:lnTo>
                    <a:pt x="5907567" y="518735"/>
                  </a:lnTo>
                  <a:lnTo>
                    <a:pt x="6176092" y="359124"/>
                  </a:lnTo>
                  <a:lnTo>
                    <a:pt x="6444618" y="638443"/>
                  </a:lnTo>
                </a:path>
              </a:pathLst>
            </a:custGeom>
            <a:ln w="27101" cap="flat">
              <a:solidFill>
                <a:srgbClr val="7CAE00">
                  <a:alpha val="100000"/>
                </a:srgbClr>
              </a:solidFill>
              <a:prstDash val="solid"/>
              <a:round/>
            </a:ln>
          </p:spPr>
          <p:txBody>
            <a:bodyPr/>
            <a:lstStyle/>
            <a:p/>
          </p:txBody>
        </p:sp>
        <p:sp>
          <p:nvSpPr>
            <p:cNvPr id="29" name="pl29"/>
            <p:cNvSpPr/>
            <p:nvPr/>
          </p:nvSpPr>
          <p:spPr>
            <a:xfrm>
              <a:off x="1448278" y="2036861"/>
              <a:ext cx="6444618" cy="1795622"/>
            </a:xfrm>
            <a:custGeom>
              <a:avLst/>
              <a:pathLst>
                <a:path w="6444618" h="1795622">
                  <a:moveTo>
                    <a:pt x="0" y="1556206"/>
                  </a:moveTo>
                  <a:lnTo>
                    <a:pt x="268525" y="1236984"/>
                  </a:lnTo>
                  <a:lnTo>
                    <a:pt x="537051" y="1037470"/>
                  </a:lnTo>
                  <a:lnTo>
                    <a:pt x="805577" y="1556206"/>
                  </a:lnTo>
                  <a:lnTo>
                    <a:pt x="1074103" y="1795622"/>
                  </a:lnTo>
                  <a:lnTo>
                    <a:pt x="1342628" y="1596108"/>
                  </a:lnTo>
                  <a:lnTo>
                    <a:pt x="1611154" y="1316789"/>
                  </a:lnTo>
                  <a:lnTo>
                    <a:pt x="1879680" y="1636011"/>
                  </a:lnTo>
                  <a:lnTo>
                    <a:pt x="2148206" y="1157178"/>
                  </a:lnTo>
                  <a:lnTo>
                    <a:pt x="2416732" y="877859"/>
                  </a:lnTo>
                  <a:lnTo>
                    <a:pt x="2685257" y="678346"/>
                  </a:lnTo>
                  <a:lnTo>
                    <a:pt x="2953783" y="558638"/>
                  </a:lnTo>
                  <a:lnTo>
                    <a:pt x="3222309" y="478832"/>
                  </a:lnTo>
                  <a:lnTo>
                    <a:pt x="3490835" y="119708"/>
                  </a:lnTo>
                  <a:lnTo>
                    <a:pt x="3759360" y="0"/>
                  </a:lnTo>
                  <a:lnTo>
                    <a:pt x="4027886" y="119708"/>
                  </a:lnTo>
                  <a:lnTo>
                    <a:pt x="4296412" y="199513"/>
                  </a:lnTo>
                  <a:lnTo>
                    <a:pt x="4564938" y="119708"/>
                  </a:lnTo>
                  <a:lnTo>
                    <a:pt x="4833464" y="239416"/>
                  </a:lnTo>
                  <a:lnTo>
                    <a:pt x="5101989" y="438929"/>
                  </a:lnTo>
                  <a:lnTo>
                    <a:pt x="5370515" y="718249"/>
                  </a:lnTo>
                  <a:lnTo>
                    <a:pt x="5639041" y="758151"/>
                  </a:lnTo>
                  <a:lnTo>
                    <a:pt x="5907567" y="638443"/>
                  </a:lnTo>
                  <a:lnTo>
                    <a:pt x="6176092" y="478832"/>
                  </a:lnTo>
                  <a:lnTo>
                    <a:pt x="6444618" y="478832"/>
                  </a:lnTo>
                </a:path>
              </a:pathLst>
            </a:custGeom>
            <a:ln w="27101" cap="flat">
              <a:solidFill>
                <a:srgbClr val="00BFC4">
                  <a:alpha val="100000"/>
                </a:srgbClr>
              </a:solidFill>
              <a:prstDash val="solid"/>
              <a:round/>
            </a:ln>
          </p:spPr>
          <p:txBody>
            <a:bodyPr/>
            <a:lstStyle/>
            <a:p/>
          </p:txBody>
        </p:sp>
        <p:sp>
          <p:nvSpPr>
            <p:cNvPr id="30" name="pl30"/>
            <p:cNvSpPr/>
            <p:nvPr/>
          </p:nvSpPr>
          <p:spPr>
            <a:xfrm>
              <a:off x="6013217" y="2515694"/>
              <a:ext cx="1879680" cy="2753287"/>
            </a:xfrm>
            <a:custGeom>
              <a:avLst/>
              <a:pathLst>
                <a:path w="1879680" h="2753287">
                  <a:moveTo>
                    <a:pt x="0" y="2753287"/>
                  </a:moveTo>
                  <a:lnTo>
                    <a:pt x="268525" y="239416"/>
                  </a:lnTo>
                  <a:lnTo>
                    <a:pt x="537051" y="758151"/>
                  </a:lnTo>
                  <a:lnTo>
                    <a:pt x="805577" y="678346"/>
                  </a:lnTo>
                  <a:lnTo>
                    <a:pt x="1074103" y="678346"/>
                  </a:lnTo>
                  <a:lnTo>
                    <a:pt x="1342628" y="478832"/>
                  </a:lnTo>
                  <a:lnTo>
                    <a:pt x="1611154" y="0"/>
                  </a:lnTo>
                  <a:lnTo>
                    <a:pt x="1879680" y="119708"/>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219799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55712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47731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59702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91867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31955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355469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974840" y="523060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6679" y="2096208"/>
              <a:ext cx="254743" cy="132973"/>
            </a:xfrm>
            <a:custGeom>
              <a:avLst/>
              <a:pathLst>
                <a:path w="254743" h="132973">
                  <a:moveTo>
                    <a:pt x="254743" y="0"/>
                  </a:moveTo>
                  <a:lnTo>
                    <a:pt x="0" y="132973"/>
                  </a:lnTo>
                </a:path>
              </a:pathLst>
            </a:custGeom>
          </p:spPr>
          <p:txBody>
            <a:bodyPr/>
            <a:lstStyle/>
            <a:p/>
          </p:txBody>
        </p:sp>
        <p:sp>
          <p:nvSpPr>
            <p:cNvPr id="41" name="pl41"/>
            <p:cNvSpPr/>
            <p:nvPr/>
          </p:nvSpPr>
          <p:spPr>
            <a:xfrm>
              <a:off x="7906604" y="2373820"/>
              <a:ext cx="254818" cy="134632"/>
            </a:xfrm>
            <a:custGeom>
              <a:avLst/>
              <a:pathLst>
                <a:path w="254818" h="134632">
                  <a:moveTo>
                    <a:pt x="254818" y="0"/>
                  </a:moveTo>
                  <a:lnTo>
                    <a:pt x="0" y="134632"/>
                  </a:lnTo>
                </a:path>
              </a:pathLst>
            </a:custGeom>
          </p:spPr>
          <p:txBody>
            <a:bodyPr/>
            <a:lstStyle/>
            <a:p/>
          </p:txBody>
        </p:sp>
        <p:sp>
          <p:nvSpPr>
            <p:cNvPr id="42" name="pl42"/>
            <p:cNvSpPr/>
            <p:nvPr/>
          </p:nvSpPr>
          <p:spPr>
            <a:xfrm>
              <a:off x="7911047" y="2597552"/>
              <a:ext cx="250375" cy="28317"/>
            </a:xfrm>
            <a:custGeom>
              <a:avLst/>
              <a:pathLst>
                <a:path w="250375" h="28317">
                  <a:moveTo>
                    <a:pt x="250375" y="28317"/>
                  </a:moveTo>
                  <a:lnTo>
                    <a:pt x="0" y="0"/>
                  </a:lnTo>
                </a:path>
              </a:pathLst>
            </a:custGeom>
          </p:spPr>
          <p:txBody>
            <a:bodyPr/>
            <a:lstStyle/>
            <a:p/>
          </p:txBody>
        </p:sp>
        <p:sp>
          <p:nvSpPr>
            <p:cNvPr id="43" name="pl43"/>
            <p:cNvSpPr/>
            <p:nvPr/>
          </p:nvSpPr>
          <p:spPr>
            <a:xfrm>
              <a:off x="7902928" y="2644468"/>
              <a:ext cx="258494" cy="233623"/>
            </a:xfrm>
            <a:custGeom>
              <a:avLst/>
              <a:pathLst>
                <a:path w="258494" h="233623">
                  <a:moveTo>
                    <a:pt x="258494" y="233623"/>
                  </a:moveTo>
                  <a:lnTo>
                    <a:pt x="0" y="0"/>
                  </a:lnTo>
                </a:path>
              </a:pathLst>
            </a:custGeom>
          </p:spPr>
          <p:txBody>
            <a:bodyPr/>
            <a:lstStyle/>
            <a:p/>
          </p:txBody>
        </p:sp>
        <p:sp>
          <p:nvSpPr>
            <p:cNvPr id="44" name="pg44"/>
            <p:cNvSpPr/>
            <p:nvPr/>
          </p:nvSpPr>
          <p:spPr>
            <a:xfrm>
              <a:off x="8092843" y="198371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202455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76%</a:t>
              </a:r>
            </a:p>
          </p:txBody>
        </p:sp>
        <p:sp>
          <p:nvSpPr>
            <p:cNvPr id="46" name="pg46"/>
            <p:cNvSpPr/>
            <p:nvPr/>
          </p:nvSpPr>
          <p:spPr>
            <a:xfrm>
              <a:off x="8092843" y="226122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230207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69%</a:t>
              </a:r>
            </a:p>
          </p:txBody>
        </p:sp>
        <p:sp>
          <p:nvSpPr>
            <p:cNvPr id="48" name="pg48"/>
            <p:cNvSpPr/>
            <p:nvPr/>
          </p:nvSpPr>
          <p:spPr>
            <a:xfrm>
              <a:off x="8092843" y="253547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257631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67%</a:t>
              </a:r>
            </a:p>
          </p:txBody>
        </p:sp>
        <p:sp>
          <p:nvSpPr>
            <p:cNvPr id="50" name="pg50"/>
            <p:cNvSpPr/>
            <p:nvPr/>
          </p:nvSpPr>
          <p:spPr>
            <a:xfrm>
              <a:off x="8092843" y="280889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84973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66%</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3425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Laos,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69%.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0 vaccines increased coverage, 2 declined and 2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5961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3157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30352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67547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04743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2455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61754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98950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136145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7334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11054" y="3513518"/>
              <a:ext cx="249014" cy="360121"/>
            </a:xfrm>
            <a:prstGeom prst="rect">
              <a:avLst/>
            </a:prstGeom>
            <a:solidFill>
              <a:srgbClr val="1CABE2">
                <a:alpha val="100000"/>
              </a:srgbClr>
            </a:solidFill>
          </p:spPr>
          <p:txBody>
            <a:bodyPr/>
            <a:lstStyle/>
            <a:p/>
          </p:txBody>
        </p:sp>
        <p:sp>
          <p:nvSpPr>
            <p:cNvPr id="27" name="rc27"/>
            <p:cNvSpPr/>
            <p:nvPr/>
          </p:nvSpPr>
          <p:spPr>
            <a:xfrm>
              <a:off x="1587736" y="3010579"/>
              <a:ext cx="249014" cy="863061"/>
            </a:xfrm>
            <a:prstGeom prst="rect">
              <a:avLst/>
            </a:prstGeom>
            <a:solidFill>
              <a:srgbClr val="1CABE2">
                <a:alpha val="100000"/>
              </a:srgbClr>
            </a:solidFill>
          </p:spPr>
          <p:txBody>
            <a:bodyPr/>
            <a:lstStyle/>
            <a:p/>
          </p:txBody>
        </p:sp>
        <p:sp>
          <p:nvSpPr>
            <p:cNvPr id="28" name="rc28"/>
            <p:cNvSpPr/>
            <p:nvPr/>
          </p:nvSpPr>
          <p:spPr>
            <a:xfrm>
              <a:off x="1864419" y="3124770"/>
              <a:ext cx="249014" cy="748869"/>
            </a:xfrm>
            <a:prstGeom prst="rect">
              <a:avLst/>
            </a:prstGeom>
            <a:solidFill>
              <a:srgbClr val="1CABE2">
                <a:alpha val="100000"/>
              </a:srgbClr>
            </a:solidFill>
          </p:spPr>
          <p:txBody>
            <a:bodyPr/>
            <a:lstStyle/>
            <a:p/>
          </p:txBody>
        </p:sp>
        <p:sp>
          <p:nvSpPr>
            <p:cNvPr id="29" name="rc29"/>
            <p:cNvSpPr/>
            <p:nvPr/>
          </p:nvSpPr>
          <p:spPr>
            <a:xfrm>
              <a:off x="2141101" y="3291139"/>
              <a:ext cx="249014" cy="582500"/>
            </a:xfrm>
            <a:prstGeom prst="rect">
              <a:avLst/>
            </a:prstGeom>
            <a:solidFill>
              <a:srgbClr val="1CABE2">
                <a:alpha val="100000"/>
              </a:srgbClr>
            </a:solidFill>
          </p:spPr>
          <p:txBody>
            <a:bodyPr/>
            <a:lstStyle/>
            <a:p/>
          </p:txBody>
        </p:sp>
        <p:sp>
          <p:nvSpPr>
            <p:cNvPr id="30" name="rc30"/>
            <p:cNvSpPr/>
            <p:nvPr/>
          </p:nvSpPr>
          <p:spPr>
            <a:xfrm>
              <a:off x="2417783" y="3168532"/>
              <a:ext cx="249014" cy="705107"/>
            </a:xfrm>
            <a:prstGeom prst="rect">
              <a:avLst/>
            </a:prstGeom>
            <a:solidFill>
              <a:srgbClr val="1CABE2">
                <a:alpha val="100000"/>
              </a:srgbClr>
            </a:solidFill>
          </p:spPr>
          <p:txBody>
            <a:bodyPr/>
            <a:lstStyle/>
            <a:p/>
          </p:txBody>
        </p:sp>
        <p:sp>
          <p:nvSpPr>
            <p:cNvPr id="31" name="rc31"/>
            <p:cNvSpPr/>
            <p:nvPr/>
          </p:nvSpPr>
          <p:spPr>
            <a:xfrm>
              <a:off x="2694466" y="3227732"/>
              <a:ext cx="249014" cy="645907"/>
            </a:xfrm>
            <a:prstGeom prst="rect">
              <a:avLst/>
            </a:prstGeom>
            <a:solidFill>
              <a:srgbClr val="1CABE2">
                <a:alpha val="100000"/>
              </a:srgbClr>
            </a:solidFill>
          </p:spPr>
          <p:txBody>
            <a:bodyPr/>
            <a:lstStyle/>
            <a:p/>
          </p:txBody>
        </p:sp>
        <p:sp>
          <p:nvSpPr>
            <p:cNvPr id="32" name="rc32"/>
            <p:cNvSpPr/>
            <p:nvPr/>
          </p:nvSpPr>
          <p:spPr>
            <a:xfrm>
              <a:off x="2971148" y="3226036"/>
              <a:ext cx="249014" cy="647603"/>
            </a:xfrm>
            <a:prstGeom prst="rect">
              <a:avLst/>
            </a:prstGeom>
            <a:solidFill>
              <a:srgbClr val="1CABE2">
                <a:alpha val="100000"/>
              </a:srgbClr>
            </a:solidFill>
          </p:spPr>
          <p:txBody>
            <a:bodyPr/>
            <a:lstStyle/>
            <a:p/>
          </p:txBody>
        </p:sp>
        <p:sp>
          <p:nvSpPr>
            <p:cNvPr id="33" name="rc33"/>
            <p:cNvSpPr/>
            <p:nvPr/>
          </p:nvSpPr>
          <p:spPr>
            <a:xfrm>
              <a:off x="3247830" y="3036781"/>
              <a:ext cx="249014" cy="836858"/>
            </a:xfrm>
            <a:prstGeom prst="rect">
              <a:avLst/>
            </a:prstGeom>
            <a:solidFill>
              <a:srgbClr val="1CABE2">
                <a:alpha val="100000"/>
              </a:srgbClr>
            </a:solidFill>
          </p:spPr>
          <p:txBody>
            <a:bodyPr/>
            <a:lstStyle/>
            <a:p/>
          </p:txBody>
        </p:sp>
        <p:sp>
          <p:nvSpPr>
            <p:cNvPr id="34" name="rc34"/>
            <p:cNvSpPr/>
            <p:nvPr/>
          </p:nvSpPr>
          <p:spPr>
            <a:xfrm>
              <a:off x="3524513" y="3318070"/>
              <a:ext cx="249014" cy="555569"/>
            </a:xfrm>
            <a:prstGeom prst="rect">
              <a:avLst/>
            </a:prstGeom>
            <a:solidFill>
              <a:srgbClr val="1CABE2">
                <a:alpha val="100000"/>
              </a:srgbClr>
            </a:solidFill>
          </p:spPr>
          <p:txBody>
            <a:bodyPr/>
            <a:lstStyle/>
            <a:p/>
          </p:txBody>
        </p:sp>
        <p:sp>
          <p:nvSpPr>
            <p:cNvPr id="35" name="rc35"/>
            <p:cNvSpPr/>
            <p:nvPr/>
          </p:nvSpPr>
          <p:spPr>
            <a:xfrm>
              <a:off x="3801195" y="3377219"/>
              <a:ext cx="249014" cy="496420"/>
            </a:xfrm>
            <a:prstGeom prst="rect">
              <a:avLst/>
            </a:prstGeom>
            <a:solidFill>
              <a:srgbClr val="1CABE2">
                <a:alpha val="100000"/>
              </a:srgbClr>
            </a:solidFill>
          </p:spPr>
          <p:txBody>
            <a:bodyPr/>
            <a:lstStyle/>
            <a:p/>
          </p:txBody>
        </p:sp>
        <p:sp>
          <p:nvSpPr>
            <p:cNvPr id="36" name="rc36"/>
            <p:cNvSpPr/>
            <p:nvPr/>
          </p:nvSpPr>
          <p:spPr>
            <a:xfrm>
              <a:off x="4077877" y="3479641"/>
              <a:ext cx="249014" cy="393998"/>
            </a:xfrm>
            <a:prstGeom prst="rect">
              <a:avLst/>
            </a:prstGeom>
            <a:solidFill>
              <a:srgbClr val="1CABE2">
                <a:alpha val="100000"/>
              </a:srgbClr>
            </a:solidFill>
          </p:spPr>
          <p:txBody>
            <a:bodyPr/>
            <a:lstStyle/>
            <a:p/>
          </p:txBody>
        </p:sp>
        <p:sp>
          <p:nvSpPr>
            <p:cNvPr id="37" name="rc37"/>
            <p:cNvSpPr/>
            <p:nvPr/>
          </p:nvSpPr>
          <p:spPr>
            <a:xfrm>
              <a:off x="4354560" y="3500216"/>
              <a:ext cx="249014" cy="373423"/>
            </a:xfrm>
            <a:prstGeom prst="rect">
              <a:avLst/>
            </a:prstGeom>
            <a:solidFill>
              <a:srgbClr val="1CABE2">
                <a:alpha val="100000"/>
              </a:srgbClr>
            </a:solidFill>
          </p:spPr>
          <p:txBody>
            <a:bodyPr/>
            <a:lstStyle/>
            <a:p/>
          </p:txBody>
        </p:sp>
        <p:sp>
          <p:nvSpPr>
            <p:cNvPr id="38" name="rc38"/>
            <p:cNvSpPr/>
            <p:nvPr/>
          </p:nvSpPr>
          <p:spPr>
            <a:xfrm>
              <a:off x="4631242" y="3544041"/>
              <a:ext cx="249014" cy="329598"/>
            </a:xfrm>
            <a:prstGeom prst="rect">
              <a:avLst/>
            </a:prstGeom>
            <a:solidFill>
              <a:srgbClr val="1CABE2">
                <a:alpha val="100000"/>
              </a:srgbClr>
            </a:solidFill>
          </p:spPr>
          <p:txBody>
            <a:bodyPr/>
            <a:lstStyle/>
            <a:p/>
          </p:txBody>
        </p:sp>
        <p:sp>
          <p:nvSpPr>
            <p:cNvPr id="39" name="rc39"/>
            <p:cNvSpPr/>
            <p:nvPr/>
          </p:nvSpPr>
          <p:spPr>
            <a:xfrm>
              <a:off x="4907924" y="3545988"/>
              <a:ext cx="249014" cy="327651"/>
            </a:xfrm>
            <a:prstGeom prst="rect">
              <a:avLst/>
            </a:prstGeom>
            <a:solidFill>
              <a:srgbClr val="1CABE2">
                <a:alpha val="100000"/>
              </a:srgbClr>
            </a:solidFill>
          </p:spPr>
          <p:txBody>
            <a:bodyPr/>
            <a:lstStyle/>
            <a:p/>
          </p:txBody>
        </p:sp>
        <p:sp>
          <p:nvSpPr>
            <p:cNvPr id="40" name="rc40"/>
            <p:cNvSpPr/>
            <p:nvPr/>
          </p:nvSpPr>
          <p:spPr>
            <a:xfrm>
              <a:off x="5184607" y="3629732"/>
              <a:ext cx="249014" cy="243908"/>
            </a:xfrm>
            <a:prstGeom prst="rect">
              <a:avLst/>
            </a:prstGeom>
            <a:solidFill>
              <a:srgbClr val="1CABE2">
                <a:alpha val="100000"/>
              </a:srgbClr>
            </a:solidFill>
          </p:spPr>
          <p:txBody>
            <a:bodyPr/>
            <a:lstStyle/>
            <a:p/>
          </p:txBody>
        </p:sp>
        <p:sp>
          <p:nvSpPr>
            <p:cNvPr id="41" name="rc41"/>
            <p:cNvSpPr/>
            <p:nvPr/>
          </p:nvSpPr>
          <p:spPr>
            <a:xfrm>
              <a:off x="5461289" y="3606142"/>
              <a:ext cx="249014" cy="267497"/>
            </a:xfrm>
            <a:prstGeom prst="rect">
              <a:avLst/>
            </a:prstGeom>
            <a:solidFill>
              <a:srgbClr val="1CABE2">
                <a:alpha val="100000"/>
              </a:srgbClr>
            </a:solidFill>
          </p:spPr>
          <p:txBody>
            <a:bodyPr/>
            <a:lstStyle/>
            <a:p/>
          </p:txBody>
        </p:sp>
        <p:sp>
          <p:nvSpPr>
            <p:cNvPr id="42" name="rc42"/>
            <p:cNvSpPr/>
            <p:nvPr/>
          </p:nvSpPr>
          <p:spPr>
            <a:xfrm>
              <a:off x="5737971" y="3523516"/>
              <a:ext cx="249014" cy="350123"/>
            </a:xfrm>
            <a:prstGeom prst="rect">
              <a:avLst/>
            </a:prstGeom>
            <a:solidFill>
              <a:srgbClr val="1CABE2">
                <a:alpha val="100000"/>
              </a:srgbClr>
            </a:solidFill>
          </p:spPr>
          <p:txBody>
            <a:bodyPr/>
            <a:lstStyle/>
            <a:p/>
          </p:txBody>
        </p:sp>
        <p:sp>
          <p:nvSpPr>
            <p:cNvPr id="43" name="rc43"/>
            <p:cNvSpPr/>
            <p:nvPr/>
          </p:nvSpPr>
          <p:spPr>
            <a:xfrm>
              <a:off x="6014654" y="3524082"/>
              <a:ext cx="249014" cy="349557"/>
            </a:xfrm>
            <a:prstGeom prst="rect">
              <a:avLst/>
            </a:prstGeom>
            <a:solidFill>
              <a:srgbClr val="1CABE2">
                <a:alpha val="100000"/>
              </a:srgbClr>
            </a:solidFill>
          </p:spPr>
          <p:txBody>
            <a:bodyPr/>
            <a:lstStyle/>
            <a:p/>
          </p:txBody>
        </p:sp>
        <p:sp>
          <p:nvSpPr>
            <p:cNvPr id="44" name="rc44"/>
            <p:cNvSpPr/>
            <p:nvPr/>
          </p:nvSpPr>
          <p:spPr>
            <a:xfrm>
              <a:off x="6291336" y="3444119"/>
              <a:ext cx="249014" cy="429520"/>
            </a:xfrm>
            <a:prstGeom prst="rect">
              <a:avLst/>
            </a:prstGeom>
            <a:solidFill>
              <a:srgbClr val="1CABE2">
                <a:alpha val="100000"/>
              </a:srgbClr>
            </a:solidFill>
          </p:spPr>
          <p:txBody>
            <a:bodyPr/>
            <a:lstStyle/>
            <a:p/>
          </p:txBody>
        </p:sp>
        <p:sp>
          <p:nvSpPr>
            <p:cNvPr id="45" name="rc45"/>
            <p:cNvSpPr/>
            <p:nvPr/>
          </p:nvSpPr>
          <p:spPr>
            <a:xfrm>
              <a:off x="6568018" y="3261759"/>
              <a:ext cx="249014" cy="611880"/>
            </a:xfrm>
            <a:prstGeom prst="rect">
              <a:avLst/>
            </a:prstGeom>
            <a:solidFill>
              <a:srgbClr val="1CABE2">
                <a:alpha val="100000"/>
              </a:srgbClr>
            </a:solidFill>
          </p:spPr>
          <p:txBody>
            <a:bodyPr/>
            <a:lstStyle/>
            <a:p/>
          </p:txBody>
        </p:sp>
        <p:sp>
          <p:nvSpPr>
            <p:cNvPr id="46" name="rc46"/>
            <p:cNvSpPr/>
            <p:nvPr/>
          </p:nvSpPr>
          <p:spPr>
            <a:xfrm>
              <a:off x="6844701" y="3205537"/>
              <a:ext cx="249014" cy="668102"/>
            </a:xfrm>
            <a:prstGeom prst="rect">
              <a:avLst/>
            </a:prstGeom>
            <a:solidFill>
              <a:srgbClr val="1CABE2">
                <a:alpha val="100000"/>
              </a:srgbClr>
            </a:solidFill>
          </p:spPr>
          <p:txBody>
            <a:bodyPr/>
            <a:lstStyle/>
            <a:p/>
          </p:txBody>
        </p:sp>
        <p:sp>
          <p:nvSpPr>
            <p:cNvPr id="47" name="rc47"/>
            <p:cNvSpPr/>
            <p:nvPr/>
          </p:nvSpPr>
          <p:spPr>
            <a:xfrm>
              <a:off x="7121383" y="3289858"/>
              <a:ext cx="249014" cy="583781"/>
            </a:xfrm>
            <a:prstGeom prst="rect">
              <a:avLst/>
            </a:prstGeom>
            <a:solidFill>
              <a:srgbClr val="1CABE2">
                <a:alpha val="100000"/>
              </a:srgbClr>
            </a:solidFill>
          </p:spPr>
          <p:txBody>
            <a:bodyPr/>
            <a:lstStyle/>
            <a:p/>
          </p:txBody>
        </p:sp>
        <p:sp>
          <p:nvSpPr>
            <p:cNvPr id="48" name="rc48"/>
            <p:cNvSpPr/>
            <p:nvPr/>
          </p:nvSpPr>
          <p:spPr>
            <a:xfrm>
              <a:off x="7398065" y="3333244"/>
              <a:ext cx="249014" cy="540396"/>
            </a:xfrm>
            <a:prstGeom prst="rect">
              <a:avLst/>
            </a:prstGeom>
            <a:solidFill>
              <a:srgbClr val="1CABE2">
                <a:alpha val="100000"/>
              </a:srgbClr>
            </a:solidFill>
          </p:spPr>
          <p:txBody>
            <a:bodyPr/>
            <a:lstStyle/>
            <a:p/>
          </p:txBody>
        </p:sp>
        <p:sp>
          <p:nvSpPr>
            <p:cNvPr id="49" name="rc49"/>
            <p:cNvSpPr/>
            <p:nvPr/>
          </p:nvSpPr>
          <p:spPr>
            <a:xfrm>
              <a:off x="7674748" y="3395634"/>
              <a:ext cx="249014" cy="478005"/>
            </a:xfrm>
            <a:prstGeom prst="rect">
              <a:avLst/>
            </a:prstGeom>
            <a:solidFill>
              <a:srgbClr val="1CABE2">
                <a:alpha val="100000"/>
              </a:srgbClr>
            </a:solidFill>
          </p:spPr>
          <p:txBody>
            <a:bodyPr/>
            <a:lstStyle/>
            <a:p/>
          </p:txBody>
        </p:sp>
        <p:sp>
          <p:nvSpPr>
            <p:cNvPr id="50" name="rc50"/>
            <p:cNvSpPr/>
            <p:nvPr/>
          </p:nvSpPr>
          <p:spPr>
            <a:xfrm>
              <a:off x="7951430" y="3396262"/>
              <a:ext cx="249014" cy="477377"/>
            </a:xfrm>
            <a:prstGeom prst="rect">
              <a:avLst/>
            </a:prstGeom>
            <a:solidFill>
              <a:srgbClr val="1CABE2">
                <a:alpha val="100000"/>
              </a:srgbClr>
            </a:solidFill>
          </p:spPr>
          <p:txBody>
            <a:bodyPr/>
            <a:lstStyle/>
            <a:p/>
          </p:txBody>
        </p:sp>
        <p:sp>
          <p:nvSpPr>
            <p:cNvPr id="51" name="rc51"/>
            <p:cNvSpPr/>
            <p:nvPr/>
          </p:nvSpPr>
          <p:spPr>
            <a:xfrm>
              <a:off x="1311054" y="2835655"/>
              <a:ext cx="249014" cy="677862"/>
            </a:xfrm>
            <a:prstGeom prst="rect">
              <a:avLst/>
            </a:prstGeom>
            <a:solidFill>
              <a:srgbClr val="B3B3B3">
                <a:alpha val="100000"/>
              </a:srgbClr>
            </a:solidFill>
          </p:spPr>
          <p:txBody>
            <a:bodyPr/>
            <a:lstStyle/>
            <a:p/>
          </p:txBody>
        </p:sp>
        <p:sp>
          <p:nvSpPr>
            <p:cNvPr id="52" name="rc52"/>
            <p:cNvSpPr/>
            <p:nvPr/>
          </p:nvSpPr>
          <p:spPr>
            <a:xfrm>
              <a:off x="1587736" y="2863226"/>
              <a:ext cx="249014" cy="147352"/>
            </a:xfrm>
            <a:prstGeom prst="rect">
              <a:avLst/>
            </a:prstGeom>
            <a:solidFill>
              <a:srgbClr val="B3B3B3">
                <a:alpha val="100000"/>
              </a:srgbClr>
            </a:solidFill>
          </p:spPr>
          <p:txBody>
            <a:bodyPr/>
            <a:lstStyle/>
            <a:p/>
          </p:txBody>
        </p:sp>
        <p:sp>
          <p:nvSpPr>
            <p:cNvPr id="53" name="rc53"/>
            <p:cNvSpPr/>
            <p:nvPr/>
          </p:nvSpPr>
          <p:spPr>
            <a:xfrm>
              <a:off x="1864419" y="2895948"/>
              <a:ext cx="249014" cy="228822"/>
            </a:xfrm>
            <a:prstGeom prst="rect">
              <a:avLst/>
            </a:prstGeom>
            <a:solidFill>
              <a:srgbClr val="B3B3B3">
                <a:alpha val="100000"/>
              </a:srgbClr>
            </a:solidFill>
          </p:spPr>
          <p:txBody>
            <a:bodyPr/>
            <a:lstStyle/>
            <a:p/>
          </p:txBody>
        </p:sp>
        <p:sp>
          <p:nvSpPr>
            <p:cNvPr id="54" name="rc54"/>
            <p:cNvSpPr/>
            <p:nvPr/>
          </p:nvSpPr>
          <p:spPr>
            <a:xfrm>
              <a:off x="2141101" y="2812669"/>
              <a:ext cx="249014" cy="478470"/>
            </a:xfrm>
            <a:prstGeom prst="rect">
              <a:avLst/>
            </a:prstGeom>
            <a:solidFill>
              <a:srgbClr val="B3B3B3">
                <a:alpha val="100000"/>
              </a:srgbClr>
            </a:solidFill>
          </p:spPr>
          <p:txBody>
            <a:bodyPr/>
            <a:lstStyle/>
            <a:p/>
          </p:txBody>
        </p:sp>
        <p:sp>
          <p:nvSpPr>
            <p:cNvPr id="55" name="rc55"/>
            <p:cNvSpPr/>
            <p:nvPr/>
          </p:nvSpPr>
          <p:spPr>
            <a:xfrm>
              <a:off x="2417783" y="2733020"/>
              <a:ext cx="249014" cy="435512"/>
            </a:xfrm>
            <a:prstGeom prst="rect">
              <a:avLst/>
            </a:prstGeom>
            <a:solidFill>
              <a:srgbClr val="B3B3B3">
                <a:alpha val="100000"/>
              </a:srgbClr>
            </a:solidFill>
          </p:spPr>
          <p:txBody>
            <a:bodyPr/>
            <a:lstStyle/>
            <a:p/>
          </p:txBody>
        </p:sp>
        <p:sp>
          <p:nvSpPr>
            <p:cNvPr id="56" name="rc56"/>
            <p:cNvSpPr/>
            <p:nvPr/>
          </p:nvSpPr>
          <p:spPr>
            <a:xfrm>
              <a:off x="2694466" y="2844222"/>
              <a:ext cx="249014" cy="383510"/>
            </a:xfrm>
            <a:prstGeom prst="rect">
              <a:avLst/>
            </a:prstGeom>
            <a:solidFill>
              <a:srgbClr val="B3B3B3">
                <a:alpha val="100000"/>
              </a:srgbClr>
            </a:solidFill>
          </p:spPr>
          <p:txBody>
            <a:bodyPr/>
            <a:lstStyle/>
            <a:p/>
          </p:txBody>
        </p:sp>
        <p:sp>
          <p:nvSpPr>
            <p:cNvPr id="57" name="rc57"/>
            <p:cNvSpPr/>
            <p:nvPr/>
          </p:nvSpPr>
          <p:spPr>
            <a:xfrm>
              <a:off x="2971148" y="3003431"/>
              <a:ext cx="249014" cy="222604"/>
            </a:xfrm>
            <a:prstGeom prst="rect">
              <a:avLst/>
            </a:prstGeom>
            <a:solidFill>
              <a:srgbClr val="B3B3B3">
                <a:alpha val="100000"/>
              </a:srgbClr>
            </a:solidFill>
          </p:spPr>
          <p:txBody>
            <a:bodyPr/>
            <a:lstStyle/>
            <a:p/>
          </p:txBody>
        </p:sp>
        <p:sp>
          <p:nvSpPr>
            <p:cNvPr id="58" name="rc58"/>
            <p:cNvSpPr/>
            <p:nvPr/>
          </p:nvSpPr>
          <p:spPr>
            <a:xfrm>
              <a:off x="3247830" y="2853077"/>
              <a:ext cx="249014" cy="183703"/>
            </a:xfrm>
            <a:prstGeom prst="rect">
              <a:avLst/>
            </a:prstGeom>
            <a:solidFill>
              <a:srgbClr val="B3B3B3">
                <a:alpha val="100000"/>
              </a:srgbClr>
            </a:solidFill>
          </p:spPr>
          <p:txBody>
            <a:bodyPr/>
            <a:lstStyle/>
            <a:p/>
          </p:txBody>
        </p:sp>
        <p:sp>
          <p:nvSpPr>
            <p:cNvPr id="59" name="rc59"/>
            <p:cNvSpPr/>
            <p:nvPr/>
          </p:nvSpPr>
          <p:spPr>
            <a:xfrm>
              <a:off x="3524513" y="3071147"/>
              <a:ext cx="249014" cy="246922"/>
            </a:xfrm>
            <a:prstGeom prst="rect">
              <a:avLst/>
            </a:prstGeom>
            <a:solidFill>
              <a:srgbClr val="B3B3B3">
                <a:alpha val="100000"/>
              </a:srgbClr>
            </a:solidFill>
          </p:spPr>
          <p:txBody>
            <a:bodyPr/>
            <a:lstStyle/>
            <a:p/>
          </p:txBody>
        </p:sp>
        <p:sp>
          <p:nvSpPr>
            <p:cNvPr id="60" name="rc60"/>
            <p:cNvSpPr/>
            <p:nvPr/>
          </p:nvSpPr>
          <p:spPr>
            <a:xfrm>
              <a:off x="3801195" y="3191066"/>
              <a:ext cx="249014" cy="186152"/>
            </a:xfrm>
            <a:prstGeom prst="rect">
              <a:avLst/>
            </a:prstGeom>
            <a:solidFill>
              <a:srgbClr val="B3B3B3">
                <a:alpha val="100000"/>
              </a:srgbClr>
            </a:solidFill>
          </p:spPr>
          <p:txBody>
            <a:bodyPr/>
            <a:lstStyle/>
            <a:p/>
          </p:txBody>
        </p:sp>
        <p:sp>
          <p:nvSpPr>
            <p:cNvPr id="61" name="rc61"/>
            <p:cNvSpPr/>
            <p:nvPr/>
          </p:nvSpPr>
          <p:spPr>
            <a:xfrm>
              <a:off x="4077877" y="3334487"/>
              <a:ext cx="249014" cy="145154"/>
            </a:xfrm>
            <a:prstGeom prst="rect">
              <a:avLst/>
            </a:prstGeom>
            <a:solidFill>
              <a:srgbClr val="B3B3B3">
                <a:alpha val="100000"/>
              </a:srgbClr>
            </a:solidFill>
          </p:spPr>
          <p:txBody>
            <a:bodyPr/>
            <a:lstStyle/>
            <a:p/>
          </p:txBody>
        </p:sp>
        <p:sp>
          <p:nvSpPr>
            <p:cNvPr id="62" name="rc62"/>
            <p:cNvSpPr/>
            <p:nvPr/>
          </p:nvSpPr>
          <p:spPr>
            <a:xfrm>
              <a:off x="4354560" y="3375737"/>
              <a:ext cx="249014" cy="124478"/>
            </a:xfrm>
            <a:prstGeom prst="rect">
              <a:avLst/>
            </a:prstGeom>
            <a:solidFill>
              <a:srgbClr val="B3B3B3">
                <a:alpha val="100000"/>
              </a:srgbClr>
            </a:solidFill>
          </p:spPr>
          <p:txBody>
            <a:bodyPr/>
            <a:lstStyle/>
            <a:p/>
          </p:txBody>
        </p:sp>
        <p:sp>
          <p:nvSpPr>
            <p:cNvPr id="63" name="rc63"/>
            <p:cNvSpPr/>
            <p:nvPr/>
          </p:nvSpPr>
          <p:spPr>
            <a:xfrm>
              <a:off x="4631242" y="3399829"/>
              <a:ext cx="249014" cy="144211"/>
            </a:xfrm>
            <a:prstGeom prst="rect">
              <a:avLst/>
            </a:prstGeom>
            <a:solidFill>
              <a:srgbClr val="B3B3B3">
                <a:alpha val="100000"/>
              </a:srgbClr>
            </a:solidFill>
          </p:spPr>
          <p:txBody>
            <a:bodyPr/>
            <a:lstStyle/>
            <a:p/>
          </p:txBody>
        </p:sp>
        <p:sp>
          <p:nvSpPr>
            <p:cNvPr id="64" name="rc64"/>
            <p:cNvSpPr/>
            <p:nvPr/>
          </p:nvSpPr>
          <p:spPr>
            <a:xfrm>
              <a:off x="4907924" y="3525514"/>
              <a:ext cx="249014" cy="20474"/>
            </a:xfrm>
            <a:prstGeom prst="rect">
              <a:avLst/>
            </a:prstGeom>
            <a:solidFill>
              <a:srgbClr val="B3B3B3">
                <a:alpha val="100000"/>
              </a:srgbClr>
            </a:solidFill>
          </p:spPr>
          <p:txBody>
            <a:bodyPr/>
            <a:lstStyle/>
            <a:p/>
          </p:txBody>
        </p:sp>
        <p:sp>
          <p:nvSpPr>
            <p:cNvPr id="65" name="rc65"/>
            <p:cNvSpPr/>
            <p:nvPr/>
          </p:nvSpPr>
          <p:spPr>
            <a:xfrm>
              <a:off x="5184607" y="3528114"/>
              <a:ext cx="249014" cy="101617"/>
            </a:xfrm>
            <a:prstGeom prst="rect">
              <a:avLst/>
            </a:prstGeom>
            <a:solidFill>
              <a:srgbClr val="B3B3B3">
                <a:alpha val="100000"/>
              </a:srgbClr>
            </a:solidFill>
          </p:spPr>
          <p:txBody>
            <a:bodyPr/>
            <a:lstStyle/>
            <a:p/>
          </p:txBody>
        </p:sp>
        <p:sp>
          <p:nvSpPr>
            <p:cNvPr id="66" name="rc66"/>
            <p:cNvSpPr/>
            <p:nvPr/>
          </p:nvSpPr>
          <p:spPr>
            <a:xfrm>
              <a:off x="5461289" y="3503256"/>
              <a:ext cx="249014" cy="102886"/>
            </a:xfrm>
            <a:prstGeom prst="rect">
              <a:avLst/>
            </a:prstGeom>
            <a:solidFill>
              <a:srgbClr val="B3B3B3">
                <a:alpha val="100000"/>
              </a:srgbClr>
            </a:solidFill>
          </p:spPr>
          <p:txBody>
            <a:bodyPr/>
            <a:lstStyle/>
            <a:p/>
          </p:txBody>
        </p:sp>
        <p:sp>
          <p:nvSpPr>
            <p:cNvPr id="67" name="rc67"/>
            <p:cNvSpPr/>
            <p:nvPr/>
          </p:nvSpPr>
          <p:spPr>
            <a:xfrm>
              <a:off x="5737971" y="3502929"/>
              <a:ext cx="249014" cy="20587"/>
            </a:xfrm>
            <a:prstGeom prst="rect">
              <a:avLst/>
            </a:prstGeom>
            <a:solidFill>
              <a:srgbClr val="B3B3B3">
                <a:alpha val="100000"/>
              </a:srgbClr>
            </a:solidFill>
          </p:spPr>
          <p:txBody>
            <a:bodyPr/>
            <a:lstStyle/>
            <a:p/>
          </p:txBody>
        </p:sp>
        <p:sp>
          <p:nvSpPr>
            <p:cNvPr id="68" name="rc68"/>
            <p:cNvSpPr/>
            <p:nvPr/>
          </p:nvSpPr>
          <p:spPr>
            <a:xfrm>
              <a:off x="6014654" y="3421271"/>
              <a:ext cx="249014" cy="102811"/>
            </a:xfrm>
            <a:prstGeom prst="rect">
              <a:avLst/>
            </a:prstGeom>
            <a:solidFill>
              <a:srgbClr val="B3B3B3">
                <a:alpha val="100000"/>
              </a:srgbClr>
            </a:solidFill>
          </p:spPr>
          <p:txBody>
            <a:bodyPr/>
            <a:lstStyle/>
            <a:p/>
          </p:txBody>
        </p:sp>
        <p:sp>
          <p:nvSpPr>
            <p:cNvPr id="69" name="rc69"/>
            <p:cNvSpPr/>
            <p:nvPr/>
          </p:nvSpPr>
          <p:spPr>
            <a:xfrm>
              <a:off x="6291336" y="3362310"/>
              <a:ext cx="249014" cy="81809"/>
            </a:xfrm>
            <a:prstGeom prst="rect">
              <a:avLst/>
            </a:prstGeom>
            <a:solidFill>
              <a:srgbClr val="B3B3B3">
                <a:alpha val="100000"/>
              </a:srgbClr>
            </a:solidFill>
          </p:spPr>
          <p:txBody>
            <a:bodyPr/>
            <a:lstStyle/>
            <a:p/>
          </p:txBody>
        </p:sp>
        <p:sp>
          <p:nvSpPr>
            <p:cNvPr id="70" name="rc70"/>
            <p:cNvSpPr/>
            <p:nvPr/>
          </p:nvSpPr>
          <p:spPr>
            <a:xfrm>
              <a:off x="6568018" y="3180176"/>
              <a:ext cx="249014" cy="81583"/>
            </a:xfrm>
            <a:prstGeom prst="rect">
              <a:avLst/>
            </a:prstGeom>
            <a:solidFill>
              <a:srgbClr val="B3B3B3">
                <a:alpha val="100000"/>
              </a:srgbClr>
            </a:solidFill>
          </p:spPr>
          <p:txBody>
            <a:bodyPr/>
            <a:lstStyle/>
            <a:p/>
          </p:txBody>
        </p:sp>
        <p:sp>
          <p:nvSpPr>
            <p:cNvPr id="71" name="rc71"/>
            <p:cNvSpPr/>
            <p:nvPr/>
          </p:nvSpPr>
          <p:spPr>
            <a:xfrm>
              <a:off x="6844701" y="3084060"/>
              <a:ext cx="249014" cy="121476"/>
            </a:xfrm>
            <a:prstGeom prst="rect">
              <a:avLst/>
            </a:prstGeom>
            <a:solidFill>
              <a:srgbClr val="B3B3B3">
                <a:alpha val="100000"/>
              </a:srgbClr>
            </a:solidFill>
          </p:spPr>
          <p:txBody>
            <a:bodyPr/>
            <a:lstStyle/>
            <a:p/>
          </p:txBody>
        </p:sp>
        <p:sp>
          <p:nvSpPr>
            <p:cNvPr id="72" name="rc72"/>
            <p:cNvSpPr/>
            <p:nvPr/>
          </p:nvSpPr>
          <p:spPr>
            <a:xfrm>
              <a:off x="7121383" y="3169085"/>
              <a:ext cx="249014" cy="120773"/>
            </a:xfrm>
            <a:prstGeom prst="rect">
              <a:avLst/>
            </a:prstGeom>
            <a:solidFill>
              <a:srgbClr val="B3B3B3">
                <a:alpha val="100000"/>
              </a:srgbClr>
            </a:solidFill>
          </p:spPr>
          <p:txBody>
            <a:bodyPr/>
            <a:lstStyle/>
            <a:p/>
          </p:txBody>
        </p:sp>
        <p:sp>
          <p:nvSpPr>
            <p:cNvPr id="73" name="rc73"/>
            <p:cNvSpPr/>
            <p:nvPr/>
          </p:nvSpPr>
          <p:spPr>
            <a:xfrm>
              <a:off x="7398065" y="3273202"/>
              <a:ext cx="249014" cy="60041"/>
            </a:xfrm>
            <a:prstGeom prst="rect">
              <a:avLst/>
            </a:prstGeom>
            <a:solidFill>
              <a:srgbClr val="B3B3B3">
                <a:alpha val="100000"/>
              </a:srgbClr>
            </a:solidFill>
          </p:spPr>
          <p:txBody>
            <a:bodyPr/>
            <a:lstStyle/>
            <a:p/>
          </p:txBody>
        </p:sp>
        <p:sp>
          <p:nvSpPr>
            <p:cNvPr id="74" name="rc74"/>
            <p:cNvSpPr/>
            <p:nvPr/>
          </p:nvSpPr>
          <p:spPr>
            <a:xfrm>
              <a:off x="7674748" y="3355803"/>
              <a:ext cx="249014" cy="39830"/>
            </a:xfrm>
            <a:prstGeom prst="rect">
              <a:avLst/>
            </a:prstGeom>
            <a:solidFill>
              <a:srgbClr val="B3B3B3">
                <a:alpha val="100000"/>
              </a:srgbClr>
            </a:solidFill>
          </p:spPr>
          <p:txBody>
            <a:bodyPr/>
            <a:lstStyle/>
            <a:p/>
          </p:txBody>
        </p:sp>
        <p:sp>
          <p:nvSpPr>
            <p:cNvPr id="75" name="rc75"/>
            <p:cNvSpPr/>
            <p:nvPr/>
          </p:nvSpPr>
          <p:spPr>
            <a:xfrm>
              <a:off x="7951430" y="3217256"/>
              <a:ext cx="249014" cy="179005"/>
            </a:xfrm>
            <a:prstGeom prst="rect">
              <a:avLst/>
            </a:prstGeom>
            <a:solidFill>
              <a:srgbClr val="B3B3B3">
                <a:alpha val="100000"/>
              </a:srgbClr>
            </a:solidFill>
          </p:spPr>
          <p:txBody>
            <a:bodyPr/>
            <a:lstStyle/>
            <a:p/>
          </p:txBody>
        </p:sp>
        <p:sp>
          <p:nvSpPr>
            <p:cNvPr id="76" name="pl76"/>
            <p:cNvSpPr/>
            <p:nvPr/>
          </p:nvSpPr>
          <p:spPr>
            <a:xfrm>
              <a:off x="1435561" y="1364276"/>
              <a:ext cx="6640376" cy="826949"/>
            </a:xfrm>
            <a:custGeom>
              <a:avLst/>
              <a:pathLst>
                <a:path w="6640376" h="826949">
                  <a:moveTo>
                    <a:pt x="0" y="142577"/>
                  </a:moveTo>
                  <a:lnTo>
                    <a:pt x="276682" y="826949"/>
                  </a:lnTo>
                  <a:lnTo>
                    <a:pt x="553364" y="684371"/>
                  </a:lnTo>
                  <a:lnTo>
                    <a:pt x="830047" y="456247"/>
                  </a:lnTo>
                  <a:lnTo>
                    <a:pt x="1106729" y="627340"/>
                  </a:lnTo>
                  <a:lnTo>
                    <a:pt x="1383411" y="570309"/>
                  </a:lnTo>
                  <a:lnTo>
                    <a:pt x="1660094" y="570309"/>
                  </a:lnTo>
                  <a:lnTo>
                    <a:pt x="1936776" y="826949"/>
                  </a:lnTo>
                  <a:lnTo>
                    <a:pt x="2213458" y="427732"/>
                  </a:lnTo>
                  <a:lnTo>
                    <a:pt x="2490141" y="342185"/>
                  </a:lnTo>
                  <a:lnTo>
                    <a:pt x="2766823" y="199608"/>
                  </a:lnTo>
                  <a:lnTo>
                    <a:pt x="3043505" y="171092"/>
                  </a:lnTo>
                  <a:lnTo>
                    <a:pt x="3320188" y="114061"/>
                  </a:lnTo>
                  <a:lnTo>
                    <a:pt x="3596870" y="114061"/>
                  </a:lnTo>
                  <a:lnTo>
                    <a:pt x="3873552" y="0"/>
                  </a:lnTo>
                  <a:lnTo>
                    <a:pt x="4150235" y="28515"/>
                  </a:lnTo>
                  <a:lnTo>
                    <a:pt x="4426917" y="142577"/>
                  </a:lnTo>
                  <a:lnTo>
                    <a:pt x="4703599" y="142577"/>
                  </a:lnTo>
                  <a:lnTo>
                    <a:pt x="4980282" y="256639"/>
                  </a:lnTo>
                  <a:lnTo>
                    <a:pt x="5256964" y="513278"/>
                  </a:lnTo>
                  <a:lnTo>
                    <a:pt x="5533646" y="598825"/>
                  </a:lnTo>
                  <a:lnTo>
                    <a:pt x="5810329" y="484763"/>
                  </a:lnTo>
                  <a:lnTo>
                    <a:pt x="6087011" y="427732"/>
                  </a:lnTo>
                  <a:lnTo>
                    <a:pt x="6363693" y="342185"/>
                  </a:lnTo>
                  <a:lnTo>
                    <a:pt x="6640376" y="342185"/>
                  </a:lnTo>
                </a:path>
              </a:pathLst>
            </a:custGeom>
            <a:ln w="27101" cap="flat">
              <a:solidFill>
                <a:srgbClr val="0058AB">
                  <a:alpha val="50196"/>
                </a:srgbClr>
              </a:solidFill>
              <a:prstDash val="solid"/>
              <a:round/>
            </a:ln>
          </p:spPr>
          <p:txBody>
            <a:bodyPr/>
            <a:lstStyle/>
            <a:p/>
          </p:txBody>
        </p:sp>
        <p:sp>
          <p:nvSpPr>
            <p:cNvPr id="77" name="pl77"/>
            <p:cNvSpPr/>
            <p:nvPr/>
          </p:nvSpPr>
          <p:spPr>
            <a:xfrm>
              <a:off x="1435561" y="1506854"/>
              <a:ext cx="6640376" cy="1083588"/>
            </a:xfrm>
            <a:custGeom>
              <a:avLst/>
              <a:pathLst>
                <a:path w="6640376" h="1083588">
                  <a:moveTo>
                    <a:pt x="0" y="912495"/>
                  </a:moveTo>
                  <a:lnTo>
                    <a:pt x="276682" y="883980"/>
                  </a:lnTo>
                  <a:lnTo>
                    <a:pt x="553364" y="855464"/>
                  </a:lnTo>
                  <a:lnTo>
                    <a:pt x="830047" y="969526"/>
                  </a:lnTo>
                  <a:lnTo>
                    <a:pt x="1106729" y="1083588"/>
                  </a:lnTo>
                  <a:lnTo>
                    <a:pt x="1383411" y="969526"/>
                  </a:lnTo>
                  <a:lnTo>
                    <a:pt x="1660094" y="741402"/>
                  </a:lnTo>
                  <a:lnTo>
                    <a:pt x="1936776" y="941011"/>
                  </a:lnTo>
                  <a:lnTo>
                    <a:pt x="2213458" y="627340"/>
                  </a:lnTo>
                  <a:lnTo>
                    <a:pt x="2490141" y="456247"/>
                  </a:lnTo>
                  <a:lnTo>
                    <a:pt x="2766823" y="256639"/>
                  </a:lnTo>
                  <a:lnTo>
                    <a:pt x="3043505" y="199608"/>
                  </a:lnTo>
                  <a:lnTo>
                    <a:pt x="3320188" y="171092"/>
                  </a:lnTo>
                  <a:lnTo>
                    <a:pt x="3596870" y="0"/>
                  </a:lnTo>
                  <a:lnTo>
                    <a:pt x="3873552" y="0"/>
                  </a:lnTo>
                  <a:lnTo>
                    <a:pt x="4150235" y="28515"/>
                  </a:lnTo>
                  <a:lnTo>
                    <a:pt x="4426917" y="28515"/>
                  </a:lnTo>
                  <a:lnTo>
                    <a:pt x="4703599" y="142577"/>
                  </a:lnTo>
                  <a:lnTo>
                    <a:pt x="4980282" y="228123"/>
                  </a:lnTo>
                  <a:lnTo>
                    <a:pt x="5256964" y="484763"/>
                  </a:lnTo>
                  <a:lnTo>
                    <a:pt x="5533646" y="627340"/>
                  </a:lnTo>
                  <a:lnTo>
                    <a:pt x="5810329" y="513278"/>
                  </a:lnTo>
                  <a:lnTo>
                    <a:pt x="6087011" y="370701"/>
                  </a:lnTo>
                  <a:lnTo>
                    <a:pt x="6363693" y="256639"/>
                  </a:lnTo>
                  <a:lnTo>
                    <a:pt x="6640376" y="456247"/>
                  </a:lnTo>
                </a:path>
              </a:pathLst>
            </a:custGeom>
            <a:ln w="27101" cap="flat">
              <a:solidFill>
                <a:srgbClr val="333333">
                  <a:alpha val="50196"/>
                </a:srgbClr>
              </a:solidFill>
              <a:prstDash val="solid"/>
              <a:round/>
            </a:ln>
          </p:spPr>
          <p:txBody>
            <a:bodyPr/>
            <a:lstStyle/>
            <a:p/>
          </p:txBody>
        </p:sp>
        <p:sp>
          <p:nvSpPr>
            <p:cNvPr id="78" name="tx78"/>
            <p:cNvSpPr/>
            <p:nvPr/>
          </p:nvSpPr>
          <p:spPr>
            <a:xfrm>
              <a:off x="6632236" y="1720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9" name="tx79"/>
            <p:cNvSpPr/>
            <p:nvPr/>
          </p:nvSpPr>
          <p:spPr>
            <a:xfrm>
              <a:off x="6908918" y="18062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0" name="tx80"/>
            <p:cNvSpPr/>
            <p:nvPr/>
          </p:nvSpPr>
          <p:spPr>
            <a:xfrm>
              <a:off x="7185600" y="1693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1" name="tx81"/>
            <p:cNvSpPr/>
            <p:nvPr/>
          </p:nvSpPr>
          <p:spPr>
            <a:xfrm>
              <a:off x="7462283" y="16351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2" name="tx82"/>
            <p:cNvSpPr/>
            <p:nvPr/>
          </p:nvSpPr>
          <p:spPr>
            <a:xfrm>
              <a:off x="7738965" y="15496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3" name="tx83"/>
            <p:cNvSpPr/>
            <p:nvPr/>
          </p:nvSpPr>
          <p:spPr>
            <a:xfrm>
              <a:off x="8015647" y="15496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4" name="tx84"/>
            <p:cNvSpPr/>
            <p:nvPr/>
          </p:nvSpPr>
          <p:spPr>
            <a:xfrm>
              <a:off x="6632236" y="2044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66</a:t>
              </a:r>
            </a:p>
          </p:txBody>
        </p:sp>
        <p:sp>
          <p:nvSpPr>
            <p:cNvPr id="85" name="tx85"/>
            <p:cNvSpPr/>
            <p:nvPr/>
          </p:nvSpPr>
          <p:spPr>
            <a:xfrm>
              <a:off x="6908918" y="2186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61</a:t>
              </a:r>
            </a:p>
          </p:txBody>
        </p:sp>
        <p:sp>
          <p:nvSpPr>
            <p:cNvPr id="86" name="tx86"/>
            <p:cNvSpPr/>
            <p:nvPr/>
          </p:nvSpPr>
          <p:spPr>
            <a:xfrm>
              <a:off x="7185600" y="20728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65</a:t>
              </a:r>
            </a:p>
          </p:txBody>
        </p:sp>
        <p:sp>
          <p:nvSpPr>
            <p:cNvPr id="87" name="tx87"/>
            <p:cNvSpPr/>
            <p:nvPr/>
          </p:nvSpPr>
          <p:spPr>
            <a:xfrm>
              <a:off x="7462283" y="19302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70</a:t>
              </a:r>
            </a:p>
          </p:txBody>
        </p:sp>
        <p:sp>
          <p:nvSpPr>
            <p:cNvPr id="88" name="tx88"/>
            <p:cNvSpPr/>
            <p:nvPr/>
          </p:nvSpPr>
          <p:spPr>
            <a:xfrm>
              <a:off x="7738965" y="18178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74</a:t>
              </a:r>
            </a:p>
          </p:txBody>
        </p:sp>
        <p:sp>
          <p:nvSpPr>
            <p:cNvPr id="89" name="tx89"/>
            <p:cNvSpPr/>
            <p:nvPr/>
          </p:nvSpPr>
          <p:spPr>
            <a:xfrm>
              <a:off x="8015647" y="20157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67</a:t>
              </a:r>
            </a:p>
          </p:txBody>
        </p:sp>
        <p:sp>
          <p:nvSpPr>
            <p:cNvPr id="90" name="tx90"/>
            <p:cNvSpPr/>
            <p:nvPr/>
          </p:nvSpPr>
          <p:spPr>
            <a:xfrm>
              <a:off x="1330067" y="365313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28.7</a:t>
              </a:r>
            </a:p>
          </p:txBody>
        </p:sp>
        <p:sp>
          <p:nvSpPr>
            <p:cNvPr id="91" name="tx91"/>
            <p:cNvSpPr/>
            <p:nvPr/>
          </p:nvSpPr>
          <p:spPr>
            <a:xfrm>
              <a:off x="2713479" y="351024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51.4</a:t>
              </a:r>
            </a:p>
          </p:txBody>
        </p:sp>
        <p:sp>
          <p:nvSpPr>
            <p:cNvPr id="92" name="tx92"/>
            <p:cNvSpPr/>
            <p:nvPr/>
          </p:nvSpPr>
          <p:spPr>
            <a:xfrm>
              <a:off x="4096891" y="363614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31.4</a:t>
              </a:r>
            </a:p>
          </p:txBody>
        </p:sp>
        <p:sp>
          <p:nvSpPr>
            <p:cNvPr id="93" name="tx93"/>
            <p:cNvSpPr/>
            <p:nvPr/>
          </p:nvSpPr>
          <p:spPr>
            <a:xfrm>
              <a:off x="5480302" y="369939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21.3</a:t>
              </a:r>
            </a:p>
          </p:txBody>
        </p:sp>
        <p:sp>
          <p:nvSpPr>
            <p:cNvPr id="94" name="tx94"/>
            <p:cNvSpPr/>
            <p:nvPr/>
          </p:nvSpPr>
          <p:spPr>
            <a:xfrm>
              <a:off x="6587032" y="352725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48.7</a:t>
              </a:r>
            </a:p>
          </p:txBody>
        </p:sp>
        <p:sp>
          <p:nvSpPr>
            <p:cNvPr id="95" name="tx95"/>
            <p:cNvSpPr/>
            <p:nvPr/>
          </p:nvSpPr>
          <p:spPr>
            <a:xfrm>
              <a:off x="6863714" y="3499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53.2</a:t>
              </a:r>
            </a:p>
          </p:txBody>
        </p:sp>
        <p:sp>
          <p:nvSpPr>
            <p:cNvPr id="96" name="tx96"/>
            <p:cNvSpPr/>
            <p:nvPr/>
          </p:nvSpPr>
          <p:spPr>
            <a:xfrm>
              <a:off x="7140396" y="354130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46.5</a:t>
              </a:r>
            </a:p>
          </p:txBody>
        </p:sp>
        <p:sp>
          <p:nvSpPr>
            <p:cNvPr id="97" name="tx97"/>
            <p:cNvSpPr/>
            <p:nvPr/>
          </p:nvSpPr>
          <p:spPr>
            <a:xfrm>
              <a:off x="7462283" y="35629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8" name="tx98"/>
            <p:cNvSpPr/>
            <p:nvPr/>
          </p:nvSpPr>
          <p:spPr>
            <a:xfrm>
              <a:off x="7693761" y="359414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38.1</a:t>
              </a:r>
            </a:p>
          </p:txBody>
        </p:sp>
        <p:sp>
          <p:nvSpPr>
            <p:cNvPr id="99" name="tx99"/>
            <p:cNvSpPr/>
            <p:nvPr/>
          </p:nvSpPr>
          <p:spPr>
            <a:xfrm>
              <a:off x="8015647" y="35944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0" name="tx100"/>
            <p:cNvSpPr/>
            <p:nvPr/>
          </p:nvSpPr>
          <p:spPr>
            <a:xfrm>
              <a:off x="1375271" y="313446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1" name="tx101"/>
            <p:cNvSpPr/>
            <p:nvPr/>
          </p:nvSpPr>
          <p:spPr>
            <a:xfrm>
              <a:off x="2713479" y="299548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30.5</a:t>
              </a:r>
            </a:p>
          </p:txBody>
        </p:sp>
        <p:sp>
          <p:nvSpPr>
            <p:cNvPr id="102" name="tx102"/>
            <p:cNvSpPr/>
            <p:nvPr/>
          </p:nvSpPr>
          <p:spPr>
            <a:xfrm>
              <a:off x="4096891" y="336662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103" name="tx103"/>
            <p:cNvSpPr/>
            <p:nvPr/>
          </p:nvSpPr>
          <p:spPr>
            <a:xfrm>
              <a:off x="5510447" y="35142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104" name="tx104"/>
            <p:cNvSpPr/>
            <p:nvPr/>
          </p:nvSpPr>
          <p:spPr>
            <a:xfrm>
              <a:off x="6617176" y="318052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05" name="tx105"/>
            <p:cNvSpPr/>
            <p:nvPr/>
          </p:nvSpPr>
          <p:spPr>
            <a:xfrm>
              <a:off x="6893859" y="31043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106" name="tx106"/>
            <p:cNvSpPr/>
            <p:nvPr/>
          </p:nvSpPr>
          <p:spPr>
            <a:xfrm>
              <a:off x="7170541" y="31890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07" name="tx107"/>
            <p:cNvSpPr/>
            <p:nvPr/>
          </p:nvSpPr>
          <p:spPr>
            <a:xfrm>
              <a:off x="7447223" y="326278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8" name="tx108"/>
            <p:cNvSpPr/>
            <p:nvPr/>
          </p:nvSpPr>
          <p:spPr>
            <a:xfrm>
              <a:off x="7723906" y="333522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09" name="tx109"/>
            <p:cNvSpPr/>
            <p:nvPr/>
          </p:nvSpPr>
          <p:spPr>
            <a:xfrm>
              <a:off x="7970443" y="326764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110" name="tx110"/>
            <p:cNvSpPr/>
            <p:nvPr/>
          </p:nvSpPr>
          <p:spPr>
            <a:xfrm>
              <a:off x="1330067" y="271761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82.6</a:t>
              </a:r>
            </a:p>
          </p:txBody>
        </p:sp>
        <p:sp>
          <p:nvSpPr>
            <p:cNvPr id="111" name="tx111"/>
            <p:cNvSpPr/>
            <p:nvPr/>
          </p:nvSpPr>
          <p:spPr>
            <a:xfrm>
              <a:off x="2758683" y="2726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12" name="tx112"/>
            <p:cNvSpPr/>
            <p:nvPr/>
          </p:nvSpPr>
          <p:spPr>
            <a:xfrm>
              <a:off x="4096891" y="32164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42.9</a:t>
              </a:r>
            </a:p>
          </p:txBody>
        </p:sp>
        <p:sp>
          <p:nvSpPr>
            <p:cNvPr id="113" name="tx113"/>
            <p:cNvSpPr/>
            <p:nvPr/>
          </p:nvSpPr>
          <p:spPr>
            <a:xfrm>
              <a:off x="5480302" y="338521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29.5</a:t>
              </a:r>
            </a:p>
          </p:txBody>
        </p:sp>
        <p:sp>
          <p:nvSpPr>
            <p:cNvPr id="114" name="tx114"/>
            <p:cNvSpPr/>
            <p:nvPr/>
          </p:nvSpPr>
          <p:spPr>
            <a:xfrm>
              <a:off x="6587032" y="306213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55.2</a:t>
              </a:r>
            </a:p>
          </p:txBody>
        </p:sp>
        <p:sp>
          <p:nvSpPr>
            <p:cNvPr id="115" name="tx115"/>
            <p:cNvSpPr/>
            <p:nvPr/>
          </p:nvSpPr>
          <p:spPr>
            <a:xfrm>
              <a:off x="6863714" y="296602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62.9</a:t>
              </a:r>
            </a:p>
          </p:txBody>
        </p:sp>
        <p:sp>
          <p:nvSpPr>
            <p:cNvPr id="116" name="tx116"/>
            <p:cNvSpPr/>
            <p:nvPr/>
          </p:nvSpPr>
          <p:spPr>
            <a:xfrm>
              <a:off x="7140396" y="305104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56.1</a:t>
              </a:r>
            </a:p>
          </p:txBody>
        </p:sp>
        <p:sp>
          <p:nvSpPr>
            <p:cNvPr id="117" name="tx117"/>
            <p:cNvSpPr/>
            <p:nvPr/>
          </p:nvSpPr>
          <p:spPr>
            <a:xfrm>
              <a:off x="7417079" y="315516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47.8</a:t>
              </a:r>
            </a:p>
          </p:txBody>
        </p:sp>
        <p:sp>
          <p:nvSpPr>
            <p:cNvPr id="118" name="tx118"/>
            <p:cNvSpPr/>
            <p:nvPr/>
          </p:nvSpPr>
          <p:spPr>
            <a:xfrm>
              <a:off x="7693761" y="323908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41.2</a:t>
              </a:r>
            </a:p>
          </p:txBody>
        </p:sp>
        <p:sp>
          <p:nvSpPr>
            <p:cNvPr id="119" name="tx119"/>
            <p:cNvSpPr/>
            <p:nvPr/>
          </p:nvSpPr>
          <p:spPr>
            <a:xfrm>
              <a:off x="7970443" y="309916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52.3</a:t>
              </a:r>
            </a:p>
          </p:txBody>
        </p:sp>
        <p:sp>
          <p:nvSpPr>
            <p:cNvPr id="120" name="tx120"/>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1" name="tx121"/>
            <p:cNvSpPr/>
            <p:nvPr/>
          </p:nvSpPr>
          <p:spPr>
            <a:xfrm>
              <a:off x="655386" y="319347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2" name="tx122"/>
            <p:cNvSpPr/>
            <p:nvPr/>
          </p:nvSpPr>
          <p:spPr>
            <a:xfrm>
              <a:off x="577692" y="256543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3" name="tx123"/>
            <p:cNvSpPr/>
            <p:nvPr/>
          </p:nvSpPr>
          <p:spPr>
            <a:xfrm>
              <a:off x="577692" y="193738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24" name="tx124"/>
            <p:cNvSpPr/>
            <p:nvPr/>
          </p:nvSpPr>
          <p:spPr>
            <a:xfrm>
              <a:off x="577692" y="130934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5" name="tx125"/>
            <p:cNvSpPr/>
            <p:nvPr/>
          </p:nvSpPr>
          <p:spPr>
            <a:xfrm>
              <a:off x="577692" y="68129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26" name="tx126"/>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8" name="tx128"/>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9" name="tx129"/>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0" name="tx130"/>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1" name="tx131"/>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3" name="tx133"/>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4" name="tx134"/>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5" name="tx135"/>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7" name="tx137"/>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8" name="tx138"/>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9" name="tx139"/>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2" name="tx142"/>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3" name="pl143"/>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4" name="pl144"/>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5" name="tx145"/>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6" name="tx146"/>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7" name="rc147"/>
            <p:cNvSpPr/>
            <p:nvPr/>
          </p:nvSpPr>
          <p:spPr>
            <a:xfrm>
              <a:off x="4670912" y="4778716"/>
              <a:ext cx="201456" cy="201456"/>
            </a:xfrm>
            <a:prstGeom prst="rect">
              <a:avLst/>
            </a:prstGeom>
            <a:solidFill>
              <a:srgbClr val="B3B3B3">
                <a:alpha val="100000"/>
              </a:srgbClr>
            </a:solidFill>
          </p:spPr>
          <p:txBody>
            <a:bodyPr/>
            <a:lstStyle/>
            <a:p/>
          </p:txBody>
        </p:sp>
        <p:sp>
          <p:nvSpPr>
            <p:cNvPr id="148" name="rc148"/>
            <p:cNvSpPr/>
            <p:nvPr/>
          </p:nvSpPr>
          <p:spPr>
            <a:xfrm>
              <a:off x="5573066" y="4778716"/>
              <a:ext cx="201456" cy="201456"/>
            </a:xfrm>
            <a:prstGeom prst="rect">
              <a:avLst/>
            </a:prstGeom>
            <a:solidFill>
              <a:srgbClr val="1CABE2">
                <a:alpha val="100000"/>
              </a:srgbClr>
            </a:solidFill>
          </p:spPr>
          <p:txBody>
            <a:bodyPr/>
            <a:lstStyle/>
            <a:p/>
          </p:txBody>
        </p:sp>
        <p:sp>
          <p:nvSpPr>
            <p:cNvPr id="149" name="tx149"/>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0" name="tx150"/>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1" name="tx151"/>
            <p:cNvSpPr/>
            <p:nvPr/>
          </p:nvSpPr>
          <p:spPr>
            <a:xfrm>
              <a:off x="966584" y="467611"/>
              <a:ext cx="71662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Laos, 2000-2024</a:t>
              </a:r>
            </a:p>
          </p:txBody>
        </p:sp>
        <p:sp>
          <p:nvSpPr>
            <p:cNvPr id="152" name="pl152"/>
            <p:cNvSpPr/>
            <p:nvPr/>
          </p:nvSpPr>
          <p:spPr>
            <a:xfrm>
              <a:off x="255895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505474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755053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6" name="pl156"/>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7" name="pl157"/>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8" name="pl158"/>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80684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30264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311054" y="5650800"/>
              <a:ext cx="6078880" cy="164676"/>
            </a:xfrm>
            <a:prstGeom prst="rect">
              <a:avLst/>
            </a:prstGeom>
            <a:solidFill>
              <a:srgbClr val="1CABE2">
                <a:alpha val="100000"/>
              </a:srgbClr>
            </a:solidFill>
          </p:spPr>
          <p:txBody>
            <a:bodyPr/>
            <a:lstStyle/>
            <a:p/>
          </p:txBody>
        </p:sp>
        <p:sp>
          <p:nvSpPr>
            <p:cNvPr id="162" name="rc162"/>
            <p:cNvSpPr/>
            <p:nvPr/>
          </p:nvSpPr>
          <p:spPr>
            <a:xfrm>
              <a:off x="1311054" y="5444954"/>
              <a:ext cx="4748872" cy="164676"/>
            </a:xfrm>
            <a:prstGeom prst="rect">
              <a:avLst/>
            </a:prstGeom>
            <a:solidFill>
              <a:srgbClr val="1CABE2">
                <a:alpha val="100000"/>
              </a:srgbClr>
            </a:solidFill>
          </p:spPr>
          <p:txBody>
            <a:bodyPr/>
            <a:lstStyle/>
            <a:p/>
          </p:txBody>
        </p:sp>
        <p:sp>
          <p:nvSpPr>
            <p:cNvPr id="163" name="rc163"/>
            <p:cNvSpPr/>
            <p:nvPr/>
          </p:nvSpPr>
          <p:spPr>
            <a:xfrm>
              <a:off x="1311054" y="5239108"/>
              <a:ext cx="4742632" cy="164676"/>
            </a:xfrm>
            <a:prstGeom prst="rect">
              <a:avLst/>
            </a:prstGeom>
            <a:solidFill>
              <a:srgbClr val="1CABE2">
                <a:alpha val="100000"/>
              </a:srgbClr>
            </a:solidFill>
          </p:spPr>
          <p:txBody>
            <a:bodyPr/>
            <a:lstStyle/>
            <a:p/>
          </p:txBody>
        </p:sp>
        <p:sp>
          <p:nvSpPr>
            <p:cNvPr id="164" name="rc164"/>
            <p:cNvSpPr/>
            <p:nvPr/>
          </p:nvSpPr>
          <p:spPr>
            <a:xfrm>
              <a:off x="7389935" y="5650800"/>
              <a:ext cx="810509" cy="164676"/>
            </a:xfrm>
            <a:prstGeom prst="rect">
              <a:avLst/>
            </a:prstGeom>
            <a:solidFill>
              <a:srgbClr val="B3B3B3">
                <a:alpha val="100000"/>
              </a:srgbClr>
            </a:solidFill>
          </p:spPr>
          <p:txBody>
            <a:bodyPr/>
            <a:lstStyle/>
            <a:p/>
          </p:txBody>
        </p:sp>
        <p:sp>
          <p:nvSpPr>
            <p:cNvPr id="165" name="rc165"/>
            <p:cNvSpPr/>
            <p:nvPr/>
          </p:nvSpPr>
          <p:spPr>
            <a:xfrm>
              <a:off x="6059926" y="5444954"/>
              <a:ext cx="395708" cy="164676"/>
            </a:xfrm>
            <a:prstGeom prst="rect">
              <a:avLst/>
            </a:prstGeom>
            <a:solidFill>
              <a:srgbClr val="B3B3B3">
                <a:alpha val="100000"/>
              </a:srgbClr>
            </a:solidFill>
          </p:spPr>
          <p:txBody>
            <a:bodyPr/>
            <a:lstStyle/>
            <a:p/>
          </p:txBody>
        </p:sp>
        <p:sp>
          <p:nvSpPr>
            <p:cNvPr id="166" name="rc166"/>
            <p:cNvSpPr/>
            <p:nvPr/>
          </p:nvSpPr>
          <p:spPr>
            <a:xfrm>
              <a:off x="6053687" y="5239108"/>
              <a:ext cx="1778378" cy="164676"/>
            </a:xfrm>
            <a:prstGeom prst="rect">
              <a:avLst/>
            </a:prstGeom>
            <a:solidFill>
              <a:srgbClr val="B3B3B3">
                <a:alpha val="100000"/>
              </a:srgbClr>
            </a:solidFill>
          </p:spPr>
          <p:txBody>
            <a:bodyPr/>
            <a:lstStyle/>
            <a:p/>
          </p:txBody>
        </p:sp>
        <p:sp>
          <p:nvSpPr>
            <p:cNvPr id="167" name="tx167"/>
            <p:cNvSpPr/>
            <p:nvPr/>
          </p:nvSpPr>
          <p:spPr>
            <a:xfrm>
              <a:off x="8312971"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55.2</a:t>
              </a:r>
            </a:p>
          </p:txBody>
        </p:sp>
        <p:sp>
          <p:nvSpPr>
            <p:cNvPr id="168" name="tx168"/>
            <p:cNvSpPr/>
            <p:nvPr/>
          </p:nvSpPr>
          <p:spPr>
            <a:xfrm>
              <a:off x="6568161" y="548556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41.2</a:t>
              </a:r>
            </a:p>
          </p:txBody>
        </p:sp>
        <p:sp>
          <p:nvSpPr>
            <p:cNvPr id="169" name="tx169"/>
            <p:cNvSpPr/>
            <p:nvPr/>
          </p:nvSpPr>
          <p:spPr>
            <a:xfrm>
              <a:off x="7944591"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52.3</a:t>
              </a:r>
            </a:p>
          </p:txBody>
        </p:sp>
        <p:sp>
          <p:nvSpPr>
            <p:cNvPr id="170" name="tx170"/>
            <p:cNvSpPr/>
            <p:nvPr/>
          </p:nvSpPr>
          <p:spPr>
            <a:xfrm>
              <a:off x="4237968"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48.7</a:t>
              </a:r>
            </a:p>
          </p:txBody>
        </p:sp>
        <p:sp>
          <p:nvSpPr>
            <p:cNvPr id="171" name="tx171"/>
            <p:cNvSpPr/>
            <p:nvPr/>
          </p:nvSpPr>
          <p:spPr>
            <a:xfrm>
              <a:off x="3572963"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38.1</a:t>
              </a:r>
            </a:p>
          </p:txBody>
        </p:sp>
        <p:sp>
          <p:nvSpPr>
            <p:cNvPr id="172" name="tx172"/>
            <p:cNvSpPr/>
            <p:nvPr/>
          </p:nvSpPr>
          <p:spPr>
            <a:xfrm>
              <a:off x="3618061" y="5278254"/>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73" name="tx173"/>
            <p:cNvSpPr/>
            <p:nvPr/>
          </p:nvSpPr>
          <p:spPr>
            <a:xfrm>
              <a:off x="7714817"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6.5</a:t>
              </a:r>
            </a:p>
          </p:txBody>
        </p:sp>
        <p:sp>
          <p:nvSpPr>
            <p:cNvPr id="174" name="tx174"/>
            <p:cNvSpPr/>
            <p:nvPr/>
          </p:nvSpPr>
          <p:spPr>
            <a:xfrm>
              <a:off x="6177408"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a:t>
              </a:r>
            </a:p>
          </p:txBody>
        </p:sp>
        <p:sp>
          <p:nvSpPr>
            <p:cNvPr id="175" name="tx175"/>
            <p:cNvSpPr/>
            <p:nvPr/>
          </p:nvSpPr>
          <p:spPr>
            <a:xfrm>
              <a:off x="6830349" y="527972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14.2</a:t>
              </a:r>
            </a:p>
          </p:txBody>
        </p:sp>
        <p:sp>
          <p:nvSpPr>
            <p:cNvPr id="176" name="tx176"/>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0" name="tx180"/>
            <p:cNvSpPr/>
            <p:nvPr/>
          </p:nvSpPr>
          <p:spPr>
            <a:xfrm>
              <a:off x="3682564"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1" name="tx181"/>
            <p:cNvSpPr/>
            <p:nvPr/>
          </p:nvSpPr>
          <p:spPr>
            <a:xfrm>
              <a:off x="6178358"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82" name="tx182"/>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3" name="tx183"/>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4" name="tx184"/>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5" name="tx185"/>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Laos.
In 2024, DTP1 coverage in Laos remained constant 76%. The number of children missing out on any DTP vaccination (zero-dose children) remained constant at from 38,000 in 2023 to 38,000 in 2024.
DTP3 coverage declined at 67% in 2024, leaving 52,000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351378"/>
              <a:ext cx="3397293" cy="828537"/>
            </a:xfrm>
            <a:custGeom>
              <a:avLst/>
              <a:pathLst>
                <a:path w="3397293" h="828537">
                  <a:moveTo>
                    <a:pt x="0" y="142851"/>
                  </a:moveTo>
                  <a:lnTo>
                    <a:pt x="141553" y="828537"/>
                  </a:lnTo>
                  <a:lnTo>
                    <a:pt x="283107" y="685686"/>
                  </a:lnTo>
                  <a:lnTo>
                    <a:pt x="424661" y="457124"/>
                  </a:lnTo>
                  <a:lnTo>
                    <a:pt x="566215" y="628545"/>
                  </a:lnTo>
                  <a:lnTo>
                    <a:pt x="707769" y="571405"/>
                  </a:lnTo>
                  <a:lnTo>
                    <a:pt x="849323" y="571405"/>
                  </a:lnTo>
                  <a:lnTo>
                    <a:pt x="990877" y="828537"/>
                  </a:lnTo>
                  <a:lnTo>
                    <a:pt x="1132431" y="428553"/>
                  </a:lnTo>
                  <a:lnTo>
                    <a:pt x="1273984" y="342843"/>
                  </a:lnTo>
                  <a:lnTo>
                    <a:pt x="1415538" y="199991"/>
                  </a:lnTo>
                  <a:lnTo>
                    <a:pt x="1557092" y="171421"/>
                  </a:lnTo>
                  <a:lnTo>
                    <a:pt x="1698646" y="114281"/>
                  </a:lnTo>
                  <a:lnTo>
                    <a:pt x="1840200" y="114281"/>
                  </a:lnTo>
                  <a:lnTo>
                    <a:pt x="1981754" y="0"/>
                  </a:lnTo>
                  <a:lnTo>
                    <a:pt x="2123308" y="28570"/>
                  </a:lnTo>
                  <a:lnTo>
                    <a:pt x="2264862" y="142851"/>
                  </a:lnTo>
                  <a:lnTo>
                    <a:pt x="2406416" y="142851"/>
                  </a:lnTo>
                  <a:lnTo>
                    <a:pt x="2547969" y="257132"/>
                  </a:lnTo>
                  <a:lnTo>
                    <a:pt x="2689523" y="514264"/>
                  </a:lnTo>
                  <a:lnTo>
                    <a:pt x="2831077" y="599975"/>
                  </a:lnTo>
                  <a:lnTo>
                    <a:pt x="2972631" y="485694"/>
                  </a:lnTo>
                  <a:lnTo>
                    <a:pt x="3114185" y="428553"/>
                  </a:lnTo>
                  <a:lnTo>
                    <a:pt x="3255739" y="342843"/>
                  </a:lnTo>
                  <a:lnTo>
                    <a:pt x="3397293" y="34284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285702"/>
            </a:xfrm>
            <a:custGeom>
              <a:avLst/>
              <a:pathLst>
                <a:path w="3397293" h="285702">
                  <a:moveTo>
                    <a:pt x="0" y="142851"/>
                  </a:moveTo>
                  <a:lnTo>
                    <a:pt x="141553" y="171421"/>
                  </a:lnTo>
                  <a:lnTo>
                    <a:pt x="283107" y="199991"/>
                  </a:lnTo>
                  <a:lnTo>
                    <a:pt x="424661" y="171421"/>
                  </a:lnTo>
                  <a:lnTo>
                    <a:pt x="566215" y="142851"/>
                  </a:lnTo>
                  <a:lnTo>
                    <a:pt x="707769" y="142851"/>
                  </a:lnTo>
                  <a:lnTo>
                    <a:pt x="849323" y="57140"/>
                  </a:lnTo>
                  <a:lnTo>
                    <a:pt x="990877" y="57140"/>
                  </a:lnTo>
                  <a:lnTo>
                    <a:pt x="1132431" y="28570"/>
                  </a:lnTo>
                  <a:lnTo>
                    <a:pt x="1273984" y="28570"/>
                  </a:lnTo>
                  <a:lnTo>
                    <a:pt x="1415538" y="28570"/>
                  </a:lnTo>
                  <a:lnTo>
                    <a:pt x="1557092" y="28570"/>
                  </a:lnTo>
                  <a:lnTo>
                    <a:pt x="1698646" y="0"/>
                  </a:lnTo>
                  <a:lnTo>
                    <a:pt x="1840200" y="28570"/>
                  </a:lnTo>
                  <a:lnTo>
                    <a:pt x="1981754" y="28570"/>
                  </a:lnTo>
                  <a:lnTo>
                    <a:pt x="2123308" y="28570"/>
                  </a:lnTo>
                  <a:lnTo>
                    <a:pt x="2264862" y="28570"/>
                  </a:lnTo>
                  <a:lnTo>
                    <a:pt x="2406416" y="28570"/>
                  </a:lnTo>
                  <a:lnTo>
                    <a:pt x="2547969" y="57140"/>
                  </a:lnTo>
                  <a:lnTo>
                    <a:pt x="2689523" y="57140"/>
                  </a:lnTo>
                  <a:lnTo>
                    <a:pt x="2831077" y="114281"/>
                  </a:lnTo>
                  <a:lnTo>
                    <a:pt x="2972631" y="285702"/>
                  </a:lnTo>
                  <a:lnTo>
                    <a:pt x="3114185" y="85710"/>
                  </a:lnTo>
                  <a:lnTo>
                    <a:pt x="3255739" y="17142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351378"/>
              <a:ext cx="3397293" cy="828537"/>
            </a:xfrm>
            <a:custGeom>
              <a:avLst/>
              <a:pathLst>
                <a:path w="3397293" h="828537">
                  <a:moveTo>
                    <a:pt x="0" y="142851"/>
                  </a:moveTo>
                  <a:lnTo>
                    <a:pt x="141553" y="828537"/>
                  </a:lnTo>
                  <a:lnTo>
                    <a:pt x="283107" y="685686"/>
                  </a:lnTo>
                  <a:lnTo>
                    <a:pt x="424661" y="457124"/>
                  </a:lnTo>
                  <a:lnTo>
                    <a:pt x="566215" y="628545"/>
                  </a:lnTo>
                  <a:lnTo>
                    <a:pt x="707769" y="571405"/>
                  </a:lnTo>
                  <a:lnTo>
                    <a:pt x="849323" y="571405"/>
                  </a:lnTo>
                  <a:lnTo>
                    <a:pt x="990877" y="828537"/>
                  </a:lnTo>
                  <a:lnTo>
                    <a:pt x="1132431" y="428553"/>
                  </a:lnTo>
                  <a:lnTo>
                    <a:pt x="1273984" y="342843"/>
                  </a:lnTo>
                  <a:lnTo>
                    <a:pt x="1415538" y="199991"/>
                  </a:lnTo>
                  <a:lnTo>
                    <a:pt x="1557092" y="171421"/>
                  </a:lnTo>
                  <a:lnTo>
                    <a:pt x="1698646" y="114281"/>
                  </a:lnTo>
                  <a:lnTo>
                    <a:pt x="1840200" y="114281"/>
                  </a:lnTo>
                  <a:lnTo>
                    <a:pt x="1981754" y="0"/>
                  </a:lnTo>
                  <a:lnTo>
                    <a:pt x="2123308" y="28570"/>
                  </a:lnTo>
                  <a:lnTo>
                    <a:pt x="2264862" y="142851"/>
                  </a:lnTo>
                  <a:lnTo>
                    <a:pt x="2406416" y="142851"/>
                  </a:lnTo>
                  <a:lnTo>
                    <a:pt x="2547969" y="257132"/>
                  </a:lnTo>
                  <a:lnTo>
                    <a:pt x="2689523" y="514264"/>
                  </a:lnTo>
                  <a:lnTo>
                    <a:pt x="2831077" y="599975"/>
                  </a:lnTo>
                  <a:lnTo>
                    <a:pt x="2972631" y="485694"/>
                  </a:lnTo>
                  <a:lnTo>
                    <a:pt x="3114185" y="428553"/>
                  </a:lnTo>
                  <a:lnTo>
                    <a:pt x="3255739" y="342843"/>
                  </a:lnTo>
                  <a:lnTo>
                    <a:pt x="3397293" y="34284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971388"/>
            </a:xfrm>
            <a:custGeom>
              <a:avLst/>
              <a:pathLst>
                <a:path w="0" h="971388">
                  <a:moveTo>
                    <a:pt x="0" y="0"/>
                  </a:moveTo>
                  <a:lnTo>
                    <a:pt x="0" y="971388"/>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32" name="pl32"/>
            <p:cNvSpPr/>
            <p:nvPr/>
          </p:nvSpPr>
          <p:spPr>
            <a:xfrm>
              <a:off x="1120965" y="1351378"/>
              <a:ext cx="3397293" cy="828537"/>
            </a:xfrm>
            <a:custGeom>
              <a:avLst/>
              <a:pathLst>
                <a:path w="3397293" h="828537">
                  <a:moveTo>
                    <a:pt x="0" y="142851"/>
                  </a:moveTo>
                  <a:lnTo>
                    <a:pt x="141553" y="828537"/>
                  </a:lnTo>
                  <a:lnTo>
                    <a:pt x="283107" y="685686"/>
                  </a:lnTo>
                  <a:lnTo>
                    <a:pt x="424661" y="457124"/>
                  </a:lnTo>
                  <a:lnTo>
                    <a:pt x="566215" y="628545"/>
                  </a:lnTo>
                  <a:lnTo>
                    <a:pt x="707769" y="571405"/>
                  </a:lnTo>
                  <a:lnTo>
                    <a:pt x="849323" y="571405"/>
                  </a:lnTo>
                  <a:lnTo>
                    <a:pt x="990877" y="828537"/>
                  </a:lnTo>
                  <a:lnTo>
                    <a:pt x="1132431" y="428553"/>
                  </a:lnTo>
                  <a:lnTo>
                    <a:pt x="1273984" y="342843"/>
                  </a:lnTo>
                  <a:lnTo>
                    <a:pt x="1415538" y="199991"/>
                  </a:lnTo>
                  <a:lnTo>
                    <a:pt x="1557092" y="171421"/>
                  </a:lnTo>
                  <a:lnTo>
                    <a:pt x="1698646" y="114281"/>
                  </a:lnTo>
                  <a:lnTo>
                    <a:pt x="1840200" y="114281"/>
                  </a:lnTo>
                  <a:lnTo>
                    <a:pt x="1981754" y="0"/>
                  </a:lnTo>
                  <a:lnTo>
                    <a:pt x="2123308" y="28570"/>
                  </a:lnTo>
                  <a:lnTo>
                    <a:pt x="2264862" y="142851"/>
                  </a:lnTo>
                  <a:lnTo>
                    <a:pt x="2406416" y="142851"/>
                  </a:lnTo>
                  <a:lnTo>
                    <a:pt x="2547969" y="257132"/>
                  </a:lnTo>
                  <a:lnTo>
                    <a:pt x="2689523" y="514264"/>
                  </a:lnTo>
                  <a:lnTo>
                    <a:pt x="2831077" y="599975"/>
                  </a:lnTo>
                  <a:lnTo>
                    <a:pt x="2972631" y="485694"/>
                  </a:lnTo>
                  <a:lnTo>
                    <a:pt x="3114185" y="428553"/>
                  </a:lnTo>
                  <a:lnTo>
                    <a:pt x="3255739" y="342843"/>
                  </a:lnTo>
                  <a:lnTo>
                    <a:pt x="3397293" y="34284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225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9481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9481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5637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883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1911" y="4831778"/>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Laos</a:t>
              </a:r>
            </a:p>
          </p:txBody>
        </p:sp>
        <p:sp>
          <p:nvSpPr>
            <p:cNvPr id="60" name="tx60"/>
            <p:cNvSpPr/>
            <p:nvPr/>
          </p:nvSpPr>
          <p:spPr>
            <a:xfrm>
              <a:off x="272347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5933"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75867" y="472419"/>
              <a:ext cx="228748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Laos, 2000-2024</a:t>
              </a:r>
            </a:p>
          </p:txBody>
        </p:sp>
        <p:sp>
          <p:nvSpPr>
            <p:cNvPr id="63" name="pl63"/>
            <p:cNvSpPr/>
            <p:nvPr/>
          </p:nvSpPr>
          <p:spPr>
            <a:xfrm>
              <a:off x="5267799" y="34040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348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8656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0964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886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194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502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4810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34883"/>
              <a:ext cx="3397293" cy="2230677"/>
            </a:xfrm>
            <a:custGeom>
              <a:avLst/>
              <a:pathLst>
                <a:path w="3397293" h="2230677">
                  <a:moveTo>
                    <a:pt x="0" y="384599"/>
                  </a:moveTo>
                  <a:lnTo>
                    <a:pt x="141553" y="2230677"/>
                  </a:lnTo>
                  <a:lnTo>
                    <a:pt x="283107" y="1846077"/>
                  </a:lnTo>
                  <a:lnTo>
                    <a:pt x="424661" y="1230718"/>
                  </a:lnTo>
                  <a:lnTo>
                    <a:pt x="566215" y="1692237"/>
                  </a:lnTo>
                  <a:lnTo>
                    <a:pt x="707769" y="1538398"/>
                  </a:lnTo>
                  <a:lnTo>
                    <a:pt x="849323" y="1538398"/>
                  </a:lnTo>
                  <a:lnTo>
                    <a:pt x="990877" y="2230677"/>
                  </a:lnTo>
                  <a:lnTo>
                    <a:pt x="1132431" y="1153798"/>
                  </a:lnTo>
                  <a:lnTo>
                    <a:pt x="1273984" y="923038"/>
                  </a:lnTo>
                  <a:lnTo>
                    <a:pt x="1415538" y="538439"/>
                  </a:lnTo>
                  <a:lnTo>
                    <a:pt x="1557092" y="461519"/>
                  </a:lnTo>
                  <a:lnTo>
                    <a:pt x="1698646" y="307679"/>
                  </a:lnTo>
                  <a:lnTo>
                    <a:pt x="1840200" y="307679"/>
                  </a:lnTo>
                  <a:lnTo>
                    <a:pt x="1981754" y="0"/>
                  </a:lnTo>
                  <a:lnTo>
                    <a:pt x="2123308" y="76919"/>
                  </a:lnTo>
                  <a:lnTo>
                    <a:pt x="2264862" y="384599"/>
                  </a:lnTo>
                  <a:lnTo>
                    <a:pt x="2406416" y="384599"/>
                  </a:lnTo>
                  <a:lnTo>
                    <a:pt x="2547969" y="692279"/>
                  </a:lnTo>
                  <a:lnTo>
                    <a:pt x="2689523" y="1384558"/>
                  </a:lnTo>
                  <a:lnTo>
                    <a:pt x="2831077" y="1615318"/>
                  </a:lnTo>
                  <a:lnTo>
                    <a:pt x="2972631" y="1307638"/>
                  </a:lnTo>
                  <a:lnTo>
                    <a:pt x="3114185" y="1153798"/>
                  </a:lnTo>
                  <a:lnTo>
                    <a:pt x="3255739" y="923038"/>
                  </a:lnTo>
                  <a:lnTo>
                    <a:pt x="3397293" y="923038"/>
                  </a:lnTo>
                </a:path>
              </a:pathLst>
            </a:custGeom>
            <a:ln w="27101" cap="flat">
              <a:solidFill>
                <a:srgbClr val="0058AB">
                  <a:alpha val="100000"/>
                </a:srgbClr>
              </a:solidFill>
              <a:prstDash val="solid"/>
              <a:round/>
            </a:ln>
          </p:spPr>
          <p:txBody>
            <a:bodyPr/>
            <a:lstStyle/>
            <a:p/>
          </p:txBody>
        </p:sp>
        <p:sp>
          <p:nvSpPr>
            <p:cNvPr id="79" name="pl79"/>
            <p:cNvSpPr/>
            <p:nvPr/>
          </p:nvSpPr>
          <p:spPr>
            <a:xfrm>
              <a:off x="5437664" y="3019441"/>
              <a:ext cx="3397293" cy="615359"/>
            </a:xfrm>
            <a:custGeom>
              <a:avLst/>
              <a:pathLst>
                <a:path w="3397293" h="615359">
                  <a:moveTo>
                    <a:pt x="0" y="615359"/>
                  </a:moveTo>
                  <a:lnTo>
                    <a:pt x="141553" y="538439"/>
                  </a:lnTo>
                  <a:lnTo>
                    <a:pt x="283107" y="538439"/>
                  </a:lnTo>
                  <a:lnTo>
                    <a:pt x="424661" y="461519"/>
                  </a:lnTo>
                  <a:lnTo>
                    <a:pt x="566215" y="384599"/>
                  </a:lnTo>
                  <a:lnTo>
                    <a:pt x="707769" y="307679"/>
                  </a:lnTo>
                  <a:lnTo>
                    <a:pt x="849323" y="230759"/>
                  </a:lnTo>
                  <a:lnTo>
                    <a:pt x="990877" y="230759"/>
                  </a:lnTo>
                  <a:lnTo>
                    <a:pt x="1132431" y="153839"/>
                  </a:lnTo>
                  <a:lnTo>
                    <a:pt x="1273984" y="76919"/>
                  </a:lnTo>
                  <a:lnTo>
                    <a:pt x="1415538" y="76919"/>
                  </a:lnTo>
                  <a:lnTo>
                    <a:pt x="1557092" y="76919"/>
                  </a:lnTo>
                  <a:lnTo>
                    <a:pt x="1698646" y="76919"/>
                  </a:lnTo>
                  <a:lnTo>
                    <a:pt x="1840200" y="76919"/>
                  </a:lnTo>
                  <a:lnTo>
                    <a:pt x="1981754" y="76919"/>
                  </a:lnTo>
                  <a:lnTo>
                    <a:pt x="2123308" y="76919"/>
                  </a:lnTo>
                  <a:lnTo>
                    <a:pt x="2264862" y="0"/>
                  </a:lnTo>
                  <a:lnTo>
                    <a:pt x="2406416" y="0"/>
                  </a:lnTo>
                  <a:lnTo>
                    <a:pt x="2547969" y="0"/>
                  </a:lnTo>
                  <a:lnTo>
                    <a:pt x="2689523" y="0"/>
                  </a:lnTo>
                  <a:lnTo>
                    <a:pt x="2831077" y="153839"/>
                  </a:lnTo>
                  <a:lnTo>
                    <a:pt x="2972631" y="230759"/>
                  </a:lnTo>
                  <a:lnTo>
                    <a:pt x="3114185" y="76919"/>
                  </a:lnTo>
                  <a:lnTo>
                    <a:pt x="3255739" y="76919"/>
                  </a:lnTo>
                  <a:lnTo>
                    <a:pt x="3397293" y="76919"/>
                  </a:lnTo>
                </a:path>
              </a:pathLst>
            </a:custGeom>
            <a:ln w="27101" cap="flat">
              <a:solidFill>
                <a:srgbClr val="80BD41">
                  <a:alpha val="100000"/>
                </a:srgbClr>
              </a:solidFill>
              <a:prstDash val="solid"/>
              <a:round/>
            </a:ln>
          </p:spPr>
          <p:txBody>
            <a:bodyPr/>
            <a:lstStyle/>
            <a:p/>
          </p:txBody>
        </p:sp>
        <p:sp>
          <p:nvSpPr>
            <p:cNvPr id="80" name="pl80"/>
            <p:cNvSpPr/>
            <p:nvPr/>
          </p:nvSpPr>
          <p:spPr>
            <a:xfrm>
              <a:off x="5437664" y="2865601"/>
              <a:ext cx="3397293" cy="769199"/>
            </a:xfrm>
            <a:custGeom>
              <a:avLst/>
              <a:pathLst>
                <a:path w="3397293" h="769199">
                  <a:moveTo>
                    <a:pt x="0" y="384599"/>
                  </a:moveTo>
                  <a:lnTo>
                    <a:pt x="141553" y="461519"/>
                  </a:lnTo>
                  <a:lnTo>
                    <a:pt x="283107" y="538439"/>
                  </a:lnTo>
                  <a:lnTo>
                    <a:pt x="424661" y="461519"/>
                  </a:lnTo>
                  <a:lnTo>
                    <a:pt x="566215" y="384599"/>
                  </a:lnTo>
                  <a:lnTo>
                    <a:pt x="707769" y="384599"/>
                  </a:lnTo>
                  <a:lnTo>
                    <a:pt x="849323" y="153839"/>
                  </a:lnTo>
                  <a:lnTo>
                    <a:pt x="990877" y="153839"/>
                  </a:lnTo>
                  <a:lnTo>
                    <a:pt x="1132431" y="76919"/>
                  </a:lnTo>
                  <a:lnTo>
                    <a:pt x="1273984" y="76919"/>
                  </a:lnTo>
                  <a:lnTo>
                    <a:pt x="1415538" y="76919"/>
                  </a:lnTo>
                  <a:lnTo>
                    <a:pt x="1557092" y="76919"/>
                  </a:lnTo>
                  <a:lnTo>
                    <a:pt x="1698646" y="0"/>
                  </a:lnTo>
                  <a:lnTo>
                    <a:pt x="1840200" y="76919"/>
                  </a:lnTo>
                  <a:lnTo>
                    <a:pt x="1981754" y="76919"/>
                  </a:lnTo>
                  <a:lnTo>
                    <a:pt x="2123308" y="76919"/>
                  </a:lnTo>
                  <a:lnTo>
                    <a:pt x="2264862" y="76919"/>
                  </a:lnTo>
                  <a:lnTo>
                    <a:pt x="2406416" y="76919"/>
                  </a:lnTo>
                  <a:lnTo>
                    <a:pt x="2547969" y="153839"/>
                  </a:lnTo>
                  <a:lnTo>
                    <a:pt x="2689523" y="153839"/>
                  </a:lnTo>
                  <a:lnTo>
                    <a:pt x="2831077" y="307679"/>
                  </a:lnTo>
                  <a:lnTo>
                    <a:pt x="2972631" y="769199"/>
                  </a:lnTo>
                  <a:lnTo>
                    <a:pt x="3114185" y="230759"/>
                  </a:lnTo>
                  <a:lnTo>
                    <a:pt x="3255739" y="461519"/>
                  </a:lnTo>
                  <a:lnTo>
                    <a:pt x="3397293" y="461519"/>
                  </a:lnTo>
                </a:path>
              </a:pathLst>
            </a:custGeom>
            <a:ln w="27101" cap="flat">
              <a:solidFill>
                <a:srgbClr val="961A49">
                  <a:alpha val="100000"/>
                </a:srgbClr>
              </a:solidFill>
              <a:prstDash val="solid"/>
              <a:round/>
            </a:ln>
          </p:spPr>
          <p:txBody>
            <a:bodyPr/>
            <a:lstStyle/>
            <a:p/>
          </p:txBody>
        </p:sp>
        <p:sp>
          <p:nvSpPr>
            <p:cNvPr id="81" name="pl81"/>
            <p:cNvSpPr/>
            <p:nvPr/>
          </p:nvSpPr>
          <p:spPr>
            <a:xfrm>
              <a:off x="5437664" y="301944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34883"/>
              <a:ext cx="3397293" cy="2230677"/>
            </a:xfrm>
            <a:custGeom>
              <a:avLst/>
              <a:pathLst>
                <a:path w="3397293" h="2230677">
                  <a:moveTo>
                    <a:pt x="0" y="384599"/>
                  </a:moveTo>
                  <a:lnTo>
                    <a:pt x="141553" y="2230677"/>
                  </a:lnTo>
                  <a:lnTo>
                    <a:pt x="283107" y="1846077"/>
                  </a:lnTo>
                  <a:lnTo>
                    <a:pt x="424661" y="1230718"/>
                  </a:lnTo>
                  <a:lnTo>
                    <a:pt x="566215" y="1692237"/>
                  </a:lnTo>
                  <a:lnTo>
                    <a:pt x="707769" y="1538398"/>
                  </a:lnTo>
                  <a:lnTo>
                    <a:pt x="849323" y="1538398"/>
                  </a:lnTo>
                  <a:lnTo>
                    <a:pt x="990877" y="2230677"/>
                  </a:lnTo>
                  <a:lnTo>
                    <a:pt x="1132431" y="1153798"/>
                  </a:lnTo>
                  <a:lnTo>
                    <a:pt x="1273984" y="923038"/>
                  </a:lnTo>
                  <a:lnTo>
                    <a:pt x="1415538" y="538439"/>
                  </a:lnTo>
                  <a:lnTo>
                    <a:pt x="1557092" y="461519"/>
                  </a:lnTo>
                  <a:lnTo>
                    <a:pt x="1698646" y="307679"/>
                  </a:lnTo>
                  <a:lnTo>
                    <a:pt x="1840200" y="307679"/>
                  </a:lnTo>
                  <a:lnTo>
                    <a:pt x="1981754" y="0"/>
                  </a:lnTo>
                  <a:lnTo>
                    <a:pt x="2123308" y="76919"/>
                  </a:lnTo>
                  <a:lnTo>
                    <a:pt x="2264862" y="384599"/>
                  </a:lnTo>
                  <a:lnTo>
                    <a:pt x="2406416" y="384599"/>
                  </a:lnTo>
                  <a:lnTo>
                    <a:pt x="2547969" y="692279"/>
                  </a:lnTo>
                  <a:lnTo>
                    <a:pt x="2689523" y="1384558"/>
                  </a:lnTo>
                  <a:lnTo>
                    <a:pt x="2831077" y="1615318"/>
                  </a:lnTo>
                  <a:lnTo>
                    <a:pt x="2972631" y="1307638"/>
                  </a:lnTo>
                  <a:lnTo>
                    <a:pt x="3114185" y="1153798"/>
                  </a:lnTo>
                  <a:lnTo>
                    <a:pt x="3255739" y="923038"/>
                  </a:lnTo>
                  <a:lnTo>
                    <a:pt x="3397293" y="923038"/>
                  </a:lnTo>
                </a:path>
              </a:pathLst>
            </a:custGeom>
            <a:ln w="43362" cap="flat">
              <a:solidFill>
                <a:srgbClr val="000000">
                  <a:alpha val="100000"/>
                </a:srgbClr>
              </a:solidFill>
              <a:prstDash val="solid"/>
              <a:round/>
            </a:ln>
          </p:spPr>
          <p:txBody>
            <a:bodyPr/>
            <a:lstStyle/>
            <a:p/>
          </p:txBody>
        </p:sp>
        <p:sp>
          <p:nvSpPr>
            <p:cNvPr id="83" name="pl83"/>
            <p:cNvSpPr/>
            <p:nvPr/>
          </p:nvSpPr>
          <p:spPr>
            <a:xfrm>
              <a:off x="5437664" y="2019483"/>
              <a:ext cx="0" cy="30767"/>
            </a:xfrm>
            <a:custGeom>
              <a:avLst/>
              <a:pathLst>
                <a:path w="0" h="30767">
                  <a:moveTo>
                    <a:pt x="0" y="0"/>
                  </a:moveTo>
                  <a:lnTo>
                    <a:pt x="0" y="30767"/>
                  </a:lnTo>
                </a:path>
              </a:pathLst>
            </a:custGeom>
            <a:ln w="13550" cap="flat">
              <a:solidFill>
                <a:srgbClr val="0058AB">
                  <a:alpha val="100000"/>
                </a:srgbClr>
              </a:solidFill>
              <a:prstDash val="dot"/>
              <a:round/>
            </a:ln>
          </p:spPr>
          <p:txBody>
            <a:bodyPr/>
            <a:lstStyle/>
            <a:p/>
          </p:txBody>
        </p:sp>
        <p:sp>
          <p:nvSpPr>
            <p:cNvPr id="84" name="pl84"/>
            <p:cNvSpPr/>
            <p:nvPr/>
          </p:nvSpPr>
          <p:spPr>
            <a:xfrm>
              <a:off x="6145433" y="2050250"/>
              <a:ext cx="0" cy="1123030"/>
            </a:xfrm>
            <a:custGeom>
              <a:avLst/>
              <a:pathLst>
                <a:path w="0" h="1123030">
                  <a:moveTo>
                    <a:pt x="0" y="112303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2050250"/>
              <a:ext cx="0" cy="123071"/>
            </a:xfrm>
            <a:custGeom>
              <a:avLst/>
              <a:pathLst>
                <a:path w="0" h="123071">
                  <a:moveTo>
                    <a:pt x="0" y="12307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711803"/>
              <a:ext cx="0" cy="338447"/>
            </a:xfrm>
            <a:custGeom>
              <a:avLst/>
              <a:pathLst>
                <a:path w="0" h="338447">
                  <a:moveTo>
                    <a:pt x="0" y="0"/>
                  </a:moveTo>
                  <a:lnTo>
                    <a:pt x="0" y="338447"/>
                  </a:lnTo>
                </a:path>
              </a:pathLst>
            </a:custGeom>
            <a:ln w="13550" cap="flat">
              <a:solidFill>
                <a:srgbClr val="0058AB">
                  <a:alpha val="100000"/>
                </a:srgbClr>
              </a:solidFill>
              <a:prstDash val="dot"/>
              <a:round/>
            </a:ln>
          </p:spPr>
          <p:txBody>
            <a:bodyPr/>
            <a:lstStyle/>
            <a:p/>
          </p:txBody>
        </p:sp>
        <p:sp>
          <p:nvSpPr>
            <p:cNvPr id="87" name="pl87"/>
            <p:cNvSpPr/>
            <p:nvPr/>
          </p:nvSpPr>
          <p:spPr>
            <a:xfrm>
              <a:off x="8127187" y="2050250"/>
              <a:ext cx="0" cy="969190"/>
            </a:xfrm>
            <a:custGeom>
              <a:avLst/>
              <a:pathLst>
                <a:path w="0" h="969190">
                  <a:moveTo>
                    <a:pt x="0" y="96919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2050250"/>
              <a:ext cx="0" cy="507671"/>
            </a:xfrm>
            <a:custGeom>
              <a:avLst/>
              <a:pathLst>
                <a:path w="0" h="507671">
                  <a:moveTo>
                    <a:pt x="0" y="50767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050250"/>
              <a:ext cx="0" cy="507671"/>
            </a:xfrm>
            <a:custGeom>
              <a:avLst/>
              <a:pathLst>
                <a:path w="0" h="507671">
                  <a:moveTo>
                    <a:pt x="0" y="50767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34883"/>
              <a:ext cx="3397293" cy="2230677"/>
            </a:xfrm>
            <a:custGeom>
              <a:avLst/>
              <a:pathLst>
                <a:path w="3397293" h="2230677">
                  <a:moveTo>
                    <a:pt x="0" y="384599"/>
                  </a:moveTo>
                  <a:lnTo>
                    <a:pt x="141553" y="2230677"/>
                  </a:lnTo>
                  <a:lnTo>
                    <a:pt x="283107" y="1846077"/>
                  </a:lnTo>
                  <a:lnTo>
                    <a:pt x="424661" y="1230718"/>
                  </a:lnTo>
                  <a:lnTo>
                    <a:pt x="566215" y="1692237"/>
                  </a:lnTo>
                  <a:lnTo>
                    <a:pt x="707769" y="1538398"/>
                  </a:lnTo>
                  <a:lnTo>
                    <a:pt x="849323" y="1538398"/>
                  </a:lnTo>
                  <a:lnTo>
                    <a:pt x="990877" y="2230677"/>
                  </a:lnTo>
                  <a:lnTo>
                    <a:pt x="1132431" y="1153798"/>
                  </a:lnTo>
                  <a:lnTo>
                    <a:pt x="1273984" y="923038"/>
                  </a:lnTo>
                  <a:lnTo>
                    <a:pt x="1415538" y="538439"/>
                  </a:lnTo>
                  <a:lnTo>
                    <a:pt x="1557092" y="461519"/>
                  </a:lnTo>
                  <a:lnTo>
                    <a:pt x="1698646" y="307679"/>
                  </a:lnTo>
                  <a:lnTo>
                    <a:pt x="1840200" y="307679"/>
                  </a:lnTo>
                  <a:lnTo>
                    <a:pt x="1981754" y="0"/>
                  </a:lnTo>
                  <a:lnTo>
                    <a:pt x="2123308" y="76919"/>
                  </a:lnTo>
                  <a:lnTo>
                    <a:pt x="2264862" y="384599"/>
                  </a:lnTo>
                  <a:lnTo>
                    <a:pt x="2406416" y="384599"/>
                  </a:lnTo>
                  <a:lnTo>
                    <a:pt x="2547969" y="692279"/>
                  </a:lnTo>
                  <a:lnTo>
                    <a:pt x="2689523" y="1384558"/>
                  </a:lnTo>
                  <a:lnTo>
                    <a:pt x="2831077" y="1615318"/>
                  </a:lnTo>
                  <a:lnTo>
                    <a:pt x="2972631" y="1307638"/>
                  </a:lnTo>
                  <a:lnTo>
                    <a:pt x="3114185" y="1153798"/>
                  </a:lnTo>
                  <a:lnTo>
                    <a:pt x="3255739" y="923038"/>
                  </a:lnTo>
                  <a:lnTo>
                    <a:pt x="3397293" y="923038"/>
                  </a:lnTo>
                </a:path>
              </a:pathLst>
            </a:custGeom>
            <a:ln w="27101" cap="flat">
              <a:solidFill>
                <a:srgbClr val="0058AB">
                  <a:alpha val="100000"/>
                </a:srgbClr>
              </a:solidFill>
              <a:prstDash val="solid"/>
              <a:round/>
            </a:ln>
          </p:spPr>
          <p:txBody>
            <a:bodyPr/>
            <a:lstStyle/>
            <a:p/>
          </p:txBody>
        </p:sp>
        <p:sp>
          <p:nvSpPr>
            <p:cNvPr id="91" name="tx91"/>
            <p:cNvSpPr/>
            <p:nvPr/>
          </p:nvSpPr>
          <p:spPr>
            <a:xfrm>
              <a:off x="5377374" y="197898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2" name="tx92"/>
            <p:cNvSpPr/>
            <p:nvPr/>
          </p:nvSpPr>
          <p:spPr>
            <a:xfrm>
              <a:off x="6097238" y="198036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792913" y="19803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4" name="tx94"/>
            <p:cNvSpPr/>
            <p:nvPr/>
          </p:nvSpPr>
          <p:spPr>
            <a:xfrm>
              <a:off x="7500682" y="19803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5" name="tx95"/>
            <p:cNvSpPr/>
            <p:nvPr/>
          </p:nvSpPr>
          <p:spPr>
            <a:xfrm>
              <a:off x="8097042" y="19790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3258" y="19790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8804812" y="19790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8902429" y="30572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328832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0" name="tx100"/>
            <p:cNvSpPr/>
            <p:nvPr/>
          </p:nvSpPr>
          <p:spPr>
            <a:xfrm>
              <a:off x="5003259" y="37365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96732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1981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4289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11151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11151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77307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3553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78610" y="4831778"/>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Laos</a:t>
              </a:r>
            </a:p>
          </p:txBody>
        </p:sp>
        <p:sp>
          <p:nvSpPr>
            <p:cNvPr id="117" name="tx117"/>
            <p:cNvSpPr/>
            <p:nvPr/>
          </p:nvSpPr>
          <p:spPr>
            <a:xfrm>
              <a:off x="704017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02632"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06867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57167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07467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57767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08067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820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32317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82617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32917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83217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7321564" cy="149993"/>
            </a:xfrm>
            <a:prstGeom prst="rect">
              <a:avLst/>
            </a:prstGeom>
            <a:solidFill>
              <a:srgbClr val="1CABE2">
                <a:alpha val="80000"/>
              </a:srgbClr>
            </a:solidFill>
          </p:spPr>
          <p:txBody>
            <a:bodyPr/>
            <a:lstStyle/>
            <a:p/>
          </p:txBody>
        </p:sp>
        <p:sp>
          <p:nvSpPr>
            <p:cNvPr id="135" name="rc135"/>
            <p:cNvSpPr/>
            <p:nvPr/>
          </p:nvSpPr>
          <p:spPr>
            <a:xfrm>
              <a:off x="1317178" y="5637654"/>
              <a:ext cx="5719667" cy="149993"/>
            </a:xfrm>
            <a:prstGeom prst="rect">
              <a:avLst/>
            </a:prstGeom>
            <a:solidFill>
              <a:srgbClr val="1CABE2">
                <a:alpha val="80000"/>
              </a:srgbClr>
            </a:solidFill>
          </p:spPr>
          <p:txBody>
            <a:bodyPr/>
            <a:lstStyle/>
            <a:p/>
          </p:txBody>
        </p:sp>
        <p:sp>
          <p:nvSpPr>
            <p:cNvPr id="136" name="rc136"/>
            <p:cNvSpPr/>
            <p:nvPr/>
          </p:nvSpPr>
          <p:spPr>
            <a:xfrm>
              <a:off x="1317178" y="5450161"/>
              <a:ext cx="5712152" cy="149993"/>
            </a:xfrm>
            <a:prstGeom prst="rect">
              <a:avLst/>
            </a:prstGeom>
            <a:solidFill>
              <a:srgbClr val="1CABE2">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39289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389589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539889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4" name="tx144"/>
            <p:cNvSpPr/>
            <p:nvPr/>
          </p:nvSpPr>
          <p:spPr>
            <a:xfrm>
              <a:off x="690189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5" name="tx145"/>
            <p:cNvSpPr/>
            <p:nvPr/>
          </p:nvSpPr>
          <p:spPr>
            <a:xfrm>
              <a:off x="840489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6" name="tx146"/>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Laos (76%) was 13 percentage points lower than the global average (89%) and 15 percentage points lower than the average across all EAPR countries (91%).
National DTP1 coverage was 6 percentage points higher than in 2019 (70%).
This equates to 38,000 zero-dose children in 2024 compared to 49,000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690550"/>
              <a:ext cx="273659" cy="162593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457558"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153492" y="1794625"/>
              <a:ext cx="273659" cy="252186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595530"/>
              <a:ext cx="273659" cy="2720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363253"/>
              <a:ext cx="273659" cy="29532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330071"/>
              <a:ext cx="273659" cy="2986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80228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9415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9821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018548"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714482"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322614"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93074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23481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690550"/>
              <a:ext cx="273659" cy="1625938"/>
            </a:xfrm>
            <a:prstGeom prst="rect">
              <a:avLst/>
            </a:prstGeom>
            <a:solidFill>
              <a:srgbClr val="0083CF">
                <a:alpha val="100000"/>
              </a:srgbClr>
            </a:solidFill>
          </p:spPr>
          <p:txBody>
            <a:bodyPr/>
            <a:lstStyle/>
            <a:p/>
          </p:txBody>
        </p:sp>
        <p:sp>
          <p:nvSpPr>
            <p:cNvPr id="41" name="rc41"/>
            <p:cNvSpPr/>
            <p:nvPr/>
          </p:nvSpPr>
          <p:spPr>
            <a:xfrm>
              <a:off x="1457558" y="1794625"/>
              <a:ext cx="273659" cy="2521863"/>
            </a:xfrm>
            <a:prstGeom prst="rect">
              <a:avLst/>
            </a:prstGeom>
            <a:solidFill>
              <a:srgbClr val="0083CF">
                <a:alpha val="100000"/>
              </a:srgbClr>
            </a:solidFill>
          </p:spPr>
          <p:txBody>
            <a:bodyPr/>
            <a:lstStyle/>
            <a:p/>
          </p:txBody>
        </p:sp>
        <p:sp>
          <p:nvSpPr>
            <p:cNvPr id="42" name="rc42"/>
            <p:cNvSpPr/>
            <p:nvPr/>
          </p:nvSpPr>
          <p:spPr>
            <a:xfrm>
              <a:off x="1153492" y="1794625"/>
              <a:ext cx="273659" cy="2521863"/>
            </a:xfrm>
            <a:prstGeom prst="rect">
              <a:avLst/>
            </a:prstGeom>
            <a:solidFill>
              <a:srgbClr val="F26A21">
                <a:alpha val="100000"/>
              </a:srgbClr>
            </a:solidFill>
          </p:spPr>
          <p:txBody>
            <a:bodyPr/>
            <a:lstStyle/>
            <a:p/>
          </p:txBody>
        </p:sp>
        <p:sp>
          <p:nvSpPr>
            <p:cNvPr id="43" name="rc43"/>
            <p:cNvSpPr/>
            <p:nvPr/>
          </p:nvSpPr>
          <p:spPr>
            <a:xfrm>
              <a:off x="1761624" y="1595530"/>
              <a:ext cx="273659" cy="2720958"/>
            </a:xfrm>
            <a:prstGeom prst="rect">
              <a:avLst/>
            </a:prstGeom>
            <a:solidFill>
              <a:srgbClr val="0083CF">
                <a:alpha val="100000"/>
              </a:srgbClr>
            </a:solidFill>
          </p:spPr>
          <p:txBody>
            <a:bodyPr/>
            <a:lstStyle/>
            <a:p/>
          </p:txBody>
        </p:sp>
        <p:sp>
          <p:nvSpPr>
            <p:cNvPr id="44" name="rc44"/>
            <p:cNvSpPr/>
            <p:nvPr/>
          </p:nvSpPr>
          <p:spPr>
            <a:xfrm>
              <a:off x="2065690" y="1562348"/>
              <a:ext cx="273659" cy="2754140"/>
            </a:xfrm>
            <a:prstGeom prst="rect">
              <a:avLst/>
            </a:prstGeom>
            <a:solidFill>
              <a:srgbClr val="0083CF">
                <a:alpha val="100000"/>
              </a:srgbClr>
            </a:solidFill>
          </p:spPr>
          <p:txBody>
            <a:bodyPr/>
            <a:lstStyle/>
            <a:p/>
          </p:txBody>
        </p:sp>
        <p:sp>
          <p:nvSpPr>
            <p:cNvPr id="45" name="rc45"/>
            <p:cNvSpPr/>
            <p:nvPr/>
          </p:nvSpPr>
          <p:spPr>
            <a:xfrm>
              <a:off x="2977888" y="1330071"/>
              <a:ext cx="273659" cy="2986417"/>
            </a:xfrm>
            <a:prstGeom prst="rect">
              <a:avLst/>
            </a:prstGeom>
            <a:solidFill>
              <a:srgbClr val="0083CF">
                <a:alpha val="100000"/>
              </a:srgbClr>
            </a:solidFill>
          </p:spPr>
          <p:txBody>
            <a:bodyPr/>
            <a:lstStyle/>
            <a:p/>
          </p:txBody>
        </p:sp>
        <p:sp>
          <p:nvSpPr>
            <p:cNvPr id="46" name="rc46"/>
            <p:cNvSpPr/>
            <p:nvPr/>
          </p:nvSpPr>
          <p:spPr>
            <a:xfrm>
              <a:off x="3586020" y="1230524"/>
              <a:ext cx="273659" cy="3085964"/>
            </a:xfrm>
            <a:prstGeom prst="rect">
              <a:avLst/>
            </a:prstGeom>
            <a:solidFill>
              <a:srgbClr val="0083CF">
                <a:alpha val="100000"/>
              </a:srgbClr>
            </a:solidFill>
          </p:spPr>
          <p:txBody>
            <a:bodyPr/>
            <a:lstStyle/>
            <a:p/>
          </p:txBody>
        </p:sp>
        <p:sp>
          <p:nvSpPr>
            <p:cNvPr id="47" name="rc47"/>
            <p:cNvSpPr/>
            <p:nvPr/>
          </p:nvSpPr>
          <p:spPr>
            <a:xfrm>
              <a:off x="4802284" y="1130976"/>
              <a:ext cx="273659" cy="3185512"/>
            </a:xfrm>
            <a:prstGeom prst="rect">
              <a:avLst/>
            </a:prstGeom>
            <a:solidFill>
              <a:srgbClr val="0083CF">
                <a:alpha val="100000"/>
              </a:srgbClr>
            </a:solidFill>
          </p:spPr>
          <p:txBody>
            <a:bodyPr/>
            <a:lstStyle/>
            <a:p/>
          </p:txBody>
        </p:sp>
        <p:sp>
          <p:nvSpPr>
            <p:cNvPr id="48" name="rc48"/>
            <p:cNvSpPr/>
            <p:nvPr/>
          </p:nvSpPr>
          <p:spPr>
            <a:xfrm>
              <a:off x="5106350" y="1097794"/>
              <a:ext cx="273659" cy="3218694"/>
            </a:xfrm>
            <a:prstGeom prst="rect">
              <a:avLst/>
            </a:prstGeom>
            <a:solidFill>
              <a:srgbClr val="0083CF">
                <a:alpha val="100000"/>
              </a:srgbClr>
            </a:solidFill>
          </p:spPr>
          <p:txBody>
            <a:bodyPr/>
            <a:lstStyle/>
            <a:p/>
          </p:txBody>
        </p:sp>
        <p:sp>
          <p:nvSpPr>
            <p:cNvPr id="49" name="rc49"/>
            <p:cNvSpPr/>
            <p:nvPr/>
          </p:nvSpPr>
          <p:spPr>
            <a:xfrm>
              <a:off x="8755141" y="1031429"/>
              <a:ext cx="273659" cy="3285059"/>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108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7024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690550"/>
              <a:ext cx="188079" cy="188079"/>
            </a:xfrm>
            <a:custGeom>
              <a:avLst/>
              <a:pathLst>
                <a:path w="188079" h="188079">
                  <a:moveTo>
                    <a:pt x="177245" y="0"/>
                  </a:moveTo>
                  <a:lnTo>
                    <a:pt x="188079" y="0"/>
                  </a:lnTo>
                  <a:lnTo>
                    <a:pt x="0" y="188079"/>
                  </a:lnTo>
                  <a:lnTo>
                    <a:pt x="0" y="177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9426" y="2690550"/>
              <a:ext cx="79739" cy="79739"/>
            </a:xfrm>
            <a:custGeom>
              <a:avLst/>
              <a:pathLst>
                <a:path w="79739" h="79739">
                  <a:moveTo>
                    <a:pt x="68905" y="0"/>
                  </a:moveTo>
                  <a:lnTo>
                    <a:pt x="79739" y="0"/>
                  </a:lnTo>
                  <a:lnTo>
                    <a:pt x="0" y="79739"/>
                  </a:lnTo>
                  <a:lnTo>
                    <a:pt x="0" y="689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18776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57558" y="1794625"/>
              <a:ext cx="259193" cy="259193"/>
            </a:xfrm>
            <a:custGeom>
              <a:avLst/>
              <a:pathLst>
                <a:path w="259193" h="259193">
                  <a:moveTo>
                    <a:pt x="248359" y="0"/>
                  </a:moveTo>
                  <a:lnTo>
                    <a:pt x="259193" y="0"/>
                  </a:lnTo>
                  <a:lnTo>
                    <a:pt x="0" y="259193"/>
                  </a:lnTo>
                  <a:lnTo>
                    <a:pt x="0" y="248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57558" y="1794625"/>
              <a:ext cx="150854" cy="150854"/>
            </a:xfrm>
            <a:custGeom>
              <a:avLst/>
              <a:pathLst>
                <a:path w="150854" h="150854">
                  <a:moveTo>
                    <a:pt x="140020" y="0"/>
                  </a:moveTo>
                  <a:lnTo>
                    <a:pt x="150854" y="0"/>
                  </a:lnTo>
                  <a:lnTo>
                    <a:pt x="0" y="150854"/>
                  </a:lnTo>
                  <a:lnTo>
                    <a:pt x="0" y="140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57558" y="1794625"/>
              <a:ext cx="42514" cy="42514"/>
            </a:xfrm>
            <a:custGeom>
              <a:avLst/>
              <a:pathLst>
                <a:path w="42514" h="42514">
                  <a:moveTo>
                    <a:pt x="31680" y="0"/>
                  </a:moveTo>
                  <a:lnTo>
                    <a:pt x="42514" y="0"/>
                  </a:lnTo>
                  <a:lnTo>
                    <a:pt x="0" y="42514"/>
                  </a:lnTo>
                  <a:lnTo>
                    <a:pt x="0" y="316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53492" y="20733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53492" y="19650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53492" y="18567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53492" y="1794625"/>
              <a:ext cx="238241" cy="238241"/>
            </a:xfrm>
            <a:custGeom>
              <a:avLst/>
              <a:pathLst>
                <a:path w="238241" h="238241">
                  <a:moveTo>
                    <a:pt x="227407" y="0"/>
                  </a:moveTo>
                  <a:lnTo>
                    <a:pt x="238241" y="0"/>
                  </a:lnTo>
                  <a:lnTo>
                    <a:pt x="0" y="238241"/>
                  </a:lnTo>
                  <a:lnTo>
                    <a:pt x="0" y="227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53492" y="1794625"/>
              <a:ext cx="129901" cy="129901"/>
            </a:xfrm>
            <a:custGeom>
              <a:avLst/>
              <a:pathLst>
                <a:path w="129901" h="129901">
                  <a:moveTo>
                    <a:pt x="119067" y="0"/>
                  </a:moveTo>
                  <a:lnTo>
                    <a:pt x="129901" y="0"/>
                  </a:lnTo>
                  <a:lnTo>
                    <a:pt x="0" y="129901"/>
                  </a:lnTo>
                  <a:lnTo>
                    <a:pt x="0" y="119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53492" y="1794625"/>
              <a:ext cx="21562" cy="21562"/>
            </a:xfrm>
            <a:custGeom>
              <a:avLst/>
              <a:pathLst>
                <a:path w="21562" h="21562">
                  <a:moveTo>
                    <a:pt x="10728" y="0"/>
                  </a:moveTo>
                  <a:lnTo>
                    <a:pt x="21562" y="0"/>
                  </a:lnTo>
                  <a:lnTo>
                    <a:pt x="0" y="21562"/>
                  </a:lnTo>
                  <a:lnTo>
                    <a:pt x="0" y="10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761624" y="1898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761624" y="1790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761624" y="1681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761624" y="1595530"/>
              <a:ext cx="262561" cy="262561"/>
            </a:xfrm>
            <a:custGeom>
              <a:avLst/>
              <a:pathLst>
                <a:path w="262561" h="262561">
                  <a:moveTo>
                    <a:pt x="251727" y="0"/>
                  </a:moveTo>
                  <a:lnTo>
                    <a:pt x="262561" y="0"/>
                  </a:lnTo>
                  <a:lnTo>
                    <a:pt x="0" y="262561"/>
                  </a:lnTo>
                  <a:lnTo>
                    <a:pt x="0" y="251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761624" y="1595530"/>
              <a:ext cx="154222" cy="154222"/>
            </a:xfrm>
            <a:custGeom>
              <a:avLst/>
              <a:pathLst>
                <a:path w="154222" h="154222">
                  <a:moveTo>
                    <a:pt x="143388" y="0"/>
                  </a:moveTo>
                  <a:lnTo>
                    <a:pt x="154222" y="0"/>
                  </a:lnTo>
                  <a:lnTo>
                    <a:pt x="0" y="154222"/>
                  </a:lnTo>
                  <a:lnTo>
                    <a:pt x="0" y="1433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761624" y="1595530"/>
              <a:ext cx="45882" cy="45882"/>
            </a:xfrm>
            <a:custGeom>
              <a:avLst/>
              <a:pathLst>
                <a:path w="45882" h="45882">
                  <a:moveTo>
                    <a:pt x="35048" y="0"/>
                  </a:moveTo>
                  <a:lnTo>
                    <a:pt x="45882" y="0"/>
                  </a:lnTo>
                  <a:lnTo>
                    <a:pt x="0" y="45882"/>
                  </a:lnTo>
                  <a:lnTo>
                    <a:pt x="0" y="350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25899" y="4303038"/>
              <a:ext cx="13450" cy="13450"/>
            </a:xfrm>
            <a:custGeom>
              <a:avLst/>
              <a:pathLst>
                <a:path w="13450" h="13450">
                  <a:moveTo>
                    <a:pt x="13450" y="0"/>
                  </a:moveTo>
                  <a:lnTo>
                    <a:pt x="13450" y="10833"/>
                  </a:lnTo>
                  <a:lnTo>
                    <a:pt x="10833" y="13450"/>
                  </a:lnTo>
                  <a:lnTo>
                    <a:pt x="0" y="1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217560" y="4194699"/>
              <a:ext cx="121789" cy="121789"/>
            </a:xfrm>
            <a:custGeom>
              <a:avLst/>
              <a:pathLst>
                <a:path w="121789" h="121789">
                  <a:moveTo>
                    <a:pt x="121789" y="0"/>
                  </a:moveTo>
                  <a:lnTo>
                    <a:pt x="121789" y="10833"/>
                  </a:lnTo>
                  <a:lnTo>
                    <a:pt x="10833" y="121789"/>
                  </a:lnTo>
                  <a:lnTo>
                    <a:pt x="0" y="1217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109220" y="4086359"/>
              <a:ext cx="230129" cy="230129"/>
            </a:xfrm>
            <a:custGeom>
              <a:avLst/>
              <a:pathLst>
                <a:path w="230129" h="230129">
                  <a:moveTo>
                    <a:pt x="230129" y="0"/>
                  </a:moveTo>
                  <a:lnTo>
                    <a:pt x="230129" y="10833"/>
                  </a:lnTo>
                  <a:lnTo>
                    <a:pt x="10833" y="230129"/>
                  </a:lnTo>
                  <a:lnTo>
                    <a:pt x="0" y="230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65690" y="39780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65690" y="38696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65690" y="37613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65690" y="36530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65690" y="35446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65690" y="34363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65690" y="33279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65690" y="32196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65690" y="31113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065690" y="30029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65690" y="28946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65690" y="27862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65690" y="26779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65690" y="25696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65690" y="24612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65690" y="23529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65690" y="22445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65690" y="21362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65690" y="20279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65690" y="19195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65690" y="18112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65690" y="17028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65690" y="15945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65690" y="1562348"/>
              <a:ext cx="208357" cy="208357"/>
            </a:xfrm>
            <a:custGeom>
              <a:avLst/>
              <a:pathLst>
                <a:path w="208357" h="208357">
                  <a:moveTo>
                    <a:pt x="197523" y="0"/>
                  </a:moveTo>
                  <a:lnTo>
                    <a:pt x="208357" y="0"/>
                  </a:lnTo>
                  <a:lnTo>
                    <a:pt x="0" y="208357"/>
                  </a:lnTo>
                  <a:lnTo>
                    <a:pt x="0" y="1975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65690" y="1562348"/>
              <a:ext cx="100017" cy="100017"/>
            </a:xfrm>
            <a:custGeom>
              <a:avLst/>
              <a:pathLst>
                <a:path w="100017" h="100017">
                  <a:moveTo>
                    <a:pt x="89183" y="0"/>
                  </a:moveTo>
                  <a:lnTo>
                    <a:pt x="100017" y="0"/>
                  </a:lnTo>
                  <a:lnTo>
                    <a:pt x="0" y="100017"/>
                  </a:lnTo>
                  <a:lnTo>
                    <a:pt x="0" y="89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977888" y="16574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977888" y="15490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977888" y="14407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977888" y="13323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977888" y="1330071"/>
              <a:ext cx="178472" cy="178472"/>
            </a:xfrm>
            <a:custGeom>
              <a:avLst/>
              <a:pathLst>
                <a:path w="178472" h="178472">
                  <a:moveTo>
                    <a:pt x="167639" y="0"/>
                  </a:moveTo>
                  <a:lnTo>
                    <a:pt x="178472" y="0"/>
                  </a:lnTo>
                  <a:lnTo>
                    <a:pt x="0" y="178472"/>
                  </a:lnTo>
                  <a:lnTo>
                    <a:pt x="0" y="167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977888" y="1330071"/>
              <a:ext cx="70133" cy="70133"/>
            </a:xfrm>
            <a:custGeom>
              <a:avLst/>
              <a:pathLst>
                <a:path w="70133" h="70133">
                  <a:moveTo>
                    <a:pt x="59299" y="0"/>
                  </a:moveTo>
                  <a:lnTo>
                    <a:pt x="70133" y="0"/>
                  </a:lnTo>
                  <a:lnTo>
                    <a:pt x="0" y="70133"/>
                  </a:lnTo>
                  <a:lnTo>
                    <a:pt x="0" y="5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586020" y="14826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586020" y="13742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586020" y="1265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586020" y="1230524"/>
              <a:ext cx="211585" cy="211585"/>
            </a:xfrm>
            <a:custGeom>
              <a:avLst/>
              <a:pathLst>
                <a:path w="211585" h="211585">
                  <a:moveTo>
                    <a:pt x="200751" y="0"/>
                  </a:moveTo>
                  <a:lnTo>
                    <a:pt x="211585" y="0"/>
                  </a:lnTo>
                  <a:lnTo>
                    <a:pt x="0" y="211585"/>
                  </a:lnTo>
                  <a:lnTo>
                    <a:pt x="0" y="2007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586020" y="1230524"/>
              <a:ext cx="103246" cy="103246"/>
            </a:xfrm>
            <a:custGeom>
              <a:avLst/>
              <a:pathLst>
                <a:path w="103246" h="103246">
                  <a:moveTo>
                    <a:pt x="92412" y="0"/>
                  </a:moveTo>
                  <a:lnTo>
                    <a:pt x="103246" y="0"/>
                  </a:lnTo>
                  <a:lnTo>
                    <a:pt x="0" y="103246"/>
                  </a:lnTo>
                  <a:lnTo>
                    <a:pt x="0" y="92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02284" y="12414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02284" y="1133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02284" y="1130976"/>
              <a:ext cx="178263" cy="178263"/>
            </a:xfrm>
            <a:custGeom>
              <a:avLst/>
              <a:pathLst>
                <a:path w="178263" h="178263">
                  <a:moveTo>
                    <a:pt x="167430" y="0"/>
                  </a:moveTo>
                  <a:lnTo>
                    <a:pt x="178263" y="0"/>
                  </a:lnTo>
                  <a:lnTo>
                    <a:pt x="0" y="178263"/>
                  </a:lnTo>
                  <a:lnTo>
                    <a:pt x="0" y="167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02284" y="1130976"/>
              <a:ext cx="69924" cy="69924"/>
            </a:xfrm>
            <a:custGeom>
              <a:avLst/>
              <a:pathLst>
                <a:path w="69924" h="69924">
                  <a:moveTo>
                    <a:pt x="59090" y="0"/>
                  </a:moveTo>
                  <a:lnTo>
                    <a:pt x="69924" y="0"/>
                  </a:lnTo>
                  <a:lnTo>
                    <a:pt x="0" y="69924"/>
                  </a:lnTo>
                  <a:lnTo>
                    <a:pt x="0" y="5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106350" y="11540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106350" y="1097794"/>
              <a:ext cx="232398" cy="232398"/>
            </a:xfrm>
            <a:custGeom>
              <a:avLst/>
              <a:pathLst>
                <a:path w="232398" h="232398">
                  <a:moveTo>
                    <a:pt x="221564" y="0"/>
                  </a:moveTo>
                  <a:lnTo>
                    <a:pt x="232398" y="0"/>
                  </a:lnTo>
                  <a:lnTo>
                    <a:pt x="0" y="232398"/>
                  </a:lnTo>
                  <a:lnTo>
                    <a:pt x="0" y="221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106350" y="1097794"/>
              <a:ext cx="124059" cy="124059"/>
            </a:xfrm>
            <a:custGeom>
              <a:avLst/>
              <a:pathLst>
                <a:path w="124059" h="124059">
                  <a:moveTo>
                    <a:pt x="113225" y="0"/>
                  </a:moveTo>
                  <a:lnTo>
                    <a:pt x="124059" y="0"/>
                  </a:lnTo>
                  <a:lnTo>
                    <a:pt x="0" y="124059"/>
                  </a:lnTo>
                  <a:lnTo>
                    <a:pt x="0" y="1132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106350" y="1097794"/>
              <a:ext cx="15719" cy="15719"/>
            </a:xfrm>
            <a:custGeom>
              <a:avLst/>
              <a:pathLst>
                <a:path w="15719" h="15719">
                  <a:moveTo>
                    <a:pt x="4885" y="0"/>
                  </a:moveTo>
                  <a:lnTo>
                    <a:pt x="15719" y="0"/>
                  </a:lnTo>
                  <a:lnTo>
                    <a:pt x="0" y="15719"/>
                  </a:lnTo>
                  <a:lnTo>
                    <a:pt x="0" y="4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934608" y="4222296"/>
              <a:ext cx="94192" cy="94192"/>
            </a:xfrm>
            <a:custGeom>
              <a:avLst/>
              <a:pathLst>
                <a:path w="94192" h="94192">
                  <a:moveTo>
                    <a:pt x="94192" y="0"/>
                  </a:moveTo>
                  <a:lnTo>
                    <a:pt x="94192" y="10833"/>
                  </a:lnTo>
                  <a:lnTo>
                    <a:pt x="10833" y="94192"/>
                  </a:lnTo>
                  <a:lnTo>
                    <a:pt x="0" y="941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826268" y="4113956"/>
              <a:ext cx="202532" cy="202532"/>
            </a:xfrm>
            <a:custGeom>
              <a:avLst/>
              <a:pathLst>
                <a:path w="202532" h="202532">
                  <a:moveTo>
                    <a:pt x="202532" y="0"/>
                  </a:moveTo>
                  <a:lnTo>
                    <a:pt x="202532" y="10833"/>
                  </a:lnTo>
                  <a:lnTo>
                    <a:pt x="10833" y="202532"/>
                  </a:lnTo>
                  <a:lnTo>
                    <a:pt x="0" y="202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755141" y="4005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755141" y="3897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755141" y="3788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755141" y="36805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755141" y="35722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755141" y="34639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755141" y="33555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55141" y="32472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755141" y="31389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755141" y="30305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755141" y="29222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755141" y="28138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55141" y="27055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755141" y="25972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755141" y="24888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755141" y="23805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755141" y="22721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755141" y="21638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755141" y="20555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755141" y="19471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755141" y="18388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755141" y="17304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755141" y="16221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755141" y="15138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755141" y="14054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755141" y="12971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755141" y="11887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755141" y="10804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755141" y="1031429"/>
              <a:ext cx="225175" cy="225175"/>
            </a:xfrm>
            <a:custGeom>
              <a:avLst/>
              <a:pathLst>
                <a:path w="225175" h="225175">
                  <a:moveTo>
                    <a:pt x="214341" y="0"/>
                  </a:moveTo>
                  <a:lnTo>
                    <a:pt x="225175" y="0"/>
                  </a:lnTo>
                  <a:lnTo>
                    <a:pt x="0" y="225175"/>
                  </a:lnTo>
                  <a:lnTo>
                    <a:pt x="0" y="2143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755141" y="1031429"/>
              <a:ext cx="116835" cy="116835"/>
            </a:xfrm>
            <a:custGeom>
              <a:avLst/>
              <a:pathLst>
                <a:path w="116835" h="116835">
                  <a:moveTo>
                    <a:pt x="106001" y="0"/>
                  </a:moveTo>
                  <a:lnTo>
                    <a:pt x="116835" y="0"/>
                  </a:lnTo>
                  <a:lnTo>
                    <a:pt x="0" y="116835"/>
                  </a:lnTo>
                  <a:lnTo>
                    <a:pt x="0" y="1060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755141" y="1031429"/>
              <a:ext cx="8496" cy="8496"/>
            </a:xfrm>
            <a:custGeom>
              <a:avLst/>
              <a:pathLst>
                <a:path w="8496" h="8496">
                  <a:moveTo>
                    <a:pt x="0" y="8496"/>
                  </a:moveTo>
                  <a:lnTo>
                    <a:pt x="0" y="0"/>
                  </a:lnTo>
                  <a:lnTo>
                    <a:pt x="84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rc334"/>
            <p:cNvSpPr/>
            <p:nvPr/>
          </p:nvSpPr>
          <p:spPr>
            <a:xfrm>
              <a:off x="849426" y="2690550"/>
              <a:ext cx="273659" cy="1625938"/>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1457558" y="1794625"/>
              <a:ext cx="273659" cy="2521863"/>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1153492" y="1794625"/>
              <a:ext cx="273659" cy="2521863"/>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1761624" y="1595530"/>
              <a:ext cx="273659" cy="2720958"/>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2065690" y="1562348"/>
              <a:ext cx="273659" cy="2754140"/>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2977888" y="1330071"/>
              <a:ext cx="273659" cy="2986417"/>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3586020" y="1230524"/>
              <a:ext cx="273659" cy="3085964"/>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4802284" y="1130976"/>
              <a:ext cx="273659" cy="3185512"/>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5106350" y="1097794"/>
              <a:ext cx="273659" cy="3218694"/>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8755141" y="1031429"/>
              <a:ext cx="273659" cy="3285059"/>
            </a:xfrm>
            <a:prstGeom prst="rect">
              <a:avLst/>
            </a:prstGeom>
            <a:ln w="1355" cap="flat">
              <a:solidFill>
                <a:srgbClr val="000000">
                  <a:alpha val="100000"/>
                </a:srgbClr>
              </a:solidFill>
              <a:prstDash val="solid"/>
              <a:miter/>
            </a:ln>
          </p:spPr>
          <p:txBody>
            <a:bodyPr/>
            <a:lstStyle/>
            <a:p/>
          </p:txBody>
        </p:sp>
        <p:sp>
          <p:nvSpPr>
            <p:cNvPr id="344" name="tx344"/>
            <p:cNvSpPr/>
            <p:nvPr/>
          </p:nvSpPr>
          <p:spPr>
            <a:xfrm>
              <a:off x="905870" y="25390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45" name="tx345"/>
            <p:cNvSpPr/>
            <p:nvPr/>
          </p:nvSpPr>
          <p:spPr>
            <a:xfrm>
              <a:off x="1514002"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6" name="tx346"/>
            <p:cNvSpPr/>
            <p:nvPr/>
          </p:nvSpPr>
          <p:spPr>
            <a:xfrm>
              <a:off x="120993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7" name="tx347"/>
            <p:cNvSpPr/>
            <p:nvPr/>
          </p:nvSpPr>
          <p:spPr>
            <a:xfrm>
              <a:off x="1818068" y="13783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8" name="tx348"/>
            <p:cNvSpPr/>
            <p:nvPr/>
          </p:nvSpPr>
          <p:spPr>
            <a:xfrm>
              <a:off x="2122134"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9" name="tx349"/>
            <p:cNvSpPr/>
            <p:nvPr/>
          </p:nvSpPr>
          <p:spPr>
            <a:xfrm>
              <a:off x="2426200"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0" name="tx350"/>
            <p:cNvSpPr/>
            <p:nvPr/>
          </p:nvSpPr>
          <p:spPr>
            <a:xfrm>
              <a:off x="2730266" y="11321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51" name="tx351"/>
            <p:cNvSpPr/>
            <p:nvPr/>
          </p:nvSpPr>
          <p:spPr>
            <a:xfrm>
              <a:off x="3034331" y="10969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2" name="tx352"/>
            <p:cNvSpPr/>
            <p:nvPr/>
          </p:nvSpPr>
          <p:spPr>
            <a:xfrm>
              <a:off x="333839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3" name="tx353"/>
            <p:cNvSpPr/>
            <p:nvPr/>
          </p:nvSpPr>
          <p:spPr>
            <a:xfrm>
              <a:off x="364246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4" name="tx354"/>
            <p:cNvSpPr/>
            <p:nvPr/>
          </p:nvSpPr>
          <p:spPr>
            <a:xfrm>
              <a:off x="394652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5" name="tx355"/>
            <p:cNvSpPr/>
            <p:nvPr/>
          </p:nvSpPr>
          <p:spPr>
            <a:xfrm>
              <a:off x="485872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25059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7" name="tx357"/>
            <p:cNvSpPr/>
            <p:nvPr/>
          </p:nvSpPr>
          <p:spPr>
            <a:xfrm>
              <a:off x="455466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8" name="tx358"/>
            <p:cNvSpPr/>
            <p:nvPr/>
          </p:nvSpPr>
          <p:spPr>
            <a:xfrm>
              <a:off x="516279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46685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6074991"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1" name="tx361"/>
            <p:cNvSpPr/>
            <p:nvPr/>
          </p:nvSpPr>
          <p:spPr>
            <a:xfrm>
              <a:off x="577092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3" name="tx363"/>
            <p:cNvSpPr/>
            <p:nvPr/>
          </p:nvSpPr>
          <p:spPr>
            <a:xfrm>
              <a:off x="668312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4" name="tx364"/>
            <p:cNvSpPr/>
            <p:nvPr/>
          </p:nvSpPr>
          <p:spPr>
            <a:xfrm>
              <a:off x="637905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698718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tx368"/>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9" name="tx369"/>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0" name="tx370"/>
            <p:cNvSpPr/>
            <p:nvPr/>
          </p:nvSpPr>
          <p:spPr>
            <a:xfrm>
              <a:off x="729125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1" name="pg371"/>
            <p:cNvSpPr/>
            <p:nvPr/>
          </p:nvSpPr>
          <p:spPr>
            <a:xfrm>
              <a:off x="923590" y="33990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956111" y="34312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pg373"/>
            <p:cNvSpPr/>
            <p:nvPr/>
          </p:nvSpPr>
          <p:spPr>
            <a:xfrm>
              <a:off x="1531722"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564243" y="29835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5" name="pg375"/>
            <p:cNvSpPr/>
            <p:nvPr/>
          </p:nvSpPr>
          <p:spPr>
            <a:xfrm>
              <a:off x="1227656"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260177" y="29819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7" name="pg377"/>
            <p:cNvSpPr/>
            <p:nvPr/>
          </p:nvSpPr>
          <p:spPr>
            <a:xfrm>
              <a:off x="1835788" y="285150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868309" y="28837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9" name="pg379"/>
            <p:cNvSpPr/>
            <p:nvPr/>
          </p:nvSpPr>
          <p:spPr>
            <a:xfrm>
              <a:off x="2139854"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172375" y="2867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1" name="pg381"/>
            <p:cNvSpPr/>
            <p:nvPr/>
          </p:nvSpPr>
          <p:spPr>
            <a:xfrm>
              <a:off x="3052051" y="27187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3084573" y="27523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366018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69270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5" name="pg385"/>
            <p:cNvSpPr/>
            <p:nvPr/>
          </p:nvSpPr>
          <p:spPr>
            <a:xfrm>
              <a:off x="4876447" y="26192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908969" y="26501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7" name="pg387"/>
            <p:cNvSpPr/>
            <p:nvPr/>
          </p:nvSpPr>
          <p:spPr>
            <a:xfrm>
              <a:off x="518051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5213035"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8799160" y="256945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831681" y="26003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1" name="tx39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2" name="tx39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3" name="tx39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4" name="tx39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5" name="tx39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6" name="tx39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97" name="tx397"/>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98" name="tx398"/>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9" name="tx399"/>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400" name="tx400"/>
            <p:cNvSpPr/>
            <p:nvPr/>
          </p:nvSpPr>
          <p:spPr>
            <a:xfrm rot="-5400000">
              <a:off x="1898768"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401" name="tx401"/>
            <p:cNvSpPr/>
            <p:nvPr/>
          </p:nvSpPr>
          <p:spPr>
            <a:xfrm rot="-5400000">
              <a:off x="2245535"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402" name="tx402"/>
            <p:cNvSpPr/>
            <p:nvPr/>
          </p:nvSpPr>
          <p:spPr>
            <a:xfrm rot="-5400000">
              <a:off x="2437220"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403" name="tx403"/>
            <p:cNvSpPr/>
            <p:nvPr/>
          </p:nvSpPr>
          <p:spPr>
            <a:xfrm rot="-5400000">
              <a:off x="2794629"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404" name="tx404"/>
            <p:cNvSpPr/>
            <p:nvPr/>
          </p:nvSpPr>
          <p:spPr>
            <a:xfrm rot="-5400000">
              <a:off x="2900673"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405" name="tx405"/>
            <p:cNvSpPr/>
            <p:nvPr/>
          </p:nvSpPr>
          <p:spPr>
            <a:xfrm rot="-5400000">
              <a:off x="3432536"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6" name="tx406"/>
            <p:cNvSpPr/>
            <p:nvPr/>
          </p:nvSpPr>
          <p:spPr>
            <a:xfrm rot="-5400000">
              <a:off x="392299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7" name="tx407"/>
            <p:cNvSpPr/>
            <p:nvPr/>
          </p:nvSpPr>
          <p:spPr>
            <a:xfrm rot="-5400000">
              <a:off x="411665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408" name="tx408"/>
            <p:cNvSpPr/>
            <p:nvPr/>
          </p:nvSpPr>
          <p:spPr>
            <a:xfrm rot="-5400000">
              <a:off x="4296507"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409" name="tx409"/>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10" name="tx410"/>
            <p:cNvSpPr/>
            <p:nvPr/>
          </p:nvSpPr>
          <p:spPr>
            <a:xfrm rot="-5400000">
              <a:off x="5058971"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11" name="tx411"/>
            <p:cNvSpPr/>
            <p:nvPr/>
          </p:nvSpPr>
          <p:spPr>
            <a:xfrm rot="-5400000">
              <a:off x="5249087"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12" name="tx412"/>
            <p:cNvSpPr/>
            <p:nvPr/>
          </p:nvSpPr>
          <p:spPr>
            <a:xfrm rot="-5400000">
              <a:off x="5445820"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3" name="tx413"/>
            <p:cNvSpPr/>
            <p:nvPr/>
          </p:nvSpPr>
          <p:spPr>
            <a:xfrm rot="-5400000">
              <a:off x="564988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414" name="tx414"/>
            <p:cNvSpPr/>
            <p:nvPr/>
          </p:nvSpPr>
          <p:spPr>
            <a:xfrm rot="-5400000">
              <a:off x="5864661"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15" name="tx415"/>
            <p:cNvSpPr/>
            <p:nvPr/>
          </p:nvSpPr>
          <p:spPr>
            <a:xfrm rot="-5400000">
              <a:off x="6569444"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6" name="tx41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17" name="tx417"/>
            <p:cNvSpPr/>
            <p:nvPr/>
          </p:nvSpPr>
          <p:spPr>
            <a:xfrm rot="-5400000">
              <a:off x="7227166"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8" name="tx418"/>
            <p:cNvSpPr/>
            <p:nvPr/>
          </p:nvSpPr>
          <p:spPr>
            <a:xfrm rot="-5400000">
              <a:off x="7496239"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19" name="tx419"/>
            <p:cNvSpPr/>
            <p:nvPr/>
          </p:nvSpPr>
          <p:spPr>
            <a:xfrm rot="-5400000">
              <a:off x="7756751"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420" name="tx420"/>
            <p:cNvSpPr/>
            <p:nvPr/>
          </p:nvSpPr>
          <p:spPr>
            <a:xfrm rot="-5400000">
              <a:off x="8071083"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21" name="tx421"/>
            <p:cNvSpPr/>
            <p:nvPr/>
          </p:nvSpPr>
          <p:spPr>
            <a:xfrm rot="-5400000">
              <a:off x="8377434"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22" name="tx422"/>
            <p:cNvSpPr/>
            <p:nvPr/>
          </p:nvSpPr>
          <p:spPr>
            <a:xfrm rot="-5400000">
              <a:off x="860390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23" name="tx42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4" name="rc424"/>
            <p:cNvSpPr/>
            <p:nvPr/>
          </p:nvSpPr>
          <p:spPr>
            <a:xfrm>
              <a:off x="4247114" y="6114116"/>
              <a:ext cx="219455" cy="219455"/>
            </a:xfrm>
            <a:prstGeom prst="rect">
              <a:avLst/>
            </a:prstGeom>
            <a:solidFill>
              <a:srgbClr val="FFFFFF">
                <a:alpha val="100000"/>
              </a:srgbClr>
            </a:solidFill>
          </p:spPr>
          <p:txBody>
            <a:bodyPr/>
            <a:lstStyle/>
            <a:p/>
          </p:txBody>
        </p:sp>
        <p:sp>
          <p:nvSpPr>
            <p:cNvPr id="425" name="pg42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rc43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1" name="tx43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2" name="tx432"/>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EAPR, 2024</a:t>
              </a:r>
            </a:p>
          </p:txBody>
        </p:sp>
        <p:sp>
          <p:nvSpPr>
            <p:cNvPr id="433" name="tx43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4" name="tx43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2024, Laos ranked number 2 out of 27 countries for lowest DTP1 coverage (based on tied ranks).
Laos was in the top 10 countries with the most zero-dose children (rank=6).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737948" y="3918744"/>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035212"/>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281762"/>
              <a:ext cx="4155057" cy="565040"/>
            </a:xfrm>
            <a:custGeom>
              <a:avLst/>
              <a:pathLst>
                <a:path w="4155057" h="565040">
                  <a:moveTo>
                    <a:pt x="0" y="565040"/>
                  </a:moveTo>
                  <a:lnTo>
                    <a:pt x="13990" y="565040"/>
                  </a:lnTo>
                  <a:lnTo>
                    <a:pt x="27980" y="565040"/>
                  </a:lnTo>
                  <a:lnTo>
                    <a:pt x="41970" y="565040"/>
                  </a:lnTo>
                  <a:lnTo>
                    <a:pt x="55960" y="565040"/>
                  </a:lnTo>
                  <a:lnTo>
                    <a:pt x="69950" y="565040"/>
                  </a:lnTo>
                  <a:lnTo>
                    <a:pt x="83940" y="565040"/>
                  </a:lnTo>
                  <a:lnTo>
                    <a:pt x="97930" y="565040"/>
                  </a:lnTo>
                  <a:lnTo>
                    <a:pt x="111920" y="565040"/>
                  </a:lnTo>
                  <a:lnTo>
                    <a:pt x="125910" y="565040"/>
                  </a:lnTo>
                  <a:lnTo>
                    <a:pt x="139900" y="565040"/>
                  </a:lnTo>
                  <a:lnTo>
                    <a:pt x="153891" y="565040"/>
                  </a:lnTo>
                  <a:lnTo>
                    <a:pt x="167881" y="565040"/>
                  </a:lnTo>
                  <a:lnTo>
                    <a:pt x="181871" y="565040"/>
                  </a:lnTo>
                  <a:lnTo>
                    <a:pt x="195861" y="565040"/>
                  </a:lnTo>
                  <a:lnTo>
                    <a:pt x="209851" y="565040"/>
                  </a:lnTo>
                  <a:lnTo>
                    <a:pt x="223841" y="565040"/>
                  </a:lnTo>
                  <a:lnTo>
                    <a:pt x="237831" y="565040"/>
                  </a:lnTo>
                  <a:lnTo>
                    <a:pt x="251821" y="565040"/>
                  </a:lnTo>
                  <a:lnTo>
                    <a:pt x="265811" y="565040"/>
                  </a:lnTo>
                  <a:lnTo>
                    <a:pt x="279801" y="565040"/>
                  </a:lnTo>
                  <a:lnTo>
                    <a:pt x="293791" y="565040"/>
                  </a:lnTo>
                  <a:lnTo>
                    <a:pt x="307782" y="565040"/>
                  </a:lnTo>
                  <a:lnTo>
                    <a:pt x="321772" y="565040"/>
                  </a:lnTo>
                  <a:lnTo>
                    <a:pt x="335762" y="565040"/>
                  </a:lnTo>
                  <a:lnTo>
                    <a:pt x="349752" y="565040"/>
                  </a:lnTo>
                  <a:lnTo>
                    <a:pt x="363742" y="565040"/>
                  </a:lnTo>
                  <a:lnTo>
                    <a:pt x="377732" y="565040"/>
                  </a:lnTo>
                  <a:lnTo>
                    <a:pt x="391722" y="565040"/>
                  </a:lnTo>
                  <a:lnTo>
                    <a:pt x="405712" y="565040"/>
                  </a:lnTo>
                  <a:lnTo>
                    <a:pt x="419702" y="565040"/>
                  </a:lnTo>
                  <a:lnTo>
                    <a:pt x="433692" y="565040"/>
                  </a:lnTo>
                  <a:lnTo>
                    <a:pt x="447682" y="565040"/>
                  </a:lnTo>
                  <a:lnTo>
                    <a:pt x="461673" y="565040"/>
                  </a:lnTo>
                  <a:lnTo>
                    <a:pt x="475663" y="565040"/>
                  </a:lnTo>
                  <a:lnTo>
                    <a:pt x="489653" y="565040"/>
                  </a:lnTo>
                  <a:lnTo>
                    <a:pt x="503643" y="565040"/>
                  </a:lnTo>
                  <a:lnTo>
                    <a:pt x="517633" y="565040"/>
                  </a:lnTo>
                  <a:lnTo>
                    <a:pt x="531623" y="565040"/>
                  </a:lnTo>
                  <a:lnTo>
                    <a:pt x="545613" y="565040"/>
                  </a:lnTo>
                  <a:lnTo>
                    <a:pt x="559603" y="565040"/>
                  </a:lnTo>
                  <a:lnTo>
                    <a:pt x="573593" y="565040"/>
                  </a:lnTo>
                  <a:lnTo>
                    <a:pt x="587583" y="565040"/>
                  </a:lnTo>
                  <a:lnTo>
                    <a:pt x="601574" y="565040"/>
                  </a:lnTo>
                  <a:lnTo>
                    <a:pt x="615564" y="565040"/>
                  </a:lnTo>
                  <a:lnTo>
                    <a:pt x="629554" y="565040"/>
                  </a:lnTo>
                  <a:lnTo>
                    <a:pt x="643544" y="565040"/>
                  </a:lnTo>
                  <a:lnTo>
                    <a:pt x="657534" y="565040"/>
                  </a:lnTo>
                  <a:lnTo>
                    <a:pt x="671524" y="565040"/>
                  </a:lnTo>
                  <a:lnTo>
                    <a:pt x="685514" y="565040"/>
                  </a:lnTo>
                  <a:lnTo>
                    <a:pt x="699504" y="565040"/>
                  </a:lnTo>
                  <a:lnTo>
                    <a:pt x="713494" y="565040"/>
                  </a:lnTo>
                  <a:lnTo>
                    <a:pt x="727484" y="565040"/>
                  </a:lnTo>
                  <a:lnTo>
                    <a:pt x="741474" y="565040"/>
                  </a:lnTo>
                  <a:lnTo>
                    <a:pt x="755465" y="565040"/>
                  </a:lnTo>
                  <a:lnTo>
                    <a:pt x="769455" y="565040"/>
                  </a:lnTo>
                  <a:lnTo>
                    <a:pt x="783445" y="565040"/>
                  </a:lnTo>
                  <a:lnTo>
                    <a:pt x="797435" y="565040"/>
                  </a:lnTo>
                  <a:lnTo>
                    <a:pt x="811425" y="565040"/>
                  </a:lnTo>
                  <a:lnTo>
                    <a:pt x="825415" y="565040"/>
                  </a:lnTo>
                  <a:lnTo>
                    <a:pt x="839405" y="565040"/>
                  </a:lnTo>
                  <a:lnTo>
                    <a:pt x="853395" y="565040"/>
                  </a:lnTo>
                  <a:lnTo>
                    <a:pt x="867385" y="565040"/>
                  </a:lnTo>
                  <a:lnTo>
                    <a:pt x="881375" y="565040"/>
                  </a:lnTo>
                  <a:lnTo>
                    <a:pt x="895365" y="565040"/>
                  </a:lnTo>
                  <a:lnTo>
                    <a:pt x="909356" y="565040"/>
                  </a:lnTo>
                  <a:lnTo>
                    <a:pt x="923346" y="565040"/>
                  </a:lnTo>
                  <a:lnTo>
                    <a:pt x="937336" y="565040"/>
                  </a:lnTo>
                  <a:lnTo>
                    <a:pt x="951326" y="565040"/>
                  </a:lnTo>
                  <a:lnTo>
                    <a:pt x="965316" y="565040"/>
                  </a:lnTo>
                  <a:lnTo>
                    <a:pt x="979306" y="565040"/>
                  </a:lnTo>
                  <a:lnTo>
                    <a:pt x="993296" y="565040"/>
                  </a:lnTo>
                  <a:lnTo>
                    <a:pt x="1007286" y="565040"/>
                  </a:lnTo>
                  <a:lnTo>
                    <a:pt x="1021276" y="565040"/>
                  </a:lnTo>
                  <a:lnTo>
                    <a:pt x="1035266" y="565040"/>
                  </a:lnTo>
                  <a:lnTo>
                    <a:pt x="1049256" y="565040"/>
                  </a:lnTo>
                  <a:lnTo>
                    <a:pt x="1063247" y="565040"/>
                  </a:lnTo>
                  <a:lnTo>
                    <a:pt x="1077237" y="565040"/>
                  </a:lnTo>
                  <a:lnTo>
                    <a:pt x="1091227" y="565040"/>
                  </a:lnTo>
                  <a:lnTo>
                    <a:pt x="1105217" y="565040"/>
                  </a:lnTo>
                  <a:lnTo>
                    <a:pt x="1119207" y="565040"/>
                  </a:lnTo>
                  <a:lnTo>
                    <a:pt x="1133197" y="565040"/>
                  </a:lnTo>
                  <a:lnTo>
                    <a:pt x="1147187" y="565040"/>
                  </a:lnTo>
                  <a:lnTo>
                    <a:pt x="1161177" y="565040"/>
                  </a:lnTo>
                  <a:lnTo>
                    <a:pt x="1175167" y="565040"/>
                  </a:lnTo>
                  <a:lnTo>
                    <a:pt x="1189157" y="565040"/>
                  </a:lnTo>
                  <a:lnTo>
                    <a:pt x="1203148" y="565040"/>
                  </a:lnTo>
                  <a:lnTo>
                    <a:pt x="1217138" y="565040"/>
                  </a:lnTo>
                  <a:lnTo>
                    <a:pt x="1231128" y="565040"/>
                  </a:lnTo>
                  <a:lnTo>
                    <a:pt x="1245118" y="565040"/>
                  </a:lnTo>
                  <a:lnTo>
                    <a:pt x="1259108" y="565040"/>
                  </a:lnTo>
                  <a:lnTo>
                    <a:pt x="1273098" y="565040"/>
                  </a:lnTo>
                  <a:lnTo>
                    <a:pt x="1287088" y="565040"/>
                  </a:lnTo>
                  <a:lnTo>
                    <a:pt x="1301078" y="565040"/>
                  </a:lnTo>
                  <a:lnTo>
                    <a:pt x="1315068" y="565040"/>
                  </a:lnTo>
                  <a:lnTo>
                    <a:pt x="1329058" y="565040"/>
                  </a:lnTo>
                  <a:lnTo>
                    <a:pt x="1343048" y="565040"/>
                  </a:lnTo>
                  <a:lnTo>
                    <a:pt x="1357039" y="565040"/>
                  </a:lnTo>
                  <a:lnTo>
                    <a:pt x="1371029" y="565040"/>
                  </a:lnTo>
                  <a:lnTo>
                    <a:pt x="1385019" y="565040"/>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504869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278853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3541987"/>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37" name="pl3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918807"/>
              <a:ext cx="4155057" cy="564724"/>
            </a:xfrm>
            <a:custGeom>
              <a:avLst/>
              <a:pathLst>
                <a:path w="4155057" h="564724">
                  <a:moveTo>
                    <a:pt x="0" y="188157"/>
                  </a:moveTo>
                  <a:lnTo>
                    <a:pt x="13990" y="188157"/>
                  </a:lnTo>
                  <a:lnTo>
                    <a:pt x="27980" y="188157"/>
                  </a:lnTo>
                  <a:lnTo>
                    <a:pt x="41970" y="188157"/>
                  </a:lnTo>
                  <a:lnTo>
                    <a:pt x="55960" y="188157"/>
                  </a:lnTo>
                  <a:lnTo>
                    <a:pt x="69950" y="188157"/>
                  </a:lnTo>
                  <a:lnTo>
                    <a:pt x="83940" y="188157"/>
                  </a:lnTo>
                  <a:lnTo>
                    <a:pt x="97930" y="188157"/>
                  </a:lnTo>
                  <a:lnTo>
                    <a:pt x="111920" y="188157"/>
                  </a:lnTo>
                  <a:lnTo>
                    <a:pt x="125910" y="188157"/>
                  </a:lnTo>
                  <a:lnTo>
                    <a:pt x="139900" y="188157"/>
                  </a:lnTo>
                  <a:lnTo>
                    <a:pt x="153891" y="188157"/>
                  </a:lnTo>
                  <a:lnTo>
                    <a:pt x="167881" y="188157"/>
                  </a:lnTo>
                  <a:lnTo>
                    <a:pt x="181871" y="188157"/>
                  </a:lnTo>
                  <a:lnTo>
                    <a:pt x="195861" y="188157"/>
                  </a:lnTo>
                  <a:lnTo>
                    <a:pt x="209851" y="188157"/>
                  </a:lnTo>
                  <a:lnTo>
                    <a:pt x="223841" y="188157"/>
                  </a:lnTo>
                  <a:lnTo>
                    <a:pt x="237831" y="188157"/>
                  </a:lnTo>
                  <a:lnTo>
                    <a:pt x="251821" y="188157"/>
                  </a:lnTo>
                  <a:lnTo>
                    <a:pt x="265811" y="188157"/>
                  </a:lnTo>
                  <a:lnTo>
                    <a:pt x="279801" y="188157"/>
                  </a:lnTo>
                  <a:lnTo>
                    <a:pt x="293791" y="188157"/>
                  </a:lnTo>
                  <a:lnTo>
                    <a:pt x="307782" y="188157"/>
                  </a:lnTo>
                  <a:lnTo>
                    <a:pt x="321772" y="188157"/>
                  </a:lnTo>
                  <a:lnTo>
                    <a:pt x="335762" y="188157"/>
                  </a:lnTo>
                  <a:lnTo>
                    <a:pt x="349752" y="188157"/>
                  </a:lnTo>
                  <a:lnTo>
                    <a:pt x="363742" y="188157"/>
                  </a:lnTo>
                  <a:lnTo>
                    <a:pt x="377732" y="188157"/>
                  </a:lnTo>
                  <a:lnTo>
                    <a:pt x="391722" y="188157"/>
                  </a:lnTo>
                  <a:lnTo>
                    <a:pt x="405712" y="188157"/>
                  </a:lnTo>
                  <a:lnTo>
                    <a:pt x="419702" y="188157"/>
                  </a:lnTo>
                  <a:lnTo>
                    <a:pt x="433692" y="188157"/>
                  </a:lnTo>
                  <a:lnTo>
                    <a:pt x="447682" y="188157"/>
                  </a:lnTo>
                  <a:lnTo>
                    <a:pt x="461673" y="188157"/>
                  </a:lnTo>
                  <a:lnTo>
                    <a:pt x="475663" y="188157"/>
                  </a:lnTo>
                  <a:lnTo>
                    <a:pt x="489653" y="188157"/>
                  </a:lnTo>
                  <a:lnTo>
                    <a:pt x="503643" y="188157"/>
                  </a:lnTo>
                  <a:lnTo>
                    <a:pt x="517633" y="188157"/>
                  </a:lnTo>
                  <a:lnTo>
                    <a:pt x="531623" y="188157"/>
                  </a:lnTo>
                  <a:lnTo>
                    <a:pt x="545613" y="188157"/>
                  </a:lnTo>
                  <a:lnTo>
                    <a:pt x="559603" y="188157"/>
                  </a:lnTo>
                  <a:lnTo>
                    <a:pt x="573593" y="188157"/>
                  </a:lnTo>
                  <a:lnTo>
                    <a:pt x="587583" y="188157"/>
                  </a:lnTo>
                  <a:lnTo>
                    <a:pt x="601574" y="188157"/>
                  </a:lnTo>
                  <a:lnTo>
                    <a:pt x="615564" y="188157"/>
                  </a:lnTo>
                  <a:lnTo>
                    <a:pt x="629554" y="188157"/>
                  </a:lnTo>
                  <a:lnTo>
                    <a:pt x="643544" y="188157"/>
                  </a:lnTo>
                  <a:lnTo>
                    <a:pt x="657534" y="188157"/>
                  </a:lnTo>
                  <a:lnTo>
                    <a:pt x="671524" y="188157"/>
                  </a:lnTo>
                  <a:lnTo>
                    <a:pt x="685514" y="188157"/>
                  </a:lnTo>
                  <a:lnTo>
                    <a:pt x="699504" y="188157"/>
                  </a:lnTo>
                  <a:lnTo>
                    <a:pt x="713494" y="188157"/>
                  </a:lnTo>
                  <a:lnTo>
                    <a:pt x="727484" y="188157"/>
                  </a:lnTo>
                  <a:lnTo>
                    <a:pt x="741474" y="188157"/>
                  </a:lnTo>
                  <a:lnTo>
                    <a:pt x="755465" y="188157"/>
                  </a:lnTo>
                  <a:lnTo>
                    <a:pt x="769455" y="188157"/>
                  </a:lnTo>
                  <a:lnTo>
                    <a:pt x="783445" y="188157"/>
                  </a:lnTo>
                  <a:lnTo>
                    <a:pt x="797435" y="188157"/>
                  </a:lnTo>
                  <a:lnTo>
                    <a:pt x="811425" y="188157"/>
                  </a:lnTo>
                  <a:lnTo>
                    <a:pt x="825415" y="188157"/>
                  </a:lnTo>
                  <a:lnTo>
                    <a:pt x="839405" y="188157"/>
                  </a:lnTo>
                  <a:lnTo>
                    <a:pt x="853395" y="188157"/>
                  </a:lnTo>
                  <a:lnTo>
                    <a:pt x="867385" y="188157"/>
                  </a:lnTo>
                  <a:lnTo>
                    <a:pt x="881375" y="188157"/>
                  </a:lnTo>
                  <a:lnTo>
                    <a:pt x="895365" y="188157"/>
                  </a:lnTo>
                  <a:lnTo>
                    <a:pt x="909356" y="188157"/>
                  </a:lnTo>
                  <a:lnTo>
                    <a:pt x="923346" y="188157"/>
                  </a:lnTo>
                  <a:lnTo>
                    <a:pt x="937336" y="188157"/>
                  </a:lnTo>
                  <a:lnTo>
                    <a:pt x="951326" y="188157"/>
                  </a:lnTo>
                  <a:lnTo>
                    <a:pt x="965316" y="188157"/>
                  </a:lnTo>
                  <a:lnTo>
                    <a:pt x="979306" y="188157"/>
                  </a:lnTo>
                  <a:lnTo>
                    <a:pt x="993296" y="188157"/>
                  </a:lnTo>
                  <a:lnTo>
                    <a:pt x="1007286" y="188157"/>
                  </a:lnTo>
                  <a:lnTo>
                    <a:pt x="1021276" y="188157"/>
                  </a:lnTo>
                  <a:lnTo>
                    <a:pt x="1035266" y="188157"/>
                  </a:lnTo>
                  <a:lnTo>
                    <a:pt x="1049256" y="188157"/>
                  </a:lnTo>
                  <a:lnTo>
                    <a:pt x="1063247" y="188157"/>
                  </a:lnTo>
                  <a:lnTo>
                    <a:pt x="1077237" y="188157"/>
                  </a:lnTo>
                  <a:lnTo>
                    <a:pt x="1091227" y="188157"/>
                  </a:lnTo>
                  <a:lnTo>
                    <a:pt x="1105217" y="188157"/>
                  </a:lnTo>
                  <a:lnTo>
                    <a:pt x="1119207" y="188157"/>
                  </a:lnTo>
                  <a:lnTo>
                    <a:pt x="1133197" y="188157"/>
                  </a:lnTo>
                  <a:lnTo>
                    <a:pt x="1147187" y="188157"/>
                  </a:lnTo>
                  <a:lnTo>
                    <a:pt x="1161177" y="188157"/>
                  </a:lnTo>
                  <a:lnTo>
                    <a:pt x="1175167" y="188157"/>
                  </a:lnTo>
                  <a:lnTo>
                    <a:pt x="1189157" y="188157"/>
                  </a:lnTo>
                  <a:lnTo>
                    <a:pt x="1203148" y="188157"/>
                  </a:lnTo>
                  <a:lnTo>
                    <a:pt x="1217138" y="188157"/>
                  </a:lnTo>
                  <a:lnTo>
                    <a:pt x="1231128" y="188157"/>
                  </a:lnTo>
                  <a:lnTo>
                    <a:pt x="1245118" y="188157"/>
                  </a:lnTo>
                  <a:lnTo>
                    <a:pt x="1259108" y="188157"/>
                  </a:lnTo>
                  <a:lnTo>
                    <a:pt x="1273098" y="188157"/>
                  </a:lnTo>
                  <a:lnTo>
                    <a:pt x="1287088" y="188157"/>
                  </a:lnTo>
                  <a:lnTo>
                    <a:pt x="1301078" y="188157"/>
                  </a:lnTo>
                  <a:lnTo>
                    <a:pt x="1315068" y="188157"/>
                  </a:lnTo>
                  <a:lnTo>
                    <a:pt x="1329058" y="188157"/>
                  </a:lnTo>
                  <a:lnTo>
                    <a:pt x="1343048" y="188157"/>
                  </a:lnTo>
                  <a:lnTo>
                    <a:pt x="1357039" y="188157"/>
                  </a:lnTo>
                  <a:lnTo>
                    <a:pt x="1371029" y="188157"/>
                  </a:lnTo>
                  <a:lnTo>
                    <a:pt x="1385019" y="188157"/>
                  </a:lnTo>
                  <a:lnTo>
                    <a:pt x="1385019" y="188283"/>
                  </a:lnTo>
                  <a:lnTo>
                    <a:pt x="1399009" y="188305"/>
                  </a:lnTo>
                  <a:lnTo>
                    <a:pt x="1412999" y="188331"/>
                  </a:lnTo>
                  <a:lnTo>
                    <a:pt x="1426989" y="188362"/>
                  </a:lnTo>
                  <a:lnTo>
                    <a:pt x="1440979" y="188398"/>
                  </a:lnTo>
                  <a:lnTo>
                    <a:pt x="1454969" y="188440"/>
                  </a:lnTo>
                  <a:lnTo>
                    <a:pt x="1468959" y="188490"/>
                  </a:lnTo>
                  <a:lnTo>
                    <a:pt x="1482949" y="188548"/>
                  </a:lnTo>
                  <a:lnTo>
                    <a:pt x="1496939" y="188617"/>
                  </a:lnTo>
                  <a:lnTo>
                    <a:pt x="1510930" y="188697"/>
                  </a:lnTo>
                  <a:lnTo>
                    <a:pt x="1524920" y="188792"/>
                  </a:lnTo>
                  <a:lnTo>
                    <a:pt x="1538910" y="188903"/>
                  </a:lnTo>
                  <a:lnTo>
                    <a:pt x="1552900" y="189034"/>
                  </a:lnTo>
                  <a:lnTo>
                    <a:pt x="1566890" y="189187"/>
                  </a:lnTo>
                  <a:lnTo>
                    <a:pt x="1580880" y="189367"/>
                  </a:lnTo>
                  <a:lnTo>
                    <a:pt x="1594870" y="189579"/>
                  </a:lnTo>
                  <a:lnTo>
                    <a:pt x="1608860" y="189827"/>
                  </a:lnTo>
                  <a:lnTo>
                    <a:pt x="1622850" y="190118"/>
                  </a:lnTo>
                  <a:lnTo>
                    <a:pt x="1636840" y="190460"/>
                  </a:lnTo>
                  <a:lnTo>
                    <a:pt x="1650830" y="190861"/>
                  </a:lnTo>
                  <a:lnTo>
                    <a:pt x="1664821" y="191332"/>
                  </a:lnTo>
                  <a:lnTo>
                    <a:pt x="1678811" y="191883"/>
                  </a:lnTo>
                  <a:lnTo>
                    <a:pt x="1692801" y="192529"/>
                  </a:lnTo>
                  <a:lnTo>
                    <a:pt x="1706791" y="193286"/>
                  </a:lnTo>
                  <a:lnTo>
                    <a:pt x="1720781" y="194171"/>
                  </a:lnTo>
                  <a:lnTo>
                    <a:pt x="1734771" y="195206"/>
                  </a:lnTo>
                  <a:lnTo>
                    <a:pt x="1748761" y="196416"/>
                  </a:lnTo>
                  <a:lnTo>
                    <a:pt x="1762751" y="197827"/>
                  </a:lnTo>
                  <a:lnTo>
                    <a:pt x="1776741" y="199472"/>
                  </a:lnTo>
                  <a:lnTo>
                    <a:pt x="1790731" y="201388"/>
                  </a:lnTo>
                  <a:lnTo>
                    <a:pt x="1804722" y="203613"/>
                  </a:lnTo>
                  <a:lnTo>
                    <a:pt x="1818712" y="206195"/>
                  </a:lnTo>
                  <a:lnTo>
                    <a:pt x="1832702" y="209182"/>
                  </a:lnTo>
                  <a:lnTo>
                    <a:pt x="1846692" y="212630"/>
                  </a:lnTo>
                  <a:lnTo>
                    <a:pt x="1860682" y="216599"/>
                  </a:lnTo>
                  <a:lnTo>
                    <a:pt x="1874672" y="221151"/>
                  </a:lnTo>
                  <a:lnTo>
                    <a:pt x="1888662" y="226352"/>
                  </a:lnTo>
                  <a:lnTo>
                    <a:pt x="1902652" y="232267"/>
                  </a:lnTo>
                  <a:lnTo>
                    <a:pt x="1916642" y="238961"/>
                  </a:lnTo>
                  <a:lnTo>
                    <a:pt x="1930632" y="246492"/>
                  </a:lnTo>
                  <a:lnTo>
                    <a:pt x="1944622" y="254911"/>
                  </a:lnTo>
                  <a:lnTo>
                    <a:pt x="1958613" y="264255"/>
                  </a:lnTo>
                  <a:lnTo>
                    <a:pt x="1972603" y="274542"/>
                  </a:lnTo>
                  <a:lnTo>
                    <a:pt x="1986593" y="285769"/>
                  </a:lnTo>
                  <a:lnTo>
                    <a:pt x="2000583" y="297902"/>
                  </a:lnTo>
                  <a:lnTo>
                    <a:pt x="2014573" y="310881"/>
                  </a:lnTo>
                  <a:lnTo>
                    <a:pt x="2028563" y="324610"/>
                  </a:lnTo>
                  <a:lnTo>
                    <a:pt x="2042553" y="338963"/>
                  </a:lnTo>
                  <a:lnTo>
                    <a:pt x="2056543" y="353785"/>
                  </a:lnTo>
                  <a:lnTo>
                    <a:pt x="2070533" y="368898"/>
                  </a:lnTo>
                  <a:lnTo>
                    <a:pt x="2084523" y="384109"/>
                  </a:lnTo>
                  <a:lnTo>
                    <a:pt x="2098513" y="399222"/>
                  </a:lnTo>
                  <a:lnTo>
                    <a:pt x="2112504" y="414044"/>
                  </a:lnTo>
                  <a:lnTo>
                    <a:pt x="2126494" y="428397"/>
                  </a:lnTo>
                  <a:lnTo>
                    <a:pt x="2140484" y="442126"/>
                  </a:lnTo>
                  <a:lnTo>
                    <a:pt x="2154474" y="455105"/>
                  </a:lnTo>
                  <a:lnTo>
                    <a:pt x="2168464" y="467239"/>
                  </a:lnTo>
                  <a:lnTo>
                    <a:pt x="2182454" y="478465"/>
                  </a:lnTo>
                  <a:lnTo>
                    <a:pt x="2196444" y="488752"/>
                  </a:lnTo>
                  <a:lnTo>
                    <a:pt x="2210434" y="498096"/>
                  </a:lnTo>
                  <a:lnTo>
                    <a:pt x="2224424" y="506515"/>
                  </a:lnTo>
                  <a:lnTo>
                    <a:pt x="2238414" y="514047"/>
                  </a:lnTo>
                  <a:lnTo>
                    <a:pt x="2252404" y="520740"/>
                  </a:lnTo>
                  <a:lnTo>
                    <a:pt x="2266395" y="526656"/>
                  </a:lnTo>
                  <a:lnTo>
                    <a:pt x="2280385" y="531856"/>
                  </a:lnTo>
                  <a:lnTo>
                    <a:pt x="2294375" y="536408"/>
                  </a:lnTo>
                  <a:lnTo>
                    <a:pt x="2308365" y="540377"/>
                  </a:lnTo>
                  <a:lnTo>
                    <a:pt x="2322355" y="543825"/>
                  </a:lnTo>
                  <a:lnTo>
                    <a:pt x="2336345" y="546813"/>
                  </a:lnTo>
                  <a:lnTo>
                    <a:pt x="2350335" y="549394"/>
                  </a:lnTo>
                  <a:lnTo>
                    <a:pt x="2364325" y="551620"/>
                  </a:lnTo>
                  <a:lnTo>
                    <a:pt x="2378315" y="553535"/>
                  </a:lnTo>
                  <a:lnTo>
                    <a:pt x="2392305" y="555180"/>
                  </a:lnTo>
                  <a:lnTo>
                    <a:pt x="2406296" y="556592"/>
                  </a:lnTo>
                  <a:lnTo>
                    <a:pt x="2420286" y="557801"/>
                  </a:lnTo>
                  <a:lnTo>
                    <a:pt x="2434276" y="558836"/>
                  </a:lnTo>
                  <a:lnTo>
                    <a:pt x="2448266" y="559722"/>
                  </a:lnTo>
                  <a:lnTo>
                    <a:pt x="2462256" y="560478"/>
                  </a:lnTo>
                  <a:lnTo>
                    <a:pt x="2476246" y="561124"/>
                  </a:lnTo>
                  <a:lnTo>
                    <a:pt x="2490236" y="561676"/>
                  </a:lnTo>
                  <a:lnTo>
                    <a:pt x="2504226" y="562146"/>
                  </a:lnTo>
                  <a:lnTo>
                    <a:pt x="2518216" y="562547"/>
                  </a:lnTo>
                  <a:lnTo>
                    <a:pt x="2532206" y="562889"/>
                  </a:lnTo>
                  <a:lnTo>
                    <a:pt x="2546196" y="563180"/>
                  </a:lnTo>
                  <a:lnTo>
                    <a:pt x="2560187" y="563429"/>
                  </a:lnTo>
                  <a:lnTo>
                    <a:pt x="2574177" y="563640"/>
                  </a:lnTo>
                  <a:lnTo>
                    <a:pt x="2588167" y="563820"/>
                  </a:lnTo>
                  <a:lnTo>
                    <a:pt x="2602157" y="563974"/>
                  </a:lnTo>
                  <a:lnTo>
                    <a:pt x="2616147" y="564104"/>
                  </a:lnTo>
                  <a:lnTo>
                    <a:pt x="2630137" y="564215"/>
                  </a:lnTo>
                  <a:lnTo>
                    <a:pt x="2644127" y="564310"/>
                  </a:lnTo>
                  <a:lnTo>
                    <a:pt x="2658117" y="564391"/>
                  </a:lnTo>
                  <a:lnTo>
                    <a:pt x="2672107" y="564459"/>
                  </a:lnTo>
                  <a:lnTo>
                    <a:pt x="2686097" y="564518"/>
                  </a:lnTo>
                  <a:lnTo>
                    <a:pt x="2700087" y="564567"/>
                  </a:lnTo>
                  <a:lnTo>
                    <a:pt x="2714078" y="564609"/>
                  </a:lnTo>
                  <a:lnTo>
                    <a:pt x="2728068" y="564645"/>
                  </a:lnTo>
                  <a:lnTo>
                    <a:pt x="2742058" y="564676"/>
                  </a:lnTo>
                  <a:lnTo>
                    <a:pt x="2756048" y="564702"/>
                  </a:lnTo>
                  <a:lnTo>
                    <a:pt x="2770038" y="564724"/>
                  </a:lnTo>
                  <a:lnTo>
                    <a:pt x="2770038" y="564661"/>
                  </a:lnTo>
                  <a:lnTo>
                    <a:pt x="2784028" y="564628"/>
                  </a:lnTo>
                  <a:lnTo>
                    <a:pt x="2798018" y="564589"/>
                  </a:lnTo>
                  <a:lnTo>
                    <a:pt x="2812008" y="564543"/>
                  </a:lnTo>
                  <a:lnTo>
                    <a:pt x="2825998" y="564489"/>
                  </a:lnTo>
                  <a:lnTo>
                    <a:pt x="2839988" y="564426"/>
                  </a:lnTo>
                  <a:lnTo>
                    <a:pt x="2853978" y="564351"/>
                  </a:lnTo>
                  <a:lnTo>
                    <a:pt x="2867969" y="564264"/>
                  </a:lnTo>
                  <a:lnTo>
                    <a:pt x="2881959" y="564161"/>
                  </a:lnTo>
                  <a:lnTo>
                    <a:pt x="2895949" y="564040"/>
                  </a:lnTo>
                  <a:lnTo>
                    <a:pt x="2909939" y="563898"/>
                  </a:lnTo>
                  <a:lnTo>
                    <a:pt x="2923929" y="563731"/>
                  </a:lnTo>
                  <a:lnTo>
                    <a:pt x="2937919" y="563535"/>
                  </a:lnTo>
                  <a:lnTo>
                    <a:pt x="2951909" y="563305"/>
                  </a:lnTo>
                  <a:lnTo>
                    <a:pt x="2965899" y="563035"/>
                  </a:lnTo>
                  <a:lnTo>
                    <a:pt x="2979889" y="562718"/>
                  </a:lnTo>
                  <a:lnTo>
                    <a:pt x="2993879" y="562345"/>
                  </a:lnTo>
                  <a:lnTo>
                    <a:pt x="3007870" y="561908"/>
                  </a:lnTo>
                  <a:lnTo>
                    <a:pt x="3021860" y="561395"/>
                  </a:lnTo>
                  <a:lnTo>
                    <a:pt x="3035850" y="560794"/>
                  </a:lnTo>
                  <a:lnTo>
                    <a:pt x="3049840" y="560088"/>
                  </a:lnTo>
                  <a:lnTo>
                    <a:pt x="3063830" y="559261"/>
                  </a:lnTo>
                  <a:lnTo>
                    <a:pt x="3077820" y="558292"/>
                  </a:lnTo>
                  <a:lnTo>
                    <a:pt x="3091810" y="557157"/>
                  </a:lnTo>
                  <a:lnTo>
                    <a:pt x="3105800" y="555829"/>
                  </a:lnTo>
                  <a:lnTo>
                    <a:pt x="3119790" y="554276"/>
                  </a:lnTo>
                  <a:lnTo>
                    <a:pt x="3133780" y="552462"/>
                  </a:lnTo>
                  <a:lnTo>
                    <a:pt x="3147770" y="550345"/>
                  </a:lnTo>
                  <a:lnTo>
                    <a:pt x="3161761" y="547877"/>
                  </a:lnTo>
                  <a:lnTo>
                    <a:pt x="3175751" y="545004"/>
                  </a:lnTo>
                  <a:lnTo>
                    <a:pt x="3189741" y="541666"/>
                  </a:lnTo>
                  <a:lnTo>
                    <a:pt x="3203731" y="537794"/>
                  </a:lnTo>
                  <a:lnTo>
                    <a:pt x="3217721" y="533313"/>
                  </a:lnTo>
                  <a:lnTo>
                    <a:pt x="3231711" y="528140"/>
                  </a:lnTo>
                  <a:lnTo>
                    <a:pt x="3245701" y="522187"/>
                  </a:lnTo>
                  <a:lnTo>
                    <a:pt x="3259691" y="515359"/>
                  </a:lnTo>
                  <a:lnTo>
                    <a:pt x="3273681" y="507558"/>
                  </a:lnTo>
                  <a:lnTo>
                    <a:pt x="3287671" y="498685"/>
                  </a:lnTo>
                  <a:lnTo>
                    <a:pt x="3301661" y="488645"/>
                  </a:lnTo>
                  <a:lnTo>
                    <a:pt x="3315652" y="477347"/>
                  </a:lnTo>
                  <a:lnTo>
                    <a:pt x="3329642" y="464719"/>
                  </a:lnTo>
                  <a:lnTo>
                    <a:pt x="3343632" y="450703"/>
                  </a:lnTo>
                  <a:lnTo>
                    <a:pt x="3357622" y="435272"/>
                  </a:lnTo>
                  <a:lnTo>
                    <a:pt x="3371612" y="418433"/>
                  </a:lnTo>
                  <a:lnTo>
                    <a:pt x="3385602" y="400232"/>
                  </a:lnTo>
                  <a:lnTo>
                    <a:pt x="3399592" y="380764"/>
                  </a:lnTo>
                  <a:lnTo>
                    <a:pt x="3413582" y="360170"/>
                  </a:lnTo>
                  <a:lnTo>
                    <a:pt x="3427572" y="338641"/>
                  </a:lnTo>
                  <a:lnTo>
                    <a:pt x="3441562" y="316408"/>
                  </a:lnTo>
                  <a:lnTo>
                    <a:pt x="3455552" y="293739"/>
                  </a:lnTo>
                  <a:lnTo>
                    <a:pt x="3469543" y="270921"/>
                  </a:lnTo>
                  <a:lnTo>
                    <a:pt x="3483533" y="248252"/>
                  </a:lnTo>
                  <a:lnTo>
                    <a:pt x="3497523" y="226019"/>
                  </a:lnTo>
                  <a:lnTo>
                    <a:pt x="3511513" y="204490"/>
                  </a:lnTo>
                  <a:lnTo>
                    <a:pt x="3525503" y="183897"/>
                  </a:lnTo>
                  <a:lnTo>
                    <a:pt x="3539493" y="164428"/>
                  </a:lnTo>
                  <a:lnTo>
                    <a:pt x="3553483" y="146228"/>
                  </a:lnTo>
                  <a:lnTo>
                    <a:pt x="3567473" y="129388"/>
                  </a:lnTo>
                  <a:lnTo>
                    <a:pt x="3581463" y="113958"/>
                  </a:lnTo>
                  <a:lnTo>
                    <a:pt x="3595453" y="99942"/>
                  </a:lnTo>
                  <a:lnTo>
                    <a:pt x="3609444" y="87313"/>
                  </a:lnTo>
                  <a:lnTo>
                    <a:pt x="3623434" y="76016"/>
                  </a:lnTo>
                  <a:lnTo>
                    <a:pt x="3637424" y="65975"/>
                  </a:lnTo>
                  <a:lnTo>
                    <a:pt x="3651414" y="57102"/>
                  </a:lnTo>
                  <a:lnTo>
                    <a:pt x="3665404" y="49301"/>
                  </a:lnTo>
                  <a:lnTo>
                    <a:pt x="3679394" y="42473"/>
                  </a:lnTo>
                  <a:lnTo>
                    <a:pt x="3693384" y="36520"/>
                  </a:lnTo>
                  <a:lnTo>
                    <a:pt x="3707374" y="31348"/>
                  </a:lnTo>
                  <a:lnTo>
                    <a:pt x="3721364" y="26867"/>
                  </a:lnTo>
                  <a:lnTo>
                    <a:pt x="3735354" y="22995"/>
                  </a:lnTo>
                  <a:lnTo>
                    <a:pt x="3749344" y="19656"/>
                  </a:lnTo>
                  <a:lnTo>
                    <a:pt x="3763335" y="16783"/>
                  </a:lnTo>
                  <a:lnTo>
                    <a:pt x="3777325" y="14315"/>
                  </a:lnTo>
                  <a:lnTo>
                    <a:pt x="3791315" y="12198"/>
                  </a:lnTo>
                  <a:lnTo>
                    <a:pt x="3805305" y="10384"/>
                  </a:lnTo>
                  <a:lnTo>
                    <a:pt x="3819295" y="8831"/>
                  </a:lnTo>
                  <a:lnTo>
                    <a:pt x="3833285" y="7503"/>
                  </a:lnTo>
                  <a:lnTo>
                    <a:pt x="3847275" y="6369"/>
                  </a:lnTo>
                  <a:lnTo>
                    <a:pt x="3861265" y="5400"/>
                  </a:lnTo>
                  <a:lnTo>
                    <a:pt x="3875255" y="4572"/>
                  </a:lnTo>
                  <a:lnTo>
                    <a:pt x="3889245" y="3867"/>
                  </a:lnTo>
                  <a:lnTo>
                    <a:pt x="3903235" y="3265"/>
                  </a:lnTo>
                  <a:lnTo>
                    <a:pt x="3917226" y="2752"/>
                  </a:lnTo>
                  <a:lnTo>
                    <a:pt x="3931216" y="2315"/>
                  </a:lnTo>
                  <a:lnTo>
                    <a:pt x="3945206" y="1943"/>
                  </a:lnTo>
                  <a:lnTo>
                    <a:pt x="3959196" y="1625"/>
                  </a:lnTo>
                  <a:lnTo>
                    <a:pt x="3973186" y="1355"/>
                  </a:lnTo>
                  <a:lnTo>
                    <a:pt x="3987176" y="1125"/>
                  </a:lnTo>
                  <a:lnTo>
                    <a:pt x="4001166" y="929"/>
                  </a:lnTo>
                  <a:lnTo>
                    <a:pt x="4015156" y="763"/>
                  </a:lnTo>
                  <a:lnTo>
                    <a:pt x="4029146" y="621"/>
                  </a:lnTo>
                  <a:lnTo>
                    <a:pt x="4043136" y="500"/>
                  </a:lnTo>
                  <a:lnTo>
                    <a:pt x="4057126" y="397"/>
                  </a:lnTo>
                  <a:lnTo>
                    <a:pt x="4071117" y="309"/>
                  </a:lnTo>
                  <a:lnTo>
                    <a:pt x="4085107" y="235"/>
                  </a:lnTo>
                  <a:lnTo>
                    <a:pt x="4099097" y="172"/>
                  </a:lnTo>
                  <a:lnTo>
                    <a:pt x="4113087" y="118"/>
                  </a:lnTo>
                  <a:lnTo>
                    <a:pt x="4127077" y="72"/>
                  </a:lnTo>
                  <a:lnTo>
                    <a:pt x="4141067" y="33"/>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46866"/>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F26A21">
                  <a:alpha val="100000"/>
                </a:srgbClr>
              </a:solidFill>
              <a:prstDash val="solid"/>
              <a:round/>
            </a:ln>
          </p:spPr>
          <p:txBody>
            <a:bodyPr/>
            <a:lstStyle/>
            <a:p/>
          </p:txBody>
        </p:sp>
        <p:sp>
          <p:nvSpPr>
            <p:cNvPr id="40" name="pl40"/>
            <p:cNvSpPr/>
            <p:nvPr/>
          </p:nvSpPr>
          <p:spPr>
            <a:xfrm>
              <a:off x="2737948" y="2223622"/>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567"/>
                  </a:lnTo>
                  <a:lnTo>
                    <a:pt x="1399009" y="376567"/>
                  </a:lnTo>
                  <a:lnTo>
                    <a:pt x="1412999" y="376567"/>
                  </a:lnTo>
                  <a:lnTo>
                    <a:pt x="1426989" y="376567"/>
                  </a:lnTo>
                  <a:lnTo>
                    <a:pt x="1440979" y="376567"/>
                  </a:lnTo>
                  <a:lnTo>
                    <a:pt x="1454969" y="376567"/>
                  </a:lnTo>
                  <a:lnTo>
                    <a:pt x="1468959" y="376567"/>
                  </a:lnTo>
                  <a:lnTo>
                    <a:pt x="1482949" y="376567"/>
                  </a:lnTo>
                  <a:lnTo>
                    <a:pt x="1496939" y="376567"/>
                  </a:lnTo>
                  <a:lnTo>
                    <a:pt x="1510930" y="376567"/>
                  </a:lnTo>
                  <a:lnTo>
                    <a:pt x="1524920" y="376567"/>
                  </a:lnTo>
                  <a:lnTo>
                    <a:pt x="1538910" y="376567"/>
                  </a:lnTo>
                  <a:lnTo>
                    <a:pt x="1552900" y="376567"/>
                  </a:lnTo>
                  <a:lnTo>
                    <a:pt x="1566890" y="376567"/>
                  </a:lnTo>
                  <a:lnTo>
                    <a:pt x="1580880" y="376567"/>
                  </a:lnTo>
                  <a:lnTo>
                    <a:pt x="1594870" y="376567"/>
                  </a:lnTo>
                  <a:lnTo>
                    <a:pt x="1608860" y="376567"/>
                  </a:lnTo>
                  <a:lnTo>
                    <a:pt x="1622850" y="376567"/>
                  </a:lnTo>
                  <a:lnTo>
                    <a:pt x="1636840" y="376567"/>
                  </a:lnTo>
                  <a:lnTo>
                    <a:pt x="1650830" y="376567"/>
                  </a:lnTo>
                  <a:lnTo>
                    <a:pt x="1664821" y="376567"/>
                  </a:lnTo>
                  <a:lnTo>
                    <a:pt x="1678811" y="376567"/>
                  </a:lnTo>
                  <a:lnTo>
                    <a:pt x="1692801" y="376567"/>
                  </a:lnTo>
                  <a:lnTo>
                    <a:pt x="1706791" y="376567"/>
                  </a:lnTo>
                  <a:lnTo>
                    <a:pt x="1720781" y="376567"/>
                  </a:lnTo>
                  <a:lnTo>
                    <a:pt x="1734771" y="376567"/>
                  </a:lnTo>
                  <a:lnTo>
                    <a:pt x="1748761" y="376567"/>
                  </a:lnTo>
                  <a:lnTo>
                    <a:pt x="1762751" y="376567"/>
                  </a:lnTo>
                  <a:lnTo>
                    <a:pt x="1776741" y="376567"/>
                  </a:lnTo>
                  <a:lnTo>
                    <a:pt x="1790731" y="376567"/>
                  </a:lnTo>
                  <a:lnTo>
                    <a:pt x="1804722" y="376567"/>
                  </a:lnTo>
                  <a:lnTo>
                    <a:pt x="1818712" y="376567"/>
                  </a:lnTo>
                  <a:lnTo>
                    <a:pt x="1832702" y="376567"/>
                  </a:lnTo>
                  <a:lnTo>
                    <a:pt x="1846692" y="376567"/>
                  </a:lnTo>
                  <a:lnTo>
                    <a:pt x="1860682" y="376567"/>
                  </a:lnTo>
                  <a:lnTo>
                    <a:pt x="1874672" y="376567"/>
                  </a:lnTo>
                  <a:lnTo>
                    <a:pt x="1888662" y="376567"/>
                  </a:lnTo>
                  <a:lnTo>
                    <a:pt x="1902652" y="376567"/>
                  </a:lnTo>
                  <a:lnTo>
                    <a:pt x="1916642" y="376567"/>
                  </a:lnTo>
                  <a:lnTo>
                    <a:pt x="1930632" y="376567"/>
                  </a:lnTo>
                  <a:lnTo>
                    <a:pt x="1944622" y="376567"/>
                  </a:lnTo>
                  <a:lnTo>
                    <a:pt x="1958613" y="376567"/>
                  </a:lnTo>
                  <a:lnTo>
                    <a:pt x="1972603" y="376567"/>
                  </a:lnTo>
                  <a:lnTo>
                    <a:pt x="1986593" y="376567"/>
                  </a:lnTo>
                  <a:lnTo>
                    <a:pt x="2000583" y="376567"/>
                  </a:lnTo>
                  <a:lnTo>
                    <a:pt x="2014573" y="376567"/>
                  </a:lnTo>
                  <a:lnTo>
                    <a:pt x="2028563" y="376567"/>
                  </a:lnTo>
                  <a:lnTo>
                    <a:pt x="2042553" y="376567"/>
                  </a:lnTo>
                  <a:lnTo>
                    <a:pt x="2056543" y="376567"/>
                  </a:lnTo>
                  <a:lnTo>
                    <a:pt x="2070533" y="376567"/>
                  </a:lnTo>
                  <a:lnTo>
                    <a:pt x="2084523" y="376567"/>
                  </a:lnTo>
                  <a:lnTo>
                    <a:pt x="2098513" y="376567"/>
                  </a:lnTo>
                  <a:lnTo>
                    <a:pt x="2112504" y="376567"/>
                  </a:lnTo>
                  <a:lnTo>
                    <a:pt x="2126494" y="376567"/>
                  </a:lnTo>
                  <a:lnTo>
                    <a:pt x="2140484" y="376567"/>
                  </a:lnTo>
                  <a:lnTo>
                    <a:pt x="2154474" y="376567"/>
                  </a:lnTo>
                  <a:lnTo>
                    <a:pt x="2168464" y="376567"/>
                  </a:lnTo>
                  <a:lnTo>
                    <a:pt x="2182454" y="376567"/>
                  </a:lnTo>
                  <a:lnTo>
                    <a:pt x="2196444" y="376567"/>
                  </a:lnTo>
                  <a:lnTo>
                    <a:pt x="2210434" y="376567"/>
                  </a:lnTo>
                  <a:lnTo>
                    <a:pt x="2224424" y="376567"/>
                  </a:lnTo>
                  <a:lnTo>
                    <a:pt x="2238414" y="376567"/>
                  </a:lnTo>
                  <a:lnTo>
                    <a:pt x="2252404" y="376567"/>
                  </a:lnTo>
                  <a:lnTo>
                    <a:pt x="2266395" y="376567"/>
                  </a:lnTo>
                  <a:lnTo>
                    <a:pt x="2280385" y="376567"/>
                  </a:lnTo>
                  <a:lnTo>
                    <a:pt x="2294375" y="376567"/>
                  </a:lnTo>
                  <a:lnTo>
                    <a:pt x="2308365" y="376567"/>
                  </a:lnTo>
                  <a:lnTo>
                    <a:pt x="2322355" y="376567"/>
                  </a:lnTo>
                  <a:lnTo>
                    <a:pt x="2336345" y="376567"/>
                  </a:lnTo>
                  <a:lnTo>
                    <a:pt x="2350335" y="376567"/>
                  </a:lnTo>
                  <a:lnTo>
                    <a:pt x="2364325" y="376567"/>
                  </a:lnTo>
                  <a:lnTo>
                    <a:pt x="2378315" y="376567"/>
                  </a:lnTo>
                  <a:lnTo>
                    <a:pt x="2392305" y="376567"/>
                  </a:lnTo>
                  <a:lnTo>
                    <a:pt x="2406296" y="376567"/>
                  </a:lnTo>
                  <a:lnTo>
                    <a:pt x="2420286" y="376567"/>
                  </a:lnTo>
                  <a:lnTo>
                    <a:pt x="2434276" y="376567"/>
                  </a:lnTo>
                  <a:lnTo>
                    <a:pt x="2448266" y="376567"/>
                  </a:lnTo>
                  <a:lnTo>
                    <a:pt x="2462256" y="376567"/>
                  </a:lnTo>
                  <a:lnTo>
                    <a:pt x="2476246" y="376567"/>
                  </a:lnTo>
                  <a:lnTo>
                    <a:pt x="2490236" y="376567"/>
                  </a:lnTo>
                  <a:lnTo>
                    <a:pt x="2504226" y="376567"/>
                  </a:lnTo>
                  <a:lnTo>
                    <a:pt x="2518216" y="376567"/>
                  </a:lnTo>
                  <a:lnTo>
                    <a:pt x="2532206" y="376567"/>
                  </a:lnTo>
                  <a:lnTo>
                    <a:pt x="2546196" y="376567"/>
                  </a:lnTo>
                  <a:lnTo>
                    <a:pt x="2560187" y="376567"/>
                  </a:lnTo>
                  <a:lnTo>
                    <a:pt x="2574177" y="376567"/>
                  </a:lnTo>
                  <a:lnTo>
                    <a:pt x="2588167" y="376567"/>
                  </a:lnTo>
                  <a:lnTo>
                    <a:pt x="2602157" y="376567"/>
                  </a:lnTo>
                  <a:lnTo>
                    <a:pt x="2616147" y="376567"/>
                  </a:lnTo>
                  <a:lnTo>
                    <a:pt x="2630137" y="376567"/>
                  </a:lnTo>
                  <a:lnTo>
                    <a:pt x="2644127" y="376567"/>
                  </a:lnTo>
                  <a:lnTo>
                    <a:pt x="2658117" y="376567"/>
                  </a:lnTo>
                  <a:lnTo>
                    <a:pt x="2672107" y="376567"/>
                  </a:lnTo>
                  <a:lnTo>
                    <a:pt x="2686097" y="376567"/>
                  </a:lnTo>
                  <a:lnTo>
                    <a:pt x="2700087" y="376567"/>
                  </a:lnTo>
                  <a:lnTo>
                    <a:pt x="2714078" y="376567"/>
                  </a:lnTo>
                  <a:lnTo>
                    <a:pt x="2728068" y="376567"/>
                  </a:lnTo>
                  <a:lnTo>
                    <a:pt x="2742058" y="376567"/>
                  </a:lnTo>
                  <a:lnTo>
                    <a:pt x="2756048" y="376567"/>
                  </a:lnTo>
                  <a:lnTo>
                    <a:pt x="2770038" y="376567"/>
                  </a:lnTo>
                  <a:lnTo>
                    <a:pt x="2770038" y="376440"/>
                  </a:lnTo>
                  <a:lnTo>
                    <a:pt x="2784028" y="376418"/>
                  </a:lnTo>
                  <a:lnTo>
                    <a:pt x="2798018" y="376392"/>
                  </a:lnTo>
                  <a:lnTo>
                    <a:pt x="2812008" y="376362"/>
                  </a:lnTo>
                  <a:lnTo>
                    <a:pt x="2825998" y="376326"/>
                  </a:lnTo>
                  <a:lnTo>
                    <a:pt x="2839988" y="376284"/>
                  </a:lnTo>
                  <a:lnTo>
                    <a:pt x="2853978" y="376234"/>
                  </a:lnTo>
                  <a:lnTo>
                    <a:pt x="2867969" y="376176"/>
                  </a:lnTo>
                  <a:lnTo>
                    <a:pt x="2881959" y="376107"/>
                  </a:lnTo>
                  <a:lnTo>
                    <a:pt x="2895949" y="376026"/>
                  </a:lnTo>
                  <a:lnTo>
                    <a:pt x="2909939" y="375932"/>
                  </a:lnTo>
                  <a:lnTo>
                    <a:pt x="2923929" y="375821"/>
                  </a:lnTo>
                  <a:lnTo>
                    <a:pt x="2937919" y="375690"/>
                  </a:lnTo>
                  <a:lnTo>
                    <a:pt x="2951909" y="375537"/>
                  </a:lnTo>
                  <a:lnTo>
                    <a:pt x="2965899" y="375357"/>
                  </a:lnTo>
                  <a:lnTo>
                    <a:pt x="2979889" y="375145"/>
                  </a:lnTo>
                  <a:lnTo>
                    <a:pt x="2993879" y="374897"/>
                  </a:lnTo>
                  <a:lnTo>
                    <a:pt x="3007870" y="374605"/>
                  </a:lnTo>
                  <a:lnTo>
                    <a:pt x="3021860" y="374263"/>
                  </a:lnTo>
                  <a:lnTo>
                    <a:pt x="3035850" y="373862"/>
                  </a:lnTo>
                  <a:lnTo>
                    <a:pt x="3049840" y="373392"/>
                  </a:lnTo>
                  <a:lnTo>
                    <a:pt x="3063830" y="372840"/>
                  </a:lnTo>
                  <a:lnTo>
                    <a:pt x="3077820" y="372194"/>
                  </a:lnTo>
                  <a:lnTo>
                    <a:pt x="3091810" y="371438"/>
                  </a:lnTo>
                  <a:lnTo>
                    <a:pt x="3105800" y="370553"/>
                  </a:lnTo>
                  <a:lnTo>
                    <a:pt x="3119790" y="369517"/>
                  </a:lnTo>
                  <a:lnTo>
                    <a:pt x="3133780" y="368308"/>
                  </a:lnTo>
                  <a:lnTo>
                    <a:pt x="3147770" y="366896"/>
                  </a:lnTo>
                  <a:lnTo>
                    <a:pt x="3161761" y="365251"/>
                  </a:lnTo>
                  <a:lnTo>
                    <a:pt x="3175751" y="363336"/>
                  </a:lnTo>
                  <a:lnTo>
                    <a:pt x="3189741" y="361110"/>
                  </a:lnTo>
                  <a:lnTo>
                    <a:pt x="3203731" y="358529"/>
                  </a:lnTo>
                  <a:lnTo>
                    <a:pt x="3217721" y="355542"/>
                  </a:lnTo>
                  <a:lnTo>
                    <a:pt x="3231711" y="352093"/>
                  </a:lnTo>
                  <a:lnTo>
                    <a:pt x="3245701" y="348125"/>
                  </a:lnTo>
                  <a:lnTo>
                    <a:pt x="3259691" y="343573"/>
                  </a:lnTo>
                  <a:lnTo>
                    <a:pt x="3273681" y="338372"/>
                  </a:lnTo>
                  <a:lnTo>
                    <a:pt x="3287671" y="332457"/>
                  </a:lnTo>
                  <a:lnTo>
                    <a:pt x="3301661" y="325763"/>
                  </a:lnTo>
                  <a:lnTo>
                    <a:pt x="3315652" y="318231"/>
                  </a:lnTo>
                  <a:lnTo>
                    <a:pt x="3329642" y="309812"/>
                  </a:lnTo>
                  <a:lnTo>
                    <a:pt x="3343632" y="300468"/>
                  </a:lnTo>
                  <a:lnTo>
                    <a:pt x="3357622" y="290181"/>
                  </a:lnTo>
                  <a:lnTo>
                    <a:pt x="3371612" y="278955"/>
                  </a:lnTo>
                  <a:lnTo>
                    <a:pt x="3385602" y="266821"/>
                  </a:lnTo>
                  <a:lnTo>
                    <a:pt x="3399592" y="253842"/>
                  </a:lnTo>
                  <a:lnTo>
                    <a:pt x="3413582" y="240113"/>
                  </a:lnTo>
                  <a:lnTo>
                    <a:pt x="3427572" y="225761"/>
                  </a:lnTo>
                  <a:lnTo>
                    <a:pt x="3441562" y="210939"/>
                  </a:lnTo>
                  <a:lnTo>
                    <a:pt x="3455552" y="195826"/>
                  </a:lnTo>
                  <a:lnTo>
                    <a:pt x="3469543" y="180614"/>
                  </a:lnTo>
                  <a:lnTo>
                    <a:pt x="3483533" y="165501"/>
                  </a:lnTo>
                  <a:lnTo>
                    <a:pt x="3497523" y="150679"/>
                  </a:lnTo>
                  <a:lnTo>
                    <a:pt x="3511513" y="136327"/>
                  </a:lnTo>
                  <a:lnTo>
                    <a:pt x="3525503" y="122598"/>
                  </a:lnTo>
                  <a:lnTo>
                    <a:pt x="3539493" y="109619"/>
                  </a:lnTo>
                  <a:lnTo>
                    <a:pt x="3553483" y="97485"/>
                  </a:lnTo>
                  <a:lnTo>
                    <a:pt x="3567473" y="86259"/>
                  </a:lnTo>
                  <a:lnTo>
                    <a:pt x="3581463" y="75972"/>
                  </a:lnTo>
                  <a:lnTo>
                    <a:pt x="3595453" y="66628"/>
                  </a:lnTo>
                  <a:lnTo>
                    <a:pt x="3609444" y="58208"/>
                  </a:lnTo>
                  <a:lnTo>
                    <a:pt x="3623434" y="50677"/>
                  </a:lnTo>
                  <a:lnTo>
                    <a:pt x="3637424" y="43983"/>
                  </a:lnTo>
                  <a:lnTo>
                    <a:pt x="3651414" y="38068"/>
                  </a:lnTo>
                  <a:lnTo>
                    <a:pt x="3665404" y="32867"/>
                  </a:lnTo>
                  <a:lnTo>
                    <a:pt x="3679394" y="28315"/>
                  </a:lnTo>
                  <a:lnTo>
                    <a:pt x="3693384" y="24347"/>
                  </a:lnTo>
                  <a:lnTo>
                    <a:pt x="3707374" y="20898"/>
                  </a:lnTo>
                  <a:lnTo>
                    <a:pt x="3721364" y="17911"/>
                  </a:lnTo>
                  <a:lnTo>
                    <a:pt x="3735354" y="15330"/>
                  </a:lnTo>
                  <a:lnTo>
                    <a:pt x="3749344" y="13104"/>
                  </a:lnTo>
                  <a:lnTo>
                    <a:pt x="3763335" y="11189"/>
                  </a:lnTo>
                  <a:lnTo>
                    <a:pt x="3777325" y="9543"/>
                  </a:lnTo>
                  <a:lnTo>
                    <a:pt x="3791315" y="8132"/>
                  </a:lnTo>
                  <a:lnTo>
                    <a:pt x="3805305" y="6923"/>
                  </a:lnTo>
                  <a:lnTo>
                    <a:pt x="3819295" y="5887"/>
                  </a:lnTo>
                  <a:lnTo>
                    <a:pt x="3833285" y="5002"/>
                  </a:lnTo>
                  <a:lnTo>
                    <a:pt x="3847275" y="4246"/>
                  </a:lnTo>
                  <a:lnTo>
                    <a:pt x="3861265" y="3600"/>
                  </a:lnTo>
                  <a:lnTo>
                    <a:pt x="3875255" y="3048"/>
                  </a:lnTo>
                  <a:lnTo>
                    <a:pt x="3889245" y="2578"/>
                  </a:lnTo>
                  <a:lnTo>
                    <a:pt x="3903235" y="2177"/>
                  </a:lnTo>
                  <a:lnTo>
                    <a:pt x="3917226" y="1835"/>
                  </a:lnTo>
                  <a:lnTo>
                    <a:pt x="3931216" y="1543"/>
                  </a:lnTo>
                  <a:lnTo>
                    <a:pt x="3945206" y="1295"/>
                  </a:lnTo>
                  <a:lnTo>
                    <a:pt x="3959196" y="1083"/>
                  </a:lnTo>
                  <a:lnTo>
                    <a:pt x="3973186" y="903"/>
                  </a:lnTo>
                  <a:lnTo>
                    <a:pt x="3987176" y="750"/>
                  </a:lnTo>
                  <a:lnTo>
                    <a:pt x="4001166" y="619"/>
                  </a:lnTo>
                  <a:lnTo>
                    <a:pt x="4015156" y="508"/>
                  </a:lnTo>
                  <a:lnTo>
                    <a:pt x="4029146" y="414"/>
                  </a:lnTo>
                  <a:lnTo>
                    <a:pt x="4043136" y="333"/>
                  </a:lnTo>
                  <a:lnTo>
                    <a:pt x="4057126" y="264"/>
                  </a:lnTo>
                  <a:lnTo>
                    <a:pt x="4071117" y="206"/>
                  </a:lnTo>
                  <a:lnTo>
                    <a:pt x="4085107" y="156"/>
                  </a:lnTo>
                  <a:lnTo>
                    <a:pt x="4099097" y="114"/>
                  </a:lnTo>
                  <a:lnTo>
                    <a:pt x="4113087" y="78"/>
                  </a:lnTo>
                  <a:lnTo>
                    <a:pt x="4127077" y="48"/>
                  </a:lnTo>
                  <a:lnTo>
                    <a:pt x="4141067" y="22"/>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4672005"/>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2" name="pl42"/>
            <p:cNvSpPr/>
            <p:nvPr/>
          </p:nvSpPr>
          <p:spPr>
            <a:xfrm>
              <a:off x="2737948" y="3918617"/>
              <a:ext cx="4155057" cy="376630"/>
            </a:xfrm>
            <a:custGeom>
              <a:avLst/>
              <a:pathLst>
                <a:path w="4155057" h="3766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26"/>
                  </a:lnTo>
                  <a:lnTo>
                    <a:pt x="1399009" y="148"/>
                  </a:lnTo>
                  <a:lnTo>
                    <a:pt x="1412999" y="174"/>
                  </a:lnTo>
                  <a:lnTo>
                    <a:pt x="1426989" y="205"/>
                  </a:lnTo>
                  <a:lnTo>
                    <a:pt x="1440979" y="241"/>
                  </a:lnTo>
                  <a:lnTo>
                    <a:pt x="1454969" y="283"/>
                  </a:lnTo>
                  <a:lnTo>
                    <a:pt x="1468959" y="332"/>
                  </a:lnTo>
                  <a:lnTo>
                    <a:pt x="1482949" y="391"/>
                  </a:lnTo>
                  <a:lnTo>
                    <a:pt x="1496939" y="459"/>
                  </a:lnTo>
                  <a:lnTo>
                    <a:pt x="1510930" y="540"/>
                  </a:lnTo>
                  <a:lnTo>
                    <a:pt x="1524920" y="635"/>
                  </a:lnTo>
                  <a:lnTo>
                    <a:pt x="1538910" y="746"/>
                  </a:lnTo>
                  <a:lnTo>
                    <a:pt x="1552900" y="876"/>
                  </a:lnTo>
                  <a:lnTo>
                    <a:pt x="1566890" y="1030"/>
                  </a:lnTo>
                  <a:lnTo>
                    <a:pt x="1580880" y="1210"/>
                  </a:lnTo>
                  <a:lnTo>
                    <a:pt x="1594870" y="1421"/>
                  </a:lnTo>
                  <a:lnTo>
                    <a:pt x="1608860" y="1670"/>
                  </a:lnTo>
                  <a:lnTo>
                    <a:pt x="1622850" y="1961"/>
                  </a:lnTo>
                  <a:lnTo>
                    <a:pt x="1636840" y="2303"/>
                  </a:lnTo>
                  <a:lnTo>
                    <a:pt x="1650830" y="2704"/>
                  </a:lnTo>
                  <a:lnTo>
                    <a:pt x="1664821" y="3174"/>
                  </a:lnTo>
                  <a:lnTo>
                    <a:pt x="1678811" y="3726"/>
                  </a:lnTo>
                  <a:lnTo>
                    <a:pt x="1692801" y="4372"/>
                  </a:lnTo>
                  <a:lnTo>
                    <a:pt x="1706791" y="5128"/>
                  </a:lnTo>
                  <a:lnTo>
                    <a:pt x="1720781" y="6014"/>
                  </a:lnTo>
                  <a:lnTo>
                    <a:pt x="1734771" y="7049"/>
                  </a:lnTo>
                  <a:lnTo>
                    <a:pt x="1748761" y="8258"/>
                  </a:lnTo>
                  <a:lnTo>
                    <a:pt x="1762751" y="9670"/>
                  </a:lnTo>
                  <a:lnTo>
                    <a:pt x="1776741" y="11315"/>
                  </a:lnTo>
                  <a:lnTo>
                    <a:pt x="1790731" y="13230"/>
                  </a:lnTo>
                  <a:lnTo>
                    <a:pt x="1804722" y="15456"/>
                  </a:lnTo>
                  <a:lnTo>
                    <a:pt x="1818712" y="18037"/>
                  </a:lnTo>
                  <a:lnTo>
                    <a:pt x="1832702" y="21025"/>
                  </a:lnTo>
                  <a:lnTo>
                    <a:pt x="1846692" y="24473"/>
                  </a:lnTo>
                  <a:lnTo>
                    <a:pt x="1860682" y="28442"/>
                  </a:lnTo>
                  <a:lnTo>
                    <a:pt x="1874672" y="32994"/>
                  </a:lnTo>
                  <a:lnTo>
                    <a:pt x="1888662" y="38194"/>
                  </a:lnTo>
                  <a:lnTo>
                    <a:pt x="1902652" y="44110"/>
                  </a:lnTo>
                  <a:lnTo>
                    <a:pt x="1916642" y="50803"/>
                  </a:lnTo>
                  <a:lnTo>
                    <a:pt x="1930632" y="58335"/>
                  </a:lnTo>
                  <a:lnTo>
                    <a:pt x="1944622" y="66754"/>
                  </a:lnTo>
                  <a:lnTo>
                    <a:pt x="1958613" y="76098"/>
                  </a:lnTo>
                  <a:lnTo>
                    <a:pt x="1972603" y="86385"/>
                  </a:lnTo>
                  <a:lnTo>
                    <a:pt x="1986593" y="97611"/>
                  </a:lnTo>
                  <a:lnTo>
                    <a:pt x="2000583" y="109745"/>
                  </a:lnTo>
                  <a:lnTo>
                    <a:pt x="2014573" y="122724"/>
                  </a:lnTo>
                  <a:lnTo>
                    <a:pt x="2028563" y="136453"/>
                  </a:lnTo>
                  <a:lnTo>
                    <a:pt x="2042553" y="150806"/>
                  </a:lnTo>
                  <a:lnTo>
                    <a:pt x="2056543" y="165628"/>
                  </a:lnTo>
                  <a:lnTo>
                    <a:pt x="2070533" y="180740"/>
                  </a:lnTo>
                  <a:lnTo>
                    <a:pt x="2084523" y="195952"/>
                  </a:lnTo>
                  <a:lnTo>
                    <a:pt x="2098513" y="211065"/>
                  </a:lnTo>
                  <a:lnTo>
                    <a:pt x="2112504" y="225887"/>
                  </a:lnTo>
                  <a:lnTo>
                    <a:pt x="2126494" y="240240"/>
                  </a:lnTo>
                  <a:lnTo>
                    <a:pt x="2140484" y="253969"/>
                  </a:lnTo>
                  <a:lnTo>
                    <a:pt x="2154474" y="266948"/>
                  </a:lnTo>
                  <a:lnTo>
                    <a:pt x="2168464" y="279081"/>
                  </a:lnTo>
                  <a:lnTo>
                    <a:pt x="2182454" y="290308"/>
                  </a:lnTo>
                  <a:lnTo>
                    <a:pt x="2196444" y="300595"/>
                  </a:lnTo>
                  <a:lnTo>
                    <a:pt x="2210434" y="309939"/>
                  </a:lnTo>
                  <a:lnTo>
                    <a:pt x="2224424" y="318358"/>
                  </a:lnTo>
                  <a:lnTo>
                    <a:pt x="2238414" y="325889"/>
                  </a:lnTo>
                  <a:lnTo>
                    <a:pt x="2252404" y="332583"/>
                  </a:lnTo>
                  <a:lnTo>
                    <a:pt x="2266395" y="338498"/>
                  </a:lnTo>
                  <a:lnTo>
                    <a:pt x="2280385" y="343699"/>
                  </a:lnTo>
                  <a:lnTo>
                    <a:pt x="2294375" y="348251"/>
                  </a:lnTo>
                  <a:lnTo>
                    <a:pt x="2308365" y="352220"/>
                  </a:lnTo>
                  <a:lnTo>
                    <a:pt x="2322355" y="355668"/>
                  </a:lnTo>
                  <a:lnTo>
                    <a:pt x="2336345" y="358655"/>
                  </a:lnTo>
                  <a:lnTo>
                    <a:pt x="2350335" y="361237"/>
                  </a:lnTo>
                  <a:lnTo>
                    <a:pt x="2364325" y="363462"/>
                  </a:lnTo>
                  <a:lnTo>
                    <a:pt x="2378315" y="365378"/>
                  </a:lnTo>
                  <a:lnTo>
                    <a:pt x="2392305" y="367023"/>
                  </a:lnTo>
                  <a:lnTo>
                    <a:pt x="2406296" y="368434"/>
                  </a:lnTo>
                  <a:lnTo>
                    <a:pt x="2420286" y="369644"/>
                  </a:lnTo>
                  <a:lnTo>
                    <a:pt x="2434276" y="370679"/>
                  </a:lnTo>
                  <a:lnTo>
                    <a:pt x="2448266" y="371564"/>
                  </a:lnTo>
                  <a:lnTo>
                    <a:pt x="2462256" y="372321"/>
                  </a:lnTo>
                  <a:lnTo>
                    <a:pt x="2476246" y="372967"/>
                  </a:lnTo>
                  <a:lnTo>
                    <a:pt x="2490236" y="373518"/>
                  </a:lnTo>
                  <a:lnTo>
                    <a:pt x="2504226" y="373989"/>
                  </a:lnTo>
                  <a:lnTo>
                    <a:pt x="2518216" y="374390"/>
                  </a:lnTo>
                  <a:lnTo>
                    <a:pt x="2532206" y="374732"/>
                  </a:lnTo>
                  <a:lnTo>
                    <a:pt x="2546196" y="375023"/>
                  </a:lnTo>
                  <a:lnTo>
                    <a:pt x="2560187" y="375271"/>
                  </a:lnTo>
                  <a:lnTo>
                    <a:pt x="2574177" y="375483"/>
                  </a:lnTo>
                  <a:lnTo>
                    <a:pt x="2588167" y="375663"/>
                  </a:lnTo>
                  <a:lnTo>
                    <a:pt x="2602157" y="375816"/>
                  </a:lnTo>
                  <a:lnTo>
                    <a:pt x="2616147" y="375947"/>
                  </a:lnTo>
                  <a:lnTo>
                    <a:pt x="2630137" y="376058"/>
                  </a:lnTo>
                  <a:lnTo>
                    <a:pt x="2644127" y="376153"/>
                  </a:lnTo>
                  <a:lnTo>
                    <a:pt x="2658117" y="376233"/>
                  </a:lnTo>
                  <a:lnTo>
                    <a:pt x="2672107" y="376302"/>
                  </a:lnTo>
                  <a:lnTo>
                    <a:pt x="2686097" y="376360"/>
                  </a:lnTo>
                  <a:lnTo>
                    <a:pt x="2700087" y="376410"/>
                  </a:lnTo>
                  <a:lnTo>
                    <a:pt x="2714078" y="376452"/>
                  </a:lnTo>
                  <a:lnTo>
                    <a:pt x="2728068" y="376488"/>
                  </a:lnTo>
                  <a:lnTo>
                    <a:pt x="2742058" y="376519"/>
                  </a:lnTo>
                  <a:lnTo>
                    <a:pt x="2756048" y="376545"/>
                  </a:lnTo>
                  <a:lnTo>
                    <a:pt x="2770038" y="376567"/>
                  </a:lnTo>
                  <a:lnTo>
                    <a:pt x="2770038" y="376630"/>
                  </a:lnTo>
                  <a:lnTo>
                    <a:pt x="2784028" y="376619"/>
                  </a:lnTo>
                  <a:lnTo>
                    <a:pt x="2798018" y="376606"/>
                  </a:lnTo>
                  <a:lnTo>
                    <a:pt x="2812008" y="376591"/>
                  </a:lnTo>
                  <a:lnTo>
                    <a:pt x="2825998" y="376573"/>
                  </a:lnTo>
                  <a:lnTo>
                    <a:pt x="2839988" y="376551"/>
                  </a:lnTo>
                  <a:lnTo>
                    <a:pt x="2853978" y="376527"/>
                  </a:lnTo>
                  <a:lnTo>
                    <a:pt x="2867969" y="376497"/>
                  </a:lnTo>
                  <a:lnTo>
                    <a:pt x="2881959" y="376463"/>
                  </a:lnTo>
                  <a:lnTo>
                    <a:pt x="2895949" y="376423"/>
                  </a:lnTo>
                  <a:lnTo>
                    <a:pt x="2909939" y="376376"/>
                  </a:lnTo>
                  <a:lnTo>
                    <a:pt x="2923929" y="376320"/>
                  </a:lnTo>
                  <a:lnTo>
                    <a:pt x="2937919" y="376255"/>
                  </a:lnTo>
                  <a:lnTo>
                    <a:pt x="2951909" y="376178"/>
                  </a:lnTo>
                  <a:lnTo>
                    <a:pt x="2965899" y="376088"/>
                  </a:lnTo>
                  <a:lnTo>
                    <a:pt x="2979889" y="375982"/>
                  </a:lnTo>
                  <a:lnTo>
                    <a:pt x="2993879" y="375858"/>
                  </a:lnTo>
                  <a:lnTo>
                    <a:pt x="3007870" y="375712"/>
                  </a:lnTo>
                  <a:lnTo>
                    <a:pt x="3021860" y="375541"/>
                  </a:lnTo>
                  <a:lnTo>
                    <a:pt x="3035850" y="375341"/>
                  </a:lnTo>
                  <a:lnTo>
                    <a:pt x="3049840" y="375106"/>
                  </a:lnTo>
                  <a:lnTo>
                    <a:pt x="3063830" y="374830"/>
                  </a:lnTo>
                  <a:lnTo>
                    <a:pt x="3077820" y="374507"/>
                  </a:lnTo>
                  <a:lnTo>
                    <a:pt x="3091810" y="374129"/>
                  </a:lnTo>
                  <a:lnTo>
                    <a:pt x="3105800" y="373686"/>
                  </a:lnTo>
                  <a:lnTo>
                    <a:pt x="3119790" y="373168"/>
                  </a:lnTo>
                  <a:lnTo>
                    <a:pt x="3133780" y="372564"/>
                  </a:lnTo>
                  <a:lnTo>
                    <a:pt x="3147770" y="371858"/>
                  </a:lnTo>
                  <a:lnTo>
                    <a:pt x="3161761" y="371035"/>
                  </a:lnTo>
                  <a:lnTo>
                    <a:pt x="3175751" y="370078"/>
                  </a:lnTo>
                  <a:lnTo>
                    <a:pt x="3189741" y="368965"/>
                  </a:lnTo>
                  <a:lnTo>
                    <a:pt x="3203731" y="367674"/>
                  </a:lnTo>
                  <a:lnTo>
                    <a:pt x="3217721" y="366181"/>
                  </a:lnTo>
                  <a:lnTo>
                    <a:pt x="3231711" y="364456"/>
                  </a:lnTo>
                  <a:lnTo>
                    <a:pt x="3245701" y="362472"/>
                  </a:lnTo>
                  <a:lnTo>
                    <a:pt x="3259691" y="360196"/>
                  </a:lnTo>
                  <a:lnTo>
                    <a:pt x="3273681" y="357596"/>
                  </a:lnTo>
                  <a:lnTo>
                    <a:pt x="3287671" y="354638"/>
                  </a:lnTo>
                  <a:lnTo>
                    <a:pt x="3301661" y="351291"/>
                  </a:lnTo>
                  <a:lnTo>
                    <a:pt x="3315652" y="347525"/>
                  </a:lnTo>
                  <a:lnTo>
                    <a:pt x="3329642" y="343316"/>
                  </a:lnTo>
                  <a:lnTo>
                    <a:pt x="3343632" y="338644"/>
                  </a:lnTo>
                  <a:lnTo>
                    <a:pt x="3357622" y="333500"/>
                  </a:lnTo>
                  <a:lnTo>
                    <a:pt x="3371612" y="327887"/>
                  </a:lnTo>
                  <a:lnTo>
                    <a:pt x="3385602" y="321820"/>
                  </a:lnTo>
                  <a:lnTo>
                    <a:pt x="3399592" y="315331"/>
                  </a:lnTo>
                  <a:lnTo>
                    <a:pt x="3413582" y="308466"/>
                  </a:lnTo>
                  <a:lnTo>
                    <a:pt x="3427572" y="301290"/>
                  </a:lnTo>
                  <a:lnTo>
                    <a:pt x="3441562" y="293879"/>
                  </a:lnTo>
                  <a:lnTo>
                    <a:pt x="3455552" y="286323"/>
                  </a:lnTo>
                  <a:lnTo>
                    <a:pt x="3469543" y="278717"/>
                  </a:lnTo>
                  <a:lnTo>
                    <a:pt x="3483533" y="271160"/>
                  </a:lnTo>
                  <a:lnTo>
                    <a:pt x="3497523" y="263749"/>
                  </a:lnTo>
                  <a:lnTo>
                    <a:pt x="3511513" y="256573"/>
                  </a:lnTo>
                  <a:lnTo>
                    <a:pt x="3525503" y="249708"/>
                  </a:lnTo>
                  <a:lnTo>
                    <a:pt x="3539493" y="243219"/>
                  </a:lnTo>
                  <a:lnTo>
                    <a:pt x="3553483" y="237152"/>
                  </a:lnTo>
                  <a:lnTo>
                    <a:pt x="3567473" y="231539"/>
                  </a:lnTo>
                  <a:lnTo>
                    <a:pt x="3581463" y="226396"/>
                  </a:lnTo>
                  <a:lnTo>
                    <a:pt x="3595453" y="221724"/>
                  </a:lnTo>
                  <a:lnTo>
                    <a:pt x="3609444" y="217514"/>
                  </a:lnTo>
                  <a:lnTo>
                    <a:pt x="3623434" y="213748"/>
                  </a:lnTo>
                  <a:lnTo>
                    <a:pt x="3637424" y="210401"/>
                  </a:lnTo>
                  <a:lnTo>
                    <a:pt x="3651414" y="207444"/>
                  </a:lnTo>
                  <a:lnTo>
                    <a:pt x="3665404" y="204843"/>
                  </a:lnTo>
                  <a:lnTo>
                    <a:pt x="3679394" y="202567"/>
                  </a:lnTo>
                  <a:lnTo>
                    <a:pt x="3693384" y="200583"/>
                  </a:lnTo>
                  <a:lnTo>
                    <a:pt x="3707374" y="198859"/>
                  </a:lnTo>
                  <a:lnTo>
                    <a:pt x="3721364" y="197365"/>
                  </a:lnTo>
                  <a:lnTo>
                    <a:pt x="3735354" y="196074"/>
                  </a:lnTo>
                  <a:lnTo>
                    <a:pt x="3749344" y="194962"/>
                  </a:lnTo>
                  <a:lnTo>
                    <a:pt x="3763335" y="194004"/>
                  </a:lnTo>
                  <a:lnTo>
                    <a:pt x="3777325" y="193181"/>
                  </a:lnTo>
                  <a:lnTo>
                    <a:pt x="3791315" y="192476"/>
                  </a:lnTo>
                  <a:lnTo>
                    <a:pt x="3805305" y="191871"/>
                  </a:lnTo>
                  <a:lnTo>
                    <a:pt x="3819295" y="191353"/>
                  </a:lnTo>
                  <a:lnTo>
                    <a:pt x="3833285" y="190911"/>
                  </a:lnTo>
                  <a:lnTo>
                    <a:pt x="3847275" y="190533"/>
                  </a:lnTo>
                  <a:lnTo>
                    <a:pt x="3861265" y="190209"/>
                  </a:lnTo>
                  <a:lnTo>
                    <a:pt x="3875255" y="189934"/>
                  </a:lnTo>
                  <a:lnTo>
                    <a:pt x="3889245" y="189699"/>
                  </a:lnTo>
                  <a:lnTo>
                    <a:pt x="3903235" y="189498"/>
                  </a:lnTo>
                  <a:lnTo>
                    <a:pt x="3917226" y="189327"/>
                  </a:lnTo>
                  <a:lnTo>
                    <a:pt x="3931216" y="189181"/>
                  </a:lnTo>
                  <a:lnTo>
                    <a:pt x="3945206" y="189057"/>
                  </a:lnTo>
                  <a:lnTo>
                    <a:pt x="3959196" y="188951"/>
                  </a:lnTo>
                  <a:lnTo>
                    <a:pt x="3973186" y="188861"/>
                  </a:lnTo>
                  <a:lnTo>
                    <a:pt x="3987176" y="188785"/>
                  </a:lnTo>
                  <a:lnTo>
                    <a:pt x="4001166" y="188719"/>
                  </a:lnTo>
                  <a:lnTo>
                    <a:pt x="4015156" y="188664"/>
                  </a:lnTo>
                  <a:lnTo>
                    <a:pt x="4029146" y="188617"/>
                  </a:lnTo>
                  <a:lnTo>
                    <a:pt x="4043136" y="188576"/>
                  </a:lnTo>
                  <a:lnTo>
                    <a:pt x="4057126" y="188542"/>
                  </a:lnTo>
                  <a:lnTo>
                    <a:pt x="4071117" y="188513"/>
                  </a:lnTo>
                  <a:lnTo>
                    <a:pt x="4085107" y="188488"/>
                  </a:lnTo>
                  <a:lnTo>
                    <a:pt x="4099097" y="188467"/>
                  </a:lnTo>
                  <a:lnTo>
                    <a:pt x="4113087" y="188449"/>
                  </a:lnTo>
                  <a:lnTo>
                    <a:pt x="4127077" y="188434"/>
                  </a:lnTo>
                  <a:lnTo>
                    <a:pt x="4141067" y="188421"/>
                  </a:lnTo>
                  <a:lnTo>
                    <a:pt x="4155057" y="188409"/>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65293"/>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44" name="pl44"/>
            <p:cNvSpPr/>
            <p:nvPr/>
          </p:nvSpPr>
          <p:spPr>
            <a:xfrm>
              <a:off x="2737948" y="1281762"/>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5" name="pl45"/>
            <p:cNvSpPr/>
            <p:nvPr/>
          </p:nvSpPr>
          <p:spPr>
            <a:xfrm>
              <a:off x="2737948" y="52370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253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093415"/>
              <a:ext cx="4155057" cy="564850"/>
            </a:xfrm>
            <a:custGeom>
              <a:avLst/>
              <a:pathLst>
                <a:path w="4155057" h="56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89"/>
                  </a:lnTo>
                  <a:lnTo>
                    <a:pt x="1399009" y="222"/>
                  </a:lnTo>
                  <a:lnTo>
                    <a:pt x="1412999" y="261"/>
                  </a:lnTo>
                  <a:lnTo>
                    <a:pt x="1426989" y="307"/>
                  </a:lnTo>
                  <a:lnTo>
                    <a:pt x="1440979" y="361"/>
                  </a:lnTo>
                  <a:lnTo>
                    <a:pt x="1454969" y="424"/>
                  </a:lnTo>
                  <a:lnTo>
                    <a:pt x="1468959" y="499"/>
                  </a:lnTo>
                  <a:lnTo>
                    <a:pt x="1482949" y="586"/>
                  </a:lnTo>
                  <a:lnTo>
                    <a:pt x="1496939" y="689"/>
                  </a:lnTo>
                  <a:lnTo>
                    <a:pt x="1510930" y="810"/>
                  </a:lnTo>
                  <a:lnTo>
                    <a:pt x="1524920" y="952"/>
                  </a:lnTo>
                  <a:lnTo>
                    <a:pt x="1538910" y="1119"/>
                  </a:lnTo>
                  <a:lnTo>
                    <a:pt x="1552900" y="1315"/>
                  </a:lnTo>
                  <a:lnTo>
                    <a:pt x="1566890" y="1545"/>
                  </a:lnTo>
                  <a:lnTo>
                    <a:pt x="1580880" y="1815"/>
                  </a:lnTo>
                  <a:lnTo>
                    <a:pt x="1594870" y="2132"/>
                  </a:lnTo>
                  <a:lnTo>
                    <a:pt x="1608860" y="2505"/>
                  </a:lnTo>
                  <a:lnTo>
                    <a:pt x="1622850" y="2942"/>
                  </a:lnTo>
                  <a:lnTo>
                    <a:pt x="1636840" y="3455"/>
                  </a:lnTo>
                  <a:lnTo>
                    <a:pt x="1650830" y="4056"/>
                  </a:lnTo>
                  <a:lnTo>
                    <a:pt x="1664821" y="4762"/>
                  </a:lnTo>
                  <a:lnTo>
                    <a:pt x="1678811" y="5589"/>
                  </a:lnTo>
                  <a:lnTo>
                    <a:pt x="1692801" y="6558"/>
                  </a:lnTo>
                  <a:lnTo>
                    <a:pt x="1706791" y="7693"/>
                  </a:lnTo>
                  <a:lnTo>
                    <a:pt x="1720781" y="9021"/>
                  </a:lnTo>
                  <a:lnTo>
                    <a:pt x="1734771" y="10574"/>
                  </a:lnTo>
                  <a:lnTo>
                    <a:pt x="1748761" y="12388"/>
                  </a:lnTo>
                  <a:lnTo>
                    <a:pt x="1762751" y="14505"/>
                  </a:lnTo>
                  <a:lnTo>
                    <a:pt x="1776741" y="16973"/>
                  </a:lnTo>
                  <a:lnTo>
                    <a:pt x="1790731" y="19846"/>
                  </a:lnTo>
                  <a:lnTo>
                    <a:pt x="1804722" y="23184"/>
                  </a:lnTo>
                  <a:lnTo>
                    <a:pt x="1818712" y="27056"/>
                  </a:lnTo>
                  <a:lnTo>
                    <a:pt x="1832702" y="31537"/>
                  </a:lnTo>
                  <a:lnTo>
                    <a:pt x="1846692" y="36710"/>
                  </a:lnTo>
                  <a:lnTo>
                    <a:pt x="1860682" y="42663"/>
                  </a:lnTo>
                  <a:lnTo>
                    <a:pt x="1874672" y="49491"/>
                  </a:lnTo>
                  <a:lnTo>
                    <a:pt x="1888662" y="57292"/>
                  </a:lnTo>
                  <a:lnTo>
                    <a:pt x="1902652" y="66165"/>
                  </a:lnTo>
                  <a:lnTo>
                    <a:pt x="1916642" y="76205"/>
                  </a:lnTo>
                  <a:lnTo>
                    <a:pt x="1930632" y="87502"/>
                  </a:lnTo>
                  <a:lnTo>
                    <a:pt x="1944622" y="100131"/>
                  </a:lnTo>
                  <a:lnTo>
                    <a:pt x="1958613" y="114147"/>
                  </a:lnTo>
                  <a:lnTo>
                    <a:pt x="1972603" y="129578"/>
                  </a:lnTo>
                  <a:lnTo>
                    <a:pt x="1986593" y="146417"/>
                  </a:lnTo>
                  <a:lnTo>
                    <a:pt x="2000583" y="164618"/>
                  </a:lnTo>
                  <a:lnTo>
                    <a:pt x="2014573" y="184086"/>
                  </a:lnTo>
                  <a:lnTo>
                    <a:pt x="2028563" y="204680"/>
                  </a:lnTo>
                  <a:lnTo>
                    <a:pt x="2042553" y="226209"/>
                  </a:lnTo>
                  <a:lnTo>
                    <a:pt x="2056543" y="248442"/>
                  </a:lnTo>
                  <a:lnTo>
                    <a:pt x="2070533" y="271111"/>
                  </a:lnTo>
                  <a:lnTo>
                    <a:pt x="2084523" y="293928"/>
                  </a:lnTo>
                  <a:lnTo>
                    <a:pt x="2098513" y="316598"/>
                  </a:lnTo>
                  <a:lnTo>
                    <a:pt x="2112504" y="338831"/>
                  </a:lnTo>
                  <a:lnTo>
                    <a:pt x="2126494" y="360360"/>
                  </a:lnTo>
                  <a:lnTo>
                    <a:pt x="2140484" y="380953"/>
                  </a:lnTo>
                  <a:lnTo>
                    <a:pt x="2154474" y="400422"/>
                  </a:lnTo>
                  <a:lnTo>
                    <a:pt x="2168464" y="418622"/>
                  </a:lnTo>
                  <a:lnTo>
                    <a:pt x="2182454" y="435462"/>
                  </a:lnTo>
                  <a:lnTo>
                    <a:pt x="2196444" y="450892"/>
                  </a:lnTo>
                  <a:lnTo>
                    <a:pt x="2210434" y="464908"/>
                  </a:lnTo>
                  <a:lnTo>
                    <a:pt x="2224424" y="477537"/>
                  </a:lnTo>
                  <a:lnTo>
                    <a:pt x="2238414" y="488834"/>
                  </a:lnTo>
                  <a:lnTo>
                    <a:pt x="2252404" y="498875"/>
                  </a:lnTo>
                  <a:lnTo>
                    <a:pt x="2266395" y="507748"/>
                  </a:lnTo>
                  <a:lnTo>
                    <a:pt x="2280385" y="515549"/>
                  </a:lnTo>
                  <a:lnTo>
                    <a:pt x="2294375" y="522377"/>
                  </a:lnTo>
                  <a:lnTo>
                    <a:pt x="2308365" y="528330"/>
                  </a:lnTo>
                  <a:lnTo>
                    <a:pt x="2322355" y="533502"/>
                  </a:lnTo>
                  <a:lnTo>
                    <a:pt x="2336345" y="537983"/>
                  </a:lnTo>
                  <a:lnTo>
                    <a:pt x="2350335" y="541855"/>
                  </a:lnTo>
                  <a:lnTo>
                    <a:pt x="2364325" y="545194"/>
                  </a:lnTo>
                  <a:lnTo>
                    <a:pt x="2378315" y="548067"/>
                  </a:lnTo>
                  <a:lnTo>
                    <a:pt x="2392305" y="550534"/>
                  </a:lnTo>
                  <a:lnTo>
                    <a:pt x="2406296" y="552652"/>
                  </a:lnTo>
                  <a:lnTo>
                    <a:pt x="2420286" y="554466"/>
                  </a:lnTo>
                  <a:lnTo>
                    <a:pt x="2434276" y="556019"/>
                  </a:lnTo>
                  <a:lnTo>
                    <a:pt x="2448266" y="557347"/>
                  </a:lnTo>
                  <a:lnTo>
                    <a:pt x="2462256" y="558481"/>
                  </a:lnTo>
                  <a:lnTo>
                    <a:pt x="2476246" y="559450"/>
                  </a:lnTo>
                  <a:lnTo>
                    <a:pt x="2490236" y="560278"/>
                  </a:lnTo>
                  <a:lnTo>
                    <a:pt x="2504226" y="560983"/>
                  </a:lnTo>
                  <a:lnTo>
                    <a:pt x="2518216" y="561585"/>
                  </a:lnTo>
                  <a:lnTo>
                    <a:pt x="2532206" y="562098"/>
                  </a:lnTo>
                  <a:lnTo>
                    <a:pt x="2546196" y="562535"/>
                  </a:lnTo>
                  <a:lnTo>
                    <a:pt x="2560187" y="562907"/>
                  </a:lnTo>
                  <a:lnTo>
                    <a:pt x="2574177" y="563225"/>
                  </a:lnTo>
                  <a:lnTo>
                    <a:pt x="2588167" y="563495"/>
                  </a:lnTo>
                  <a:lnTo>
                    <a:pt x="2602157" y="563725"/>
                  </a:lnTo>
                  <a:lnTo>
                    <a:pt x="2616147" y="563921"/>
                  </a:lnTo>
                  <a:lnTo>
                    <a:pt x="2630137" y="564087"/>
                  </a:lnTo>
                  <a:lnTo>
                    <a:pt x="2644127" y="564229"/>
                  </a:lnTo>
                  <a:lnTo>
                    <a:pt x="2658117" y="564350"/>
                  </a:lnTo>
                  <a:lnTo>
                    <a:pt x="2672107" y="564453"/>
                  </a:lnTo>
                  <a:lnTo>
                    <a:pt x="2686097" y="564541"/>
                  </a:lnTo>
                  <a:lnTo>
                    <a:pt x="2700087" y="564615"/>
                  </a:lnTo>
                  <a:lnTo>
                    <a:pt x="2714078" y="564678"/>
                  </a:lnTo>
                  <a:lnTo>
                    <a:pt x="2728068" y="564732"/>
                  </a:lnTo>
                  <a:lnTo>
                    <a:pt x="2742058" y="564778"/>
                  </a:lnTo>
                  <a:lnTo>
                    <a:pt x="2756048" y="564817"/>
                  </a:lnTo>
                  <a:lnTo>
                    <a:pt x="2770038" y="564850"/>
                  </a:lnTo>
                  <a:lnTo>
                    <a:pt x="2770038" y="564850"/>
                  </a:lnTo>
                  <a:lnTo>
                    <a:pt x="2784028" y="564817"/>
                  </a:lnTo>
                  <a:lnTo>
                    <a:pt x="2798018" y="564778"/>
                  </a:lnTo>
                  <a:lnTo>
                    <a:pt x="2812008" y="564732"/>
                  </a:lnTo>
                  <a:lnTo>
                    <a:pt x="2825998" y="564678"/>
                  </a:lnTo>
                  <a:lnTo>
                    <a:pt x="2839988" y="564615"/>
                  </a:lnTo>
                  <a:lnTo>
                    <a:pt x="2853978" y="564541"/>
                  </a:lnTo>
                  <a:lnTo>
                    <a:pt x="2867969" y="564453"/>
                  </a:lnTo>
                  <a:lnTo>
                    <a:pt x="2881959" y="564350"/>
                  </a:lnTo>
                  <a:lnTo>
                    <a:pt x="2895949" y="564229"/>
                  </a:lnTo>
                  <a:lnTo>
                    <a:pt x="2909939" y="564087"/>
                  </a:lnTo>
                  <a:lnTo>
                    <a:pt x="2923929" y="563921"/>
                  </a:lnTo>
                  <a:lnTo>
                    <a:pt x="2937919" y="563725"/>
                  </a:lnTo>
                  <a:lnTo>
                    <a:pt x="2951909" y="563495"/>
                  </a:lnTo>
                  <a:lnTo>
                    <a:pt x="2965899" y="563225"/>
                  </a:lnTo>
                  <a:lnTo>
                    <a:pt x="2979889" y="562907"/>
                  </a:lnTo>
                  <a:lnTo>
                    <a:pt x="2993879" y="562535"/>
                  </a:lnTo>
                  <a:lnTo>
                    <a:pt x="3007870" y="562098"/>
                  </a:lnTo>
                  <a:lnTo>
                    <a:pt x="3021860" y="561585"/>
                  </a:lnTo>
                  <a:lnTo>
                    <a:pt x="3035850" y="560983"/>
                  </a:lnTo>
                  <a:lnTo>
                    <a:pt x="3049840" y="560278"/>
                  </a:lnTo>
                  <a:lnTo>
                    <a:pt x="3063830" y="559450"/>
                  </a:lnTo>
                  <a:lnTo>
                    <a:pt x="3077820" y="558481"/>
                  </a:lnTo>
                  <a:lnTo>
                    <a:pt x="3091810" y="557347"/>
                  </a:lnTo>
                  <a:lnTo>
                    <a:pt x="3105800" y="556019"/>
                  </a:lnTo>
                  <a:lnTo>
                    <a:pt x="3119790" y="554466"/>
                  </a:lnTo>
                  <a:lnTo>
                    <a:pt x="3133780" y="552652"/>
                  </a:lnTo>
                  <a:lnTo>
                    <a:pt x="3147770" y="550534"/>
                  </a:lnTo>
                  <a:lnTo>
                    <a:pt x="3161761" y="548067"/>
                  </a:lnTo>
                  <a:lnTo>
                    <a:pt x="3175751" y="545194"/>
                  </a:lnTo>
                  <a:lnTo>
                    <a:pt x="3189741" y="541855"/>
                  </a:lnTo>
                  <a:lnTo>
                    <a:pt x="3203731" y="537983"/>
                  </a:lnTo>
                  <a:lnTo>
                    <a:pt x="3217721" y="533502"/>
                  </a:lnTo>
                  <a:lnTo>
                    <a:pt x="3231711" y="528330"/>
                  </a:lnTo>
                  <a:lnTo>
                    <a:pt x="3245701" y="522377"/>
                  </a:lnTo>
                  <a:lnTo>
                    <a:pt x="3259691" y="515549"/>
                  </a:lnTo>
                  <a:lnTo>
                    <a:pt x="3273681" y="507748"/>
                  </a:lnTo>
                  <a:lnTo>
                    <a:pt x="3287671" y="498875"/>
                  </a:lnTo>
                  <a:lnTo>
                    <a:pt x="3301661" y="488834"/>
                  </a:lnTo>
                  <a:lnTo>
                    <a:pt x="3315652" y="477537"/>
                  </a:lnTo>
                  <a:lnTo>
                    <a:pt x="3329642" y="464908"/>
                  </a:lnTo>
                  <a:lnTo>
                    <a:pt x="3343632" y="450892"/>
                  </a:lnTo>
                  <a:lnTo>
                    <a:pt x="3357622" y="435462"/>
                  </a:lnTo>
                  <a:lnTo>
                    <a:pt x="3371612" y="418622"/>
                  </a:lnTo>
                  <a:lnTo>
                    <a:pt x="3385602" y="400422"/>
                  </a:lnTo>
                  <a:lnTo>
                    <a:pt x="3399592" y="380953"/>
                  </a:lnTo>
                  <a:lnTo>
                    <a:pt x="3413582" y="360360"/>
                  </a:lnTo>
                  <a:lnTo>
                    <a:pt x="3427572" y="338831"/>
                  </a:lnTo>
                  <a:lnTo>
                    <a:pt x="3441562" y="316598"/>
                  </a:lnTo>
                  <a:lnTo>
                    <a:pt x="3455552" y="293928"/>
                  </a:lnTo>
                  <a:lnTo>
                    <a:pt x="3469543" y="271111"/>
                  </a:lnTo>
                  <a:lnTo>
                    <a:pt x="3483533" y="248442"/>
                  </a:lnTo>
                  <a:lnTo>
                    <a:pt x="3497523" y="226209"/>
                  </a:lnTo>
                  <a:lnTo>
                    <a:pt x="3511513" y="204680"/>
                  </a:lnTo>
                  <a:lnTo>
                    <a:pt x="3525503" y="184086"/>
                  </a:lnTo>
                  <a:lnTo>
                    <a:pt x="3539493" y="164618"/>
                  </a:lnTo>
                  <a:lnTo>
                    <a:pt x="3553483" y="146417"/>
                  </a:lnTo>
                  <a:lnTo>
                    <a:pt x="3567473" y="129578"/>
                  </a:lnTo>
                  <a:lnTo>
                    <a:pt x="3581463" y="114147"/>
                  </a:lnTo>
                  <a:lnTo>
                    <a:pt x="3595453" y="100131"/>
                  </a:lnTo>
                  <a:lnTo>
                    <a:pt x="3609444" y="87502"/>
                  </a:lnTo>
                  <a:lnTo>
                    <a:pt x="3623434" y="76205"/>
                  </a:lnTo>
                  <a:lnTo>
                    <a:pt x="3637424" y="66165"/>
                  </a:lnTo>
                  <a:lnTo>
                    <a:pt x="3651414" y="57292"/>
                  </a:lnTo>
                  <a:lnTo>
                    <a:pt x="3665404" y="49491"/>
                  </a:lnTo>
                  <a:lnTo>
                    <a:pt x="3679394" y="42663"/>
                  </a:lnTo>
                  <a:lnTo>
                    <a:pt x="3693384" y="36710"/>
                  </a:lnTo>
                  <a:lnTo>
                    <a:pt x="3707374" y="31537"/>
                  </a:lnTo>
                  <a:lnTo>
                    <a:pt x="3721364" y="27056"/>
                  </a:lnTo>
                  <a:lnTo>
                    <a:pt x="3735354" y="23184"/>
                  </a:lnTo>
                  <a:lnTo>
                    <a:pt x="3749344" y="19846"/>
                  </a:lnTo>
                  <a:lnTo>
                    <a:pt x="3763335" y="16973"/>
                  </a:lnTo>
                  <a:lnTo>
                    <a:pt x="3777325" y="14505"/>
                  </a:lnTo>
                  <a:lnTo>
                    <a:pt x="3791315" y="12388"/>
                  </a:lnTo>
                  <a:lnTo>
                    <a:pt x="3805305" y="10574"/>
                  </a:lnTo>
                  <a:lnTo>
                    <a:pt x="3819295" y="9021"/>
                  </a:lnTo>
                  <a:lnTo>
                    <a:pt x="3833285" y="7693"/>
                  </a:lnTo>
                  <a:lnTo>
                    <a:pt x="3847275" y="6558"/>
                  </a:lnTo>
                  <a:lnTo>
                    <a:pt x="3861265" y="5589"/>
                  </a:lnTo>
                  <a:lnTo>
                    <a:pt x="3875255" y="4762"/>
                  </a:lnTo>
                  <a:lnTo>
                    <a:pt x="3889245" y="4056"/>
                  </a:lnTo>
                  <a:lnTo>
                    <a:pt x="3903235" y="3455"/>
                  </a:lnTo>
                  <a:lnTo>
                    <a:pt x="3917226" y="2942"/>
                  </a:lnTo>
                  <a:lnTo>
                    <a:pt x="3931216" y="2505"/>
                  </a:lnTo>
                  <a:lnTo>
                    <a:pt x="3945206" y="2132"/>
                  </a:lnTo>
                  <a:lnTo>
                    <a:pt x="3959196" y="1815"/>
                  </a:lnTo>
                  <a:lnTo>
                    <a:pt x="3973186" y="1545"/>
                  </a:lnTo>
                  <a:lnTo>
                    <a:pt x="3987176" y="1315"/>
                  </a:lnTo>
                  <a:lnTo>
                    <a:pt x="4001166" y="1119"/>
                  </a:lnTo>
                  <a:lnTo>
                    <a:pt x="4015156" y="952"/>
                  </a:lnTo>
                  <a:lnTo>
                    <a:pt x="4029146" y="810"/>
                  </a:lnTo>
                  <a:lnTo>
                    <a:pt x="4043136" y="689"/>
                  </a:lnTo>
                  <a:lnTo>
                    <a:pt x="4057126" y="586"/>
                  </a:lnTo>
                  <a:lnTo>
                    <a:pt x="4071117" y="499"/>
                  </a:lnTo>
                  <a:lnTo>
                    <a:pt x="4085107" y="424"/>
                  </a:lnTo>
                  <a:lnTo>
                    <a:pt x="4099097" y="361"/>
                  </a:lnTo>
                  <a:lnTo>
                    <a:pt x="4113087" y="307"/>
                  </a:lnTo>
                  <a:lnTo>
                    <a:pt x="4127077" y="261"/>
                  </a:lnTo>
                  <a:lnTo>
                    <a:pt x="4141067" y="222"/>
                  </a:lnTo>
                  <a:lnTo>
                    <a:pt x="4155057" y="189"/>
                  </a:lnTo>
                </a:path>
              </a:pathLst>
            </a:custGeom>
            <a:ln w="40651" cap="flat">
              <a:solidFill>
                <a:srgbClr val="D3D3D3">
                  <a:alpha val="100000"/>
                </a:srgbClr>
              </a:solidFill>
              <a:prstDash val="solid"/>
              <a:round/>
            </a:ln>
          </p:spPr>
          <p:txBody>
            <a:bodyPr/>
            <a:lstStyle/>
            <a:p/>
          </p:txBody>
        </p:sp>
        <p:sp>
          <p:nvSpPr>
            <p:cNvPr id="49" name="pl49"/>
            <p:cNvSpPr/>
            <p:nvPr/>
          </p:nvSpPr>
          <p:spPr>
            <a:xfrm>
              <a:off x="2737948" y="1470172"/>
              <a:ext cx="4155057" cy="376567"/>
            </a:xfrm>
            <a:custGeom>
              <a:avLst/>
              <a:pathLst>
                <a:path w="4155057" h="376567">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63"/>
                  </a:lnTo>
                  <a:lnTo>
                    <a:pt x="1399009" y="85"/>
                  </a:lnTo>
                  <a:lnTo>
                    <a:pt x="1412999" y="111"/>
                  </a:lnTo>
                  <a:lnTo>
                    <a:pt x="1426989" y="141"/>
                  </a:lnTo>
                  <a:lnTo>
                    <a:pt x="1440979" y="177"/>
                  </a:lnTo>
                  <a:lnTo>
                    <a:pt x="1454969" y="220"/>
                  </a:lnTo>
                  <a:lnTo>
                    <a:pt x="1468959" y="269"/>
                  </a:lnTo>
                  <a:lnTo>
                    <a:pt x="1482949" y="328"/>
                  </a:lnTo>
                  <a:lnTo>
                    <a:pt x="1496939" y="396"/>
                  </a:lnTo>
                  <a:lnTo>
                    <a:pt x="1510930" y="477"/>
                  </a:lnTo>
                  <a:lnTo>
                    <a:pt x="1524920" y="571"/>
                  </a:lnTo>
                  <a:lnTo>
                    <a:pt x="1538910" y="683"/>
                  </a:lnTo>
                  <a:lnTo>
                    <a:pt x="1552900" y="813"/>
                  </a:lnTo>
                  <a:lnTo>
                    <a:pt x="1566890" y="966"/>
                  </a:lnTo>
                  <a:lnTo>
                    <a:pt x="1580880" y="1147"/>
                  </a:lnTo>
                  <a:lnTo>
                    <a:pt x="1594870" y="1358"/>
                  </a:lnTo>
                  <a:lnTo>
                    <a:pt x="1608860" y="1606"/>
                  </a:lnTo>
                  <a:lnTo>
                    <a:pt x="1622850" y="1898"/>
                  </a:lnTo>
                  <a:lnTo>
                    <a:pt x="1636840" y="2240"/>
                  </a:lnTo>
                  <a:lnTo>
                    <a:pt x="1650830" y="2641"/>
                  </a:lnTo>
                  <a:lnTo>
                    <a:pt x="1664821" y="3111"/>
                  </a:lnTo>
                  <a:lnTo>
                    <a:pt x="1678811" y="3663"/>
                  </a:lnTo>
                  <a:lnTo>
                    <a:pt x="1692801" y="4309"/>
                  </a:lnTo>
                  <a:lnTo>
                    <a:pt x="1706791" y="5065"/>
                  </a:lnTo>
                  <a:lnTo>
                    <a:pt x="1720781" y="5951"/>
                  </a:lnTo>
                  <a:lnTo>
                    <a:pt x="1734771" y="6986"/>
                  </a:lnTo>
                  <a:lnTo>
                    <a:pt x="1748761" y="8195"/>
                  </a:lnTo>
                  <a:lnTo>
                    <a:pt x="1762751" y="9607"/>
                  </a:lnTo>
                  <a:lnTo>
                    <a:pt x="1776741" y="11252"/>
                  </a:lnTo>
                  <a:lnTo>
                    <a:pt x="1790731" y="13167"/>
                  </a:lnTo>
                  <a:lnTo>
                    <a:pt x="1804722" y="15393"/>
                  </a:lnTo>
                  <a:lnTo>
                    <a:pt x="1818712" y="17974"/>
                  </a:lnTo>
                  <a:lnTo>
                    <a:pt x="1832702" y="20961"/>
                  </a:lnTo>
                  <a:lnTo>
                    <a:pt x="1846692" y="24410"/>
                  </a:lnTo>
                  <a:lnTo>
                    <a:pt x="1860682" y="28379"/>
                  </a:lnTo>
                  <a:lnTo>
                    <a:pt x="1874672" y="32931"/>
                  </a:lnTo>
                  <a:lnTo>
                    <a:pt x="1888662" y="38131"/>
                  </a:lnTo>
                  <a:lnTo>
                    <a:pt x="1902652" y="44046"/>
                  </a:lnTo>
                  <a:lnTo>
                    <a:pt x="1916642" y="50740"/>
                  </a:lnTo>
                  <a:lnTo>
                    <a:pt x="1930632" y="58272"/>
                  </a:lnTo>
                  <a:lnTo>
                    <a:pt x="1944622" y="66691"/>
                  </a:lnTo>
                  <a:lnTo>
                    <a:pt x="1958613" y="76035"/>
                  </a:lnTo>
                  <a:lnTo>
                    <a:pt x="1972603" y="86322"/>
                  </a:lnTo>
                  <a:lnTo>
                    <a:pt x="1986593" y="97548"/>
                  </a:lnTo>
                  <a:lnTo>
                    <a:pt x="2000583" y="109682"/>
                  </a:lnTo>
                  <a:lnTo>
                    <a:pt x="2014573" y="122661"/>
                  </a:lnTo>
                  <a:lnTo>
                    <a:pt x="2028563" y="136390"/>
                  </a:lnTo>
                  <a:lnTo>
                    <a:pt x="2042553" y="150743"/>
                  </a:lnTo>
                  <a:lnTo>
                    <a:pt x="2056543" y="165564"/>
                  </a:lnTo>
                  <a:lnTo>
                    <a:pt x="2070533" y="180677"/>
                  </a:lnTo>
                  <a:lnTo>
                    <a:pt x="2084523" y="195889"/>
                  </a:lnTo>
                  <a:lnTo>
                    <a:pt x="2098513" y="211002"/>
                  </a:lnTo>
                  <a:lnTo>
                    <a:pt x="2112504" y="225824"/>
                  </a:lnTo>
                  <a:lnTo>
                    <a:pt x="2126494" y="240177"/>
                  </a:lnTo>
                  <a:lnTo>
                    <a:pt x="2140484" y="253906"/>
                  </a:lnTo>
                  <a:lnTo>
                    <a:pt x="2154474" y="266884"/>
                  </a:lnTo>
                  <a:lnTo>
                    <a:pt x="2168464" y="279018"/>
                  </a:lnTo>
                  <a:lnTo>
                    <a:pt x="2182454" y="290244"/>
                  </a:lnTo>
                  <a:lnTo>
                    <a:pt x="2196444" y="300532"/>
                  </a:lnTo>
                  <a:lnTo>
                    <a:pt x="2210434" y="309875"/>
                  </a:lnTo>
                  <a:lnTo>
                    <a:pt x="2224424" y="318295"/>
                  </a:lnTo>
                  <a:lnTo>
                    <a:pt x="2238414" y="325826"/>
                  </a:lnTo>
                  <a:lnTo>
                    <a:pt x="2252404" y="332520"/>
                  </a:lnTo>
                  <a:lnTo>
                    <a:pt x="2266395" y="338435"/>
                  </a:lnTo>
                  <a:lnTo>
                    <a:pt x="2280385" y="343636"/>
                  </a:lnTo>
                  <a:lnTo>
                    <a:pt x="2294375" y="348188"/>
                  </a:lnTo>
                  <a:lnTo>
                    <a:pt x="2308365" y="352156"/>
                  </a:lnTo>
                  <a:lnTo>
                    <a:pt x="2322355" y="355605"/>
                  </a:lnTo>
                  <a:lnTo>
                    <a:pt x="2336345" y="358592"/>
                  </a:lnTo>
                  <a:lnTo>
                    <a:pt x="2350335" y="361174"/>
                  </a:lnTo>
                  <a:lnTo>
                    <a:pt x="2364325" y="363399"/>
                  </a:lnTo>
                  <a:lnTo>
                    <a:pt x="2378315" y="365314"/>
                  </a:lnTo>
                  <a:lnTo>
                    <a:pt x="2392305" y="366960"/>
                  </a:lnTo>
                  <a:lnTo>
                    <a:pt x="2406296" y="368371"/>
                  </a:lnTo>
                  <a:lnTo>
                    <a:pt x="2420286" y="369581"/>
                  </a:lnTo>
                  <a:lnTo>
                    <a:pt x="2434276" y="370616"/>
                  </a:lnTo>
                  <a:lnTo>
                    <a:pt x="2448266" y="371501"/>
                  </a:lnTo>
                  <a:lnTo>
                    <a:pt x="2462256" y="372258"/>
                  </a:lnTo>
                  <a:lnTo>
                    <a:pt x="2476246" y="372904"/>
                  </a:lnTo>
                  <a:lnTo>
                    <a:pt x="2490236" y="373455"/>
                  </a:lnTo>
                  <a:lnTo>
                    <a:pt x="2504226" y="373925"/>
                  </a:lnTo>
                  <a:lnTo>
                    <a:pt x="2518216" y="374327"/>
                  </a:lnTo>
                  <a:lnTo>
                    <a:pt x="2532206" y="374669"/>
                  </a:lnTo>
                  <a:lnTo>
                    <a:pt x="2546196" y="374960"/>
                  </a:lnTo>
                  <a:lnTo>
                    <a:pt x="2560187" y="375208"/>
                  </a:lnTo>
                  <a:lnTo>
                    <a:pt x="2574177" y="375420"/>
                  </a:lnTo>
                  <a:lnTo>
                    <a:pt x="2588167" y="375600"/>
                  </a:lnTo>
                  <a:lnTo>
                    <a:pt x="2602157" y="375753"/>
                  </a:lnTo>
                  <a:lnTo>
                    <a:pt x="2616147" y="375884"/>
                  </a:lnTo>
                  <a:lnTo>
                    <a:pt x="2630137" y="375995"/>
                  </a:lnTo>
                  <a:lnTo>
                    <a:pt x="2644127" y="376090"/>
                  </a:lnTo>
                  <a:lnTo>
                    <a:pt x="2658117" y="376170"/>
                  </a:lnTo>
                  <a:lnTo>
                    <a:pt x="2672107" y="376239"/>
                  </a:lnTo>
                  <a:lnTo>
                    <a:pt x="2686097" y="376297"/>
                  </a:lnTo>
                  <a:lnTo>
                    <a:pt x="2700087" y="376347"/>
                  </a:lnTo>
                  <a:lnTo>
                    <a:pt x="2714078" y="376389"/>
                  </a:lnTo>
                  <a:lnTo>
                    <a:pt x="2728068" y="376425"/>
                  </a:lnTo>
                  <a:lnTo>
                    <a:pt x="2742058" y="376455"/>
                  </a:lnTo>
                  <a:lnTo>
                    <a:pt x="2756048" y="376481"/>
                  </a:lnTo>
                  <a:lnTo>
                    <a:pt x="2770038" y="376504"/>
                  </a:lnTo>
                  <a:lnTo>
                    <a:pt x="2770038" y="376567"/>
                  </a:lnTo>
                  <a:lnTo>
                    <a:pt x="2784028" y="376556"/>
                  </a:lnTo>
                  <a:lnTo>
                    <a:pt x="2798018" y="376543"/>
                  </a:lnTo>
                  <a:lnTo>
                    <a:pt x="2812008" y="376527"/>
                  </a:lnTo>
                  <a:lnTo>
                    <a:pt x="2825998" y="376509"/>
                  </a:lnTo>
                  <a:lnTo>
                    <a:pt x="2839988" y="376488"/>
                  </a:lnTo>
                  <a:lnTo>
                    <a:pt x="2853978" y="376463"/>
                  </a:lnTo>
                  <a:lnTo>
                    <a:pt x="2867969" y="376434"/>
                  </a:lnTo>
                  <a:lnTo>
                    <a:pt x="2881959" y="376400"/>
                  </a:lnTo>
                  <a:lnTo>
                    <a:pt x="2895949" y="376360"/>
                  </a:lnTo>
                  <a:lnTo>
                    <a:pt x="2909939" y="376312"/>
                  </a:lnTo>
                  <a:lnTo>
                    <a:pt x="2923929" y="376257"/>
                  </a:lnTo>
                  <a:lnTo>
                    <a:pt x="2937919" y="376192"/>
                  </a:lnTo>
                  <a:lnTo>
                    <a:pt x="2951909" y="376115"/>
                  </a:lnTo>
                  <a:lnTo>
                    <a:pt x="2965899" y="376025"/>
                  </a:lnTo>
                  <a:lnTo>
                    <a:pt x="2979889" y="375919"/>
                  </a:lnTo>
                  <a:lnTo>
                    <a:pt x="2993879" y="375795"/>
                  </a:lnTo>
                  <a:lnTo>
                    <a:pt x="3007870" y="375649"/>
                  </a:lnTo>
                  <a:lnTo>
                    <a:pt x="3021860" y="375478"/>
                  </a:lnTo>
                  <a:lnTo>
                    <a:pt x="3035850" y="375278"/>
                  </a:lnTo>
                  <a:lnTo>
                    <a:pt x="3049840" y="375042"/>
                  </a:lnTo>
                  <a:lnTo>
                    <a:pt x="3063830" y="374767"/>
                  </a:lnTo>
                  <a:lnTo>
                    <a:pt x="3077820" y="374444"/>
                  </a:lnTo>
                  <a:lnTo>
                    <a:pt x="3091810" y="374066"/>
                  </a:lnTo>
                  <a:lnTo>
                    <a:pt x="3105800" y="373623"/>
                  </a:lnTo>
                  <a:lnTo>
                    <a:pt x="3119790" y="373105"/>
                  </a:lnTo>
                  <a:lnTo>
                    <a:pt x="3133780" y="372501"/>
                  </a:lnTo>
                  <a:lnTo>
                    <a:pt x="3147770" y="371795"/>
                  </a:lnTo>
                  <a:lnTo>
                    <a:pt x="3161761" y="370972"/>
                  </a:lnTo>
                  <a:lnTo>
                    <a:pt x="3175751" y="370015"/>
                  </a:lnTo>
                  <a:lnTo>
                    <a:pt x="3189741" y="368902"/>
                  </a:lnTo>
                  <a:lnTo>
                    <a:pt x="3203731" y="367611"/>
                  </a:lnTo>
                  <a:lnTo>
                    <a:pt x="3217721" y="366117"/>
                  </a:lnTo>
                  <a:lnTo>
                    <a:pt x="3231711" y="364393"/>
                  </a:lnTo>
                  <a:lnTo>
                    <a:pt x="3245701" y="362409"/>
                  </a:lnTo>
                  <a:lnTo>
                    <a:pt x="3259691" y="360133"/>
                  </a:lnTo>
                  <a:lnTo>
                    <a:pt x="3273681" y="357533"/>
                  </a:lnTo>
                  <a:lnTo>
                    <a:pt x="3287671" y="354575"/>
                  </a:lnTo>
                  <a:lnTo>
                    <a:pt x="3301661" y="351228"/>
                  </a:lnTo>
                  <a:lnTo>
                    <a:pt x="3315652" y="347462"/>
                  </a:lnTo>
                  <a:lnTo>
                    <a:pt x="3329642" y="343253"/>
                  </a:lnTo>
                  <a:lnTo>
                    <a:pt x="3343632" y="338581"/>
                  </a:lnTo>
                  <a:lnTo>
                    <a:pt x="3357622" y="333437"/>
                  </a:lnTo>
                  <a:lnTo>
                    <a:pt x="3371612" y="327824"/>
                  </a:lnTo>
                  <a:lnTo>
                    <a:pt x="3385602" y="321757"/>
                  </a:lnTo>
                  <a:lnTo>
                    <a:pt x="3399592" y="315268"/>
                  </a:lnTo>
                  <a:lnTo>
                    <a:pt x="3413582" y="308403"/>
                  </a:lnTo>
                  <a:lnTo>
                    <a:pt x="3427572" y="301227"/>
                  </a:lnTo>
                  <a:lnTo>
                    <a:pt x="3441562" y="293816"/>
                  </a:lnTo>
                  <a:lnTo>
                    <a:pt x="3455552" y="286259"/>
                  </a:lnTo>
                  <a:lnTo>
                    <a:pt x="3469543" y="278654"/>
                  </a:lnTo>
                  <a:lnTo>
                    <a:pt x="3483533" y="271097"/>
                  </a:lnTo>
                  <a:lnTo>
                    <a:pt x="3497523" y="263686"/>
                  </a:lnTo>
                  <a:lnTo>
                    <a:pt x="3511513" y="256510"/>
                  </a:lnTo>
                  <a:lnTo>
                    <a:pt x="3525503" y="249645"/>
                  </a:lnTo>
                  <a:lnTo>
                    <a:pt x="3539493" y="243156"/>
                  </a:lnTo>
                  <a:lnTo>
                    <a:pt x="3553483" y="237089"/>
                  </a:lnTo>
                  <a:lnTo>
                    <a:pt x="3567473" y="231476"/>
                  </a:lnTo>
                  <a:lnTo>
                    <a:pt x="3581463" y="226332"/>
                  </a:lnTo>
                  <a:lnTo>
                    <a:pt x="3595453" y="221660"/>
                  </a:lnTo>
                  <a:lnTo>
                    <a:pt x="3609444" y="217451"/>
                  </a:lnTo>
                  <a:lnTo>
                    <a:pt x="3623434" y="213685"/>
                  </a:lnTo>
                  <a:lnTo>
                    <a:pt x="3637424" y="210338"/>
                  </a:lnTo>
                  <a:lnTo>
                    <a:pt x="3651414" y="207381"/>
                  </a:lnTo>
                  <a:lnTo>
                    <a:pt x="3665404" y="204780"/>
                  </a:lnTo>
                  <a:lnTo>
                    <a:pt x="3679394" y="202504"/>
                  </a:lnTo>
                  <a:lnTo>
                    <a:pt x="3693384" y="200520"/>
                  </a:lnTo>
                  <a:lnTo>
                    <a:pt x="3707374" y="198796"/>
                  </a:lnTo>
                  <a:lnTo>
                    <a:pt x="3721364" y="197302"/>
                  </a:lnTo>
                  <a:lnTo>
                    <a:pt x="3735354" y="196011"/>
                  </a:lnTo>
                  <a:lnTo>
                    <a:pt x="3749344" y="194899"/>
                  </a:lnTo>
                  <a:lnTo>
                    <a:pt x="3763335" y="193941"/>
                  </a:lnTo>
                  <a:lnTo>
                    <a:pt x="3777325" y="193118"/>
                  </a:lnTo>
                  <a:lnTo>
                    <a:pt x="3791315" y="192413"/>
                  </a:lnTo>
                  <a:lnTo>
                    <a:pt x="3805305" y="191808"/>
                  </a:lnTo>
                  <a:lnTo>
                    <a:pt x="3819295" y="191290"/>
                  </a:lnTo>
                  <a:lnTo>
                    <a:pt x="3833285" y="190848"/>
                  </a:lnTo>
                  <a:lnTo>
                    <a:pt x="3847275" y="190469"/>
                  </a:lnTo>
                  <a:lnTo>
                    <a:pt x="3861265" y="190146"/>
                  </a:lnTo>
                  <a:lnTo>
                    <a:pt x="3875255" y="189871"/>
                  </a:lnTo>
                  <a:lnTo>
                    <a:pt x="3889245" y="189635"/>
                  </a:lnTo>
                  <a:lnTo>
                    <a:pt x="3903235" y="189435"/>
                  </a:lnTo>
                  <a:lnTo>
                    <a:pt x="3917226" y="189264"/>
                  </a:lnTo>
                  <a:lnTo>
                    <a:pt x="3931216" y="189118"/>
                  </a:lnTo>
                  <a:lnTo>
                    <a:pt x="3945206" y="188994"/>
                  </a:lnTo>
                  <a:lnTo>
                    <a:pt x="3959196" y="188888"/>
                  </a:lnTo>
                  <a:lnTo>
                    <a:pt x="3973186" y="188798"/>
                  </a:lnTo>
                  <a:lnTo>
                    <a:pt x="3987176" y="188722"/>
                  </a:lnTo>
                  <a:lnTo>
                    <a:pt x="4001166" y="188656"/>
                  </a:lnTo>
                  <a:lnTo>
                    <a:pt x="4015156" y="188601"/>
                  </a:lnTo>
                  <a:lnTo>
                    <a:pt x="4029146" y="188553"/>
                  </a:lnTo>
                  <a:lnTo>
                    <a:pt x="4043136" y="188513"/>
                  </a:lnTo>
                  <a:lnTo>
                    <a:pt x="4057126" y="188479"/>
                  </a:lnTo>
                  <a:lnTo>
                    <a:pt x="4071117" y="188450"/>
                  </a:lnTo>
                  <a:lnTo>
                    <a:pt x="4085107" y="188425"/>
                  </a:lnTo>
                  <a:lnTo>
                    <a:pt x="4099097" y="188404"/>
                  </a:lnTo>
                  <a:lnTo>
                    <a:pt x="4113087" y="188386"/>
                  </a:lnTo>
                  <a:lnTo>
                    <a:pt x="4127077" y="188370"/>
                  </a:lnTo>
                  <a:lnTo>
                    <a:pt x="4141067" y="188357"/>
                  </a:lnTo>
                  <a:lnTo>
                    <a:pt x="4155057" y="188346"/>
                  </a:lnTo>
                </a:path>
              </a:pathLst>
            </a:custGeom>
            <a:ln w="40651" cap="flat">
              <a:solidFill>
                <a:srgbClr val="D3D3D3">
                  <a:alpha val="100000"/>
                </a:srgbClr>
              </a:solidFill>
              <a:prstDash val="solid"/>
              <a:round/>
            </a:ln>
          </p:spPr>
          <p:txBody>
            <a:bodyPr/>
            <a:lstStyle/>
            <a:p/>
          </p:txBody>
        </p:sp>
        <p:sp>
          <p:nvSpPr>
            <p:cNvPr id="50" name="pl50"/>
            <p:cNvSpPr/>
            <p:nvPr/>
          </p:nvSpPr>
          <p:spPr>
            <a:xfrm>
              <a:off x="2737948" y="4107090"/>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165230"/>
              <a:ext cx="4155057" cy="564977"/>
            </a:xfrm>
            <a:custGeom>
              <a:avLst/>
              <a:pathLst>
                <a:path w="4155057" h="564977">
                  <a:moveTo>
                    <a:pt x="0" y="376756"/>
                  </a:moveTo>
                  <a:lnTo>
                    <a:pt x="13990" y="376767"/>
                  </a:lnTo>
                  <a:lnTo>
                    <a:pt x="27980" y="376780"/>
                  </a:lnTo>
                  <a:lnTo>
                    <a:pt x="41970" y="376796"/>
                  </a:lnTo>
                  <a:lnTo>
                    <a:pt x="55960" y="376814"/>
                  </a:lnTo>
                  <a:lnTo>
                    <a:pt x="69950" y="376835"/>
                  </a:lnTo>
                  <a:lnTo>
                    <a:pt x="83940" y="376860"/>
                  </a:lnTo>
                  <a:lnTo>
                    <a:pt x="97930" y="376889"/>
                  </a:lnTo>
                  <a:lnTo>
                    <a:pt x="111920" y="376923"/>
                  </a:lnTo>
                  <a:lnTo>
                    <a:pt x="125910" y="376963"/>
                  </a:lnTo>
                  <a:lnTo>
                    <a:pt x="139900" y="377011"/>
                  </a:lnTo>
                  <a:lnTo>
                    <a:pt x="153891" y="377066"/>
                  </a:lnTo>
                  <a:lnTo>
                    <a:pt x="167881" y="377132"/>
                  </a:lnTo>
                  <a:lnTo>
                    <a:pt x="181871" y="377208"/>
                  </a:lnTo>
                  <a:lnTo>
                    <a:pt x="195861" y="377298"/>
                  </a:lnTo>
                  <a:lnTo>
                    <a:pt x="209851" y="377404"/>
                  </a:lnTo>
                  <a:lnTo>
                    <a:pt x="223841" y="377528"/>
                  </a:lnTo>
                  <a:lnTo>
                    <a:pt x="237831" y="377674"/>
                  </a:lnTo>
                  <a:lnTo>
                    <a:pt x="251821" y="377845"/>
                  </a:lnTo>
                  <a:lnTo>
                    <a:pt x="265811" y="378045"/>
                  </a:lnTo>
                  <a:lnTo>
                    <a:pt x="279801" y="378281"/>
                  </a:lnTo>
                  <a:lnTo>
                    <a:pt x="293791" y="378556"/>
                  </a:lnTo>
                  <a:lnTo>
                    <a:pt x="307782" y="378879"/>
                  </a:lnTo>
                  <a:lnTo>
                    <a:pt x="321772" y="379258"/>
                  </a:lnTo>
                  <a:lnTo>
                    <a:pt x="335762" y="379700"/>
                  </a:lnTo>
                  <a:lnTo>
                    <a:pt x="349752" y="380218"/>
                  </a:lnTo>
                  <a:lnTo>
                    <a:pt x="363742" y="380823"/>
                  </a:lnTo>
                  <a:lnTo>
                    <a:pt x="377732" y="381528"/>
                  </a:lnTo>
                  <a:lnTo>
                    <a:pt x="391722" y="382351"/>
                  </a:lnTo>
                  <a:lnTo>
                    <a:pt x="405712" y="383309"/>
                  </a:lnTo>
                  <a:lnTo>
                    <a:pt x="419702" y="384421"/>
                  </a:lnTo>
                  <a:lnTo>
                    <a:pt x="433692" y="385712"/>
                  </a:lnTo>
                  <a:lnTo>
                    <a:pt x="447682" y="387206"/>
                  </a:lnTo>
                  <a:lnTo>
                    <a:pt x="461673" y="388930"/>
                  </a:lnTo>
                  <a:lnTo>
                    <a:pt x="475663" y="390914"/>
                  </a:lnTo>
                  <a:lnTo>
                    <a:pt x="489653" y="393190"/>
                  </a:lnTo>
                  <a:lnTo>
                    <a:pt x="503643" y="395791"/>
                  </a:lnTo>
                  <a:lnTo>
                    <a:pt x="517633" y="398748"/>
                  </a:lnTo>
                  <a:lnTo>
                    <a:pt x="531623" y="402095"/>
                  </a:lnTo>
                  <a:lnTo>
                    <a:pt x="545613" y="405861"/>
                  </a:lnTo>
                  <a:lnTo>
                    <a:pt x="559603" y="410070"/>
                  </a:lnTo>
                  <a:lnTo>
                    <a:pt x="573593" y="414742"/>
                  </a:lnTo>
                  <a:lnTo>
                    <a:pt x="587583" y="419886"/>
                  </a:lnTo>
                  <a:lnTo>
                    <a:pt x="601574" y="425499"/>
                  </a:lnTo>
                  <a:lnTo>
                    <a:pt x="615564" y="431566"/>
                  </a:lnTo>
                  <a:lnTo>
                    <a:pt x="629554" y="438055"/>
                  </a:lnTo>
                  <a:lnTo>
                    <a:pt x="643544" y="444920"/>
                  </a:lnTo>
                  <a:lnTo>
                    <a:pt x="657534" y="452096"/>
                  </a:lnTo>
                  <a:lnTo>
                    <a:pt x="671524" y="459507"/>
                  </a:lnTo>
                  <a:lnTo>
                    <a:pt x="685514" y="467064"/>
                  </a:lnTo>
                  <a:lnTo>
                    <a:pt x="699504" y="474669"/>
                  </a:lnTo>
                  <a:lnTo>
                    <a:pt x="713494" y="482226"/>
                  </a:lnTo>
                  <a:lnTo>
                    <a:pt x="727484" y="489637"/>
                  </a:lnTo>
                  <a:lnTo>
                    <a:pt x="741474" y="496813"/>
                  </a:lnTo>
                  <a:lnTo>
                    <a:pt x="755465" y="503678"/>
                  </a:lnTo>
                  <a:lnTo>
                    <a:pt x="769455" y="510167"/>
                  </a:lnTo>
                  <a:lnTo>
                    <a:pt x="783445" y="516234"/>
                  </a:lnTo>
                  <a:lnTo>
                    <a:pt x="797435" y="521847"/>
                  </a:lnTo>
                  <a:lnTo>
                    <a:pt x="811425" y="526991"/>
                  </a:lnTo>
                  <a:lnTo>
                    <a:pt x="825415" y="531663"/>
                  </a:lnTo>
                  <a:lnTo>
                    <a:pt x="839405" y="535872"/>
                  </a:lnTo>
                  <a:lnTo>
                    <a:pt x="853395" y="539638"/>
                  </a:lnTo>
                  <a:lnTo>
                    <a:pt x="867385" y="542985"/>
                  </a:lnTo>
                  <a:lnTo>
                    <a:pt x="881375" y="545942"/>
                  </a:lnTo>
                  <a:lnTo>
                    <a:pt x="895365" y="548543"/>
                  </a:lnTo>
                  <a:lnTo>
                    <a:pt x="909356" y="550819"/>
                  </a:lnTo>
                  <a:lnTo>
                    <a:pt x="923346" y="552803"/>
                  </a:lnTo>
                  <a:lnTo>
                    <a:pt x="937336" y="554527"/>
                  </a:lnTo>
                  <a:lnTo>
                    <a:pt x="951326" y="556021"/>
                  </a:lnTo>
                  <a:lnTo>
                    <a:pt x="965316" y="557312"/>
                  </a:lnTo>
                  <a:lnTo>
                    <a:pt x="979306" y="558425"/>
                  </a:lnTo>
                  <a:lnTo>
                    <a:pt x="993296" y="559382"/>
                  </a:lnTo>
                  <a:lnTo>
                    <a:pt x="1007286" y="560205"/>
                  </a:lnTo>
                  <a:lnTo>
                    <a:pt x="1021276" y="560911"/>
                  </a:lnTo>
                  <a:lnTo>
                    <a:pt x="1035266" y="561515"/>
                  </a:lnTo>
                  <a:lnTo>
                    <a:pt x="1049256" y="562033"/>
                  </a:lnTo>
                  <a:lnTo>
                    <a:pt x="1063247" y="562475"/>
                  </a:lnTo>
                  <a:lnTo>
                    <a:pt x="1077237" y="562854"/>
                  </a:lnTo>
                  <a:lnTo>
                    <a:pt x="1091227" y="563177"/>
                  </a:lnTo>
                  <a:lnTo>
                    <a:pt x="1105217" y="563452"/>
                  </a:lnTo>
                  <a:lnTo>
                    <a:pt x="1119207" y="563688"/>
                  </a:lnTo>
                  <a:lnTo>
                    <a:pt x="1133197" y="563888"/>
                  </a:lnTo>
                  <a:lnTo>
                    <a:pt x="1147187" y="564059"/>
                  </a:lnTo>
                  <a:lnTo>
                    <a:pt x="1161177" y="564205"/>
                  </a:lnTo>
                  <a:lnTo>
                    <a:pt x="1175167" y="564329"/>
                  </a:lnTo>
                  <a:lnTo>
                    <a:pt x="1189157" y="564435"/>
                  </a:lnTo>
                  <a:lnTo>
                    <a:pt x="1203148" y="564525"/>
                  </a:lnTo>
                  <a:lnTo>
                    <a:pt x="1217138" y="564602"/>
                  </a:lnTo>
                  <a:lnTo>
                    <a:pt x="1231128" y="564667"/>
                  </a:lnTo>
                  <a:lnTo>
                    <a:pt x="1245118" y="564722"/>
                  </a:lnTo>
                  <a:lnTo>
                    <a:pt x="1259108" y="564770"/>
                  </a:lnTo>
                  <a:lnTo>
                    <a:pt x="1273098" y="564810"/>
                  </a:lnTo>
                  <a:lnTo>
                    <a:pt x="1287088" y="564844"/>
                  </a:lnTo>
                  <a:lnTo>
                    <a:pt x="1301078" y="564873"/>
                  </a:lnTo>
                  <a:lnTo>
                    <a:pt x="1315068" y="564898"/>
                  </a:lnTo>
                  <a:lnTo>
                    <a:pt x="1329058" y="564919"/>
                  </a:lnTo>
                  <a:lnTo>
                    <a:pt x="1343048" y="564937"/>
                  </a:lnTo>
                  <a:lnTo>
                    <a:pt x="1357039" y="564953"/>
                  </a:lnTo>
                  <a:lnTo>
                    <a:pt x="1371029" y="564966"/>
                  </a:lnTo>
                  <a:lnTo>
                    <a:pt x="1385019" y="564977"/>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1184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3" name="pl53"/>
            <p:cNvSpPr/>
            <p:nvPr/>
          </p:nvSpPr>
          <p:spPr>
            <a:xfrm>
              <a:off x="2737948" y="297688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4672005"/>
              <a:ext cx="4155057" cy="188346"/>
            </a:xfrm>
            <a:custGeom>
              <a:avLst/>
              <a:pathLst>
                <a:path w="4155057" h="188346">
                  <a:moveTo>
                    <a:pt x="0" y="188346"/>
                  </a:moveTo>
                  <a:lnTo>
                    <a:pt x="13990" y="188346"/>
                  </a:lnTo>
                  <a:lnTo>
                    <a:pt x="27980" y="188346"/>
                  </a:lnTo>
                  <a:lnTo>
                    <a:pt x="41970" y="188346"/>
                  </a:lnTo>
                  <a:lnTo>
                    <a:pt x="55960" y="188346"/>
                  </a:lnTo>
                  <a:lnTo>
                    <a:pt x="69950" y="188346"/>
                  </a:lnTo>
                  <a:lnTo>
                    <a:pt x="83940" y="188346"/>
                  </a:lnTo>
                  <a:lnTo>
                    <a:pt x="97930" y="188346"/>
                  </a:lnTo>
                  <a:lnTo>
                    <a:pt x="111920" y="188346"/>
                  </a:lnTo>
                  <a:lnTo>
                    <a:pt x="125910" y="188346"/>
                  </a:lnTo>
                  <a:lnTo>
                    <a:pt x="139900" y="188346"/>
                  </a:lnTo>
                  <a:lnTo>
                    <a:pt x="153891" y="188346"/>
                  </a:lnTo>
                  <a:lnTo>
                    <a:pt x="167881" y="188346"/>
                  </a:lnTo>
                  <a:lnTo>
                    <a:pt x="181871" y="188346"/>
                  </a:lnTo>
                  <a:lnTo>
                    <a:pt x="195861" y="188346"/>
                  </a:lnTo>
                  <a:lnTo>
                    <a:pt x="209851" y="188346"/>
                  </a:lnTo>
                  <a:lnTo>
                    <a:pt x="223841" y="188346"/>
                  </a:lnTo>
                  <a:lnTo>
                    <a:pt x="237831" y="188346"/>
                  </a:lnTo>
                  <a:lnTo>
                    <a:pt x="251821" y="188346"/>
                  </a:lnTo>
                  <a:lnTo>
                    <a:pt x="265811" y="188346"/>
                  </a:lnTo>
                  <a:lnTo>
                    <a:pt x="279801" y="188346"/>
                  </a:lnTo>
                  <a:lnTo>
                    <a:pt x="293791" y="188346"/>
                  </a:lnTo>
                  <a:lnTo>
                    <a:pt x="307782" y="188346"/>
                  </a:lnTo>
                  <a:lnTo>
                    <a:pt x="321772" y="188346"/>
                  </a:lnTo>
                  <a:lnTo>
                    <a:pt x="335762" y="188346"/>
                  </a:lnTo>
                  <a:lnTo>
                    <a:pt x="349752" y="188346"/>
                  </a:lnTo>
                  <a:lnTo>
                    <a:pt x="363742" y="188346"/>
                  </a:lnTo>
                  <a:lnTo>
                    <a:pt x="377732" y="188346"/>
                  </a:lnTo>
                  <a:lnTo>
                    <a:pt x="391722" y="188346"/>
                  </a:lnTo>
                  <a:lnTo>
                    <a:pt x="405712" y="188346"/>
                  </a:lnTo>
                  <a:lnTo>
                    <a:pt x="419702" y="188346"/>
                  </a:lnTo>
                  <a:lnTo>
                    <a:pt x="433692" y="188346"/>
                  </a:lnTo>
                  <a:lnTo>
                    <a:pt x="447682" y="188346"/>
                  </a:lnTo>
                  <a:lnTo>
                    <a:pt x="461673" y="188346"/>
                  </a:lnTo>
                  <a:lnTo>
                    <a:pt x="475663" y="188346"/>
                  </a:lnTo>
                  <a:lnTo>
                    <a:pt x="489653" y="188346"/>
                  </a:lnTo>
                  <a:lnTo>
                    <a:pt x="503643" y="188346"/>
                  </a:lnTo>
                  <a:lnTo>
                    <a:pt x="517633" y="188346"/>
                  </a:lnTo>
                  <a:lnTo>
                    <a:pt x="531623" y="188346"/>
                  </a:lnTo>
                  <a:lnTo>
                    <a:pt x="545613" y="188346"/>
                  </a:lnTo>
                  <a:lnTo>
                    <a:pt x="559603" y="188346"/>
                  </a:lnTo>
                  <a:lnTo>
                    <a:pt x="573593" y="188346"/>
                  </a:lnTo>
                  <a:lnTo>
                    <a:pt x="587583" y="188346"/>
                  </a:lnTo>
                  <a:lnTo>
                    <a:pt x="601574" y="188346"/>
                  </a:lnTo>
                  <a:lnTo>
                    <a:pt x="615564" y="188346"/>
                  </a:lnTo>
                  <a:lnTo>
                    <a:pt x="629554" y="188346"/>
                  </a:lnTo>
                  <a:lnTo>
                    <a:pt x="643544" y="188346"/>
                  </a:lnTo>
                  <a:lnTo>
                    <a:pt x="657534" y="188346"/>
                  </a:lnTo>
                  <a:lnTo>
                    <a:pt x="671524" y="188346"/>
                  </a:lnTo>
                  <a:lnTo>
                    <a:pt x="685514" y="188346"/>
                  </a:lnTo>
                  <a:lnTo>
                    <a:pt x="699504" y="188346"/>
                  </a:lnTo>
                  <a:lnTo>
                    <a:pt x="713494" y="188346"/>
                  </a:lnTo>
                  <a:lnTo>
                    <a:pt x="727484" y="188346"/>
                  </a:lnTo>
                  <a:lnTo>
                    <a:pt x="741474" y="188346"/>
                  </a:lnTo>
                  <a:lnTo>
                    <a:pt x="755465" y="188346"/>
                  </a:lnTo>
                  <a:lnTo>
                    <a:pt x="769455" y="188346"/>
                  </a:lnTo>
                  <a:lnTo>
                    <a:pt x="783445" y="188346"/>
                  </a:lnTo>
                  <a:lnTo>
                    <a:pt x="797435" y="188346"/>
                  </a:lnTo>
                  <a:lnTo>
                    <a:pt x="811425" y="188346"/>
                  </a:lnTo>
                  <a:lnTo>
                    <a:pt x="825415" y="188346"/>
                  </a:lnTo>
                  <a:lnTo>
                    <a:pt x="839405" y="188346"/>
                  </a:lnTo>
                  <a:lnTo>
                    <a:pt x="853395" y="188346"/>
                  </a:lnTo>
                  <a:lnTo>
                    <a:pt x="867385" y="188346"/>
                  </a:lnTo>
                  <a:lnTo>
                    <a:pt x="881375" y="188346"/>
                  </a:lnTo>
                  <a:lnTo>
                    <a:pt x="895365" y="188346"/>
                  </a:lnTo>
                  <a:lnTo>
                    <a:pt x="909356" y="188346"/>
                  </a:lnTo>
                  <a:lnTo>
                    <a:pt x="923346" y="188346"/>
                  </a:lnTo>
                  <a:lnTo>
                    <a:pt x="937336" y="188346"/>
                  </a:lnTo>
                  <a:lnTo>
                    <a:pt x="951326" y="188346"/>
                  </a:lnTo>
                  <a:lnTo>
                    <a:pt x="965316" y="188346"/>
                  </a:lnTo>
                  <a:lnTo>
                    <a:pt x="979306" y="188346"/>
                  </a:lnTo>
                  <a:lnTo>
                    <a:pt x="993296" y="188346"/>
                  </a:lnTo>
                  <a:lnTo>
                    <a:pt x="1007286" y="188346"/>
                  </a:lnTo>
                  <a:lnTo>
                    <a:pt x="1021276" y="188346"/>
                  </a:lnTo>
                  <a:lnTo>
                    <a:pt x="1035266" y="188346"/>
                  </a:lnTo>
                  <a:lnTo>
                    <a:pt x="1049256" y="188346"/>
                  </a:lnTo>
                  <a:lnTo>
                    <a:pt x="1063247" y="188346"/>
                  </a:lnTo>
                  <a:lnTo>
                    <a:pt x="1077237" y="188346"/>
                  </a:lnTo>
                  <a:lnTo>
                    <a:pt x="1091227" y="188346"/>
                  </a:lnTo>
                  <a:lnTo>
                    <a:pt x="1105217" y="188346"/>
                  </a:lnTo>
                  <a:lnTo>
                    <a:pt x="1119207" y="188346"/>
                  </a:lnTo>
                  <a:lnTo>
                    <a:pt x="1133197" y="188346"/>
                  </a:lnTo>
                  <a:lnTo>
                    <a:pt x="1147187" y="188346"/>
                  </a:lnTo>
                  <a:lnTo>
                    <a:pt x="1161177" y="188346"/>
                  </a:lnTo>
                  <a:lnTo>
                    <a:pt x="1175167" y="188346"/>
                  </a:lnTo>
                  <a:lnTo>
                    <a:pt x="1189157" y="188346"/>
                  </a:lnTo>
                  <a:lnTo>
                    <a:pt x="1203148" y="188346"/>
                  </a:lnTo>
                  <a:lnTo>
                    <a:pt x="1217138" y="188346"/>
                  </a:lnTo>
                  <a:lnTo>
                    <a:pt x="1231128" y="188346"/>
                  </a:lnTo>
                  <a:lnTo>
                    <a:pt x="1245118" y="188346"/>
                  </a:lnTo>
                  <a:lnTo>
                    <a:pt x="1259108" y="188346"/>
                  </a:lnTo>
                  <a:lnTo>
                    <a:pt x="1273098" y="188346"/>
                  </a:lnTo>
                  <a:lnTo>
                    <a:pt x="1287088" y="188346"/>
                  </a:lnTo>
                  <a:lnTo>
                    <a:pt x="1301078" y="188346"/>
                  </a:lnTo>
                  <a:lnTo>
                    <a:pt x="1315068" y="188346"/>
                  </a:lnTo>
                  <a:lnTo>
                    <a:pt x="1329058" y="188346"/>
                  </a:lnTo>
                  <a:lnTo>
                    <a:pt x="1343048" y="188346"/>
                  </a:lnTo>
                  <a:lnTo>
                    <a:pt x="1357039" y="188346"/>
                  </a:lnTo>
                  <a:lnTo>
                    <a:pt x="1371029" y="188346"/>
                  </a:lnTo>
                  <a:lnTo>
                    <a:pt x="1385019" y="188346"/>
                  </a:lnTo>
                  <a:lnTo>
                    <a:pt x="1385019" y="188283"/>
                  </a:lnTo>
                  <a:lnTo>
                    <a:pt x="1399009" y="188272"/>
                  </a:lnTo>
                  <a:lnTo>
                    <a:pt x="1412999" y="188259"/>
                  </a:lnTo>
                  <a:lnTo>
                    <a:pt x="1426989" y="188244"/>
                  </a:lnTo>
                  <a:lnTo>
                    <a:pt x="1440979" y="188226"/>
                  </a:lnTo>
                  <a:lnTo>
                    <a:pt x="1454969" y="188205"/>
                  </a:lnTo>
                  <a:lnTo>
                    <a:pt x="1468959" y="188180"/>
                  </a:lnTo>
                  <a:lnTo>
                    <a:pt x="1482949" y="188151"/>
                  </a:lnTo>
                  <a:lnTo>
                    <a:pt x="1496939" y="188116"/>
                  </a:lnTo>
                  <a:lnTo>
                    <a:pt x="1510930" y="188076"/>
                  </a:lnTo>
                  <a:lnTo>
                    <a:pt x="1524920" y="188029"/>
                  </a:lnTo>
                  <a:lnTo>
                    <a:pt x="1538910" y="187973"/>
                  </a:lnTo>
                  <a:lnTo>
                    <a:pt x="1552900" y="187908"/>
                  </a:lnTo>
                  <a:lnTo>
                    <a:pt x="1566890" y="187831"/>
                  </a:lnTo>
                  <a:lnTo>
                    <a:pt x="1580880" y="187741"/>
                  </a:lnTo>
                  <a:lnTo>
                    <a:pt x="1594870" y="187635"/>
                  </a:lnTo>
                  <a:lnTo>
                    <a:pt x="1608860" y="187511"/>
                  </a:lnTo>
                  <a:lnTo>
                    <a:pt x="1622850" y="187366"/>
                  </a:lnTo>
                  <a:lnTo>
                    <a:pt x="1636840" y="187195"/>
                  </a:lnTo>
                  <a:lnTo>
                    <a:pt x="1650830" y="186994"/>
                  </a:lnTo>
                  <a:lnTo>
                    <a:pt x="1664821" y="186759"/>
                  </a:lnTo>
                  <a:lnTo>
                    <a:pt x="1678811" y="186483"/>
                  </a:lnTo>
                  <a:lnTo>
                    <a:pt x="1692801" y="186160"/>
                  </a:lnTo>
                  <a:lnTo>
                    <a:pt x="1706791" y="185782"/>
                  </a:lnTo>
                  <a:lnTo>
                    <a:pt x="1720781" y="185339"/>
                  </a:lnTo>
                  <a:lnTo>
                    <a:pt x="1734771" y="184822"/>
                  </a:lnTo>
                  <a:lnTo>
                    <a:pt x="1748761" y="184217"/>
                  </a:lnTo>
                  <a:lnTo>
                    <a:pt x="1762751" y="183511"/>
                  </a:lnTo>
                  <a:lnTo>
                    <a:pt x="1776741" y="182689"/>
                  </a:lnTo>
                  <a:lnTo>
                    <a:pt x="1790731" y="181731"/>
                  </a:lnTo>
                  <a:lnTo>
                    <a:pt x="1804722" y="180618"/>
                  </a:lnTo>
                  <a:lnTo>
                    <a:pt x="1818712" y="179327"/>
                  </a:lnTo>
                  <a:lnTo>
                    <a:pt x="1832702" y="177834"/>
                  </a:lnTo>
                  <a:lnTo>
                    <a:pt x="1846692" y="176110"/>
                  </a:lnTo>
                  <a:lnTo>
                    <a:pt x="1860682" y="174125"/>
                  </a:lnTo>
                  <a:lnTo>
                    <a:pt x="1874672" y="171849"/>
                  </a:lnTo>
                  <a:lnTo>
                    <a:pt x="1888662" y="169249"/>
                  </a:lnTo>
                  <a:lnTo>
                    <a:pt x="1902652" y="166291"/>
                  </a:lnTo>
                  <a:lnTo>
                    <a:pt x="1916642" y="162944"/>
                  </a:lnTo>
                  <a:lnTo>
                    <a:pt x="1930632" y="159179"/>
                  </a:lnTo>
                  <a:lnTo>
                    <a:pt x="1944622" y="154969"/>
                  </a:lnTo>
                  <a:lnTo>
                    <a:pt x="1958613" y="150297"/>
                  </a:lnTo>
                  <a:lnTo>
                    <a:pt x="1972603" y="145154"/>
                  </a:lnTo>
                  <a:lnTo>
                    <a:pt x="1986593" y="139540"/>
                  </a:lnTo>
                  <a:lnTo>
                    <a:pt x="2000583" y="133474"/>
                  </a:lnTo>
                  <a:lnTo>
                    <a:pt x="2014573" y="126984"/>
                  </a:lnTo>
                  <a:lnTo>
                    <a:pt x="2028563" y="120120"/>
                  </a:lnTo>
                  <a:lnTo>
                    <a:pt x="2042553" y="112943"/>
                  </a:lnTo>
                  <a:lnTo>
                    <a:pt x="2056543" y="105532"/>
                  </a:lnTo>
                  <a:lnTo>
                    <a:pt x="2070533" y="97976"/>
                  </a:lnTo>
                  <a:lnTo>
                    <a:pt x="2084523" y="90370"/>
                  </a:lnTo>
                  <a:lnTo>
                    <a:pt x="2098513" y="82814"/>
                  </a:lnTo>
                  <a:lnTo>
                    <a:pt x="2112504" y="75403"/>
                  </a:lnTo>
                  <a:lnTo>
                    <a:pt x="2126494" y="68226"/>
                  </a:lnTo>
                  <a:lnTo>
                    <a:pt x="2140484" y="61362"/>
                  </a:lnTo>
                  <a:lnTo>
                    <a:pt x="2154474" y="54872"/>
                  </a:lnTo>
                  <a:lnTo>
                    <a:pt x="2168464" y="48805"/>
                  </a:lnTo>
                  <a:lnTo>
                    <a:pt x="2182454" y="43192"/>
                  </a:lnTo>
                  <a:lnTo>
                    <a:pt x="2196444" y="38049"/>
                  </a:lnTo>
                  <a:lnTo>
                    <a:pt x="2210434" y="33377"/>
                  </a:lnTo>
                  <a:lnTo>
                    <a:pt x="2224424" y="29167"/>
                  </a:lnTo>
                  <a:lnTo>
                    <a:pt x="2238414" y="25401"/>
                  </a:lnTo>
                  <a:lnTo>
                    <a:pt x="2252404" y="22055"/>
                  </a:lnTo>
                  <a:lnTo>
                    <a:pt x="2266395" y="19097"/>
                  </a:lnTo>
                  <a:lnTo>
                    <a:pt x="2280385" y="16497"/>
                  </a:lnTo>
                  <a:lnTo>
                    <a:pt x="2294375" y="14221"/>
                  </a:lnTo>
                  <a:lnTo>
                    <a:pt x="2308365" y="12236"/>
                  </a:lnTo>
                  <a:lnTo>
                    <a:pt x="2322355" y="10512"/>
                  </a:lnTo>
                  <a:lnTo>
                    <a:pt x="2336345" y="9018"/>
                  </a:lnTo>
                  <a:lnTo>
                    <a:pt x="2350335" y="7728"/>
                  </a:lnTo>
                  <a:lnTo>
                    <a:pt x="2364325" y="6615"/>
                  </a:lnTo>
                  <a:lnTo>
                    <a:pt x="2378315" y="5657"/>
                  </a:lnTo>
                  <a:lnTo>
                    <a:pt x="2392305" y="4835"/>
                  </a:lnTo>
                  <a:lnTo>
                    <a:pt x="2406296" y="4129"/>
                  </a:lnTo>
                  <a:lnTo>
                    <a:pt x="2420286" y="3524"/>
                  </a:lnTo>
                  <a:lnTo>
                    <a:pt x="2434276" y="3007"/>
                  </a:lnTo>
                  <a:lnTo>
                    <a:pt x="2448266" y="2564"/>
                  </a:lnTo>
                  <a:lnTo>
                    <a:pt x="2462256" y="2186"/>
                  </a:lnTo>
                  <a:lnTo>
                    <a:pt x="2476246" y="1863"/>
                  </a:lnTo>
                  <a:lnTo>
                    <a:pt x="2490236" y="1587"/>
                  </a:lnTo>
                  <a:lnTo>
                    <a:pt x="2504226" y="1352"/>
                  </a:lnTo>
                  <a:lnTo>
                    <a:pt x="2518216" y="1151"/>
                  </a:lnTo>
                  <a:lnTo>
                    <a:pt x="2532206" y="980"/>
                  </a:lnTo>
                  <a:lnTo>
                    <a:pt x="2546196" y="835"/>
                  </a:lnTo>
                  <a:lnTo>
                    <a:pt x="2560187" y="710"/>
                  </a:lnTo>
                  <a:lnTo>
                    <a:pt x="2574177" y="605"/>
                  </a:lnTo>
                  <a:lnTo>
                    <a:pt x="2588167" y="515"/>
                  </a:lnTo>
                  <a:lnTo>
                    <a:pt x="2602157" y="438"/>
                  </a:lnTo>
                  <a:lnTo>
                    <a:pt x="2616147" y="373"/>
                  </a:lnTo>
                  <a:lnTo>
                    <a:pt x="2630137" y="317"/>
                  </a:lnTo>
                  <a:lnTo>
                    <a:pt x="2644127" y="270"/>
                  </a:lnTo>
                  <a:lnTo>
                    <a:pt x="2658117" y="229"/>
                  </a:lnTo>
                  <a:lnTo>
                    <a:pt x="2672107" y="195"/>
                  </a:lnTo>
                  <a:lnTo>
                    <a:pt x="2686097" y="166"/>
                  </a:lnTo>
                  <a:lnTo>
                    <a:pt x="2700087" y="141"/>
                  </a:lnTo>
                  <a:lnTo>
                    <a:pt x="2714078" y="120"/>
                  </a:lnTo>
                  <a:lnTo>
                    <a:pt x="2728068" y="102"/>
                  </a:lnTo>
                  <a:lnTo>
                    <a:pt x="2742058" y="87"/>
                  </a:lnTo>
                  <a:lnTo>
                    <a:pt x="2756048" y="74"/>
                  </a:lnTo>
                  <a:lnTo>
                    <a:pt x="2770038" y="63"/>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5" name="pl55"/>
            <p:cNvSpPr/>
            <p:nvPr/>
          </p:nvSpPr>
          <p:spPr>
            <a:xfrm>
              <a:off x="2737948" y="561373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65293"/>
              <a:ext cx="4155057" cy="376630"/>
            </a:xfrm>
            <a:custGeom>
              <a:avLst/>
              <a:pathLst>
                <a:path w="4155057" h="376630">
                  <a:moveTo>
                    <a:pt x="0" y="0"/>
                  </a:moveTo>
                  <a:lnTo>
                    <a:pt x="13990" y="11"/>
                  </a:lnTo>
                  <a:lnTo>
                    <a:pt x="27980" y="24"/>
                  </a:lnTo>
                  <a:lnTo>
                    <a:pt x="41970" y="39"/>
                  </a:lnTo>
                  <a:lnTo>
                    <a:pt x="55960" y="57"/>
                  </a:lnTo>
                  <a:lnTo>
                    <a:pt x="69950" y="78"/>
                  </a:lnTo>
                  <a:lnTo>
                    <a:pt x="83940" y="103"/>
                  </a:lnTo>
                  <a:lnTo>
                    <a:pt x="97930" y="132"/>
                  </a:lnTo>
                  <a:lnTo>
                    <a:pt x="111920" y="166"/>
                  </a:lnTo>
                  <a:lnTo>
                    <a:pt x="125910" y="207"/>
                  </a:lnTo>
                  <a:lnTo>
                    <a:pt x="139900" y="254"/>
                  </a:lnTo>
                  <a:lnTo>
                    <a:pt x="153891" y="309"/>
                  </a:lnTo>
                  <a:lnTo>
                    <a:pt x="167881" y="375"/>
                  </a:lnTo>
                  <a:lnTo>
                    <a:pt x="181871" y="451"/>
                  </a:lnTo>
                  <a:lnTo>
                    <a:pt x="195861" y="541"/>
                  </a:lnTo>
                  <a:lnTo>
                    <a:pt x="209851" y="647"/>
                  </a:lnTo>
                  <a:lnTo>
                    <a:pt x="223841" y="771"/>
                  </a:lnTo>
                  <a:lnTo>
                    <a:pt x="237831" y="917"/>
                  </a:lnTo>
                  <a:lnTo>
                    <a:pt x="251821" y="1088"/>
                  </a:lnTo>
                  <a:lnTo>
                    <a:pt x="265811" y="1289"/>
                  </a:lnTo>
                  <a:lnTo>
                    <a:pt x="279801" y="1524"/>
                  </a:lnTo>
                  <a:lnTo>
                    <a:pt x="293791" y="1800"/>
                  </a:lnTo>
                  <a:lnTo>
                    <a:pt x="307782" y="2123"/>
                  </a:lnTo>
                  <a:lnTo>
                    <a:pt x="321772" y="2501"/>
                  </a:lnTo>
                  <a:lnTo>
                    <a:pt x="335762" y="2943"/>
                  </a:lnTo>
                  <a:lnTo>
                    <a:pt x="349752" y="3461"/>
                  </a:lnTo>
                  <a:lnTo>
                    <a:pt x="363742" y="4066"/>
                  </a:lnTo>
                  <a:lnTo>
                    <a:pt x="377732" y="4771"/>
                  </a:lnTo>
                  <a:lnTo>
                    <a:pt x="391722" y="5594"/>
                  </a:lnTo>
                  <a:lnTo>
                    <a:pt x="405712" y="6552"/>
                  </a:lnTo>
                  <a:lnTo>
                    <a:pt x="419702" y="7665"/>
                  </a:lnTo>
                  <a:lnTo>
                    <a:pt x="433692" y="8955"/>
                  </a:lnTo>
                  <a:lnTo>
                    <a:pt x="447682" y="10449"/>
                  </a:lnTo>
                  <a:lnTo>
                    <a:pt x="461673" y="12173"/>
                  </a:lnTo>
                  <a:lnTo>
                    <a:pt x="475663" y="14157"/>
                  </a:lnTo>
                  <a:lnTo>
                    <a:pt x="489653" y="16433"/>
                  </a:lnTo>
                  <a:lnTo>
                    <a:pt x="503643" y="19034"/>
                  </a:lnTo>
                  <a:lnTo>
                    <a:pt x="517633" y="21991"/>
                  </a:lnTo>
                  <a:lnTo>
                    <a:pt x="531623" y="25338"/>
                  </a:lnTo>
                  <a:lnTo>
                    <a:pt x="545613" y="29104"/>
                  </a:lnTo>
                  <a:lnTo>
                    <a:pt x="559603" y="33314"/>
                  </a:lnTo>
                  <a:lnTo>
                    <a:pt x="573593" y="37986"/>
                  </a:lnTo>
                  <a:lnTo>
                    <a:pt x="587583" y="43129"/>
                  </a:lnTo>
                  <a:lnTo>
                    <a:pt x="601574" y="48742"/>
                  </a:lnTo>
                  <a:lnTo>
                    <a:pt x="615564" y="54809"/>
                  </a:lnTo>
                  <a:lnTo>
                    <a:pt x="629554" y="61299"/>
                  </a:lnTo>
                  <a:lnTo>
                    <a:pt x="643544" y="68163"/>
                  </a:lnTo>
                  <a:lnTo>
                    <a:pt x="657534" y="75339"/>
                  </a:lnTo>
                  <a:lnTo>
                    <a:pt x="671524" y="82750"/>
                  </a:lnTo>
                  <a:lnTo>
                    <a:pt x="685514" y="90307"/>
                  </a:lnTo>
                  <a:lnTo>
                    <a:pt x="699504" y="97913"/>
                  </a:lnTo>
                  <a:lnTo>
                    <a:pt x="713494" y="105469"/>
                  </a:lnTo>
                  <a:lnTo>
                    <a:pt x="727484" y="112880"/>
                  </a:lnTo>
                  <a:lnTo>
                    <a:pt x="741474" y="120056"/>
                  </a:lnTo>
                  <a:lnTo>
                    <a:pt x="755465" y="126921"/>
                  </a:lnTo>
                  <a:lnTo>
                    <a:pt x="769455" y="133410"/>
                  </a:lnTo>
                  <a:lnTo>
                    <a:pt x="783445" y="139477"/>
                  </a:lnTo>
                  <a:lnTo>
                    <a:pt x="797435" y="145090"/>
                  </a:lnTo>
                  <a:lnTo>
                    <a:pt x="811425" y="150234"/>
                  </a:lnTo>
                  <a:lnTo>
                    <a:pt x="825415" y="154906"/>
                  </a:lnTo>
                  <a:lnTo>
                    <a:pt x="839405" y="159115"/>
                  </a:lnTo>
                  <a:lnTo>
                    <a:pt x="853395" y="162881"/>
                  </a:lnTo>
                  <a:lnTo>
                    <a:pt x="867385" y="166228"/>
                  </a:lnTo>
                  <a:lnTo>
                    <a:pt x="881375" y="169186"/>
                  </a:lnTo>
                  <a:lnTo>
                    <a:pt x="895365" y="171786"/>
                  </a:lnTo>
                  <a:lnTo>
                    <a:pt x="909356" y="174062"/>
                  </a:lnTo>
                  <a:lnTo>
                    <a:pt x="923346" y="176046"/>
                  </a:lnTo>
                  <a:lnTo>
                    <a:pt x="937336" y="177771"/>
                  </a:lnTo>
                  <a:lnTo>
                    <a:pt x="951326" y="179264"/>
                  </a:lnTo>
                  <a:lnTo>
                    <a:pt x="965316" y="180555"/>
                  </a:lnTo>
                  <a:lnTo>
                    <a:pt x="979306" y="181668"/>
                  </a:lnTo>
                  <a:lnTo>
                    <a:pt x="993296" y="182625"/>
                  </a:lnTo>
                  <a:lnTo>
                    <a:pt x="1007286" y="183448"/>
                  </a:lnTo>
                  <a:lnTo>
                    <a:pt x="1021276" y="184154"/>
                  </a:lnTo>
                  <a:lnTo>
                    <a:pt x="1035266" y="184758"/>
                  </a:lnTo>
                  <a:lnTo>
                    <a:pt x="1049256" y="185276"/>
                  </a:lnTo>
                  <a:lnTo>
                    <a:pt x="1063247" y="185719"/>
                  </a:lnTo>
                  <a:lnTo>
                    <a:pt x="1077237" y="186097"/>
                  </a:lnTo>
                  <a:lnTo>
                    <a:pt x="1091227" y="186420"/>
                  </a:lnTo>
                  <a:lnTo>
                    <a:pt x="1105217" y="186696"/>
                  </a:lnTo>
                  <a:lnTo>
                    <a:pt x="1119207" y="186931"/>
                  </a:lnTo>
                  <a:lnTo>
                    <a:pt x="1133197" y="187131"/>
                  </a:lnTo>
                  <a:lnTo>
                    <a:pt x="1147187" y="187302"/>
                  </a:lnTo>
                  <a:lnTo>
                    <a:pt x="1161177" y="187448"/>
                  </a:lnTo>
                  <a:lnTo>
                    <a:pt x="1175167" y="187572"/>
                  </a:lnTo>
                  <a:lnTo>
                    <a:pt x="1189157" y="187678"/>
                  </a:lnTo>
                  <a:lnTo>
                    <a:pt x="1203148" y="187768"/>
                  </a:lnTo>
                  <a:lnTo>
                    <a:pt x="1217138" y="187845"/>
                  </a:lnTo>
                  <a:lnTo>
                    <a:pt x="1231128" y="187910"/>
                  </a:lnTo>
                  <a:lnTo>
                    <a:pt x="1245118" y="187966"/>
                  </a:lnTo>
                  <a:lnTo>
                    <a:pt x="1259108" y="188013"/>
                  </a:lnTo>
                  <a:lnTo>
                    <a:pt x="1273098" y="188053"/>
                  </a:lnTo>
                  <a:lnTo>
                    <a:pt x="1287088" y="188088"/>
                  </a:lnTo>
                  <a:lnTo>
                    <a:pt x="1301078" y="188117"/>
                  </a:lnTo>
                  <a:lnTo>
                    <a:pt x="1315068" y="188142"/>
                  </a:lnTo>
                  <a:lnTo>
                    <a:pt x="1329058" y="188163"/>
                  </a:lnTo>
                  <a:lnTo>
                    <a:pt x="1343048" y="188181"/>
                  </a:lnTo>
                  <a:lnTo>
                    <a:pt x="1357039" y="188196"/>
                  </a:lnTo>
                  <a:lnTo>
                    <a:pt x="1371029" y="188209"/>
                  </a:lnTo>
                  <a:lnTo>
                    <a:pt x="1385019" y="188220"/>
                  </a:lnTo>
                  <a:lnTo>
                    <a:pt x="1385019" y="188346"/>
                  </a:lnTo>
                  <a:lnTo>
                    <a:pt x="1399009" y="188357"/>
                  </a:lnTo>
                  <a:lnTo>
                    <a:pt x="1412999" y="188370"/>
                  </a:lnTo>
                  <a:lnTo>
                    <a:pt x="1426989" y="188386"/>
                  </a:lnTo>
                  <a:lnTo>
                    <a:pt x="1440979" y="188404"/>
                  </a:lnTo>
                  <a:lnTo>
                    <a:pt x="1454969" y="188425"/>
                  </a:lnTo>
                  <a:lnTo>
                    <a:pt x="1468959" y="188450"/>
                  </a:lnTo>
                  <a:lnTo>
                    <a:pt x="1482949" y="188479"/>
                  </a:lnTo>
                  <a:lnTo>
                    <a:pt x="1496939" y="188513"/>
                  </a:lnTo>
                  <a:lnTo>
                    <a:pt x="1510930" y="188553"/>
                  </a:lnTo>
                  <a:lnTo>
                    <a:pt x="1524920" y="188601"/>
                  </a:lnTo>
                  <a:lnTo>
                    <a:pt x="1538910" y="188656"/>
                  </a:lnTo>
                  <a:lnTo>
                    <a:pt x="1552900" y="188722"/>
                  </a:lnTo>
                  <a:lnTo>
                    <a:pt x="1566890" y="188798"/>
                  </a:lnTo>
                  <a:lnTo>
                    <a:pt x="1580880" y="188888"/>
                  </a:lnTo>
                  <a:lnTo>
                    <a:pt x="1594870" y="188994"/>
                  </a:lnTo>
                  <a:lnTo>
                    <a:pt x="1608860" y="189118"/>
                  </a:lnTo>
                  <a:lnTo>
                    <a:pt x="1622850" y="189264"/>
                  </a:lnTo>
                  <a:lnTo>
                    <a:pt x="1636840" y="189435"/>
                  </a:lnTo>
                  <a:lnTo>
                    <a:pt x="1650830" y="189635"/>
                  </a:lnTo>
                  <a:lnTo>
                    <a:pt x="1664821" y="189871"/>
                  </a:lnTo>
                  <a:lnTo>
                    <a:pt x="1678811" y="190146"/>
                  </a:lnTo>
                  <a:lnTo>
                    <a:pt x="1692801" y="190469"/>
                  </a:lnTo>
                  <a:lnTo>
                    <a:pt x="1706791" y="190848"/>
                  </a:lnTo>
                  <a:lnTo>
                    <a:pt x="1720781" y="191290"/>
                  </a:lnTo>
                  <a:lnTo>
                    <a:pt x="1734771" y="191808"/>
                  </a:lnTo>
                  <a:lnTo>
                    <a:pt x="1748761" y="192413"/>
                  </a:lnTo>
                  <a:lnTo>
                    <a:pt x="1762751" y="193118"/>
                  </a:lnTo>
                  <a:lnTo>
                    <a:pt x="1776741" y="193941"/>
                  </a:lnTo>
                  <a:lnTo>
                    <a:pt x="1790731" y="194899"/>
                  </a:lnTo>
                  <a:lnTo>
                    <a:pt x="1804722" y="196011"/>
                  </a:lnTo>
                  <a:lnTo>
                    <a:pt x="1818712" y="197302"/>
                  </a:lnTo>
                  <a:lnTo>
                    <a:pt x="1832702" y="198796"/>
                  </a:lnTo>
                  <a:lnTo>
                    <a:pt x="1846692" y="200520"/>
                  </a:lnTo>
                  <a:lnTo>
                    <a:pt x="1860682" y="202504"/>
                  </a:lnTo>
                  <a:lnTo>
                    <a:pt x="1874672" y="204780"/>
                  </a:lnTo>
                  <a:lnTo>
                    <a:pt x="1888662" y="207381"/>
                  </a:lnTo>
                  <a:lnTo>
                    <a:pt x="1902652" y="210338"/>
                  </a:lnTo>
                  <a:lnTo>
                    <a:pt x="1916642" y="213685"/>
                  </a:lnTo>
                  <a:lnTo>
                    <a:pt x="1930632" y="217451"/>
                  </a:lnTo>
                  <a:lnTo>
                    <a:pt x="1944622" y="221660"/>
                  </a:lnTo>
                  <a:lnTo>
                    <a:pt x="1958613" y="226332"/>
                  </a:lnTo>
                  <a:lnTo>
                    <a:pt x="1972603" y="231476"/>
                  </a:lnTo>
                  <a:lnTo>
                    <a:pt x="1986593" y="237089"/>
                  </a:lnTo>
                  <a:lnTo>
                    <a:pt x="2000583" y="243156"/>
                  </a:lnTo>
                  <a:lnTo>
                    <a:pt x="2014573" y="249645"/>
                  </a:lnTo>
                  <a:lnTo>
                    <a:pt x="2028563" y="256510"/>
                  </a:lnTo>
                  <a:lnTo>
                    <a:pt x="2042553" y="263686"/>
                  </a:lnTo>
                  <a:lnTo>
                    <a:pt x="2056543" y="271097"/>
                  </a:lnTo>
                  <a:lnTo>
                    <a:pt x="2070533" y="278654"/>
                  </a:lnTo>
                  <a:lnTo>
                    <a:pt x="2084523" y="286259"/>
                  </a:lnTo>
                  <a:lnTo>
                    <a:pt x="2098513" y="293816"/>
                  </a:lnTo>
                  <a:lnTo>
                    <a:pt x="2112504" y="301227"/>
                  </a:lnTo>
                  <a:lnTo>
                    <a:pt x="2126494" y="308403"/>
                  </a:lnTo>
                  <a:lnTo>
                    <a:pt x="2140484" y="315268"/>
                  </a:lnTo>
                  <a:lnTo>
                    <a:pt x="2154474" y="321757"/>
                  </a:lnTo>
                  <a:lnTo>
                    <a:pt x="2168464" y="327824"/>
                  </a:lnTo>
                  <a:lnTo>
                    <a:pt x="2182454" y="333437"/>
                  </a:lnTo>
                  <a:lnTo>
                    <a:pt x="2196444" y="338581"/>
                  </a:lnTo>
                  <a:lnTo>
                    <a:pt x="2210434" y="343253"/>
                  </a:lnTo>
                  <a:lnTo>
                    <a:pt x="2224424" y="347462"/>
                  </a:lnTo>
                  <a:lnTo>
                    <a:pt x="2238414" y="351228"/>
                  </a:lnTo>
                  <a:lnTo>
                    <a:pt x="2252404" y="354575"/>
                  </a:lnTo>
                  <a:lnTo>
                    <a:pt x="2266395" y="357533"/>
                  </a:lnTo>
                  <a:lnTo>
                    <a:pt x="2280385" y="360133"/>
                  </a:lnTo>
                  <a:lnTo>
                    <a:pt x="2294375" y="362409"/>
                  </a:lnTo>
                  <a:lnTo>
                    <a:pt x="2308365" y="364393"/>
                  </a:lnTo>
                  <a:lnTo>
                    <a:pt x="2322355" y="366117"/>
                  </a:lnTo>
                  <a:lnTo>
                    <a:pt x="2336345" y="367611"/>
                  </a:lnTo>
                  <a:lnTo>
                    <a:pt x="2350335" y="368902"/>
                  </a:lnTo>
                  <a:lnTo>
                    <a:pt x="2364325" y="370015"/>
                  </a:lnTo>
                  <a:lnTo>
                    <a:pt x="2378315" y="370972"/>
                  </a:lnTo>
                  <a:lnTo>
                    <a:pt x="2392305" y="371795"/>
                  </a:lnTo>
                  <a:lnTo>
                    <a:pt x="2406296" y="372501"/>
                  </a:lnTo>
                  <a:lnTo>
                    <a:pt x="2420286" y="373105"/>
                  </a:lnTo>
                  <a:lnTo>
                    <a:pt x="2434276" y="373623"/>
                  </a:lnTo>
                  <a:lnTo>
                    <a:pt x="2448266" y="374066"/>
                  </a:lnTo>
                  <a:lnTo>
                    <a:pt x="2462256" y="374444"/>
                  </a:lnTo>
                  <a:lnTo>
                    <a:pt x="2476246" y="374767"/>
                  </a:lnTo>
                  <a:lnTo>
                    <a:pt x="2490236" y="375042"/>
                  </a:lnTo>
                  <a:lnTo>
                    <a:pt x="2504226" y="375278"/>
                  </a:lnTo>
                  <a:lnTo>
                    <a:pt x="2518216" y="375478"/>
                  </a:lnTo>
                  <a:lnTo>
                    <a:pt x="2532206" y="375649"/>
                  </a:lnTo>
                  <a:lnTo>
                    <a:pt x="2546196" y="375795"/>
                  </a:lnTo>
                  <a:lnTo>
                    <a:pt x="2560187" y="375919"/>
                  </a:lnTo>
                  <a:lnTo>
                    <a:pt x="2574177" y="376025"/>
                  </a:lnTo>
                  <a:lnTo>
                    <a:pt x="2588167" y="376115"/>
                  </a:lnTo>
                  <a:lnTo>
                    <a:pt x="2602157" y="376192"/>
                  </a:lnTo>
                  <a:lnTo>
                    <a:pt x="2616147" y="376257"/>
                  </a:lnTo>
                  <a:lnTo>
                    <a:pt x="2630137" y="376312"/>
                  </a:lnTo>
                  <a:lnTo>
                    <a:pt x="2644127" y="376360"/>
                  </a:lnTo>
                  <a:lnTo>
                    <a:pt x="2658117" y="376400"/>
                  </a:lnTo>
                  <a:lnTo>
                    <a:pt x="2672107" y="376434"/>
                  </a:lnTo>
                  <a:lnTo>
                    <a:pt x="2686097" y="376463"/>
                  </a:lnTo>
                  <a:lnTo>
                    <a:pt x="2700087" y="376488"/>
                  </a:lnTo>
                  <a:lnTo>
                    <a:pt x="2714078" y="376509"/>
                  </a:lnTo>
                  <a:lnTo>
                    <a:pt x="2728068" y="376527"/>
                  </a:lnTo>
                  <a:lnTo>
                    <a:pt x="2742058" y="376543"/>
                  </a:lnTo>
                  <a:lnTo>
                    <a:pt x="2756048" y="376556"/>
                  </a:lnTo>
                  <a:lnTo>
                    <a:pt x="2770038" y="376567"/>
                  </a:lnTo>
                  <a:lnTo>
                    <a:pt x="2770038" y="376630"/>
                  </a:lnTo>
                  <a:lnTo>
                    <a:pt x="2784028" y="376630"/>
                  </a:lnTo>
                  <a:lnTo>
                    <a:pt x="2798018" y="376630"/>
                  </a:lnTo>
                  <a:lnTo>
                    <a:pt x="2812008" y="376630"/>
                  </a:lnTo>
                  <a:lnTo>
                    <a:pt x="2825998" y="376630"/>
                  </a:lnTo>
                  <a:lnTo>
                    <a:pt x="2839988" y="376630"/>
                  </a:lnTo>
                  <a:lnTo>
                    <a:pt x="2853978" y="376630"/>
                  </a:lnTo>
                  <a:lnTo>
                    <a:pt x="2867969" y="376630"/>
                  </a:lnTo>
                  <a:lnTo>
                    <a:pt x="2881959" y="376630"/>
                  </a:lnTo>
                  <a:lnTo>
                    <a:pt x="2895949" y="376630"/>
                  </a:lnTo>
                  <a:lnTo>
                    <a:pt x="2909939" y="376630"/>
                  </a:lnTo>
                  <a:lnTo>
                    <a:pt x="2923929" y="376630"/>
                  </a:lnTo>
                  <a:lnTo>
                    <a:pt x="2937919" y="376630"/>
                  </a:lnTo>
                  <a:lnTo>
                    <a:pt x="2951909" y="376630"/>
                  </a:lnTo>
                  <a:lnTo>
                    <a:pt x="2965899" y="376630"/>
                  </a:lnTo>
                  <a:lnTo>
                    <a:pt x="2979889" y="376630"/>
                  </a:lnTo>
                  <a:lnTo>
                    <a:pt x="2993879" y="376630"/>
                  </a:lnTo>
                  <a:lnTo>
                    <a:pt x="3007870" y="376630"/>
                  </a:lnTo>
                  <a:lnTo>
                    <a:pt x="3021860" y="376630"/>
                  </a:lnTo>
                  <a:lnTo>
                    <a:pt x="3035850" y="376630"/>
                  </a:lnTo>
                  <a:lnTo>
                    <a:pt x="3049840" y="376630"/>
                  </a:lnTo>
                  <a:lnTo>
                    <a:pt x="3063830" y="376630"/>
                  </a:lnTo>
                  <a:lnTo>
                    <a:pt x="3077820" y="376630"/>
                  </a:lnTo>
                  <a:lnTo>
                    <a:pt x="3091810" y="376630"/>
                  </a:lnTo>
                  <a:lnTo>
                    <a:pt x="3105800" y="376630"/>
                  </a:lnTo>
                  <a:lnTo>
                    <a:pt x="3119790" y="376630"/>
                  </a:lnTo>
                  <a:lnTo>
                    <a:pt x="3133780" y="376630"/>
                  </a:lnTo>
                  <a:lnTo>
                    <a:pt x="3147770" y="376630"/>
                  </a:lnTo>
                  <a:lnTo>
                    <a:pt x="3161761" y="376630"/>
                  </a:lnTo>
                  <a:lnTo>
                    <a:pt x="3175751" y="376630"/>
                  </a:lnTo>
                  <a:lnTo>
                    <a:pt x="3189741" y="376630"/>
                  </a:lnTo>
                  <a:lnTo>
                    <a:pt x="3203731" y="376630"/>
                  </a:lnTo>
                  <a:lnTo>
                    <a:pt x="3217721" y="376630"/>
                  </a:lnTo>
                  <a:lnTo>
                    <a:pt x="3231711" y="376630"/>
                  </a:lnTo>
                  <a:lnTo>
                    <a:pt x="3245701" y="376630"/>
                  </a:lnTo>
                  <a:lnTo>
                    <a:pt x="3259691" y="376630"/>
                  </a:lnTo>
                  <a:lnTo>
                    <a:pt x="3273681" y="376630"/>
                  </a:lnTo>
                  <a:lnTo>
                    <a:pt x="3287671" y="376630"/>
                  </a:lnTo>
                  <a:lnTo>
                    <a:pt x="3301661" y="376630"/>
                  </a:lnTo>
                  <a:lnTo>
                    <a:pt x="3315652" y="376630"/>
                  </a:lnTo>
                  <a:lnTo>
                    <a:pt x="3329642" y="376630"/>
                  </a:lnTo>
                  <a:lnTo>
                    <a:pt x="3343632" y="376630"/>
                  </a:lnTo>
                  <a:lnTo>
                    <a:pt x="3357622" y="376630"/>
                  </a:lnTo>
                  <a:lnTo>
                    <a:pt x="3371612" y="376630"/>
                  </a:lnTo>
                  <a:lnTo>
                    <a:pt x="3385602" y="376630"/>
                  </a:lnTo>
                  <a:lnTo>
                    <a:pt x="3399592" y="376630"/>
                  </a:lnTo>
                  <a:lnTo>
                    <a:pt x="3413582" y="376630"/>
                  </a:lnTo>
                  <a:lnTo>
                    <a:pt x="3427572" y="376630"/>
                  </a:lnTo>
                  <a:lnTo>
                    <a:pt x="3441562" y="376630"/>
                  </a:lnTo>
                  <a:lnTo>
                    <a:pt x="3455552" y="376630"/>
                  </a:lnTo>
                  <a:lnTo>
                    <a:pt x="3469543" y="376630"/>
                  </a:lnTo>
                  <a:lnTo>
                    <a:pt x="3483533" y="376630"/>
                  </a:lnTo>
                  <a:lnTo>
                    <a:pt x="3497523" y="376630"/>
                  </a:lnTo>
                  <a:lnTo>
                    <a:pt x="3511513" y="376630"/>
                  </a:lnTo>
                  <a:lnTo>
                    <a:pt x="3525503" y="376630"/>
                  </a:lnTo>
                  <a:lnTo>
                    <a:pt x="3539493" y="376630"/>
                  </a:lnTo>
                  <a:lnTo>
                    <a:pt x="3553483" y="376630"/>
                  </a:lnTo>
                  <a:lnTo>
                    <a:pt x="3567473" y="376630"/>
                  </a:lnTo>
                  <a:lnTo>
                    <a:pt x="3581463" y="376630"/>
                  </a:lnTo>
                  <a:lnTo>
                    <a:pt x="3595453" y="376630"/>
                  </a:lnTo>
                  <a:lnTo>
                    <a:pt x="3609444" y="376630"/>
                  </a:lnTo>
                  <a:lnTo>
                    <a:pt x="3623434" y="376630"/>
                  </a:lnTo>
                  <a:lnTo>
                    <a:pt x="3637424" y="376630"/>
                  </a:lnTo>
                  <a:lnTo>
                    <a:pt x="3651414" y="376630"/>
                  </a:lnTo>
                  <a:lnTo>
                    <a:pt x="3665404" y="376630"/>
                  </a:lnTo>
                  <a:lnTo>
                    <a:pt x="3679394" y="376630"/>
                  </a:lnTo>
                  <a:lnTo>
                    <a:pt x="3693384" y="376630"/>
                  </a:lnTo>
                  <a:lnTo>
                    <a:pt x="3707374" y="376630"/>
                  </a:lnTo>
                  <a:lnTo>
                    <a:pt x="3721364" y="376630"/>
                  </a:lnTo>
                  <a:lnTo>
                    <a:pt x="3735354" y="376630"/>
                  </a:lnTo>
                  <a:lnTo>
                    <a:pt x="3749344" y="376630"/>
                  </a:lnTo>
                  <a:lnTo>
                    <a:pt x="3763335" y="376630"/>
                  </a:lnTo>
                  <a:lnTo>
                    <a:pt x="3777325" y="376630"/>
                  </a:lnTo>
                  <a:lnTo>
                    <a:pt x="3791315" y="376630"/>
                  </a:lnTo>
                  <a:lnTo>
                    <a:pt x="3805305" y="376630"/>
                  </a:lnTo>
                  <a:lnTo>
                    <a:pt x="3819295" y="376630"/>
                  </a:lnTo>
                  <a:lnTo>
                    <a:pt x="3833285" y="376630"/>
                  </a:lnTo>
                  <a:lnTo>
                    <a:pt x="3847275" y="376630"/>
                  </a:lnTo>
                  <a:lnTo>
                    <a:pt x="3861265" y="376630"/>
                  </a:lnTo>
                  <a:lnTo>
                    <a:pt x="3875255" y="376630"/>
                  </a:lnTo>
                  <a:lnTo>
                    <a:pt x="3889245" y="376630"/>
                  </a:lnTo>
                  <a:lnTo>
                    <a:pt x="3903235" y="376630"/>
                  </a:lnTo>
                  <a:lnTo>
                    <a:pt x="3917226" y="376630"/>
                  </a:lnTo>
                  <a:lnTo>
                    <a:pt x="3931216" y="376630"/>
                  </a:lnTo>
                  <a:lnTo>
                    <a:pt x="3945206" y="376630"/>
                  </a:lnTo>
                  <a:lnTo>
                    <a:pt x="3959196" y="376630"/>
                  </a:lnTo>
                  <a:lnTo>
                    <a:pt x="3973186" y="376630"/>
                  </a:lnTo>
                  <a:lnTo>
                    <a:pt x="3987176" y="376630"/>
                  </a:lnTo>
                  <a:lnTo>
                    <a:pt x="4001166" y="376630"/>
                  </a:lnTo>
                  <a:lnTo>
                    <a:pt x="4015156" y="376630"/>
                  </a:lnTo>
                  <a:lnTo>
                    <a:pt x="4029146" y="376630"/>
                  </a:lnTo>
                  <a:lnTo>
                    <a:pt x="4043136" y="376630"/>
                  </a:lnTo>
                  <a:lnTo>
                    <a:pt x="4057126" y="376630"/>
                  </a:lnTo>
                  <a:lnTo>
                    <a:pt x="4071117" y="376630"/>
                  </a:lnTo>
                  <a:lnTo>
                    <a:pt x="4085107" y="376630"/>
                  </a:lnTo>
                  <a:lnTo>
                    <a:pt x="4099097" y="376630"/>
                  </a:lnTo>
                  <a:lnTo>
                    <a:pt x="4113087" y="376630"/>
                  </a:lnTo>
                  <a:lnTo>
                    <a:pt x="4127077" y="376630"/>
                  </a:lnTo>
                  <a:lnTo>
                    <a:pt x="4141067" y="376630"/>
                  </a:lnTo>
                  <a:lnTo>
                    <a:pt x="4155057" y="376630"/>
                  </a:lnTo>
                </a:path>
              </a:pathLst>
            </a:custGeom>
            <a:ln w="40651" cap="flat">
              <a:solidFill>
                <a:srgbClr val="D3D3D3">
                  <a:alpha val="100000"/>
                </a:srgbClr>
              </a:solidFill>
              <a:prstDash val="solid"/>
              <a:round/>
            </a:ln>
          </p:spPr>
          <p:txBody>
            <a:bodyPr/>
            <a:lstStyle/>
            <a:p/>
          </p:txBody>
        </p:sp>
        <p:sp>
          <p:nvSpPr>
            <p:cNvPr id="57" name="pl57"/>
            <p:cNvSpPr/>
            <p:nvPr/>
          </p:nvSpPr>
          <p:spPr>
            <a:xfrm>
              <a:off x="2737948" y="1093605"/>
              <a:ext cx="4155057" cy="1506079"/>
            </a:xfrm>
            <a:custGeom>
              <a:avLst/>
              <a:pathLst>
                <a:path w="4155057" h="1506079">
                  <a:moveTo>
                    <a:pt x="0" y="376567"/>
                  </a:moveTo>
                  <a:lnTo>
                    <a:pt x="13990" y="376578"/>
                  </a:lnTo>
                  <a:lnTo>
                    <a:pt x="27980" y="376591"/>
                  </a:lnTo>
                  <a:lnTo>
                    <a:pt x="41970" y="376606"/>
                  </a:lnTo>
                  <a:lnTo>
                    <a:pt x="55960" y="376624"/>
                  </a:lnTo>
                  <a:lnTo>
                    <a:pt x="69950" y="376645"/>
                  </a:lnTo>
                  <a:lnTo>
                    <a:pt x="83940" y="376670"/>
                  </a:lnTo>
                  <a:lnTo>
                    <a:pt x="97930" y="376699"/>
                  </a:lnTo>
                  <a:lnTo>
                    <a:pt x="111920" y="376734"/>
                  </a:lnTo>
                  <a:lnTo>
                    <a:pt x="125910" y="376774"/>
                  </a:lnTo>
                  <a:lnTo>
                    <a:pt x="139900" y="376821"/>
                  </a:lnTo>
                  <a:lnTo>
                    <a:pt x="153891" y="376877"/>
                  </a:lnTo>
                  <a:lnTo>
                    <a:pt x="167881" y="376942"/>
                  </a:lnTo>
                  <a:lnTo>
                    <a:pt x="181871" y="377019"/>
                  </a:lnTo>
                  <a:lnTo>
                    <a:pt x="195861" y="377109"/>
                  </a:lnTo>
                  <a:lnTo>
                    <a:pt x="209851" y="377215"/>
                  </a:lnTo>
                  <a:lnTo>
                    <a:pt x="223841" y="377339"/>
                  </a:lnTo>
                  <a:lnTo>
                    <a:pt x="237831" y="377484"/>
                  </a:lnTo>
                  <a:lnTo>
                    <a:pt x="251821" y="377655"/>
                  </a:lnTo>
                  <a:lnTo>
                    <a:pt x="265811" y="377856"/>
                  </a:lnTo>
                  <a:lnTo>
                    <a:pt x="279801" y="378091"/>
                  </a:lnTo>
                  <a:lnTo>
                    <a:pt x="293791" y="378367"/>
                  </a:lnTo>
                  <a:lnTo>
                    <a:pt x="307782" y="378690"/>
                  </a:lnTo>
                  <a:lnTo>
                    <a:pt x="321772" y="379068"/>
                  </a:lnTo>
                  <a:lnTo>
                    <a:pt x="335762" y="379511"/>
                  </a:lnTo>
                  <a:lnTo>
                    <a:pt x="349752" y="380028"/>
                  </a:lnTo>
                  <a:lnTo>
                    <a:pt x="363742" y="380633"/>
                  </a:lnTo>
                  <a:lnTo>
                    <a:pt x="377732" y="381339"/>
                  </a:lnTo>
                  <a:lnTo>
                    <a:pt x="391722" y="382161"/>
                  </a:lnTo>
                  <a:lnTo>
                    <a:pt x="405712" y="383119"/>
                  </a:lnTo>
                  <a:lnTo>
                    <a:pt x="419702" y="384232"/>
                  </a:lnTo>
                  <a:lnTo>
                    <a:pt x="433692" y="385523"/>
                  </a:lnTo>
                  <a:lnTo>
                    <a:pt x="447682" y="387016"/>
                  </a:lnTo>
                  <a:lnTo>
                    <a:pt x="461673" y="388740"/>
                  </a:lnTo>
                  <a:lnTo>
                    <a:pt x="475663" y="390725"/>
                  </a:lnTo>
                  <a:lnTo>
                    <a:pt x="489653" y="393001"/>
                  </a:lnTo>
                  <a:lnTo>
                    <a:pt x="503643" y="395601"/>
                  </a:lnTo>
                  <a:lnTo>
                    <a:pt x="517633" y="398559"/>
                  </a:lnTo>
                  <a:lnTo>
                    <a:pt x="531623" y="401906"/>
                  </a:lnTo>
                  <a:lnTo>
                    <a:pt x="545613" y="405671"/>
                  </a:lnTo>
                  <a:lnTo>
                    <a:pt x="559603" y="409881"/>
                  </a:lnTo>
                  <a:lnTo>
                    <a:pt x="573593" y="414553"/>
                  </a:lnTo>
                  <a:lnTo>
                    <a:pt x="587583" y="419696"/>
                  </a:lnTo>
                  <a:lnTo>
                    <a:pt x="601574" y="425310"/>
                  </a:lnTo>
                  <a:lnTo>
                    <a:pt x="615564" y="431376"/>
                  </a:lnTo>
                  <a:lnTo>
                    <a:pt x="629554" y="437866"/>
                  </a:lnTo>
                  <a:lnTo>
                    <a:pt x="643544" y="444730"/>
                  </a:lnTo>
                  <a:lnTo>
                    <a:pt x="657534" y="451907"/>
                  </a:lnTo>
                  <a:lnTo>
                    <a:pt x="671524" y="459318"/>
                  </a:lnTo>
                  <a:lnTo>
                    <a:pt x="685514" y="466874"/>
                  </a:lnTo>
                  <a:lnTo>
                    <a:pt x="699504" y="474480"/>
                  </a:lnTo>
                  <a:lnTo>
                    <a:pt x="713494" y="482036"/>
                  </a:lnTo>
                  <a:lnTo>
                    <a:pt x="727484" y="489447"/>
                  </a:lnTo>
                  <a:lnTo>
                    <a:pt x="741474" y="496624"/>
                  </a:lnTo>
                  <a:lnTo>
                    <a:pt x="755465" y="503488"/>
                  </a:lnTo>
                  <a:lnTo>
                    <a:pt x="769455" y="509978"/>
                  </a:lnTo>
                  <a:lnTo>
                    <a:pt x="783445" y="516045"/>
                  </a:lnTo>
                  <a:lnTo>
                    <a:pt x="797435" y="521658"/>
                  </a:lnTo>
                  <a:lnTo>
                    <a:pt x="811425" y="526801"/>
                  </a:lnTo>
                  <a:lnTo>
                    <a:pt x="825415" y="531473"/>
                  </a:lnTo>
                  <a:lnTo>
                    <a:pt x="839405" y="535683"/>
                  </a:lnTo>
                  <a:lnTo>
                    <a:pt x="853395" y="539449"/>
                  </a:lnTo>
                  <a:lnTo>
                    <a:pt x="867385" y="542795"/>
                  </a:lnTo>
                  <a:lnTo>
                    <a:pt x="881375" y="545753"/>
                  </a:lnTo>
                  <a:lnTo>
                    <a:pt x="895365" y="548353"/>
                  </a:lnTo>
                  <a:lnTo>
                    <a:pt x="909356" y="550629"/>
                  </a:lnTo>
                  <a:lnTo>
                    <a:pt x="923346" y="552614"/>
                  </a:lnTo>
                  <a:lnTo>
                    <a:pt x="937336" y="554338"/>
                  </a:lnTo>
                  <a:lnTo>
                    <a:pt x="951326" y="555832"/>
                  </a:lnTo>
                  <a:lnTo>
                    <a:pt x="965316" y="557122"/>
                  </a:lnTo>
                  <a:lnTo>
                    <a:pt x="979306" y="558235"/>
                  </a:lnTo>
                  <a:lnTo>
                    <a:pt x="993296" y="559193"/>
                  </a:lnTo>
                  <a:lnTo>
                    <a:pt x="1007286" y="560015"/>
                  </a:lnTo>
                  <a:lnTo>
                    <a:pt x="1021276" y="560721"/>
                  </a:lnTo>
                  <a:lnTo>
                    <a:pt x="1035266" y="561326"/>
                  </a:lnTo>
                  <a:lnTo>
                    <a:pt x="1049256" y="561843"/>
                  </a:lnTo>
                  <a:lnTo>
                    <a:pt x="1063247" y="562286"/>
                  </a:lnTo>
                  <a:lnTo>
                    <a:pt x="1077237" y="562664"/>
                  </a:lnTo>
                  <a:lnTo>
                    <a:pt x="1091227" y="562987"/>
                  </a:lnTo>
                  <a:lnTo>
                    <a:pt x="1105217" y="563263"/>
                  </a:lnTo>
                  <a:lnTo>
                    <a:pt x="1119207" y="563498"/>
                  </a:lnTo>
                  <a:lnTo>
                    <a:pt x="1133197" y="563699"/>
                  </a:lnTo>
                  <a:lnTo>
                    <a:pt x="1147187" y="563870"/>
                  </a:lnTo>
                  <a:lnTo>
                    <a:pt x="1161177" y="564015"/>
                  </a:lnTo>
                  <a:lnTo>
                    <a:pt x="1175167" y="564140"/>
                  </a:lnTo>
                  <a:lnTo>
                    <a:pt x="1189157" y="564245"/>
                  </a:lnTo>
                  <a:lnTo>
                    <a:pt x="1203148" y="564335"/>
                  </a:lnTo>
                  <a:lnTo>
                    <a:pt x="1217138" y="564412"/>
                  </a:lnTo>
                  <a:lnTo>
                    <a:pt x="1231128" y="564477"/>
                  </a:lnTo>
                  <a:lnTo>
                    <a:pt x="1245118" y="564533"/>
                  </a:lnTo>
                  <a:lnTo>
                    <a:pt x="1259108" y="564580"/>
                  </a:lnTo>
                  <a:lnTo>
                    <a:pt x="1273098" y="564621"/>
                  </a:lnTo>
                  <a:lnTo>
                    <a:pt x="1287088" y="564655"/>
                  </a:lnTo>
                  <a:lnTo>
                    <a:pt x="1301078" y="564684"/>
                  </a:lnTo>
                  <a:lnTo>
                    <a:pt x="1315068" y="564709"/>
                  </a:lnTo>
                  <a:lnTo>
                    <a:pt x="1329058" y="564730"/>
                  </a:lnTo>
                  <a:lnTo>
                    <a:pt x="1343048" y="564748"/>
                  </a:lnTo>
                  <a:lnTo>
                    <a:pt x="1357039" y="564763"/>
                  </a:lnTo>
                  <a:lnTo>
                    <a:pt x="1371029" y="564776"/>
                  </a:lnTo>
                  <a:lnTo>
                    <a:pt x="1385019" y="564787"/>
                  </a:lnTo>
                  <a:lnTo>
                    <a:pt x="1385019" y="564661"/>
                  </a:lnTo>
                  <a:lnTo>
                    <a:pt x="1399009" y="564628"/>
                  </a:lnTo>
                  <a:lnTo>
                    <a:pt x="1412999" y="564589"/>
                  </a:lnTo>
                  <a:lnTo>
                    <a:pt x="1426989" y="564543"/>
                  </a:lnTo>
                  <a:lnTo>
                    <a:pt x="1440979" y="564489"/>
                  </a:lnTo>
                  <a:lnTo>
                    <a:pt x="1454969" y="564426"/>
                  </a:lnTo>
                  <a:lnTo>
                    <a:pt x="1468959" y="564351"/>
                  </a:lnTo>
                  <a:lnTo>
                    <a:pt x="1482949" y="564264"/>
                  </a:lnTo>
                  <a:lnTo>
                    <a:pt x="1496939" y="564161"/>
                  </a:lnTo>
                  <a:lnTo>
                    <a:pt x="1510930" y="564040"/>
                  </a:lnTo>
                  <a:lnTo>
                    <a:pt x="1524920" y="563898"/>
                  </a:lnTo>
                  <a:lnTo>
                    <a:pt x="1538910" y="563731"/>
                  </a:lnTo>
                  <a:lnTo>
                    <a:pt x="1552900" y="563535"/>
                  </a:lnTo>
                  <a:lnTo>
                    <a:pt x="1566890" y="563305"/>
                  </a:lnTo>
                  <a:lnTo>
                    <a:pt x="1580880" y="563035"/>
                  </a:lnTo>
                  <a:lnTo>
                    <a:pt x="1594870" y="562718"/>
                  </a:lnTo>
                  <a:lnTo>
                    <a:pt x="1608860" y="562345"/>
                  </a:lnTo>
                  <a:lnTo>
                    <a:pt x="1622850" y="561908"/>
                  </a:lnTo>
                  <a:lnTo>
                    <a:pt x="1636840" y="561395"/>
                  </a:lnTo>
                  <a:lnTo>
                    <a:pt x="1650830" y="560794"/>
                  </a:lnTo>
                  <a:lnTo>
                    <a:pt x="1664821" y="560088"/>
                  </a:lnTo>
                  <a:lnTo>
                    <a:pt x="1678811" y="559261"/>
                  </a:lnTo>
                  <a:lnTo>
                    <a:pt x="1692801" y="558292"/>
                  </a:lnTo>
                  <a:lnTo>
                    <a:pt x="1706791" y="557157"/>
                  </a:lnTo>
                  <a:lnTo>
                    <a:pt x="1720781" y="555829"/>
                  </a:lnTo>
                  <a:lnTo>
                    <a:pt x="1734771" y="554276"/>
                  </a:lnTo>
                  <a:lnTo>
                    <a:pt x="1748761" y="552462"/>
                  </a:lnTo>
                  <a:lnTo>
                    <a:pt x="1762751" y="550345"/>
                  </a:lnTo>
                  <a:lnTo>
                    <a:pt x="1776741" y="547877"/>
                  </a:lnTo>
                  <a:lnTo>
                    <a:pt x="1790731" y="545004"/>
                  </a:lnTo>
                  <a:lnTo>
                    <a:pt x="1804722" y="541666"/>
                  </a:lnTo>
                  <a:lnTo>
                    <a:pt x="1818712" y="537794"/>
                  </a:lnTo>
                  <a:lnTo>
                    <a:pt x="1832702" y="533313"/>
                  </a:lnTo>
                  <a:lnTo>
                    <a:pt x="1846692" y="528140"/>
                  </a:lnTo>
                  <a:lnTo>
                    <a:pt x="1860682" y="522187"/>
                  </a:lnTo>
                  <a:lnTo>
                    <a:pt x="1874672" y="515359"/>
                  </a:lnTo>
                  <a:lnTo>
                    <a:pt x="1888662" y="507558"/>
                  </a:lnTo>
                  <a:lnTo>
                    <a:pt x="1902652" y="498685"/>
                  </a:lnTo>
                  <a:lnTo>
                    <a:pt x="1916642" y="488645"/>
                  </a:lnTo>
                  <a:lnTo>
                    <a:pt x="1930632" y="477347"/>
                  </a:lnTo>
                  <a:lnTo>
                    <a:pt x="1944622" y="464719"/>
                  </a:lnTo>
                  <a:lnTo>
                    <a:pt x="1958613" y="450703"/>
                  </a:lnTo>
                  <a:lnTo>
                    <a:pt x="1972603" y="435272"/>
                  </a:lnTo>
                  <a:lnTo>
                    <a:pt x="1986593" y="418433"/>
                  </a:lnTo>
                  <a:lnTo>
                    <a:pt x="2000583" y="400232"/>
                  </a:lnTo>
                  <a:lnTo>
                    <a:pt x="2014573" y="380764"/>
                  </a:lnTo>
                  <a:lnTo>
                    <a:pt x="2028563" y="360170"/>
                  </a:lnTo>
                  <a:lnTo>
                    <a:pt x="2042553" y="338641"/>
                  </a:lnTo>
                  <a:lnTo>
                    <a:pt x="2056543" y="316408"/>
                  </a:lnTo>
                  <a:lnTo>
                    <a:pt x="2070533" y="293739"/>
                  </a:lnTo>
                  <a:lnTo>
                    <a:pt x="2084523" y="270921"/>
                  </a:lnTo>
                  <a:lnTo>
                    <a:pt x="2098513" y="248252"/>
                  </a:lnTo>
                  <a:lnTo>
                    <a:pt x="2112504" y="226019"/>
                  </a:lnTo>
                  <a:lnTo>
                    <a:pt x="2126494" y="204490"/>
                  </a:lnTo>
                  <a:lnTo>
                    <a:pt x="2140484" y="183897"/>
                  </a:lnTo>
                  <a:lnTo>
                    <a:pt x="2154474" y="164428"/>
                  </a:lnTo>
                  <a:lnTo>
                    <a:pt x="2168464" y="146228"/>
                  </a:lnTo>
                  <a:lnTo>
                    <a:pt x="2182454" y="129388"/>
                  </a:lnTo>
                  <a:lnTo>
                    <a:pt x="2196444" y="113958"/>
                  </a:lnTo>
                  <a:lnTo>
                    <a:pt x="2210434" y="99942"/>
                  </a:lnTo>
                  <a:lnTo>
                    <a:pt x="2224424" y="87313"/>
                  </a:lnTo>
                  <a:lnTo>
                    <a:pt x="2238414" y="76016"/>
                  </a:lnTo>
                  <a:lnTo>
                    <a:pt x="2252404" y="65975"/>
                  </a:lnTo>
                  <a:lnTo>
                    <a:pt x="2266395" y="57102"/>
                  </a:lnTo>
                  <a:lnTo>
                    <a:pt x="2280385" y="49301"/>
                  </a:lnTo>
                  <a:lnTo>
                    <a:pt x="2294375" y="42473"/>
                  </a:lnTo>
                  <a:lnTo>
                    <a:pt x="2308365" y="36520"/>
                  </a:lnTo>
                  <a:lnTo>
                    <a:pt x="2322355" y="31348"/>
                  </a:lnTo>
                  <a:lnTo>
                    <a:pt x="2336345" y="26867"/>
                  </a:lnTo>
                  <a:lnTo>
                    <a:pt x="2350335" y="22995"/>
                  </a:lnTo>
                  <a:lnTo>
                    <a:pt x="2364325" y="19656"/>
                  </a:lnTo>
                  <a:lnTo>
                    <a:pt x="2378315" y="16783"/>
                  </a:lnTo>
                  <a:lnTo>
                    <a:pt x="2392305" y="14315"/>
                  </a:lnTo>
                  <a:lnTo>
                    <a:pt x="2406296" y="12198"/>
                  </a:lnTo>
                  <a:lnTo>
                    <a:pt x="2420286" y="10384"/>
                  </a:lnTo>
                  <a:lnTo>
                    <a:pt x="2434276" y="8831"/>
                  </a:lnTo>
                  <a:lnTo>
                    <a:pt x="2448266" y="7503"/>
                  </a:lnTo>
                  <a:lnTo>
                    <a:pt x="2462256" y="6369"/>
                  </a:lnTo>
                  <a:lnTo>
                    <a:pt x="2476246" y="5400"/>
                  </a:lnTo>
                  <a:lnTo>
                    <a:pt x="2490236" y="4572"/>
                  </a:lnTo>
                  <a:lnTo>
                    <a:pt x="2504226" y="3867"/>
                  </a:lnTo>
                  <a:lnTo>
                    <a:pt x="2518216" y="3265"/>
                  </a:lnTo>
                  <a:lnTo>
                    <a:pt x="2532206" y="2752"/>
                  </a:lnTo>
                  <a:lnTo>
                    <a:pt x="2546196" y="2315"/>
                  </a:lnTo>
                  <a:lnTo>
                    <a:pt x="2560187" y="1943"/>
                  </a:lnTo>
                  <a:lnTo>
                    <a:pt x="2574177" y="1625"/>
                  </a:lnTo>
                  <a:lnTo>
                    <a:pt x="2588167" y="1355"/>
                  </a:lnTo>
                  <a:lnTo>
                    <a:pt x="2602157" y="1125"/>
                  </a:lnTo>
                  <a:lnTo>
                    <a:pt x="2616147" y="929"/>
                  </a:lnTo>
                  <a:lnTo>
                    <a:pt x="2630137" y="763"/>
                  </a:lnTo>
                  <a:lnTo>
                    <a:pt x="2644127" y="621"/>
                  </a:lnTo>
                  <a:lnTo>
                    <a:pt x="2658117" y="500"/>
                  </a:lnTo>
                  <a:lnTo>
                    <a:pt x="2672107" y="397"/>
                  </a:lnTo>
                  <a:lnTo>
                    <a:pt x="2686097" y="309"/>
                  </a:lnTo>
                  <a:lnTo>
                    <a:pt x="2700087" y="235"/>
                  </a:lnTo>
                  <a:lnTo>
                    <a:pt x="2714078" y="172"/>
                  </a:lnTo>
                  <a:lnTo>
                    <a:pt x="2728068" y="118"/>
                  </a:lnTo>
                  <a:lnTo>
                    <a:pt x="2742058" y="72"/>
                  </a:lnTo>
                  <a:lnTo>
                    <a:pt x="2756048" y="33"/>
                  </a:lnTo>
                  <a:lnTo>
                    <a:pt x="2770038" y="0"/>
                  </a:lnTo>
                  <a:lnTo>
                    <a:pt x="2770038" y="315"/>
                  </a:lnTo>
                  <a:lnTo>
                    <a:pt x="2784028" y="404"/>
                  </a:lnTo>
                  <a:lnTo>
                    <a:pt x="2798018" y="508"/>
                  </a:lnTo>
                  <a:lnTo>
                    <a:pt x="2812008" y="630"/>
                  </a:lnTo>
                  <a:lnTo>
                    <a:pt x="2825998" y="774"/>
                  </a:lnTo>
                  <a:lnTo>
                    <a:pt x="2839988" y="943"/>
                  </a:lnTo>
                  <a:lnTo>
                    <a:pt x="2853978" y="1142"/>
                  </a:lnTo>
                  <a:lnTo>
                    <a:pt x="2867969" y="1375"/>
                  </a:lnTo>
                  <a:lnTo>
                    <a:pt x="2881959" y="1649"/>
                  </a:lnTo>
                  <a:lnTo>
                    <a:pt x="2895949" y="1972"/>
                  </a:lnTo>
                  <a:lnTo>
                    <a:pt x="2909939" y="2350"/>
                  </a:lnTo>
                  <a:lnTo>
                    <a:pt x="2923929" y="2795"/>
                  </a:lnTo>
                  <a:lnTo>
                    <a:pt x="2937919" y="3317"/>
                  </a:lnTo>
                  <a:lnTo>
                    <a:pt x="2951909" y="3931"/>
                  </a:lnTo>
                  <a:lnTo>
                    <a:pt x="2965899" y="4651"/>
                  </a:lnTo>
                  <a:lnTo>
                    <a:pt x="2979889" y="5497"/>
                  </a:lnTo>
                  <a:lnTo>
                    <a:pt x="2993879" y="6490"/>
                  </a:lnTo>
                  <a:lnTo>
                    <a:pt x="3007870" y="7656"/>
                  </a:lnTo>
                  <a:lnTo>
                    <a:pt x="3021860" y="9024"/>
                  </a:lnTo>
                  <a:lnTo>
                    <a:pt x="3035850" y="10628"/>
                  </a:lnTo>
                  <a:lnTo>
                    <a:pt x="3049840" y="12510"/>
                  </a:lnTo>
                  <a:lnTo>
                    <a:pt x="3063830" y="14715"/>
                  </a:lnTo>
                  <a:lnTo>
                    <a:pt x="3077820" y="17300"/>
                  </a:lnTo>
                  <a:lnTo>
                    <a:pt x="3091810" y="20326"/>
                  </a:lnTo>
                  <a:lnTo>
                    <a:pt x="3105800" y="23867"/>
                  </a:lnTo>
                  <a:lnTo>
                    <a:pt x="3119790" y="28008"/>
                  </a:lnTo>
                  <a:lnTo>
                    <a:pt x="3133780" y="32845"/>
                  </a:lnTo>
                  <a:lnTo>
                    <a:pt x="3147770" y="38491"/>
                  </a:lnTo>
                  <a:lnTo>
                    <a:pt x="3161761" y="45073"/>
                  </a:lnTo>
                  <a:lnTo>
                    <a:pt x="3175751" y="52733"/>
                  </a:lnTo>
                  <a:lnTo>
                    <a:pt x="3189741" y="61635"/>
                  </a:lnTo>
                  <a:lnTo>
                    <a:pt x="3203731" y="71961"/>
                  </a:lnTo>
                  <a:lnTo>
                    <a:pt x="3217721" y="83910"/>
                  </a:lnTo>
                  <a:lnTo>
                    <a:pt x="3231711" y="97704"/>
                  </a:lnTo>
                  <a:lnTo>
                    <a:pt x="3245701" y="113579"/>
                  </a:lnTo>
                  <a:lnTo>
                    <a:pt x="3259691" y="131787"/>
                  </a:lnTo>
                  <a:lnTo>
                    <a:pt x="3273681" y="152590"/>
                  </a:lnTo>
                  <a:lnTo>
                    <a:pt x="3287671" y="176250"/>
                  </a:lnTo>
                  <a:lnTo>
                    <a:pt x="3301661" y="203026"/>
                  </a:lnTo>
                  <a:lnTo>
                    <a:pt x="3315652" y="233151"/>
                  </a:lnTo>
                  <a:lnTo>
                    <a:pt x="3329642" y="266828"/>
                  </a:lnTo>
                  <a:lnTo>
                    <a:pt x="3343632" y="304204"/>
                  </a:lnTo>
                  <a:lnTo>
                    <a:pt x="3357622" y="345353"/>
                  </a:lnTo>
                  <a:lnTo>
                    <a:pt x="3371612" y="390258"/>
                  </a:lnTo>
                  <a:lnTo>
                    <a:pt x="3385602" y="438792"/>
                  </a:lnTo>
                  <a:lnTo>
                    <a:pt x="3399592" y="490707"/>
                  </a:lnTo>
                  <a:lnTo>
                    <a:pt x="3413582" y="545623"/>
                  </a:lnTo>
                  <a:lnTo>
                    <a:pt x="3427572" y="603035"/>
                  </a:lnTo>
                  <a:lnTo>
                    <a:pt x="3441562" y="662322"/>
                  </a:lnTo>
                  <a:lnTo>
                    <a:pt x="3455552" y="722774"/>
                  </a:lnTo>
                  <a:lnTo>
                    <a:pt x="3469543" y="783621"/>
                  </a:lnTo>
                  <a:lnTo>
                    <a:pt x="3483533" y="844072"/>
                  </a:lnTo>
                  <a:lnTo>
                    <a:pt x="3497523" y="903359"/>
                  </a:lnTo>
                  <a:lnTo>
                    <a:pt x="3511513" y="960771"/>
                  </a:lnTo>
                  <a:lnTo>
                    <a:pt x="3525503" y="1015687"/>
                  </a:lnTo>
                  <a:lnTo>
                    <a:pt x="3539493" y="1067602"/>
                  </a:lnTo>
                  <a:lnTo>
                    <a:pt x="3553483" y="1116137"/>
                  </a:lnTo>
                  <a:lnTo>
                    <a:pt x="3567473" y="1161042"/>
                  </a:lnTo>
                  <a:lnTo>
                    <a:pt x="3581463" y="1202191"/>
                  </a:lnTo>
                  <a:lnTo>
                    <a:pt x="3595453" y="1239566"/>
                  </a:lnTo>
                  <a:lnTo>
                    <a:pt x="3609444" y="1273243"/>
                  </a:lnTo>
                  <a:lnTo>
                    <a:pt x="3623434" y="1303369"/>
                  </a:lnTo>
                  <a:lnTo>
                    <a:pt x="3637424" y="1330144"/>
                  </a:lnTo>
                  <a:lnTo>
                    <a:pt x="3651414" y="1353805"/>
                  </a:lnTo>
                  <a:lnTo>
                    <a:pt x="3665404" y="1374608"/>
                  </a:lnTo>
                  <a:lnTo>
                    <a:pt x="3679394" y="1392816"/>
                  </a:lnTo>
                  <a:lnTo>
                    <a:pt x="3693384" y="1408691"/>
                  </a:lnTo>
                  <a:lnTo>
                    <a:pt x="3707374" y="1422484"/>
                  </a:lnTo>
                  <a:lnTo>
                    <a:pt x="3721364" y="1434434"/>
                  </a:lnTo>
                  <a:lnTo>
                    <a:pt x="3735354" y="1444759"/>
                  </a:lnTo>
                  <a:lnTo>
                    <a:pt x="3749344" y="1453661"/>
                  </a:lnTo>
                  <a:lnTo>
                    <a:pt x="3763335" y="1461322"/>
                  </a:lnTo>
                  <a:lnTo>
                    <a:pt x="3777325" y="1467903"/>
                  </a:lnTo>
                  <a:lnTo>
                    <a:pt x="3791315" y="1473549"/>
                  </a:lnTo>
                  <a:lnTo>
                    <a:pt x="3805305" y="1478387"/>
                  </a:lnTo>
                  <a:lnTo>
                    <a:pt x="3819295" y="1482528"/>
                  </a:lnTo>
                  <a:lnTo>
                    <a:pt x="3833285" y="1486069"/>
                  </a:lnTo>
                  <a:lnTo>
                    <a:pt x="3847275" y="1489095"/>
                  </a:lnTo>
                  <a:lnTo>
                    <a:pt x="3861265" y="1491679"/>
                  </a:lnTo>
                  <a:lnTo>
                    <a:pt x="3875255" y="1493885"/>
                  </a:lnTo>
                  <a:lnTo>
                    <a:pt x="3889245" y="1495766"/>
                  </a:lnTo>
                  <a:lnTo>
                    <a:pt x="3903235" y="1497371"/>
                  </a:lnTo>
                  <a:lnTo>
                    <a:pt x="3917226" y="1498739"/>
                  </a:lnTo>
                  <a:lnTo>
                    <a:pt x="3931216" y="1499904"/>
                  </a:lnTo>
                  <a:lnTo>
                    <a:pt x="3945206" y="1500898"/>
                  </a:lnTo>
                  <a:lnTo>
                    <a:pt x="3959196" y="1501743"/>
                  </a:lnTo>
                  <a:lnTo>
                    <a:pt x="3973186" y="1502464"/>
                  </a:lnTo>
                  <a:lnTo>
                    <a:pt x="3987176" y="1503077"/>
                  </a:lnTo>
                  <a:lnTo>
                    <a:pt x="4001166" y="1503600"/>
                  </a:lnTo>
                  <a:lnTo>
                    <a:pt x="4015156" y="1504044"/>
                  </a:lnTo>
                  <a:lnTo>
                    <a:pt x="4029146" y="1504423"/>
                  </a:lnTo>
                  <a:lnTo>
                    <a:pt x="4043136" y="1504745"/>
                  </a:lnTo>
                  <a:lnTo>
                    <a:pt x="4057126" y="1505019"/>
                  </a:lnTo>
                  <a:lnTo>
                    <a:pt x="4071117" y="1505253"/>
                  </a:lnTo>
                  <a:lnTo>
                    <a:pt x="4085107" y="1505451"/>
                  </a:lnTo>
                  <a:lnTo>
                    <a:pt x="4099097" y="1505620"/>
                  </a:lnTo>
                  <a:lnTo>
                    <a:pt x="4113087" y="1505764"/>
                  </a:lnTo>
                  <a:lnTo>
                    <a:pt x="4127077" y="1505887"/>
                  </a:lnTo>
                  <a:lnTo>
                    <a:pt x="4141067" y="1505991"/>
                  </a:lnTo>
                  <a:lnTo>
                    <a:pt x="4155057" y="1506079"/>
                  </a:lnTo>
                </a:path>
              </a:pathLst>
            </a:custGeom>
            <a:ln w="40651" cap="flat">
              <a:solidFill>
                <a:srgbClr val="D3D3D3">
                  <a:alpha val="100000"/>
                </a:srgbClr>
              </a:solidFill>
              <a:prstDash val="solid"/>
              <a:round/>
            </a:ln>
          </p:spPr>
          <p:txBody>
            <a:bodyPr/>
            <a:lstStyle/>
            <a:p/>
          </p:txBody>
        </p:sp>
        <p:sp>
          <p:nvSpPr>
            <p:cNvPr id="58" name="pt5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683430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544928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4064264"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544928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683430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4064264"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2679245"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2679245" y="197644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2" name="pt82"/>
            <p:cNvSpPr/>
            <p:nvPr/>
          </p:nvSpPr>
          <p:spPr>
            <a:xfrm>
              <a:off x="4064264" y="197644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3" name="pt83"/>
            <p:cNvSpPr/>
            <p:nvPr/>
          </p:nvSpPr>
          <p:spPr>
            <a:xfrm>
              <a:off x="5449283" y="197644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4" name="pt84"/>
            <p:cNvSpPr/>
            <p:nvPr/>
          </p:nvSpPr>
          <p:spPr>
            <a:xfrm>
              <a:off x="6834303" y="178810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5" name="pt85"/>
            <p:cNvSpPr/>
            <p:nvPr/>
          </p:nvSpPr>
          <p:spPr>
            <a:xfrm>
              <a:off x="683430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683430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2679245"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4064264"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4064264"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544928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683430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4064264"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544928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683430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683430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544928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2679245"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683430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2679245"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2679245"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544928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544928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544928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4064264"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544928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683430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tx166"/>
            <p:cNvSpPr/>
            <p:nvPr/>
          </p:nvSpPr>
          <p:spPr>
            <a:xfrm>
              <a:off x="1368932"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67" name="tx167"/>
            <p:cNvSpPr/>
            <p:nvPr/>
          </p:nvSpPr>
          <p:spPr>
            <a:xfrm>
              <a:off x="1411234"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68" name="tx168"/>
            <p:cNvSpPr/>
            <p:nvPr/>
          </p:nvSpPr>
          <p:spPr>
            <a:xfrm>
              <a:off x="1495837"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69" name="tx169"/>
            <p:cNvSpPr/>
            <p:nvPr/>
          </p:nvSpPr>
          <p:spPr>
            <a:xfrm>
              <a:off x="1502815"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70" name="tx170"/>
            <p:cNvSpPr/>
            <p:nvPr/>
          </p:nvSpPr>
          <p:spPr>
            <a:xfrm>
              <a:off x="1748844"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71" name="tx171"/>
            <p:cNvSpPr/>
            <p:nvPr/>
          </p:nvSpPr>
          <p:spPr>
            <a:xfrm>
              <a:off x="1692462"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72" name="tx172"/>
            <p:cNvSpPr/>
            <p:nvPr/>
          </p:nvSpPr>
          <p:spPr>
            <a:xfrm>
              <a:off x="1818997"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173" name="tx173"/>
            <p:cNvSpPr/>
            <p:nvPr/>
          </p:nvSpPr>
          <p:spPr>
            <a:xfrm>
              <a:off x="1516772"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174" name="tx174"/>
            <p:cNvSpPr/>
            <p:nvPr/>
          </p:nvSpPr>
          <p:spPr>
            <a:xfrm>
              <a:off x="1608106"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175" name="tx175"/>
            <p:cNvSpPr/>
            <p:nvPr/>
          </p:nvSpPr>
          <p:spPr>
            <a:xfrm>
              <a:off x="1594212"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176" name="tx176"/>
            <p:cNvSpPr/>
            <p:nvPr/>
          </p:nvSpPr>
          <p:spPr>
            <a:xfrm>
              <a:off x="1812204"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177" name="tx177"/>
            <p:cNvSpPr/>
            <p:nvPr/>
          </p:nvSpPr>
          <p:spPr>
            <a:xfrm>
              <a:off x="1488921"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178" name="tx178"/>
            <p:cNvSpPr/>
            <p:nvPr/>
          </p:nvSpPr>
          <p:spPr>
            <a:xfrm>
              <a:off x="1692401"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179" name="tx179"/>
            <p:cNvSpPr/>
            <p:nvPr/>
          </p:nvSpPr>
          <p:spPr>
            <a:xfrm>
              <a:off x="1650346"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180" name="tx180"/>
            <p:cNvSpPr/>
            <p:nvPr/>
          </p:nvSpPr>
          <p:spPr>
            <a:xfrm>
              <a:off x="1228565"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181" name="tx181"/>
            <p:cNvSpPr/>
            <p:nvPr/>
          </p:nvSpPr>
          <p:spPr>
            <a:xfrm>
              <a:off x="2033654" y="3656845"/>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182" name="tx182"/>
            <p:cNvSpPr/>
            <p:nvPr/>
          </p:nvSpPr>
          <p:spPr>
            <a:xfrm>
              <a:off x="158371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183" name="tx183"/>
            <p:cNvSpPr/>
            <p:nvPr/>
          </p:nvSpPr>
          <p:spPr>
            <a:xfrm>
              <a:off x="1808622"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184" name="tx184"/>
            <p:cNvSpPr/>
            <p:nvPr/>
          </p:nvSpPr>
          <p:spPr>
            <a:xfrm>
              <a:off x="1119754"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185" name="tx185"/>
            <p:cNvSpPr/>
            <p:nvPr/>
          </p:nvSpPr>
          <p:spPr>
            <a:xfrm>
              <a:off x="1794480"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186" name="tx186"/>
            <p:cNvSpPr/>
            <p:nvPr/>
          </p:nvSpPr>
          <p:spPr>
            <a:xfrm>
              <a:off x="1281427"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187" name="tx187"/>
            <p:cNvSpPr/>
            <p:nvPr/>
          </p:nvSpPr>
          <p:spPr>
            <a:xfrm>
              <a:off x="1836597"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188" name="tx188"/>
            <p:cNvSpPr/>
            <p:nvPr/>
          </p:nvSpPr>
          <p:spPr>
            <a:xfrm>
              <a:off x="1464096"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189" name="tx189"/>
            <p:cNvSpPr/>
            <p:nvPr/>
          </p:nvSpPr>
          <p:spPr>
            <a:xfrm>
              <a:off x="1850738"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190" name="tx190"/>
            <p:cNvSpPr/>
            <p:nvPr/>
          </p:nvSpPr>
          <p:spPr>
            <a:xfrm>
              <a:off x="1871735"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191" name="tx191"/>
            <p:cNvSpPr/>
            <p:nvPr/>
          </p:nvSpPr>
          <p:spPr>
            <a:xfrm>
              <a:off x="1815600"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192" name="tx192"/>
            <p:cNvSpPr/>
            <p:nvPr/>
          </p:nvSpPr>
          <p:spPr>
            <a:xfrm>
              <a:off x="1935094"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193" name="tx193"/>
            <p:cNvSpPr/>
            <p:nvPr/>
          </p:nvSpPr>
          <p:spPr>
            <a:xfrm>
              <a:off x="7031507"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(748,000)</a:t>
              </a:r>
            </a:p>
          </p:txBody>
        </p:sp>
        <p:sp>
          <p:nvSpPr>
            <p:cNvPr id="194" name="tx194"/>
            <p:cNvSpPr/>
            <p:nvPr/>
          </p:nvSpPr>
          <p:spPr>
            <a:xfrm>
              <a:off x="7031507"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(326,000)</a:t>
              </a:r>
            </a:p>
          </p:txBody>
        </p:sp>
        <p:sp>
          <p:nvSpPr>
            <p:cNvPr id="195" name="tx195"/>
            <p:cNvSpPr/>
            <p:nvPr/>
          </p:nvSpPr>
          <p:spPr>
            <a:xfrm>
              <a:off x="7031507"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(263,000)</a:t>
              </a:r>
            </a:p>
          </p:txBody>
        </p:sp>
        <p:sp>
          <p:nvSpPr>
            <p:cNvPr id="196" name="tx196"/>
            <p:cNvSpPr/>
            <p:nvPr/>
          </p:nvSpPr>
          <p:spPr>
            <a:xfrm>
              <a:off x="7031507"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(209,000)</a:t>
              </a:r>
            </a:p>
          </p:txBody>
        </p:sp>
        <p:sp>
          <p:nvSpPr>
            <p:cNvPr id="197" name="tx197"/>
            <p:cNvSpPr/>
            <p:nvPr/>
          </p:nvSpPr>
          <p:spPr>
            <a:xfrm>
              <a:off x="7031507"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(127,000)</a:t>
              </a:r>
            </a:p>
          </p:txBody>
        </p:sp>
        <p:sp>
          <p:nvSpPr>
            <p:cNvPr id="198" name="tx198"/>
            <p:cNvSpPr/>
            <p:nvPr/>
          </p:nvSpPr>
          <p:spPr>
            <a:xfrm>
              <a:off x="7031507" y="1773377"/>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(38,000)</a:t>
              </a:r>
            </a:p>
          </p:txBody>
        </p:sp>
        <p:sp>
          <p:nvSpPr>
            <p:cNvPr id="199" name="tx199"/>
            <p:cNvSpPr/>
            <p:nvPr/>
          </p:nvSpPr>
          <p:spPr>
            <a:xfrm>
              <a:off x="7031507" y="196172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(35,000)</a:t>
              </a:r>
            </a:p>
          </p:txBody>
        </p:sp>
        <p:sp>
          <p:nvSpPr>
            <p:cNvPr id="200" name="tx200"/>
            <p:cNvSpPr/>
            <p:nvPr/>
          </p:nvSpPr>
          <p:spPr>
            <a:xfrm>
              <a:off x="7031507" y="2150070"/>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(31,000)</a:t>
              </a:r>
            </a:p>
          </p:txBody>
        </p:sp>
        <p:sp>
          <p:nvSpPr>
            <p:cNvPr id="201" name="tx201"/>
            <p:cNvSpPr/>
            <p:nvPr/>
          </p:nvSpPr>
          <p:spPr>
            <a:xfrm>
              <a:off x="7031507"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02" name="tx202"/>
            <p:cNvSpPr/>
            <p:nvPr/>
          </p:nvSpPr>
          <p:spPr>
            <a:xfrm>
              <a:off x="7031507"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03" name="tx203"/>
            <p:cNvSpPr/>
            <p:nvPr/>
          </p:nvSpPr>
          <p:spPr>
            <a:xfrm>
              <a:off x="7031507"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7031507"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7031507"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06" name="tx206"/>
            <p:cNvSpPr/>
            <p:nvPr/>
          </p:nvSpPr>
          <p:spPr>
            <a:xfrm>
              <a:off x="7031507"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7031507" y="3468498"/>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(1,000)</a:t>
              </a:r>
            </a:p>
          </p:txBody>
        </p:sp>
        <p:sp>
          <p:nvSpPr>
            <p:cNvPr id="208" name="tx208"/>
            <p:cNvSpPr/>
            <p:nvPr/>
          </p:nvSpPr>
          <p:spPr>
            <a:xfrm>
              <a:off x="7031507" y="3656845"/>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09" name="tx209"/>
            <p:cNvSpPr/>
            <p:nvPr/>
          </p:nvSpPr>
          <p:spPr>
            <a:xfrm>
              <a:off x="7031507" y="3845192"/>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(&lt;200)</a:t>
              </a:r>
            </a:p>
          </p:txBody>
        </p:sp>
        <p:sp>
          <p:nvSpPr>
            <p:cNvPr id="210" name="tx210"/>
            <p:cNvSpPr/>
            <p:nvPr/>
          </p:nvSpPr>
          <p:spPr>
            <a:xfrm>
              <a:off x="7031507"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(&lt;100)</a:t>
              </a:r>
            </a:p>
          </p:txBody>
        </p:sp>
        <p:sp>
          <p:nvSpPr>
            <p:cNvPr id="211" name="tx211"/>
            <p:cNvSpPr/>
            <p:nvPr/>
          </p:nvSpPr>
          <p:spPr>
            <a:xfrm>
              <a:off x="7031507"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2" name="tx212"/>
            <p:cNvSpPr/>
            <p:nvPr/>
          </p:nvSpPr>
          <p:spPr>
            <a:xfrm>
              <a:off x="7031507"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13" name="tx213"/>
            <p:cNvSpPr/>
            <p:nvPr/>
          </p:nvSpPr>
          <p:spPr>
            <a:xfrm>
              <a:off x="7031507" y="4598579"/>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4" name="tx214"/>
            <p:cNvSpPr/>
            <p:nvPr/>
          </p:nvSpPr>
          <p:spPr>
            <a:xfrm>
              <a:off x="7031507"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5" name="tx215"/>
            <p:cNvSpPr/>
            <p:nvPr/>
          </p:nvSpPr>
          <p:spPr>
            <a:xfrm>
              <a:off x="7031507"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7031507"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703150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7031507"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70315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5" name="tx245"/>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46" name="tx246"/>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47" name="tx247"/>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8" name="tx248"/>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9" name="tx249"/>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50" name="tx250"/>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51" name="tx251"/>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2021-2024</a:t>
              </a:r>
            </a:p>
          </p:txBody>
        </p:sp>
        <p:sp>
          <p:nvSpPr>
            <p:cNvPr id="252" name="tx25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3" name="tx253"/>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EAPR based on the absolute number of zero-dose children, with rank 1 representing the country with the most zero-dose children.
In 2021, Laos ranked number 7 out of 27 countries with 46,000 zero-dose children.
In 2024, Laos ranked number 6 out of 27 countries with 38,000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399138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72307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45477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35722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08892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2670" y="3534678"/>
              <a:ext cx="203168" cy="1090857"/>
            </a:xfrm>
            <a:prstGeom prst="rect">
              <a:avLst/>
            </a:prstGeom>
            <a:solidFill>
              <a:srgbClr val="80BD41">
                <a:alpha val="100000"/>
              </a:srgbClr>
            </a:solidFill>
          </p:spPr>
          <p:txBody>
            <a:bodyPr/>
            <a:lstStyle/>
            <a:p/>
          </p:txBody>
        </p:sp>
        <p:sp>
          <p:nvSpPr>
            <p:cNvPr id="24" name="rc24"/>
            <p:cNvSpPr/>
            <p:nvPr/>
          </p:nvSpPr>
          <p:spPr>
            <a:xfrm>
              <a:off x="1332670" y="2486601"/>
              <a:ext cx="203168" cy="363623"/>
            </a:xfrm>
            <a:prstGeom prst="rect">
              <a:avLst/>
            </a:prstGeom>
            <a:solidFill>
              <a:srgbClr val="0058AB">
                <a:alpha val="100000"/>
              </a:srgbClr>
            </a:solidFill>
          </p:spPr>
          <p:txBody>
            <a:bodyPr/>
            <a:lstStyle/>
            <a:p/>
          </p:txBody>
        </p:sp>
        <p:sp>
          <p:nvSpPr>
            <p:cNvPr id="25" name="rc25"/>
            <p:cNvSpPr/>
            <p:nvPr/>
          </p:nvSpPr>
          <p:spPr>
            <a:xfrm>
              <a:off x="1332670" y="2850224"/>
              <a:ext cx="203168" cy="684453"/>
            </a:xfrm>
            <a:prstGeom prst="rect">
              <a:avLst/>
            </a:prstGeom>
            <a:solidFill>
              <a:srgbClr val="1CABE2">
                <a:alpha val="100000"/>
              </a:srgbClr>
            </a:solidFill>
          </p:spPr>
          <p:txBody>
            <a:bodyPr/>
            <a:lstStyle/>
            <a:p/>
          </p:txBody>
        </p:sp>
        <p:sp>
          <p:nvSpPr>
            <p:cNvPr id="26" name="rc26"/>
            <p:cNvSpPr/>
            <p:nvPr/>
          </p:nvSpPr>
          <p:spPr>
            <a:xfrm>
              <a:off x="1558413" y="3520283"/>
              <a:ext cx="203168" cy="1105252"/>
            </a:xfrm>
            <a:prstGeom prst="rect">
              <a:avLst/>
            </a:prstGeom>
            <a:solidFill>
              <a:srgbClr val="80BD41">
                <a:alpha val="100000"/>
              </a:srgbClr>
            </a:solidFill>
          </p:spPr>
          <p:txBody>
            <a:bodyPr/>
            <a:lstStyle/>
            <a:p/>
          </p:txBody>
        </p:sp>
        <p:sp>
          <p:nvSpPr>
            <p:cNvPr id="27" name="rc27"/>
            <p:cNvSpPr/>
            <p:nvPr/>
          </p:nvSpPr>
          <p:spPr>
            <a:xfrm>
              <a:off x="1558413" y="2500045"/>
              <a:ext cx="203168" cy="871452"/>
            </a:xfrm>
            <a:prstGeom prst="rect">
              <a:avLst/>
            </a:prstGeom>
            <a:solidFill>
              <a:srgbClr val="0058AB">
                <a:alpha val="100000"/>
              </a:srgbClr>
            </a:solidFill>
          </p:spPr>
          <p:txBody>
            <a:bodyPr/>
            <a:lstStyle/>
            <a:p/>
          </p:txBody>
        </p:sp>
        <p:sp>
          <p:nvSpPr>
            <p:cNvPr id="28" name="rc28"/>
            <p:cNvSpPr/>
            <p:nvPr/>
          </p:nvSpPr>
          <p:spPr>
            <a:xfrm>
              <a:off x="1558413" y="3371498"/>
              <a:ext cx="203168" cy="148784"/>
            </a:xfrm>
            <a:prstGeom prst="rect">
              <a:avLst/>
            </a:prstGeom>
            <a:solidFill>
              <a:srgbClr val="1CABE2">
                <a:alpha val="100000"/>
              </a:srgbClr>
            </a:solidFill>
          </p:spPr>
          <p:txBody>
            <a:bodyPr/>
            <a:lstStyle/>
            <a:p/>
          </p:txBody>
        </p:sp>
        <p:sp>
          <p:nvSpPr>
            <p:cNvPr id="29" name="rc29"/>
            <p:cNvSpPr/>
            <p:nvPr/>
          </p:nvSpPr>
          <p:spPr>
            <a:xfrm>
              <a:off x="1784155" y="3512318"/>
              <a:ext cx="203168" cy="1113217"/>
            </a:xfrm>
            <a:prstGeom prst="rect">
              <a:avLst/>
            </a:prstGeom>
            <a:solidFill>
              <a:srgbClr val="80BD41">
                <a:alpha val="100000"/>
              </a:srgbClr>
            </a:solidFill>
          </p:spPr>
          <p:txBody>
            <a:bodyPr/>
            <a:lstStyle/>
            <a:p/>
          </p:txBody>
        </p:sp>
        <p:sp>
          <p:nvSpPr>
            <p:cNvPr id="30" name="rc30"/>
            <p:cNvSpPr/>
            <p:nvPr/>
          </p:nvSpPr>
          <p:spPr>
            <a:xfrm>
              <a:off x="1784155" y="2525119"/>
              <a:ext cx="203168" cy="756151"/>
            </a:xfrm>
            <a:prstGeom prst="rect">
              <a:avLst/>
            </a:prstGeom>
            <a:solidFill>
              <a:srgbClr val="0058AB">
                <a:alpha val="100000"/>
              </a:srgbClr>
            </a:solidFill>
          </p:spPr>
          <p:txBody>
            <a:bodyPr/>
            <a:lstStyle/>
            <a:p/>
          </p:txBody>
        </p:sp>
        <p:sp>
          <p:nvSpPr>
            <p:cNvPr id="31" name="rc31"/>
            <p:cNvSpPr/>
            <p:nvPr/>
          </p:nvSpPr>
          <p:spPr>
            <a:xfrm>
              <a:off x="1784155" y="3281270"/>
              <a:ext cx="203168" cy="231047"/>
            </a:xfrm>
            <a:prstGeom prst="rect">
              <a:avLst/>
            </a:prstGeom>
            <a:solidFill>
              <a:srgbClr val="1CABE2">
                <a:alpha val="100000"/>
              </a:srgbClr>
            </a:solidFill>
          </p:spPr>
          <p:txBody>
            <a:bodyPr/>
            <a:lstStyle/>
            <a:p/>
          </p:txBody>
        </p:sp>
        <p:sp>
          <p:nvSpPr>
            <p:cNvPr id="32" name="rc32"/>
            <p:cNvSpPr/>
            <p:nvPr/>
          </p:nvSpPr>
          <p:spPr>
            <a:xfrm>
              <a:off x="2009898" y="3596254"/>
              <a:ext cx="203168" cy="1029280"/>
            </a:xfrm>
            <a:prstGeom prst="rect">
              <a:avLst/>
            </a:prstGeom>
            <a:solidFill>
              <a:srgbClr val="80BD41">
                <a:alpha val="100000"/>
              </a:srgbClr>
            </a:solidFill>
          </p:spPr>
          <p:txBody>
            <a:bodyPr/>
            <a:lstStyle/>
            <a:p/>
          </p:txBody>
        </p:sp>
        <p:sp>
          <p:nvSpPr>
            <p:cNvPr id="33" name="rc33"/>
            <p:cNvSpPr/>
            <p:nvPr/>
          </p:nvSpPr>
          <p:spPr>
            <a:xfrm>
              <a:off x="2009898" y="2524967"/>
              <a:ext cx="203168" cy="588164"/>
            </a:xfrm>
            <a:prstGeom prst="rect">
              <a:avLst/>
            </a:prstGeom>
            <a:solidFill>
              <a:srgbClr val="0058AB">
                <a:alpha val="100000"/>
              </a:srgbClr>
            </a:solidFill>
          </p:spPr>
          <p:txBody>
            <a:bodyPr/>
            <a:lstStyle/>
            <a:p/>
          </p:txBody>
        </p:sp>
        <p:sp>
          <p:nvSpPr>
            <p:cNvPr id="34" name="rc34"/>
            <p:cNvSpPr/>
            <p:nvPr/>
          </p:nvSpPr>
          <p:spPr>
            <a:xfrm>
              <a:off x="2009898" y="3113131"/>
              <a:ext cx="203168" cy="483123"/>
            </a:xfrm>
            <a:prstGeom prst="rect">
              <a:avLst/>
            </a:prstGeom>
            <a:solidFill>
              <a:srgbClr val="1CABE2">
                <a:alpha val="100000"/>
              </a:srgbClr>
            </a:solidFill>
          </p:spPr>
          <p:txBody>
            <a:bodyPr/>
            <a:lstStyle/>
            <a:p/>
          </p:txBody>
        </p:sp>
        <p:sp>
          <p:nvSpPr>
            <p:cNvPr id="35" name="rc35"/>
            <p:cNvSpPr/>
            <p:nvPr/>
          </p:nvSpPr>
          <p:spPr>
            <a:xfrm>
              <a:off x="2235640" y="3683222"/>
              <a:ext cx="203168" cy="942313"/>
            </a:xfrm>
            <a:prstGeom prst="rect">
              <a:avLst/>
            </a:prstGeom>
            <a:solidFill>
              <a:srgbClr val="80BD41">
                <a:alpha val="100000"/>
              </a:srgbClr>
            </a:solidFill>
          </p:spPr>
          <p:txBody>
            <a:bodyPr/>
            <a:lstStyle/>
            <a:p/>
          </p:txBody>
        </p:sp>
        <p:sp>
          <p:nvSpPr>
            <p:cNvPr id="36" name="rc36"/>
            <p:cNvSpPr/>
            <p:nvPr/>
          </p:nvSpPr>
          <p:spPr>
            <a:xfrm>
              <a:off x="2235640" y="2531512"/>
              <a:ext cx="203168" cy="711963"/>
            </a:xfrm>
            <a:prstGeom prst="rect">
              <a:avLst/>
            </a:prstGeom>
            <a:solidFill>
              <a:srgbClr val="0058AB">
                <a:alpha val="100000"/>
              </a:srgbClr>
            </a:solidFill>
          </p:spPr>
          <p:txBody>
            <a:bodyPr/>
            <a:lstStyle/>
            <a:p/>
          </p:txBody>
        </p:sp>
        <p:sp>
          <p:nvSpPr>
            <p:cNvPr id="37" name="rc37"/>
            <p:cNvSpPr/>
            <p:nvPr/>
          </p:nvSpPr>
          <p:spPr>
            <a:xfrm>
              <a:off x="2235640" y="3243475"/>
              <a:ext cx="203168" cy="439746"/>
            </a:xfrm>
            <a:prstGeom prst="rect">
              <a:avLst/>
            </a:prstGeom>
            <a:solidFill>
              <a:srgbClr val="1CABE2">
                <a:alpha val="100000"/>
              </a:srgbClr>
            </a:solidFill>
          </p:spPr>
          <p:txBody>
            <a:bodyPr/>
            <a:lstStyle/>
            <a:p/>
          </p:txBody>
        </p:sp>
        <p:sp>
          <p:nvSpPr>
            <p:cNvPr id="38" name="rc38"/>
            <p:cNvSpPr/>
            <p:nvPr/>
          </p:nvSpPr>
          <p:spPr>
            <a:xfrm>
              <a:off x="2461382" y="3626858"/>
              <a:ext cx="203168" cy="998676"/>
            </a:xfrm>
            <a:prstGeom prst="rect">
              <a:avLst/>
            </a:prstGeom>
            <a:solidFill>
              <a:srgbClr val="80BD41">
                <a:alpha val="100000"/>
              </a:srgbClr>
            </a:solidFill>
          </p:spPr>
          <p:txBody>
            <a:bodyPr/>
            <a:lstStyle/>
            <a:p/>
          </p:txBody>
        </p:sp>
        <p:sp>
          <p:nvSpPr>
            <p:cNvPr id="39" name="rc39"/>
            <p:cNvSpPr/>
            <p:nvPr/>
          </p:nvSpPr>
          <p:spPr>
            <a:xfrm>
              <a:off x="2461382" y="2587431"/>
              <a:ext cx="203168" cy="652188"/>
            </a:xfrm>
            <a:prstGeom prst="rect">
              <a:avLst/>
            </a:prstGeom>
            <a:solidFill>
              <a:srgbClr val="0058AB">
                <a:alpha val="100000"/>
              </a:srgbClr>
            </a:solidFill>
          </p:spPr>
          <p:txBody>
            <a:bodyPr/>
            <a:lstStyle/>
            <a:p/>
          </p:txBody>
        </p:sp>
        <p:sp>
          <p:nvSpPr>
            <p:cNvPr id="40" name="rc40"/>
            <p:cNvSpPr/>
            <p:nvPr/>
          </p:nvSpPr>
          <p:spPr>
            <a:xfrm>
              <a:off x="2461382" y="3239619"/>
              <a:ext cx="203168" cy="387239"/>
            </a:xfrm>
            <a:prstGeom prst="rect">
              <a:avLst/>
            </a:prstGeom>
            <a:solidFill>
              <a:srgbClr val="1CABE2">
                <a:alpha val="100000"/>
              </a:srgbClr>
            </a:solidFill>
          </p:spPr>
          <p:txBody>
            <a:bodyPr/>
            <a:lstStyle/>
            <a:p/>
          </p:txBody>
        </p:sp>
        <p:sp>
          <p:nvSpPr>
            <p:cNvPr id="41" name="rc41"/>
            <p:cNvSpPr/>
            <p:nvPr/>
          </p:nvSpPr>
          <p:spPr>
            <a:xfrm>
              <a:off x="2687125" y="3460774"/>
              <a:ext cx="203168" cy="1164761"/>
            </a:xfrm>
            <a:prstGeom prst="rect">
              <a:avLst/>
            </a:prstGeom>
            <a:solidFill>
              <a:srgbClr val="80BD41">
                <a:alpha val="100000"/>
              </a:srgbClr>
            </a:solidFill>
          </p:spPr>
          <p:txBody>
            <a:bodyPr/>
            <a:lstStyle/>
            <a:p/>
          </p:txBody>
        </p:sp>
        <p:sp>
          <p:nvSpPr>
            <p:cNvPr id="42" name="rc42"/>
            <p:cNvSpPr/>
            <p:nvPr/>
          </p:nvSpPr>
          <p:spPr>
            <a:xfrm>
              <a:off x="2687125" y="2582104"/>
              <a:ext cx="203168" cy="653900"/>
            </a:xfrm>
            <a:prstGeom prst="rect">
              <a:avLst/>
            </a:prstGeom>
            <a:solidFill>
              <a:srgbClr val="0058AB">
                <a:alpha val="100000"/>
              </a:srgbClr>
            </a:solidFill>
          </p:spPr>
          <p:txBody>
            <a:bodyPr/>
            <a:lstStyle/>
            <a:p/>
          </p:txBody>
        </p:sp>
        <p:sp>
          <p:nvSpPr>
            <p:cNvPr id="43" name="rc43"/>
            <p:cNvSpPr/>
            <p:nvPr/>
          </p:nvSpPr>
          <p:spPr>
            <a:xfrm>
              <a:off x="2687125" y="3236005"/>
              <a:ext cx="203168" cy="224769"/>
            </a:xfrm>
            <a:prstGeom prst="rect">
              <a:avLst/>
            </a:prstGeom>
            <a:solidFill>
              <a:srgbClr val="1CABE2">
                <a:alpha val="100000"/>
              </a:srgbClr>
            </a:solidFill>
          </p:spPr>
          <p:txBody>
            <a:bodyPr/>
            <a:lstStyle/>
            <a:p/>
          </p:txBody>
        </p:sp>
        <p:sp>
          <p:nvSpPr>
            <p:cNvPr id="44" name="rc44"/>
            <p:cNvSpPr/>
            <p:nvPr/>
          </p:nvSpPr>
          <p:spPr>
            <a:xfrm>
              <a:off x="2912867" y="3595049"/>
              <a:ext cx="203168" cy="1030485"/>
            </a:xfrm>
            <a:prstGeom prst="rect">
              <a:avLst/>
            </a:prstGeom>
            <a:solidFill>
              <a:srgbClr val="80BD41">
                <a:alpha val="100000"/>
              </a:srgbClr>
            </a:solidFill>
          </p:spPr>
          <p:txBody>
            <a:bodyPr/>
            <a:lstStyle/>
            <a:p/>
          </p:txBody>
        </p:sp>
        <p:sp>
          <p:nvSpPr>
            <p:cNvPr id="45" name="rc45"/>
            <p:cNvSpPr/>
            <p:nvPr/>
          </p:nvSpPr>
          <p:spPr>
            <a:xfrm>
              <a:off x="2912867" y="2564564"/>
              <a:ext cx="203168" cy="844996"/>
            </a:xfrm>
            <a:prstGeom prst="rect">
              <a:avLst/>
            </a:prstGeom>
            <a:solidFill>
              <a:srgbClr val="0058AB">
                <a:alpha val="100000"/>
              </a:srgbClr>
            </a:solidFill>
          </p:spPr>
          <p:txBody>
            <a:bodyPr/>
            <a:lstStyle/>
            <a:p/>
          </p:txBody>
        </p:sp>
        <p:sp>
          <p:nvSpPr>
            <p:cNvPr id="46" name="rc46"/>
            <p:cNvSpPr/>
            <p:nvPr/>
          </p:nvSpPr>
          <p:spPr>
            <a:xfrm>
              <a:off x="2912867" y="3409560"/>
              <a:ext cx="203168" cy="185489"/>
            </a:xfrm>
            <a:prstGeom prst="rect">
              <a:avLst/>
            </a:prstGeom>
            <a:solidFill>
              <a:srgbClr val="1CABE2">
                <a:alpha val="100000"/>
              </a:srgbClr>
            </a:solidFill>
          </p:spPr>
          <p:txBody>
            <a:bodyPr/>
            <a:lstStyle/>
            <a:p/>
          </p:txBody>
        </p:sp>
        <p:sp>
          <p:nvSpPr>
            <p:cNvPr id="47" name="rc47"/>
            <p:cNvSpPr/>
            <p:nvPr/>
          </p:nvSpPr>
          <p:spPr>
            <a:xfrm>
              <a:off x="3138609" y="3358155"/>
              <a:ext cx="203168" cy="1267379"/>
            </a:xfrm>
            <a:prstGeom prst="rect">
              <a:avLst/>
            </a:prstGeom>
            <a:solidFill>
              <a:srgbClr val="80BD41">
                <a:alpha val="100000"/>
              </a:srgbClr>
            </a:solidFill>
          </p:spPr>
          <p:txBody>
            <a:bodyPr/>
            <a:lstStyle/>
            <a:p/>
          </p:txBody>
        </p:sp>
        <p:sp>
          <p:nvSpPr>
            <p:cNvPr id="48" name="rc48"/>
            <p:cNvSpPr/>
            <p:nvPr/>
          </p:nvSpPr>
          <p:spPr>
            <a:xfrm>
              <a:off x="3138609" y="2547860"/>
              <a:ext cx="203168" cy="560971"/>
            </a:xfrm>
            <a:prstGeom prst="rect">
              <a:avLst/>
            </a:prstGeom>
            <a:solidFill>
              <a:srgbClr val="0058AB">
                <a:alpha val="100000"/>
              </a:srgbClr>
            </a:solidFill>
          </p:spPr>
          <p:txBody>
            <a:bodyPr/>
            <a:lstStyle/>
            <a:p/>
          </p:txBody>
        </p:sp>
        <p:sp>
          <p:nvSpPr>
            <p:cNvPr id="49" name="rc49"/>
            <p:cNvSpPr/>
            <p:nvPr/>
          </p:nvSpPr>
          <p:spPr>
            <a:xfrm>
              <a:off x="3138609" y="3108832"/>
              <a:ext cx="203168" cy="249323"/>
            </a:xfrm>
            <a:prstGeom prst="rect">
              <a:avLst/>
            </a:prstGeom>
            <a:solidFill>
              <a:srgbClr val="1CABE2">
                <a:alpha val="100000"/>
              </a:srgbClr>
            </a:solidFill>
          </p:spPr>
          <p:txBody>
            <a:bodyPr/>
            <a:lstStyle/>
            <a:p/>
          </p:txBody>
        </p:sp>
        <p:sp>
          <p:nvSpPr>
            <p:cNvPr id="50" name="rc50"/>
            <p:cNvSpPr/>
            <p:nvPr/>
          </p:nvSpPr>
          <p:spPr>
            <a:xfrm>
              <a:off x="3364352" y="3226226"/>
              <a:ext cx="203168" cy="1399309"/>
            </a:xfrm>
            <a:prstGeom prst="rect">
              <a:avLst/>
            </a:prstGeom>
            <a:solidFill>
              <a:srgbClr val="80BD41">
                <a:alpha val="100000"/>
              </a:srgbClr>
            </a:solidFill>
          </p:spPr>
          <p:txBody>
            <a:bodyPr/>
            <a:lstStyle/>
            <a:p/>
          </p:txBody>
        </p:sp>
        <p:sp>
          <p:nvSpPr>
            <p:cNvPr id="51" name="rc51"/>
            <p:cNvSpPr/>
            <p:nvPr/>
          </p:nvSpPr>
          <p:spPr>
            <a:xfrm>
              <a:off x="3364352" y="2537016"/>
              <a:ext cx="203168" cy="501247"/>
            </a:xfrm>
            <a:prstGeom prst="rect">
              <a:avLst/>
            </a:prstGeom>
            <a:solidFill>
              <a:srgbClr val="0058AB">
                <a:alpha val="100000"/>
              </a:srgbClr>
            </a:solidFill>
          </p:spPr>
          <p:txBody>
            <a:bodyPr/>
            <a:lstStyle/>
            <a:p/>
          </p:txBody>
        </p:sp>
        <p:sp>
          <p:nvSpPr>
            <p:cNvPr id="52" name="rc52"/>
            <p:cNvSpPr/>
            <p:nvPr/>
          </p:nvSpPr>
          <p:spPr>
            <a:xfrm>
              <a:off x="3364352" y="3038263"/>
              <a:ext cx="203168" cy="187962"/>
            </a:xfrm>
            <a:prstGeom prst="rect">
              <a:avLst/>
            </a:prstGeom>
            <a:solidFill>
              <a:srgbClr val="1CABE2">
                <a:alpha val="100000"/>
              </a:srgbClr>
            </a:solidFill>
          </p:spPr>
          <p:txBody>
            <a:bodyPr/>
            <a:lstStyle/>
            <a:p/>
          </p:txBody>
        </p:sp>
        <p:sp>
          <p:nvSpPr>
            <p:cNvPr id="53" name="rc53"/>
            <p:cNvSpPr/>
            <p:nvPr/>
          </p:nvSpPr>
          <p:spPr>
            <a:xfrm>
              <a:off x="3590094" y="3076109"/>
              <a:ext cx="203168" cy="1549425"/>
            </a:xfrm>
            <a:prstGeom prst="rect">
              <a:avLst/>
            </a:prstGeom>
            <a:solidFill>
              <a:srgbClr val="80BD41">
                <a:alpha val="100000"/>
              </a:srgbClr>
            </a:solidFill>
          </p:spPr>
          <p:txBody>
            <a:bodyPr/>
            <a:lstStyle/>
            <a:p/>
          </p:txBody>
        </p:sp>
        <p:sp>
          <p:nvSpPr>
            <p:cNvPr id="54" name="rc54"/>
            <p:cNvSpPr/>
            <p:nvPr/>
          </p:nvSpPr>
          <p:spPr>
            <a:xfrm>
              <a:off x="3590094" y="2531714"/>
              <a:ext cx="203168" cy="397829"/>
            </a:xfrm>
            <a:prstGeom prst="rect">
              <a:avLst/>
            </a:prstGeom>
            <a:solidFill>
              <a:srgbClr val="0058AB">
                <a:alpha val="100000"/>
              </a:srgbClr>
            </a:solidFill>
          </p:spPr>
          <p:txBody>
            <a:bodyPr/>
            <a:lstStyle/>
            <a:p/>
          </p:txBody>
        </p:sp>
        <p:sp>
          <p:nvSpPr>
            <p:cNvPr id="55" name="rc55"/>
            <p:cNvSpPr/>
            <p:nvPr/>
          </p:nvSpPr>
          <p:spPr>
            <a:xfrm>
              <a:off x="3590094" y="2929544"/>
              <a:ext cx="203168" cy="146565"/>
            </a:xfrm>
            <a:prstGeom prst="rect">
              <a:avLst/>
            </a:prstGeom>
            <a:solidFill>
              <a:srgbClr val="1CABE2">
                <a:alpha val="100000"/>
              </a:srgbClr>
            </a:solidFill>
          </p:spPr>
          <p:txBody>
            <a:bodyPr/>
            <a:lstStyle/>
            <a:p/>
          </p:txBody>
        </p:sp>
        <p:sp>
          <p:nvSpPr>
            <p:cNvPr id="56" name="rc56"/>
            <p:cNvSpPr/>
            <p:nvPr/>
          </p:nvSpPr>
          <p:spPr>
            <a:xfrm>
              <a:off x="3815836" y="3033532"/>
              <a:ext cx="203168" cy="1592002"/>
            </a:xfrm>
            <a:prstGeom prst="rect">
              <a:avLst/>
            </a:prstGeom>
            <a:solidFill>
              <a:srgbClr val="80BD41">
                <a:alpha val="100000"/>
              </a:srgbClr>
            </a:solidFill>
          </p:spPr>
          <p:txBody>
            <a:bodyPr/>
            <a:lstStyle/>
            <a:p/>
          </p:txBody>
        </p:sp>
        <p:sp>
          <p:nvSpPr>
            <p:cNvPr id="57" name="rc57"/>
            <p:cNvSpPr/>
            <p:nvPr/>
          </p:nvSpPr>
          <p:spPr>
            <a:xfrm>
              <a:off x="3815836" y="2530789"/>
              <a:ext cx="203168" cy="377054"/>
            </a:xfrm>
            <a:prstGeom prst="rect">
              <a:avLst/>
            </a:prstGeom>
            <a:solidFill>
              <a:srgbClr val="0058AB">
                <a:alpha val="100000"/>
              </a:srgbClr>
            </a:solidFill>
          </p:spPr>
          <p:txBody>
            <a:bodyPr/>
            <a:lstStyle/>
            <a:p/>
          </p:txBody>
        </p:sp>
        <p:sp>
          <p:nvSpPr>
            <p:cNvPr id="58" name="rc58"/>
            <p:cNvSpPr/>
            <p:nvPr/>
          </p:nvSpPr>
          <p:spPr>
            <a:xfrm>
              <a:off x="3815836" y="2907843"/>
              <a:ext cx="203168" cy="125689"/>
            </a:xfrm>
            <a:prstGeom prst="rect">
              <a:avLst/>
            </a:prstGeom>
            <a:solidFill>
              <a:srgbClr val="1CABE2">
                <a:alpha val="100000"/>
              </a:srgbClr>
            </a:solidFill>
          </p:spPr>
          <p:txBody>
            <a:bodyPr/>
            <a:lstStyle/>
            <a:p/>
          </p:txBody>
        </p:sp>
        <p:sp>
          <p:nvSpPr>
            <p:cNvPr id="59" name="rc59"/>
            <p:cNvSpPr/>
            <p:nvPr/>
          </p:nvSpPr>
          <p:spPr>
            <a:xfrm>
              <a:off x="4041579" y="3023893"/>
              <a:ext cx="203168" cy="1601641"/>
            </a:xfrm>
            <a:prstGeom prst="rect">
              <a:avLst/>
            </a:prstGeom>
            <a:solidFill>
              <a:srgbClr val="80BD41">
                <a:alpha val="100000"/>
              </a:srgbClr>
            </a:solidFill>
          </p:spPr>
          <p:txBody>
            <a:bodyPr/>
            <a:lstStyle/>
            <a:p/>
          </p:txBody>
        </p:sp>
        <p:sp>
          <p:nvSpPr>
            <p:cNvPr id="60" name="rc60"/>
            <p:cNvSpPr/>
            <p:nvPr/>
          </p:nvSpPr>
          <p:spPr>
            <a:xfrm>
              <a:off x="4041579" y="2545476"/>
              <a:ext cx="203168" cy="332803"/>
            </a:xfrm>
            <a:prstGeom prst="rect">
              <a:avLst/>
            </a:prstGeom>
            <a:solidFill>
              <a:srgbClr val="0058AB">
                <a:alpha val="100000"/>
              </a:srgbClr>
            </a:solidFill>
          </p:spPr>
          <p:txBody>
            <a:bodyPr/>
            <a:lstStyle/>
            <a:p/>
          </p:txBody>
        </p:sp>
        <p:sp>
          <p:nvSpPr>
            <p:cNvPr id="61" name="rc61"/>
            <p:cNvSpPr/>
            <p:nvPr/>
          </p:nvSpPr>
          <p:spPr>
            <a:xfrm>
              <a:off x="4041579" y="2878279"/>
              <a:ext cx="203168" cy="145614"/>
            </a:xfrm>
            <a:prstGeom prst="rect">
              <a:avLst/>
            </a:prstGeom>
            <a:solidFill>
              <a:srgbClr val="1CABE2">
                <a:alpha val="100000"/>
              </a:srgbClr>
            </a:solidFill>
          </p:spPr>
          <p:txBody>
            <a:bodyPr/>
            <a:lstStyle/>
            <a:p/>
          </p:txBody>
        </p:sp>
        <p:sp>
          <p:nvSpPr>
            <p:cNvPr id="62" name="rc62"/>
            <p:cNvSpPr/>
            <p:nvPr/>
          </p:nvSpPr>
          <p:spPr>
            <a:xfrm>
              <a:off x="4267321" y="2909314"/>
              <a:ext cx="203168" cy="1716220"/>
            </a:xfrm>
            <a:prstGeom prst="rect">
              <a:avLst/>
            </a:prstGeom>
            <a:solidFill>
              <a:srgbClr val="80BD41">
                <a:alpha val="100000"/>
              </a:srgbClr>
            </a:solidFill>
          </p:spPr>
          <p:txBody>
            <a:bodyPr/>
            <a:lstStyle/>
            <a:p/>
          </p:txBody>
        </p:sp>
        <p:sp>
          <p:nvSpPr>
            <p:cNvPr id="63" name="rc63"/>
            <p:cNvSpPr/>
            <p:nvPr/>
          </p:nvSpPr>
          <p:spPr>
            <a:xfrm>
              <a:off x="4267321" y="2557804"/>
              <a:ext cx="203168" cy="330837"/>
            </a:xfrm>
            <a:prstGeom prst="rect">
              <a:avLst/>
            </a:prstGeom>
            <a:solidFill>
              <a:srgbClr val="0058AB">
                <a:alpha val="100000"/>
              </a:srgbClr>
            </a:solidFill>
          </p:spPr>
          <p:txBody>
            <a:bodyPr/>
            <a:lstStyle/>
            <a:p/>
          </p:txBody>
        </p:sp>
        <p:sp>
          <p:nvSpPr>
            <p:cNvPr id="64" name="rc64"/>
            <p:cNvSpPr/>
            <p:nvPr/>
          </p:nvSpPr>
          <p:spPr>
            <a:xfrm>
              <a:off x="4267321" y="2888641"/>
              <a:ext cx="203168" cy="20673"/>
            </a:xfrm>
            <a:prstGeom prst="rect">
              <a:avLst/>
            </a:prstGeom>
            <a:solidFill>
              <a:srgbClr val="1CABE2">
                <a:alpha val="100000"/>
              </a:srgbClr>
            </a:solidFill>
          </p:spPr>
          <p:txBody>
            <a:bodyPr/>
            <a:lstStyle/>
            <a:p/>
          </p:txBody>
        </p:sp>
        <p:sp>
          <p:nvSpPr>
            <p:cNvPr id="65" name="rc65"/>
            <p:cNvSpPr/>
            <p:nvPr/>
          </p:nvSpPr>
          <p:spPr>
            <a:xfrm>
              <a:off x="4493063" y="2922124"/>
              <a:ext cx="203168" cy="1703410"/>
            </a:xfrm>
            <a:prstGeom prst="rect">
              <a:avLst/>
            </a:prstGeom>
            <a:solidFill>
              <a:srgbClr val="80BD41">
                <a:alpha val="100000"/>
              </a:srgbClr>
            </a:solidFill>
          </p:spPr>
          <p:txBody>
            <a:bodyPr/>
            <a:lstStyle/>
            <a:p/>
          </p:txBody>
        </p:sp>
        <p:sp>
          <p:nvSpPr>
            <p:cNvPr id="66" name="rc66"/>
            <p:cNvSpPr/>
            <p:nvPr/>
          </p:nvSpPr>
          <p:spPr>
            <a:xfrm>
              <a:off x="4493063" y="2573239"/>
              <a:ext cx="203168" cy="246279"/>
            </a:xfrm>
            <a:prstGeom prst="rect">
              <a:avLst/>
            </a:prstGeom>
            <a:solidFill>
              <a:srgbClr val="0058AB">
                <a:alpha val="100000"/>
              </a:srgbClr>
            </a:solidFill>
          </p:spPr>
          <p:txBody>
            <a:bodyPr/>
            <a:lstStyle/>
            <a:p/>
          </p:txBody>
        </p:sp>
        <p:sp>
          <p:nvSpPr>
            <p:cNvPr id="67" name="rc67"/>
            <p:cNvSpPr/>
            <p:nvPr/>
          </p:nvSpPr>
          <p:spPr>
            <a:xfrm>
              <a:off x="4493063" y="2819518"/>
              <a:ext cx="203168" cy="102605"/>
            </a:xfrm>
            <a:prstGeom prst="rect">
              <a:avLst/>
            </a:prstGeom>
            <a:solidFill>
              <a:srgbClr val="1CABE2">
                <a:alpha val="100000"/>
              </a:srgbClr>
            </a:solidFill>
          </p:spPr>
          <p:txBody>
            <a:bodyPr/>
            <a:lstStyle/>
            <a:p/>
          </p:txBody>
        </p:sp>
        <p:sp>
          <p:nvSpPr>
            <p:cNvPr id="68" name="rc68"/>
            <p:cNvSpPr/>
            <p:nvPr/>
          </p:nvSpPr>
          <p:spPr>
            <a:xfrm>
              <a:off x="4718806" y="2921807"/>
              <a:ext cx="203168" cy="1703727"/>
            </a:xfrm>
            <a:prstGeom prst="rect">
              <a:avLst/>
            </a:prstGeom>
            <a:solidFill>
              <a:srgbClr val="80BD41">
                <a:alpha val="100000"/>
              </a:srgbClr>
            </a:solidFill>
          </p:spPr>
          <p:txBody>
            <a:bodyPr/>
            <a:lstStyle/>
            <a:p/>
          </p:txBody>
        </p:sp>
        <p:sp>
          <p:nvSpPr>
            <p:cNvPr id="69" name="rc69"/>
            <p:cNvSpPr/>
            <p:nvPr/>
          </p:nvSpPr>
          <p:spPr>
            <a:xfrm>
              <a:off x="4718806" y="2547822"/>
              <a:ext cx="203168" cy="270098"/>
            </a:xfrm>
            <a:prstGeom prst="rect">
              <a:avLst/>
            </a:prstGeom>
            <a:solidFill>
              <a:srgbClr val="0058AB">
                <a:alpha val="100000"/>
              </a:srgbClr>
            </a:solidFill>
          </p:spPr>
          <p:txBody>
            <a:bodyPr/>
            <a:lstStyle/>
            <a:p/>
          </p:txBody>
        </p:sp>
        <p:sp>
          <p:nvSpPr>
            <p:cNvPr id="70" name="rc70"/>
            <p:cNvSpPr/>
            <p:nvPr/>
          </p:nvSpPr>
          <p:spPr>
            <a:xfrm>
              <a:off x="4718806" y="2817920"/>
              <a:ext cx="203168" cy="103886"/>
            </a:xfrm>
            <a:prstGeom prst="rect">
              <a:avLst/>
            </a:prstGeom>
            <a:solidFill>
              <a:srgbClr val="1CABE2">
                <a:alpha val="100000"/>
              </a:srgbClr>
            </a:solidFill>
          </p:spPr>
          <p:txBody>
            <a:bodyPr/>
            <a:lstStyle/>
            <a:p/>
          </p:txBody>
        </p:sp>
        <p:sp>
          <p:nvSpPr>
            <p:cNvPr id="71" name="rc71"/>
            <p:cNvSpPr/>
            <p:nvPr/>
          </p:nvSpPr>
          <p:spPr>
            <a:xfrm>
              <a:off x="4944548" y="2920311"/>
              <a:ext cx="203168" cy="1705224"/>
            </a:xfrm>
            <a:prstGeom prst="rect">
              <a:avLst/>
            </a:prstGeom>
            <a:solidFill>
              <a:srgbClr val="80BD41">
                <a:alpha val="100000"/>
              </a:srgbClr>
            </a:solidFill>
          </p:spPr>
          <p:txBody>
            <a:bodyPr/>
            <a:lstStyle/>
            <a:p/>
          </p:txBody>
        </p:sp>
        <p:sp>
          <p:nvSpPr>
            <p:cNvPr id="72" name="rc72"/>
            <p:cNvSpPr/>
            <p:nvPr/>
          </p:nvSpPr>
          <p:spPr>
            <a:xfrm>
              <a:off x="4944548" y="2545996"/>
              <a:ext cx="203168" cy="353527"/>
            </a:xfrm>
            <a:prstGeom prst="rect">
              <a:avLst/>
            </a:prstGeom>
            <a:solidFill>
              <a:srgbClr val="0058AB">
                <a:alpha val="100000"/>
              </a:srgbClr>
            </a:solidFill>
          </p:spPr>
          <p:txBody>
            <a:bodyPr/>
            <a:lstStyle/>
            <a:p/>
          </p:txBody>
        </p:sp>
        <p:sp>
          <p:nvSpPr>
            <p:cNvPr id="73" name="rc73"/>
            <p:cNvSpPr/>
            <p:nvPr/>
          </p:nvSpPr>
          <p:spPr>
            <a:xfrm>
              <a:off x="4944548" y="2899523"/>
              <a:ext cx="203168" cy="20787"/>
            </a:xfrm>
            <a:prstGeom prst="rect">
              <a:avLst/>
            </a:prstGeom>
            <a:solidFill>
              <a:srgbClr val="1CABE2">
                <a:alpha val="100000"/>
              </a:srgbClr>
            </a:solidFill>
          </p:spPr>
          <p:txBody>
            <a:bodyPr/>
            <a:lstStyle/>
            <a:p/>
          </p:txBody>
        </p:sp>
        <p:sp>
          <p:nvSpPr>
            <p:cNvPr id="74" name="rc74"/>
            <p:cNvSpPr/>
            <p:nvPr/>
          </p:nvSpPr>
          <p:spPr>
            <a:xfrm>
              <a:off x="5170291" y="3006112"/>
              <a:ext cx="203168" cy="1619423"/>
            </a:xfrm>
            <a:prstGeom prst="rect">
              <a:avLst/>
            </a:prstGeom>
            <a:solidFill>
              <a:srgbClr val="80BD41">
                <a:alpha val="100000"/>
              </a:srgbClr>
            </a:solidFill>
          </p:spPr>
          <p:txBody>
            <a:bodyPr/>
            <a:lstStyle/>
            <a:p/>
          </p:txBody>
        </p:sp>
        <p:sp>
          <p:nvSpPr>
            <p:cNvPr id="75" name="rc75"/>
            <p:cNvSpPr/>
            <p:nvPr/>
          </p:nvSpPr>
          <p:spPr>
            <a:xfrm>
              <a:off x="5170291" y="2549344"/>
              <a:ext cx="203168" cy="352956"/>
            </a:xfrm>
            <a:prstGeom prst="rect">
              <a:avLst/>
            </a:prstGeom>
            <a:solidFill>
              <a:srgbClr val="0058AB">
                <a:alpha val="100000"/>
              </a:srgbClr>
            </a:solidFill>
          </p:spPr>
          <p:txBody>
            <a:bodyPr/>
            <a:lstStyle/>
            <a:p/>
          </p:txBody>
        </p:sp>
        <p:sp>
          <p:nvSpPr>
            <p:cNvPr id="76" name="rc76"/>
            <p:cNvSpPr/>
            <p:nvPr/>
          </p:nvSpPr>
          <p:spPr>
            <a:xfrm>
              <a:off x="5170291" y="2902301"/>
              <a:ext cx="203168" cy="103810"/>
            </a:xfrm>
            <a:prstGeom prst="rect">
              <a:avLst/>
            </a:prstGeom>
            <a:solidFill>
              <a:srgbClr val="1CABE2">
                <a:alpha val="100000"/>
              </a:srgbClr>
            </a:solidFill>
          </p:spPr>
          <p:txBody>
            <a:bodyPr/>
            <a:lstStyle/>
            <a:p/>
          </p:txBody>
        </p:sp>
        <p:sp>
          <p:nvSpPr>
            <p:cNvPr id="77" name="rc77"/>
            <p:cNvSpPr/>
            <p:nvPr/>
          </p:nvSpPr>
          <p:spPr>
            <a:xfrm>
              <a:off x="5396033" y="3076604"/>
              <a:ext cx="203168" cy="1548931"/>
            </a:xfrm>
            <a:prstGeom prst="rect">
              <a:avLst/>
            </a:prstGeom>
            <a:solidFill>
              <a:srgbClr val="80BD41">
                <a:alpha val="100000"/>
              </a:srgbClr>
            </a:solidFill>
          </p:spPr>
          <p:txBody>
            <a:bodyPr/>
            <a:lstStyle/>
            <a:p/>
          </p:txBody>
        </p:sp>
        <p:sp>
          <p:nvSpPr>
            <p:cNvPr id="78" name="rc78"/>
            <p:cNvSpPr/>
            <p:nvPr/>
          </p:nvSpPr>
          <p:spPr>
            <a:xfrm>
              <a:off x="5396033" y="2560302"/>
              <a:ext cx="203168" cy="433697"/>
            </a:xfrm>
            <a:prstGeom prst="rect">
              <a:avLst/>
            </a:prstGeom>
            <a:solidFill>
              <a:srgbClr val="0058AB">
                <a:alpha val="100000"/>
              </a:srgbClr>
            </a:solidFill>
          </p:spPr>
          <p:txBody>
            <a:bodyPr/>
            <a:lstStyle/>
            <a:p/>
          </p:txBody>
        </p:sp>
        <p:sp>
          <p:nvSpPr>
            <p:cNvPr id="79" name="rc79"/>
            <p:cNvSpPr/>
            <p:nvPr/>
          </p:nvSpPr>
          <p:spPr>
            <a:xfrm>
              <a:off x="5396033" y="2993999"/>
              <a:ext cx="203168" cy="82604"/>
            </a:xfrm>
            <a:prstGeom prst="rect">
              <a:avLst/>
            </a:prstGeom>
            <a:solidFill>
              <a:srgbClr val="1CABE2">
                <a:alpha val="100000"/>
              </a:srgbClr>
            </a:solidFill>
          </p:spPr>
          <p:txBody>
            <a:bodyPr/>
            <a:lstStyle/>
            <a:p/>
          </p:txBody>
        </p:sp>
        <p:sp>
          <p:nvSpPr>
            <p:cNvPr id="80" name="rc80"/>
            <p:cNvSpPr/>
            <p:nvPr/>
          </p:nvSpPr>
          <p:spPr>
            <a:xfrm>
              <a:off x="5621775" y="3266317"/>
              <a:ext cx="203168" cy="1359217"/>
            </a:xfrm>
            <a:prstGeom prst="rect">
              <a:avLst/>
            </a:prstGeom>
            <a:solidFill>
              <a:srgbClr val="80BD41">
                <a:alpha val="100000"/>
              </a:srgbClr>
            </a:solidFill>
          </p:spPr>
          <p:txBody>
            <a:bodyPr/>
            <a:lstStyle/>
            <a:p/>
          </p:txBody>
        </p:sp>
        <p:sp>
          <p:nvSpPr>
            <p:cNvPr id="81" name="rc81"/>
            <p:cNvSpPr/>
            <p:nvPr/>
          </p:nvSpPr>
          <p:spPr>
            <a:xfrm>
              <a:off x="5621775" y="2566111"/>
              <a:ext cx="203168" cy="617829"/>
            </a:xfrm>
            <a:prstGeom prst="rect">
              <a:avLst/>
            </a:prstGeom>
            <a:solidFill>
              <a:srgbClr val="0058AB">
                <a:alpha val="100000"/>
              </a:srgbClr>
            </a:solidFill>
          </p:spPr>
          <p:txBody>
            <a:bodyPr/>
            <a:lstStyle/>
            <a:p/>
          </p:txBody>
        </p:sp>
        <p:sp>
          <p:nvSpPr>
            <p:cNvPr id="82" name="rc82"/>
            <p:cNvSpPr/>
            <p:nvPr/>
          </p:nvSpPr>
          <p:spPr>
            <a:xfrm>
              <a:off x="5621775" y="3183941"/>
              <a:ext cx="203168" cy="82376"/>
            </a:xfrm>
            <a:prstGeom prst="rect">
              <a:avLst/>
            </a:prstGeom>
            <a:solidFill>
              <a:srgbClr val="1CABE2">
                <a:alpha val="100000"/>
              </a:srgbClr>
            </a:solidFill>
          </p:spPr>
          <p:txBody>
            <a:bodyPr/>
            <a:lstStyle/>
            <a:p/>
          </p:txBody>
        </p:sp>
        <p:sp>
          <p:nvSpPr>
            <p:cNvPr id="83" name="rc83"/>
            <p:cNvSpPr/>
            <p:nvPr/>
          </p:nvSpPr>
          <p:spPr>
            <a:xfrm>
              <a:off x="5847518" y="3378550"/>
              <a:ext cx="203168" cy="1246985"/>
            </a:xfrm>
            <a:prstGeom prst="rect">
              <a:avLst/>
            </a:prstGeom>
            <a:solidFill>
              <a:srgbClr val="80BD41">
                <a:alpha val="100000"/>
              </a:srgbClr>
            </a:solidFill>
          </p:spPr>
          <p:txBody>
            <a:bodyPr/>
            <a:lstStyle/>
            <a:p/>
          </p:txBody>
        </p:sp>
        <p:sp>
          <p:nvSpPr>
            <p:cNvPr id="84" name="rc84"/>
            <p:cNvSpPr/>
            <p:nvPr/>
          </p:nvSpPr>
          <p:spPr>
            <a:xfrm>
              <a:off x="5847518" y="2581293"/>
              <a:ext cx="203168" cy="674599"/>
            </a:xfrm>
            <a:prstGeom prst="rect">
              <a:avLst/>
            </a:prstGeom>
            <a:solidFill>
              <a:srgbClr val="0058AB">
                <a:alpha val="100000"/>
              </a:srgbClr>
            </a:solidFill>
          </p:spPr>
          <p:txBody>
            <a:bodyPr/>
            <a:lstStyle/>
            <a:p/>
          </p:txBody>
        </p:sp>
        <p:sp>
          <p:nvSpPr>
            <p:cNvPr id="85" name="rc85"/>
            <p:cNvSpPr/>
            <p:nvPr/>
          </p:nvSpPr>
          <p:spPr>
            <a:xfrm>
              <a:off x="5847518" y="3255892"/>
              <a:ext cx="203168" cy="122657"/>
            </a:xfrm>
            <a:prstGeom prst="rect">
              <a:avLst/>
            </a:prstGeom>
            <a:solidFill>
              <a:srgbClr val="1CABE2">
                <a:alpha val="100000"/>
              </a:srgbClr>
            </a:solidFill>
          </p:spPr>
          <p:txBody>
            <a:bodyPr/>
            <a:lstStyle/>
            <a:p/>
          </p:txBody>
        </p:sp>
        <p:sp>
          <p:nvSpPr>
            <p:cNvPr id="86" name="rc86"/>
            <p:cNvSpPr/>
            <p:nvPr/>
          </p:nvSpPr>
          <p:spPr>
            <a:xfrm>
              <a:off x="6073260" y="3304341"/>
              <a:ext cx="203168" cy="1321194"/>
            </a:xfrm>
            <a:prstGeom prst="rect">
              <a:avLst/>
            </a:prstGeom>
            <a:solidFill>
              <a:srgbClr val="80BD41">
                <a:alpha val="100000"/>
              </a:srgbClr>
            </a:solidFill>
          </p:spPr>
          <p:txBody>
            <a:bodyPr/>
            <a:lstStyle/>
            <a:p/>
          </p:txBody>
        </p:sp>
        <p:sp>
          <p:nvSpPr>
            <p:cNvPr id="87" name="rc87"/>
            <p:cNvSpPr/>
            <p:nvPr/>
          </p:nvSpPr>
          <p:spPr>
            <a:xfrm>
              <a:off x="6073260" y="2592936"/>
              <a:ext cx="203168" cy="589457"/>
            </a:xfrm>
            <a:prstGeom prst="rect">
              <a:avLst/>
            </a:prstGeom>
            <a:solidFill>
              <a:srgbClr val="0058AB">
                <a:alpha val="100000"/>
              </a:srgbClr>
            </a:solidFill>
          </p:spPr>
          <p:txBody>
            <a:bodyPr/>
            <a:lstStyle/>
            <a:p/>
          </p:txBody>
        </p:sp>
        <p:sp>
          <p:nvSpPr>
            <p:cNvPr id="88" name="rc88"/>
            <p:cNvSpPr/>
            <p:nvPr/>
          </p:nvSpPr>
          <p:spPr>
            <a:xfrm>
              <a:off x="6073260" y="3182393"/>
              <a:ext cx="203168" cy="121947"/>
            </a:xfrm>
            <a:prstGeom prst="rect">
              <a:avLst/>
            </a:prstGeom>
            <a:solidFill>
              <a:srgbClr val="1CABE2">
                <a:alpha val="100000"/>
              </a:srgbClr>
            </a:solidFill>
          </p:spPr>
          <p:txBody>
            <a:bodyPr/>
            <a:lstStyle/>
            <a:p/>
          </p:txBody>
        </p:sp>
        <p:sp>
          <p:nvSpPr>
            <p:cNvPr id="89" name="rc89"/>
            <p:cNvSpPr/>
            <p:nvPr/>
          </p:nvSpPr>
          <p:spPr>
            <a:xfrm>
              <a:off x="6299002" y="3210880"/>
              <a:ext cx="203168" cy="1414655"/>
            </a:xfrm>
            <a:prstGeom prst="rect">
              <a:avLst/>
            </a:prstGeom>
            <a:solidFill>
              <a:srgbClr val="80BD41">
                <a:alpha val="100000"/>
              </a:srgbClr>
            </a:solidFill>
          </p:spPr>
          <p:txBody>
            <a:bodyPr/>
            <a:lstStyle/>
            <a:p/>
          </p:txBody>
        </p:sp>
        <p:sp>
          <p:nvSpPr>
            <p:cNvPr id="90" name="rc90"/>
            <p:cNvSpPr/>
            <p:nvPr/>
          </p:nvSpPr>
          <p:spPr>
            <a:xfrm>
              <a:off x="6299002" y="2604604"/>
              <a:ext cx="203168" cy="545650"/>
            </a:xfrm>
            <a:prstGeom prst="rect">
              <a:avLst/>
            </a:prstGeom>
            <a:solidFill>
              <a:srgbClr val="0058AB">
                <a:alpha val="100000"/>
              </a:srgbClr>
            </a:solidFill>
          </p:spPr>
          <p:txBody>
            <a:bodyPr/>
            <a:lstStyle/>
            <a:p/>
          </p:txBody>
        </p:sp>
        <p:sp>
          <p:nvSpPr>
            <p:cNvPr id="91" name="rc91"/>
            <p:cNvSpPr/>
            <p:nvPr/>
          </p:nvSpPr>
          <p:spPr>
            <a:xfrm>
              <a:off x="6299002" y="3150255"/>
              <a:ext cx="203168" cy="60625"/>
            </a:xfrm>
            <a:prstGeom prst="rect">
              <a:avLst/>
            </a:prstGeom>
            <a:solidFill>
              <a:srgbClr val="1CABE2">
                <a:alpha val="100000"/>
              </a:srgbClr>
            </a:solidFill>
          </p:spPr>
          <p:txBody>
            <a:bodyPr/>
            <a:lstStyle/>
            <a:p/>
          </p:txBody>
        </p:sp>
        <p:sp>
          <p:nvSpPr>
            <p:cNvPr id="92" name="rc92"/>
            <p:cNvSpPr/>
            <p:nvPr/>
          </p:nvSpPr>
          <p:spPr>
            <a:xfrm>
              <a:off x="6524745" y="3137343"/>
              <a:ext cx="203168" cy="1488191"/>
            </a:xfrm>
            <a:prstGeom prst="rect">
              <a:avLst/>
            </a:prstGeom>
            <a:solidFill>
              <a:srgbClr val="80BD41">
                <a:alpha val="100000"/>
              </a:srgbClr>
            </a:solidFill>
          </p:spPr>
          <p:txBody>
            <a:bodyPr/>
            <a:lstStyle/>
            <a:p/>
          </p:txBody>
        </p:sp>
        <p:sp>
          <p:nvSpPr>
            <p:cNvPr id="93" name="rc93"/>
            <p:cNvSpPr/>
            <p:nvPr/>
          </p:nvSpPr>
          <p:spPr>
            <a:xfrm>
              <a:off x="6524745" y="2614471"/>
              <a:ext cx="203168" cy="482653"/>
            </a:xfrm>
            <a:prstGeom prst="rect">
              <a:avLst/>
            </a:prstGeom>
            <a:solidFill>
              <a:srgbClr val="0058AB">
                <a:alpha val="100000"/>
              </a:srgbClr>
            </a:solidFill>
          </p:spPr>
          <p:txBody>
            <a:bodyPr/>
            <a:lstStyle/>
            <a:p/>
          </p:txBody>
        </p:sp>
        <p:sp>
          <p:nvSpPr>
            <p:cNvPr id="94" name="rc94"/>
            <p:cNvSpPr/>
            <p:nvPr/>
          </p:nvSpPr>
          <p:spPr>
            <a:xfrm>
              <a:off x="6524745" y="3097125"/>
              <a:ext cx="203168" cy="40217"/>
            </a:xfrm>
            <a:prstGeom prst="rect">
              <a:avLst/>
            </a:prstGeom>
            <a:solidFill>
              <a:srgbClr val="1CABE2">
                <a:alpha val="100000"/>
              </a:srgbClr>
            </a:solidFill>
          </p:spPr>
          <p:txBody>
            <a:bodyPr/>
            <a:lstStyle/>
            <a:p/>
          </p:txBody>
        </p:sp>
        <p:sp>
          <p:nvSpPr>
            <p:cNvPr id="95" name="rc95"/>
            <p:cNvSpPr/>
            <p:nvPr/>
          </p:nvSpPr>
          <p:spPr>
            <a:xfrm>
              <a:off x="6750487" y="3279901"/>
              <a:ext cx="203168" cy="1345634"/>
            </a:xfrm>
            <a:prstGeom prst="rect">
              <a:avLst/>
            </a:prstGeom>
            <a:solidFill>
              <a:srgbClr val="80BD41">
                <a:alpha val="100000"/>
              </a:srgbClr>
            </a:solidFill>
          </p:spPr>
          <p:txBody>
            <a:bodyPr/>
            <a:lstStyle/>
            <a:p/>
          </p:txBody>
        </p:sp>
        <p:sp>
          <p:nvSpPr>
            <p:cNvPr id="96" name="rc96"/>
            <p:cNvSpPr/>
            <p:nvPr/>
          </p:nvSpPr>
          <p:spPr>
            <a:xfrm>
              <a:off x="6750487" y="2617135"/>
              <a:ext cx="203168" cy="482019"/>
            </a:xfrm>
            <a:prstGeom prst="rect">
              <a:avLst/>
            </a:prstGeom>
            <a:solidFill>
              <a:srgbClr val="0058AB">
                <a:alpha val="100000"/>
              </a:srgbClr>
            </a:solidFill>
          </p:spPr>
          <p:txBody>
            <a:bodyPr/>
            <a:lstStyle/>
            <a:p/>
          </p:txBody>
        </p:sp>
        <p:sp>
          <p:nvSpPr>
            <p:cNvPr id="97" name="rc97"/>
            <p:cNvSpPr/>
            <p:nvPr/>
          </p:nvSpPr>
          <p:spPr>
            <a:xfrm>
              <a:off x="6750487" y="3099154"/>
              <a:ext cx="203168" cy="180746"/>
            </a:xfrm>
            <a:prstGeom prst="rect">
              <a:avLst/>
            </a:prstGeom>
            <a:solidFill>
              <a:srgbClr val="1CABE2">
                <a:alpha val="100000"/>
              </a:srgbClr>
            </a:solidFill>
          </p:spPr>
          <p:txBody>
            <a:bodyPr/>
            <a:lstStyle/>
            <a:p/>
          </p:txBody>
        </p:sp>
        <p:sp>
          <p:nvSpPr>
            <p:cNvPr id="98" name="rc98"/>
            <p:cNvSpPr/>
            <p:nvPr/>
          </p:nvSpPr>
          <p:spPr>
            <a:xfrm>
              <a:off x="6976229" y="2630718"/>
              <a:ext cx="203168" cy="447569"/>
            </a:xfrm>
            <a:prstGeom prst="rect">
              <a:avLst/>
            </a:prstGeom>
            <a:solidFill>
              <a:srgbClr val="F26A21">
                <a:alpha val="100000"/>
              </a:srgbClr>
            </a:solidFill>
          </p:spPr>
          <p:txBody>
            <a:bodyPr/>
            <a:lstStyle/>
            <a:p/>
          </p:txBody>
        </p:sp>
        <p:sp>
          <p:nvSpPr>
            <p:cNvPr id="99" name="rc99"/>
            <p:cNvSpPr/>
            <p:nvPr/>
          </p:nvSpPr>
          <p:spPr>
            <a:xfrm>
              <a:off x="6976229" y="3078288"/>
              <a:ext cx="203168" cy="1547247"/>
            </a:xfrm>
            <a:prstGeom prst="rect">
              <a:avLst/>
            </a:prstGeom>
            <a:solidFill>
              <a:srgbClr val="FFC20E">
                <a:alpha val="100000"/>
              </a:srgbClr>
            </a:solidFill>
          </p:spPr>
          <p:txBody>
            <a:bodyPr/>
            <a:lstStyle/>
            <a:p/>
          </p:txBody>
        </p:sp>
        <p:sp>
          <p:nvSpPr>
            <p:cNvPr id="100" name="rc100"/>
            <p:cNvSpPr/>
            <p:nvPr/>
          </p:nvSpPr>
          <p:spPr>
            <a:xfrm>
              <a:off x="7201972" y="2644809"/>
              <a:ext cx="203168" cy="415581"/>
            </a:xfrm>
            <a:prstGeom prst="rect">
              <a:avLst/>
            </a:prstGeom>
            <a:solidFill>
              <a:srgbClr val="F26A21">
                <a:alpha val="100000"/>
              </a:srgbClr>
            </a:solidFill>
          </p:spPr>
          <p:txBody>
            <a:bodyPr/>
            <a:lstStyle/>
            <a:p/>
          </p:txBody>
        </p:sp>
        <p:sp>
          <p:nvSpPr>
            <p:cNvPr id="101" name="rc101"/>
            <p:cNvSpPr/>
            <p:nvPr/>
          </p:nvSpPr>
          <p:spPr>
            <a:xfrm>
              <a:off x="7201972" y="3060391"/>
              <a:ext cx="203168" cy="1565144"/>
            </a:xfrm>
            <a:prstGeom prst="rect">
              <a:avLst/>
            </a:prstGeom>
            <a:solidFill>
              <a:srgbClr val="FFC20E">
                <a:alpha val="100000"/>
              </a:srgbClr>
            </a:solidFill>
          </p:spPr>
          <p:txBody>
            <a:bodyPr/>
            <a:lstStyle/>
            <a:p/>
          </p:txBody>
        </p:sp>
        <p:sp>
          <p:nvSpPr>
            <p:cNvPr id="102" name="rc102"/>
            <p:cNvSpPr/>
            <p:nvPr/>
          </p:nvSpPr>
          <p:spPr>
            <a:xfrm>
              <a:off x="7427714" y="2659623"/>
              <a:ext cx="203168" cy="385879"/>
            </a:xfrm>
            <a:prstGeom prst="rect">
              <a:avLst/>
            </a:prstGeom>
            <a:solidFill>
              <a:srgbClr val="F26A21">
                <a:alpha val="100000"/>
              </a:srgbClr>
            </a:solidFill>
          </p:spPr>
          <p:txBody>
            <a:bodyPr/>
            <a:lstStyle/>
            <a:p/>
          </p:txBody>
        </p:sp>
        <p:sp>
          <p:nvSpPr>
            <p:cNvPr id="103" name="rc103"/>
            <p:cNvSpPr/>
            <p:nvPr/>
          </p:nvSpPr>
          <p:spPr>
            <a:xfrm>
              <a:off x="7427714" y="3045503"/>
              <a:ext cx="203168" cy="1580032"/>
            </a:xfrm>
            <a:prstGeom prst="rect">
              <a:avLst/>
            </a:prstGeom>
            <a:solidFill>
              <a:srgbClr val="FFC20E">
                <a:alpha val="100000"/>
              </a:srgbClr>
            </a:solidFill>
          </p:spPr>
          <p:txBody>
            <a:bodyPr/>
            <a:lstStyle/>
            <a:p/>
          </p:txBody>
        </p:sp>
        <p:sp>
          <p:nvSpPr>
            <p:cNvPr id="104" name="rc104"/>
            <p:cNvSpPr/>
            <p:nvPr/>
          </p:nvSpPr>
          <p:spPr>
            <a:xfrm>
              <a:off x="7653457" y="2673118"/>
              <a:ext cx="203168" cy="358300"/>
            </a:xfrm>
            <a:prstGeom prst="rect">
              <a:avLst/>
            </a:prstGeom>
            <a:solidFill>
              <a:srgbClr val="F26A21">
                <a:alpha val="100000"/>
              </a:srgbClr>
            </a:solidFill>
          </p:spPr>
          <p:txBody>
            <a:bodyPr/>
            <a:lstStyle/>
            <a:p/>
          </p:txBody>
        </p:sp>
        <p:sp>
          <p:nvSpPr>
            <p:cNvPr id="105" name="rc105"/>
            <p:cNvSpPr/>
            <p:nvPr/>
          </p:nvSpPr>
          <p:spPr>
            <a:xfrm>
              <a:off x="7653457" y="3031418"/>
              <a:ext cx="203168" cy="1594116"/>
            </a:xfrm>
            <a:prstGeom prst="rect">
              <a:avLst/>
            </a:prstGeom>
            <a:solidFill>
              <a:srgbClr val="FFC20E">
                <a:alpha val="100000"/>
              </a:srgbClr>
            </a:solidFill>
          </p:spPr>
          <p:txBody>
            <a:bodyPr/>
            <a:lstStyle/>
            <a:p/>
          </p:txBody>
        </p:sp>
        <p:sp>
          <p:nvSpPr>
            <p:cNvPr id="106" name="rc106"/>
            <p:cNvSpPr/>
            <p:nvPr/>
          </p:nvSpPr>
          <p:spPr>
            <a:xfrm>
              <a:off x="7879199" y="2688033"/>
              <a:ext cx="203168" cy="332692"/>
            </a:xfrm>
            <a:prstGeom prst="rect">
              <a:avLst/>
            </a:prstGeom>
            <a:solidFill>
              <a:srgbClr val="F26A21">
                <a:alpha val="100000"/>
              </a:srgbClr>
            </a:solidFill>
          </p:spPr>
          <p:txBody>
            <a:bodyPr/>
            <a:lstStyle/>
            <a:p/>
          </p:txBody>
        </p:sp>
        <p:sp>
          <p:nvSpPr>
            <p:cNvPr id="107" name="rc107"/>
            <p:cNvSpPr/>
            <p:nvPr/>
          </p:nvSpPr>
          <p:spPr>
            <a:xfrm>
              <a:off x="7879199" y="3020726"/>
              <a:ext cx="203168" cy="1604809"/>
            </a:xfrm>
            <a:prstGeom prst="rect">
              <a:avLst/>
            </a:prstGeom>
            <a:solidFill>
              <a:srgbClr val="FFC20E">
                <a:alpha val="100000"/>
              </a:srgbClr>
            </a:solidFill>
          </p:spPr>
          <p:txBody>
            <a:bodyPr/>
            <a:lstStyle/>
            <a:p/>
          </p:txBody>
        </p:sp>
        <p:sp>
          <p:nvSpPr>
            <p:cNvPr id="108" name="rc108"/>
            <p:cNvSpPr/>
            <p:nvPr/>
          </p:nvSpPr>
          <p:spPr>
            <a:xfrm>
              <a:off x="8104941" y="2701439"/>
              <a:ext cx="203168" cy="308914"/>
            </a:xfrm>
            <a:prstGeom prst="rect">
              <a:avLst/>
            </a:prstGeom>
            <a:solidFill>
              <a:srgbClr val="F26A21">
                <a:alpha val="100000"/>
              </a:srgbClr>
            </a:solidFill>
          </p:spPr>
          <p:txBody>
            <a:bodyPr/>
            <a:lstStyle/>
            <a:p/>
          </p:txBody>
        </p:sp>
        <p:sp>
          <p:nvSpPr>
            <p:cNvPr id="109" name="rc109"/>
            <p:cNvSpPr/>
            <p:nvPr/>
          </p:nvSpPr>
          <p:spPr>
            <a:xfrm>
              <a:off x="8104941" y="3010354"/>
              <a:ext cx="203168" cy="1615181"/>
            </a:xfrm>
            <a:prstGeom prst="rect">
              <a:avLst/>
            </a:prstGeom>
            <a:solidFill>
              <a:srgbClr val="FFC20E">
                <a:alpha val="100000"/>
              </a:srgbClr>
            </a:solidFill>
          </p:spPr>
          <p:txBody>
            <a:bodyPr/>
            <a:lstStyle/>
            <a:p/>
          </p:txBody>
        </p:sp>
        <p:sp>
          <p:nvSpPr>
            <p:cNvPr id="110" name="pl110"/>
            <p:cNvSpPr/>
            <p:nvPr/>
          </p:nvSpPr>
          <p:spPr>
            <a:xfrm>
              <a:off x="1434255" y="1604987"/>
              <a:ext cx="5417816" cy="995407"/>
            </a:xfrm>
            <a:custGeom>
              <a:avLst/>
              <a:pathLst>
                <a:path w="5417816" h="995407">
                  <a:moveTo>
                    <a:pt x="0" y="171622"/>
                  </a:moveTo>
                  <a:lnTo>
                    <a:pt x="225742" y="995407"/>
                  </a:lnTo>
                  <a:lnTo>
                    <a:pt x="451484" y="823785"/>
                  </a:lnTo>
                  <a:lnTo>
                    <a:pt x="677227" y="549190"/>
                  </a:lnTo>
                  <a:lnTo>
                    <a:pt x="902969" y="755137"/>
                  </a:lnTo>
                  <a:lnTo>
                    <a:pt x="1128711" y="686488"/>
                  </a:lnTo>
                  <a:lnTo>
                    <a:pt x="1354454" y="686488"/>
                  </a:lnTo>
                  <a:lnTo>
                    <a:pt x="1580196" y="995407"/>
                  </a:lnTo>
                  <a:lnTo>
                    <a:pt x="1805938" y="514866"/>
                  </a:lnTo>
                  <a:lnTo>
                    <a:pt x="2031681" y="411892"/>
                  </a:lnTo>
                  <a:lnTo>
                    <a:pt x="2257423" y="240270"/>
                  </a:lnTo>
                  <a:lnTo>
                    <a:pt x="2483165" y="205946"/>
                  </a:lnTo>
                  <a:lnTo>
                    <a:pt x="2708908" y="137297"/>
                  </a:lnTo>
                  <a:lnTo>
                    <a:pt x="2934650" y="137297"/>
                  </a:lnTo>
                  <a:lnTo>
                    <a:pt x="3160393" y="0"/>
                  </a:lnTo>
                  <a:lnTo>
                    <a:pt x="3386135" y="34324"/>
                  </a:lnTo>
                  <a:lnTo>
                    <a:pt x="3611877" y="171622"/>
                  </a:lnTo>
                  <a:lnTo>
                    <a:pt x="3837620" y="171622"/>
                  </a:lnTo>
                  <a:lnTo>
                    <a:pt x="4063362" y="308919"/>
                  </a:lnTo>
                  <a:lnTo>
                    <a:pt x="4289104" y="617839"/>
                  </a:lnTo>
                  <a:lnTo>
                    <a:pt x="4514847" y="720812"/>
                  </a:lnTo>
                  <a:lnTo>
                    <a:pt x="4740589" y="583515"/>
                  </a:lnTo>
                  <a:lnTo>
                    <a:pt x="4966331" y="514866"/>
                  </a:lnTo>
                  <a:lnTo>
                    <a:pt x="5192074" y="411892"/>
                  </a:lnTo>
                  <a:lnTo>
                    <a:pt x="5417816" y="411892"/>
                  </a:lnTo>
                </a:path>
              </a:pathLst>
            </a:custGeom>
            <a:ln w="27101" cap="flat">
              <a:solidFill>
                <a:srgbClr val="0058AB">
                  <a:alpha val="100000"/>
                </a:srgbClr>
              </a:solidFill>
              <a:prstDash val="solid"/>
              <a:round/>
            </a:ln>
          </p:spPr>
          <p:txBody>
            <a:bodyPr/>
            <a:lstStyle/>
            <a:p/>
          </p:txBody>
        </p:sp>
        <p:sp>
          <p:nvSpPr>
            <p:cNvPr id="111" name="pl111"/>
            <p:cNvSpPr/>
            <p:nvPr/>
          </p:nvSpPr>
          <p:spPr>
            <a:xfrm>
              <a:off x="1434255" y="1776609"/>
              <a:ext cx="5417816" cy="1304327"/>
            </a:xfrm>
            <a:custGeom>
              <a:avLst/>
              <a:pathLst>
                <a:path w="5417816" h="1304327">
                  <a:moveTo>
                    <a:pt x="0" y="1098381"/>
                  </a:moveTo>
                  <a:lnTo>
                    <a:pt x="225742" y="1064056"/>
                  </a:lnTo>
                  <a:lnTo>
                    <a:pt x="451484" y="1029732"/>
                  </a:lnTo>
                  <a:lnTo>
                    <a:pt x="677227" y="1167030"/>
                  </a:lnTo>
                  <a:lnTo>
                    <a:pt x="902969" y="1304327"/>
                  </a:lnTo>
                  <a:lnTo>
                    <a:pt x="1128711" y="1167030"/>
                  </a:lnTo>
                  <a:lnTo>
                    <a:pt x="1354454" y="892434"/>
                  </a:lnTo>
                  <a:lnTo>
                    <a:pt x="1580196" y="1132705"/>
                  </a:lnTo>
                  <a:lnTo>
                    <a:pt x="1805938" y="755137"/>
                  </a:lnTo>
                  <a:lnTo>
                    <a:pt x="2031681" y="549190"/>
                  </a:lnTo>
                  <a:lnTo>
                    <a:pt x="2257423" y="308919"/>
                  </a:lnTo>
                  <a:lnTo>
                    <a:pt x="2483165" y="240270"/>
                  </a:lnTo>
                  <a:lnTo>
                    <a:pt x="2708908" y="205946"/>
                  </a:lnTo>
                  <a:lnTo>
                    <a:pt x="2934650" y="0"/>
                  </a:lnTo>
                  <a:lnTo>
                    <a:pt x="3160393" y="0"/>
                  </a:lnTo>
                  <a:lnTo>
                    <a:pt x="3386135" y="34324"/>
                  </a:lnTo>
                  <a:lnTo>
                    <a:pt x="3611877" y="34324"/>
                  </a:lnTo>
                  <a:lnTo>
                    <a:pt x="3837620" y="171622"/>
                  </a:lnTo>
                  <a:lnTo>
                    <a:pt x="4063362" y="274595"/>
                  </a:lnTo>
                  <a:lnTo>
                    <a:pt x="4289104" y="583515"/>
                  </a:lnTo>
                  <a:lnTo>
                    <a:pt x="4514847" y="755137"/>
                  </a:lnTo>
                  <a:lnTo>
                    <a:pt x="4740589" y="617839"/>
                  </a:lnTo>
                  <a:lnTo>
                    <a:pt x="4966331" y="446217"/>
                  </a:lnTo>
                  <a:lnTo>
                    <a:pt x="5192074" y="308919"/>
                  </a:lnTo>
                  <a:lnTo>
                    <a:pt x="5417816" y="549190"/>
                  </a:lnTo>
                </a:path>
              </a:pathLst>
            </a:custGeom>
            <a:ln w="27101" cap="flat">
              <a:solidFill>
                <a:srgbClr val="80BD41">
                  <a:alpha val="100000"/>
                </a:srgbClr>
              </a:solidFill>
              <a:prstDash val="solid"/>
              <a:round/>
            </a:ln>
          </p:spPr>
          <p:txBody>
            <a:bodyPr/>
            <a:lstStyle/>
            <a:p/>
          </p:txBody>
        </p:sp>
        <p:sp>
          <p:nvSpPr>
            <p:cNvPr id="112" name="tx112"/>
            <p:cNvSpPr/>
            <p:nvPr/>
          </p:nvSpPr>
          <p:spPr>
            <a:xfrm>
              <a:off x="1365926" y="157241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13" name="tx113"/>
            <p:cNvSpPr/>
            <p:nvPr/>
          </p:nvSpPr>
          <p:spPr>
            <a:xfrm>
              <a:off x="2494638" y="20873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68</a:t>
              </a:r>
            </a:p>
          </p:txBody>
        </p:sp>
        <p:sp>
          <p:nvSpPr>
            <p:cNvPr id="114" name="tx114"/>
            <p:cNvSpPr/>
            <p:nvPr/>
          </p:nvSpPr>
          <p:spPr>
            <a:xfrm>
              <a:off x="3623350" y="1641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15" name="tx115"/>
            <p:cNvSpPr/>
            <p:nvPr/>
          </p:nvSpPr>
          <p:spPr>
            <a:xfrm>
              <a:off x="4752062"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16" name="tx116"/>
            <p:cNvSpPr/>
            <p:nvPr/>
          </p:nvSpPr>
          <p:spPr>
            <a:xfrm>
              <a:off x="5655031" y="201869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17" name="tx117"/>
            <p:cNvSpPr/>
            <p:nvPr/>
          </p:nvSpPr>
          <p:spPr>
            <a:xfrm>
              <a:off x="5880773" y="21216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18" name="tx118"/>
            <p:cNvSpPr/>
            <p:nvPr/>
          </p:nvSpPr>
          <p:spPr>
            <a:xfrm>
              <a:off x="6106516" y="198586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71</a:t>
              </a:r>
            </a:p>
          </p:txBody>
        </p:sp>
        <p:sp>
          <p:nvSpPr>
            <p:cNvPr id="119" name="tx119"/>
            <p:cNvSpPr/>
            <p:nvPr/>
          </p:nvSpPr>
          <p:spPr>
            <a:xfrm>
              <a:off x="6332258" y="191566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20" name="tx120"/>
            <p:cNvSpPr/>
            <p:nvPr/>
          </p:nvSpPr>
          <p:spPr>
            <a:xfrm>
              <a:off x="6558000" y="18127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1" name="tx121"/>
            <p:cNvSpPr/>
            <p:nvPr/>
          </p:nvSpPr>
          <p:spPr>
            <a:xfrm>
              <a:off x="6783743" y="18127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2" name="tx122"/>
            <p:cNvSpPr/>
            <p:nvPr/>
          </p:nvSpPr>
          <p:spPr>
            <a:xfrm>
              <a:off x="1365926" y="29434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51</a:t>
              </a:r>
            </a:p>
          </p:txBody>
        </p:sp>
        <p:sp>
          <p:nvSpPr>
            <p:cNvPr id="123" name="tx123"/>
            <p:cNvSpPr/>
            <p:nvPr/>
          </p:nvSpPr>
          <p:spPr>
            <a:xfrm>
              <a:off x="2494638" y="30121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49</a:t>
              </a:r>
            </a:p>
          </p:txBody>
        </p:sp>
        <p:sp>
          <p:nvSpPr>
            <p:cNvPr id="124" name="tx124"/>
            <p:cNvSpPr/>
            <p:nvPr/>
          </p:nvSpPr>
          <p:spPr>
            <a:xfrm>
              <a:off x="3623350" y="215588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25" name="tx125"/>
            <p:cNvSpPr/>
            <p:nvPr/>
          </p:nvSpPr>
          <p:spPr>
            <a:xfrm>
              <a:off x="4752062" y="18794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26" name="tx126"/>
            <p:cNvSpPr/>
            <p:nvPr/>
          </p:nvSpPr>
          <p:spPr>
            <a:xfrm>
              <a:off x="5655031" y="24286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66</a:t>
              </a:r>
            </a:p>
          </p:txBody>
        </p:sp>
        <p:sp>
          <p:nvSpPr>
            <p:cNvPr id="127" name="tx127"/>
            <p:cNvSpPr/>
            <p:nvPr/>
          </p:nvSpPr>
          <p:spPr>
            <a:xfrm>
              <a:off x="5880773" y="26002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61</a:t>
              </a:r>
            </a:p>
          </p:txBody>
        </p:sp>
        <p:sp>
          <p:nvSpPr>
            <p:cNvPr id="128" name="tx128"/>
            <p:cNvSpPr/>
            <p:nvPr/>
          </p:nvSpPr>
          <p:spPr>
            <a:xfrm>
              <a:off x="6106516" y="2462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65</a:t>
              </a:r>
            </a:p>
          </p:txBody>
        </p:sp>
        <p:sp>
          <p:nvSpPr>
            <p:cNvPr id="129" name="tx129"/>
            <p:cNvSpPr/>
            <p:nvPr/>
          </p:nvSpPr>
          <p:spPr>
            <a:xfrm>
              <a:off x="6332258"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0" name="tx130"/>
            <p:cNvSpPr/>
            <p:nvPr/>
          </p:nvSpPr>
          <p:spPr>
            <a:xfrm>
              <a:off x="6558000" y="215588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31" name="tx131"/>
            <p:cNvSpPr/>
            <p:nvPr/>
          </p:nvSpPr>
          <p:spPr>
            <a:xfrm>
              <a:off x="6783743" y="23942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32" name="tx132"/>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3" name="tx133"/>
            <p:cNvSpPr/>
            <p:nvPr/>
          </p:nvSpPr>
          <p:spPr>
            <a:xfrm>
              <a:off x="508103" y="329980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4" name="tx134"/>
            <p:cNvSpPr/>
            <p:nvPr/>
          </p:nvSpPr>
          <p:spPr>
            <a:xfrm>
              <a:off x="508103" y="203149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5" name="tx135"/>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7" name="tx137"/>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38" name="tx138"/>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39" name="tx139"/>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0" name="tx140"/>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1" name="tx141"/>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2" name="tx142"/>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3" name="tx143"/>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4" name="tx144"/>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5" name="tx145"/>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6" name="tx146"/>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7" name="tx147"/>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8" name="tx148"/>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0" name="tx150"/>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1" name="tx151"/>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2" name="tx152"/>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3" name="tx153"/>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4" name="tx154"/>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5" name="rc155"/>
            <p:cNvSpPr/>
            <p:nvPr/>
          </p:nvSpPr>
          <p:spPr>
            <a:xfrm>
              <a:off x="1715824" y="5504603"/>
              <a:ext cx="201455" cy="201456"/>
            </a:xfrm>
            <a:prstGeom prst="rect">
              <a:avLst/>
            </a:prstGeom>
            <a:solidFill>
              <a:srgbClr val="80BD41">
                <a:alpha val="100000"/>
              </a:srgbClr>
            </a:solidFill>
          </p:spPr>
          <p:txBody>
            <a:bodyPr/>
            <a:lstStyle/>
            <a:p/>
          </p:txBody>
        </p:sp>
        <p:sp>
          <p:nvSpPr>
            <p:cNvPr id="156" name="rc156"/>
            <p:cNvSpPr/>
            <p:nvPr/>
          </p:nvSpPr>
          <p:spPr>
            <a:xfrm>
              <a:off x="2617773" y="5504603"/>
              <a:ext cx="201456" cy="201456"/>
            </a:xfrm>
            <a:prstGeom prst="rect">
              <a:avLst/>
            </a:prstGeom>
            <a:solidFill>
              <a:srgbClr val="1CABE2">
                <a:alpha val="100000"/>
              </a:srgbClr>
            </a:solidFill>
          </p:spPr>
          <p:txBody>
            <a:bodyPr/>
            <a:lstStyle/>
            <a:p/>
          </p:txBody>
        </p:sp>
        <p:sp>
          <p:nvSpPr>
            <p:cNvPr id="157" name="rc157"/>
            <p:cNvSpPr/>
            <p:nvPr/>
          </p:nvSpPr>
          <p:spPr>
            <a:xfrm>
              <a:off x="3690596" y="5504603"/>
              <a:ext cx="201456" cy="201456"/>
            </a:xfrm>
            <a:prstGeom prst="rect">
              <a:avLst/>
            </a:prstGeom>
            <a:solidFill>
              <a:srgbClr val="0058AB">
                <a:alpha val="100000"/>
              </a:srgbClr>
            </a:solidFill>
          </p:spPr>
          <p:txBody>
            <a:bodyPr/>
            <a:lstStyle/>
            <a:p/>
          </p:txBody>
        </p:sp>
        <p:sp>
          <p:nvSpPr>
            <p:cNvPr id="158" name="rc158"/>
            <p:cNvSpPr/>
            <p:nvPr/>
          </p:nvSpPr>
          <p:spPr>
            <a:xfrm>
              <a:off x="4685930" y="5504603"/>
              <a:ext cx="201456" cy="201456"/>
            </a:xfrm>
            <a:prstGeom prst="rect">
              <a:avLst/>
            </a:prstGeom>
            <a:solidFill>
              <a:srgbClr val="FFC20E">
                <a:alpha val="100000"/>
              </a:srgbClr>
            </a:solidFill>
          </p:spPr>
          <p:txBody>
            <a:bodyPr/>
            <a:lstStyle/>
            <a:p/>
          </p:txBody>
        </p:sp>
        <p:sp>
          <p:nvSpPr>
            <p:cNvPr id="159" name="rc159"/>
            <p:cNvSpPr/>
            <p:nvPr/>
          </p:nvSpPr>
          <p:spPr>
            <a:xfrm>
              <a:off x="6590063" y="5504603"/>
              <a:ext cx="201456" cy="201456"/>
            </a:xfrm>
            <a:prstGeom prst="rect">
              <a:avLst/>
            </a:prstGeom>
            <a:solidFill>
              <a:srgbClr val="F26A21">
                <a:alpha val="100000"/>
              </a:srgbClr>
            </a:solidFill>
          </p:spPr>
          <p:txBody>
            <a:bodyPr/>
            <a:lstStyle/>
            <a:p/>
          </p:txBody>
        </p:sp>
        <p:sp>
          <p:nvSpPr>
            <p:cNvPr id="160" name="tx160"/>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1" name="tx161"/>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2" name="tx162"/>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4" name="tx164"/>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5" name="pl165"/>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6" name="pl166"/>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7" name="tx167"/>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8" name="tx168"/>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9" name="tx169"/>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0" name="tx170"/>
            <p:cNvSpPr/>
            <p:nvPr/>
          </p:nvSpPr>
          <p:spPr>
            <a:xfrm>
              <a:off x="983899" y="580629"/>
              <a:ext cx="403563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Laos</a:t>
              </a:r>
            </a:p>
          </p:txBody>
        </p:sp>
        <p:sp>
          <p:nvSpPr>
            <p:cNvPr id="171" name="tx171"/>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2" name="tx172"/>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3" name="tx173"/>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Laos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9050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19000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98950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78900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79025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58975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38925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3269839"/>
              <a:ext cx="215906" cy="1720920"/>
            </a:xfrm>
            <a:prstGeom prst="rect">
              <a:avLst/>
            </a:prstGeom>
            <a:solidFill>
              <a:srgbClr val="0058AB">
                <a:alpha val="100000"/>
              </a:srgbClr>
            </a:solidFill>
          </p:spPr>
          <p:txBody>
            <a:bodyPr/>
            <a:lstStyle/>
            <a:p/>
          </p:txBody>
        </p:sp>
        <p:sp>
          <p:nvSpPr>
            <p:cNvPr id="40" name="rc40"/>
            <p:cNvSpPr/>
            <p:nvPr/>
          </p:nvSpPr>
          <p:spPr>
            <a:xfrm>
              <a:off x="1530867" y="866434"/>
              <a:ext cx="215906" cy="4124325"/>
            </a:xfrm>
            <a:prstGeom prst="rect">
              <a:avLst/>
            </a:prstGeom>
            <a:solidFill>
              <a:srgbClr val="0058AB">
                <a:alpha val="100000"/>
              </a:srgbClr>
            </a:solidFill>
          </p:spPr>
          <p:txBody>
            <a:bodyPr/>
            <a:lstStyle/>
            <a:p/>
          </p:txBody>
        </p:sp>
        <p:sp>
          <p:nvSpPr>
            <p:cNvPr id="41" name="rc41"/>
            <p:cNvSpPr/>
            <p:nvPr/>
          </p:nvSpPr>
          <p:spPr>
            <a:xfrm>
              <a:off x="1770763" y="1412122"/>
              <a:ext cx="215906" cy="3578637"/>
            </a:xfrm>
            <a:prstGeom prst="rect">
              <a:avLst/>
            </a:prstGeom>
            <a:solidFill>
              <a:srgbClr val="0058AB">
                <a:alpha val="100000"/>
              </a:srgbClr>
            </a:solidFill>
          </p:spPr>
          <p:txBody>
            <a:bodyPr/>
            <a:lstStyle/>
            <a:p/>
          </p:txBody>
        </p:sp>
        <p:sp>
          <p:nvSpPr>
            <p:cNvPr id="42" name="rc42"/>
            <p:cNvSpPr/>
            <p:nvPr/>
          </p:nvSpPr>
          <p:spPr>
            <a:xfrm>
              <a:off x="2010660" y="2207155"/>
              <a:ext cx="215906" cy="2783604"/>
            </a:xfrm>
            <a:prstGeom prst="rect">
              <a:avLst/>
            </a:prstGeom>
            <a:solidFill>
              <a:srgbClr val="0058AB">
                <a:alpha val="100000"/>
              </a:srgbClr>
            </a:solidFill>
          </p:spPr>
          <p:txBody>
            <a:bodyPr/>
            <a:lstStyle/>
            <a:p/>
          </p:txBody>
        </p:sp>
        <p:sp>
          <p:nvSpPr>
            <p:cNvPr id="43" name="rc43"/>
            <p:cNvSpPr/>
            <p:nvPr/>
          </p:nvSpPr>
          <p:spPr>
            <a:xfrm>
              <a:off x="2250556" y="1621250"/>
              <a:ext cx="215906" cy="3369510"/>
            </a:xfrm>
            <a:prstGeom prst="rect">
              <a:avLst/>
            </a:prstGeom>
            <a:solidFill>
              <a:srgbClr val="0058AB">
                <a:alpha val="100000"/>
              </a:srgbClr>
            </a:solidFill>
          </p:spPr>
          <p:txBody>
            <a:bodyPr/>
            <a:lstStyle/>
            <a:p/>
          </p:txBody>
        </p:sp>
        <p:sp>
          <p:nvSpPr>
            <p:cNvPr id="44" name="rc44"/>
            <p:cNvSpPr/>
            <p:nvPr/>
          </p:nvSpPr>
          <p:spPr>
            <a:xfrm>
              <a:off x="2490453" y="1904148"/>
              <a:ext cx="215906" cy="3086611"/>
            </a:xfrm>
            <a:prstGeom prst="rect">
              <a:avLst/>
            </a:prstGeom>
            <a:solidFill>
              <a:srgbClr val="0058AB">
                <a:alpha val="100000"/>
              </a:srgbClr>
            </a:solidFill>
          </p:spPr>
          <p:txBody>
            <a:bodyPr/>
            <a:lstStyle/>
            <a:p/>
          </p:txBody>
        </p:sp>
        <p:sp>
          <p:nvSpPr>
            <p:cNvPr id="45" name="rc45"/>
            <p:cNvSpPr/>
            <p:nvPr/>
          </p:nvSpPr>
          <p:spPr>
            <a:xfrm>
              <a:off x="2730349" y="1896045"/>
              <a:ext cx="215906" cy="3094715"/>
            </a:xfrm>
            <a:prstGeom prst="rect">
              <a:avLst/>
            </a:prstGeom>
            <a:solidFill>
              <a:srgbClr val="0058AB">
                <a:alpha val="100000"/>
              </a:srgbClr>
            </a:solidFill>
          </p:spPr>
          <p:txBody>
            <a:bodyPr/>
            <a:lstStyle/>
            <a:p/>
          </p:txBody>
        </p:sp>
        <p:sp>
          <p:nvSpPr>
            <p:cNvPr id="46" name="rc46"/>
            <p:cNvSpPr/>
            <p:nvPr/>
          </p:nvSpPr>
          <p:spPr>
            <a:xfrm>
              <a:off x="2970245" y="991646"/>
              <a:ext cx="215906" cy="3999113"/>
            </a:xfrm>
            <a:prstGeom prst="rect">
              <a:avLst/>
            </a:prstGeom>
            <a:solidFill>
              <a:srgbClr val="0058AB">
                <a:alpha val="100000"/>
              </a:srgbClr>
            </a:solidFill>
          </p:spPr>
          <p:txBody>
            <a:bodyPr/>
            <a:lstStyle/>
            <a:p/>
          </p:txBody>
        </p:sp>
        <p:sp>
          <p:nvSpPr>
            <p:cNvPr id="47" name="rc47"/>
            <p:cNvSpPr/>
            <p:nvPr/>
          </p:nvSpPr>
          <p:spPr>
            <a:xfrm>
              <a:off x="3210142" y="2335849"/>
              <a:ext cx="215906" cy="2654910"/>
            </a:xfrm>
            <a:prstGeom prst="rect">
              <a:avLst/>
            </a:prstGeom>
            <a:solidFill>
              <a:srgbClr val="0058AB">
                <a:alpha val="100000"/>
              </a:srgbClr>
            </a:solidFill>
          </p:spPr>
          <p:txBody>
            <a:bodyPr/>
            <a:lstStyle/>
            <a:p/>
          </p:txBody>
        </p:sp>
        <p:sp>
          <p:nvSpPr>
            <p:cNvPr id="48" name="rc48"/>
            <p:cNvSpPr/>
            <p:nvPr/>
          </p:nvSpPr>
          <p:spPr>
            <a:xfrm>
              <a:off x="3450038" y="2618507"/>
              <a:ext cx="215906" cy="2372252"/>
            </a:xfrm>
            <a:prstGeom prst="rect">
              <a:avLst/>
            </a:prstGeom>
            <a:solidFill>
              <a:srgbClr val="0058AB">
                <a:alpha val="100000"/>
              </a:srgbClr>
            </a:solidFill>
          </p:spPr>
          <p:txBody>
            <a:bodyPr/>
            <a:lstStyle/>
            <a:p/>
          </p:txBody>
        </p:sp>
        <p:sp>
          <p:nvSpPr>
            <p:cNvPr id="49" name="rc49"/>
            <p:cNvSpPr/>
            <p:nvPr/>
          </p:nvSpPr>
          <p:spPr>
            <a:xfrm>
              <a:off x="3689935" y="3107952"/>
              <a:ext cx="215906" cy="1882807"/>
            </a:xfrm>
            <a:prstGeom prst="rect">
              <a:avLst/>
            </a:prstGeom>
            <a:solidFill>
              <a:srgbClr val="0058AB">
                <a:alpha val="100000"/>
              </a:srgbClr>
            </a:solidFill>
          </p:spPr>
          <p:txBody>
            <a:bodyPr/>
            <a:lstStyle/>
            <a:p/>
          </p:txBody>
        </p:sp>
        <p:sp>
          <p:nvSpPr>
            <p:cNvPr id="50" name="rc50"/>
            <p:cNvSpPr/>
            <p:nvPr/>
          </p:nvSpPr>
          <p:spPr>
            <a:xfrm>
              <a:off x="3929831" y="3206273"/>
              <a:ext cx="215906" cy="1784486"/>
            </a:xfrm>
            <a:prstGeom prst="rect">
              <a:avLst/>
            </a:prstGeom>
            <a:solidFill>
              <a:srgbClr val="0058AB">
                <a:alpha val="100000"/>
              </a:srgbClr>
            </a:solidFill>
          </p:spPr>
          <p:txBody>
            <a:bodyPr/>
            <a:lstStyle/>
            <a:p/>
          </p:txBody>
        </p:sp>
        <p:sp>
          <p:nvSpPr>
            <p:cNvPr id="51" name="rc51"/>
            <p:cNvSpPr/>
            <p:nvPr/>
          </p:nvSpPr>
          <p:spPr>
            <a:xfrm>
              <a:off x="4169728" y="3415700"/>
              <a:ext cx="215906" cy="1575059"/>
            </a:xfrm>
            <a:prstGeom prst="rect">
              <a:avLst/>
            </a:prstGeom>
            <a:solidFill>
              <a:srgbClr val="0058AB">
                <a:alpha val="100000"/>
              </a:srgbClr>
            </a:solidFill>
          </p:spPr>
          <p:txBody>
            <a:bodyPr/>
            <a:lstStyle/>
            <a:p/>
          </p:txBody>
        </p:sp>
        <p:sp>
          <p:nvSpPr>
            <p:cNvPr id="52" name="rc52"/>
            <p:cNvSpPr/>
            <p:nvPr/>
          </p:nvSpPr>
          <p:spPr>
            <a:xfrm>
              <a:off x="4409624" y="3425004"/>
              <a:ext cx="215906" cy="1565755"/>
            </a:xfrm>
            <a:prstGeom prst="rect">
              <a:avLst/>
            </a:prstGeom>
            <a:solidFill>
              <a:srgbClr val="0058AB">
                <a:alpha val="100000"/>
              </a:srgbClr>
            </a:solidFill>
          </p:spPr>
          <p:txBody>
            <a:bodyPr/>
            <a:lstStyle/>
            <a:p/>
          </p:txBody>
        </p:sp>
        <p:sp>
          <p:nvSpPr>
            <p:cNvPr id="53" name="rc53"/>
            <p:cNvSpPr/>
            <p:nvPr/>
          </p:nvSpPr>
          <p:spPr>
            <a:xfrm>
              <a:off x="4649521" y="3825192"/>
              <a:ext cx="215906" cy="1165567"/>
            </a:xfrm>
            <a:prstGeom prst="rect">
              <a:avLst/>
            </a:prstGeom>
            <a:solidFill>
              <a:srgbClr val="0058AB">
                <a:alpha val="100000"/>
              </a:srgbClr>
            </a:solidFill>
          </p:spPr>
          <p:txBody>
            <a:bodyPr/>
            <a:lstStyle/>
            <a:p/>
          </p:txBody>
        </p:sp>
        <p:sp>
          <p:nvSpPr>
            <p:cNvPr id="54" name="rc54"/>
            <p:cNvSpPr/>
            <p:nvPr/>
          </p:nvSpPr>
          <p:spPr>
            <a:xfrm>
              <a:off x="4889417" y="3712465"/>
              <a:ext cx="215906" cy="1278294"/>
            </a:xfrm>
            <a:prstGeom prst="rect">
              <a:avLst/>
            </a:prstGeom>
            <a:solidFill>
              <a:srgbClr val="0058AB">
                <a:alpha val="100000"/>
              </a:srgbClr>
            </a:solidFill>
          </p:spPr>
          <p:txBody>
            <a:bodyPr/>
            <a:lstStyle/>
            <a:p/>
          </p:txBody>
        </p:sp>
        <p:sp>
          <p:nvSpPr>
            <p:cNvPr id="55" name="rc55"/>
            <p:cNvSpPr/>
            <p:nvPr/>
          </p:nvSpPr>
          <p:spPr>
            <a:xfrm>
              <a:off x="5129313" y="3317619"/>
              <a:ext cx="215906" cy="1673140"/>
            </a:xfrm>
            <a:prstGeom prst="rect">
              <a:avLst/>
            </a:prstGeom>
            <a:solidFill>
              <a:srgbClr val="0058AB">
                <a:alpha val="100000"/>
              </a:srgbClr>
            </a:solidFill>
          </p:spPr>
          <p:txBody>
            <a:bodyPr/>
            <a:lstStyle/>
            <a:p/>
          </p:txBody>
        </p:sp>
        <p:sp>
          <p:nvSpPr>
            <p:cNvPr id="56" name="rc56"/>
            <p:cNvSpPr/>
            <p:nvPr/>
          </p:nvSpPr>
          <p:spPr>
            <a:xfrm>
              <a:off x="5369210" y="3320321"/>
              <a:ext cx="215906" cy="1670439"/>
            </a:xfrm>
            <a:prstGeom prst="rect">
              <a:avLst/>
            </a:prstGeom>
            <a:solidFill>
              <a:srgbClr val="0058AB">
                <a:alpha val="100000"/>
              </a:srgbClr>
            </a:solidFill>
          </p:spPr>
          <p:txBody>
            <a:bodyPr/>
            <a:lstStyle/>
            <a:p/>
          </p:txBody>
        </p:sp>
        <p:sp>
          <p:nvSpPr>
            <p:cNvPr id="57" name="rc57"/>
            <p:cNvSpPr/>
            <p:nvPr/>
          </p:nvSpPr>
          <p:spPr>
            <a:xfrm>
              <a:off x="5609106" y="2938201"/>
              <a:ext cx="215906" cy="2052558"/>
            </a:xfrm>
            <a:prstGeom prst="rect">
              <a:avLst/>
            </a:prstGeom>
            <a:solidFill>
              <a:srgbClr val="0058AB">
                <a:alpha val="100000"/>
              </a:srgbClr>
            </a:solidFill>
          </p:spPr>
          <p:txBody>
            <a:bodyPr/>
            <a:lstStyle/>
            <a:p/>
          </p:txBody>
        </p:sp>
        <p:sp>
          <p:nvSpPr>
            <p:cNvPr id="58" name="rc58"/>
            <p:cNvSpPr/>
            <p:nvPr/>
          </p:nvSpPr>
          <p:spPr>
            <a:xfrm>
              <a:off x="5849003" y="2066756"/>
              <a:ext cx="215906" cy="2924003"/>
            </a:xfrm>
            <a:prstGeom prst="rect">
              <a:avLst/>
            </a:prstGeom>
            <a:solidFill>
              <a:srgbClr val="0058AB">
                <a:alpha val="100000"/>
              </a:srgbClr>
            </a:solidFill>
          </p:spPr>
          <p:txBody>
            <a:bodyPr/>
            <a:lstStyle/>
            <a:p/>
          </p:txBody>
        </p:sp>
        <p:sp>
          <p:nvSpPr>
            <p:cNvPr id="59" name="rc59"/>
            <p:cNvSpPr/>
            <p:nvPr/>
          </p:nvSpPr>
          <p:spPr>
            <a:xfrm>
              <a:off x="6088899" y="1798084"/>
              <a:ext cx="215906" cy="3192676"/>
            </a:xfrm>
            <a:prstGeom prst="rect">
              <a:avLst/>
            </a:prstGeom>
            <a:solidFill>
              <a:srgbClr val="0058AB">
                <a:alpha val="100000"/>
              </a:srgbClr>
            </a:solidFill>
          </p:spPr>
          <p:txBody>
            <a:bodyPr/>
            <a:lstStyle/>
            <a:p/>
          </p:txBody>
        </p:sp>
        <p:sp>
          <p:nvSpPr>
            <p:cNvPr id="60" name="rc60"/>
            <p:cNvSpPr/>
            <p:nvPr/>
          </p:nvSpPr>
          <p:spPr>
            <a:xfrm>
              <a:off x="6328796" y="2201032"/>
              <a:ext cx="215906" cy="2789727"/>
            </a:xfrm>
            <a:prstGeom prst="rect">
              <a:avLst/>
            </a:prstGeom>
            <a:solidFill>
              <a:srgbClr val="0058AB">
                <a:alpha val="100000"/>
              </a:srgbClr>
            </a:solidFill>
          </p:spPr>
          <p:txBody>
            <a:bodyPr/>
            <a:lstStyle/>
            <a:p/>
          </p:txBody>
        </p:sp>
        <p:sp>
          <p:nvSpPr>
            <p:cNvPr id="61" name="rc61"/>
            <p:cNvSpPr/>
            <p:nvPr/>
          </p:nvSpPr>
          <p:spPr>
            <a:xfrm>
              <a:off x="6568692" y="2408359"/>
              <a:ext cx="215906" cy="2582400"/>
            </a:xfrm>
            <a:prstGeom prst="rect">
              <a:avLst/>
            </a:prstGeom>
            <a:solidFill>
              <a:srgbClr val="0058AB">
                <a:alpha val="100000"/>
              </a:srgbClr>
            </a:solidFill>
          </p:spPr>
          <p:txBody>
            <a:bodyPr/>
            <a:lstStyle/>
            <a:p/>
          </p:txBody>
        </p:sp>
        <p:sp>
          <p:nvSpPr>
            <p:cNvPr id="62" name="rc62"/>
            <p:cNvSpPr/>
            <p:nvPr/>
          </p:nvSpPr>
          <p:spPr>
            <a:xfrm>
              <a:off x="6808589" y="2706504"/>
              <a:ext cx="215906" cy="2284255"/>
            </a:xfrm>
            <a:prstGeom prst="rect">
              <a:avLst/>
            </a:prstGeom>
            <a:solidFill>
              <a:srgbClr val="0058AB">
                <a:alpha val="100000"/>
              </a:srgbClr>
            </a:solidFill>
          </p:spPr>
          <p:txBody>
            <a:bodyPr/>
            <a:lstStyle/>
            <a:p/>
          </p:txBody>
        </p:sp>
        <p:sp>
          <p:nvSpPr>
            <p:cNvPr id="63" name="rc63"/>
            <p:cNvSpPr/>
            <p:nvPr/>
          </p:nvSpPr>
          <p:spPr>
            <a:xfrm>
              <a:off x="7048485" y="2709505"/>
              <a:ext cx="215906" cy="2281254"/>
            </a:xfrm>
            <a:prstGeom prst="rect">
              <a:avLst/>
            </a:prstGeom>
            <a:solidFill>
              <a:srgbClr val="0058AB">
                <a:alpha val="100000"/>
              </a:srgbClr>
            </a:solidFill>
          </p:spPr>
          <p:txBody>
            <a:bodyPr/>
            <a:lstStyle/>
            <a:p/>
          </p:txBody>
        </p:sp>
        <p:sp>
          <p:nvSpPr>
            <p:cNvPr id="64" name="rc64"/>
            <p:cNvSpPr/>
            <p:nvPr/>
          </p:nvSpPr>
          <p:spPr>
            <a:xfrm>
              <a:off x="8487864" y="3528788"/>
              <a:ext cx="215906" cy="1461971"/>
            </a:xfrm>
            <a:prstGeom prst="rect">
              <a:avLst/>
            </a:prstGeom>
            <a:solidFill>
              <a:srgbClr val="69DBFF">
                <a:alpha val="100000"/>
              </a:srgbClr>
            </a:solidFill>
          </p:spPr>
          <p:txBody>
            <a:bodyPr/>
            <a:lstStyle/>
            <a:p/>
          </p:txBody>
        </p:sp>
        <p:sp>
          <p:nvSpPr>
            <p:cNvPr id="65" name="pl65"/>
            <p:cNvSpPr/>
            <p:nvPr/>
          </p:nvSpPr>
          <p:spPr>
            <a:xfrm>
              <a:off x="6196853" y="2066756"/>
              <a:ext cx="2398964" cy="1462001"/>
            </a:xfrm>
            <a:custGeom>
              <a:avLst/>
              <a:pathLst>
                <a:path w="2398964" h="1462001">
                  <a:moveTo>
                    <a:pt x="0" y="0"/>
                  </a:moveTo>
                  <a:lnTo>
                    <a:pt x="239896" y="146200"/>
                  </a:lnTo>
                  <a:lnTo>
                    <a:pt x="479792" y="292400"/>
                  </a:lnTo>
                  <a:lnTo>
                    <a:pt x="719689" y="438600"/>
                  </a:lnTo>
                  <a:lnTo>
                    <a:pt x="959585" y="584800"/>
                  </a:lnTo>
                  <a:lnTo>
                    <a:pt x="1199482" y="731000"/>
                  </a:lnTo>
                  <a:lnTo>
                    <a:pt x="1439378" y="877201"/>
                  </a:lnTo>
                  <a:lnTo>
                    <a:pt x="1679275" y="1023401"/>
                  </a:lnTo>
                  <a:lnTo>
                    <a:pt x="1919171" y="1169601"/>
                  </a:lnTo>
                  <a:lnTo>
                    <a:pt x="2159067" y="1315801"/>
                  </a:lnTo>
                  <a:lnTo>
                    <a:pt x="2398964" y="1462001"/>
                  </a:lnTo>
                </a:path>
              </a:pathLst>
            </a:custGeom>
            <a:ln w="13550" cap="flat">
              <a:solidFill>
                <a:srgbClr val="000000">
                  <a:alpha val="100000"/>
                </a:srgbClr>
              </a:solidFill>
              <a:prstDash val="solid"/>
              <a:round/>
            </a:ln>
          </p:spPr>
          <p:txBody>
            <a:bodyPr/>
            <a:lstStyle/>
            <a:p/>
          </p:txBody>
        </p:sp>
        <p:sp>
          <p:nvSpPr>
            <p:cNvPr id="66" name="pt66"/>
            <p:cNvSpPr/>
            <p:nvPr/>
          </p:nvSpPr>
          <p:spPr>
            <a:xfrm>
              <a:off x="6172027" y="20419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21881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23343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24805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26267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27729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29191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30653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32115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33577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35039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3282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79" name="tx79"/>
            <p:cNvSpPr/>
            <p:nvPr/>
          </p:nvSpPr>
          <p:spPr>
            <a:xfrm>
              <a:off x="508103" y="253232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0" name="tx80"/>
            <p:cNvSpPr/>
            <p:nvPr/>
          </p:nvSpPr>
          <p:spPr>
            <a:xfrm>
              <a:off x="508103" y="133182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1" name="tx81"/>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61384" y="5881714"/>
              <a:ext cx="201456" cy="201456"/>
            </a:xfrm>
            <a:prstGeom prst="rect">
              <a:avLst/>
            </a:prstGeom>
            <a:solidFill>
              <a:srgbClr val="0058AB">
                <a:alpha val="100000"/>
              </a:srgbClr>
            </a:solidFill>
          </p:spPr>
          <p:txBody>
            <a:bodyPr/>
            <a:lstStyle/>
            <a:p/>
          </p:txBody>
        </p:sp>
        <p:sp>
          <p:nvSpPr>
            <p:cNvPr id="110" name="rc110"/>
            <p:cNvSpPr/>
            <p:nvPr/>
          </p:nvSpPr>
          <p:spPr>
            <a:xfrm>
              <a:off x="4563470" y="5881714"/>
              <a:ext cx="201456" cy="201456"/>
            </a:xfrm>
            <a:prstGeom prst="rect">
              <a:avLst/>
            </a:prstGeom>
            <a:solidFill>
              <a:srgbClr val="69DBFF">
                <a:alpha val="100000"/>
              </a:srgbClr>
            </a:solidFill>
          </p:spPr>
          <p:txBody>
            <a:bodyPr/>
            <a:lstStyle/>
            <a:p/>
          </p:txBody>
        </p:sp>
        <p:sp>
          <p:nvSpPr>
            <p:cNvPr id="111" name="tx111"/>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2113070" y="398022"/>
              <a:ext cx="57686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Laos</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 lower than (ie. the country had achieved)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593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726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860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993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0126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160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293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426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560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141494"/>
              <a:ext cx="249522" cy="961202"/>
            </a:xfrm>
            <a:prstGeom prst="rect">
              <a:avLst/>
            </a:prstGeom>
            <a:solidFill>
              <a:srgbClr val="80BD41">
                <a:alpha val="100000"/>
              </a:srgbClr>
            </a:solidFill>
          </p:spPr>
          <p:txBody>
            <a:bodyPr/>
            <a:lstStyle/>
            <a:p/>
          </p:txBody>
        </p:sp>
        <p:sp>
          <p:nvSpPr>
            <p:cNvPr id="26" name="rc26"/>
            <p:cNvSpPr/>
            <p:nvPr/>
          </p:nvSpPr>
          <p:spPr>
            <a:xfrm>
              <a:off x="1296273" y="2944626"/>
              <a:ext cx="249522" cy="196868"/>
            </a:xfrm>
            <a:prstGeom prst="rect">
              <a:avLst/>
            </a:prstGeom>
            <a:solidFill>
              <a:srgbClr val="1CABE2">
                <a:alpha val="100000"/>
              </a:srgbClr>
            </a:solidFill>
          </p:spPr>
          <p:txBody>
            <a:bodyPr/>
            <a:lstStyle/>
            <a:p/>
          </p:txBody>
        </p:sp>
        <p:sp>
          <p:nvSpPr>
            <p:cNvPr id="27" name="rc27"/>
            <p:cNvSpPr/>
            <p:nvPr/>
          </p:nvSpPr>
          <p:spPr>
            <a:xfrm>
              <a:off x="1573521" y="3423716"/>
              <a:ext cx="249522" cy="678980"/>
            </a:xfrm>
            <a:prstGeom prst="rect">
              <a:avLst/>
            </a:prstGeom>
            <a:solidFill>
              <a:srgbClr val="80BD41">
                <a:alpha val="100000"/>
              </a:srgbClr>
            </a:solidFill>
          </p:spPr>
          <p:txBody>
            <a:bodyPr/>
            <a:lstStyle/>
            <a:p/>
          </p:txBody>
        </p:sp>
        <p:sp>
          <p:nvSpPr>
            <p:cNvPr id="28" name="rc28"/>
            <p:cNvSpPr/>
            <p:nvPr/>
          </p:nvSpPr>
          <p:spPr>
            <a:xfrm>
              <a:off x="1573521" y="2951904"/>
              <a:ext cx="249522" cy="471811"/>
            </a:xfrm>
            <a:prstGeom prst="rect">
              <a:avLst/>
            </a:prstGeom>
            <a:solidFill>
              <a:srgbClr val="1CABE2">
                <a:alpha val="100000"/>
              </a:srgbClr>
            </a:solidFill>
          </p:spPr>
          <p:txBody>
            <a:bodyPr/>
            <a:lstStyle/>
            <a:p/>
          </p:txBody>
        </p:sp>
        <p:sp>
          <p:nvSpPr>
            <p:cNvPr id="29" name="rc29"/>
            <p:cNvSpPr/>
            <p:nvPr/>
          </p:nvSpPr>
          <p:spPr>
            <a:xfrm>
              <a:off x="1850769" y="3374894"/>
              <a:ext cx="249522" cy="727802"/>
            </a:xfrm>
            <a:prstGeom prst="rect">
              <a:avLst/>
            </a:prstGeom>
            <a:solidFill>
              <a:srgbClr val="80BD41">
                <a:alpha val="100000"/>
              </a:srgbClr>
            </a:solidFill>
          </p:spPr>
          <p:txBody>
            <a:bodyPr/>
            <a:lstStyle/>
            <a:p/>
          </p:txBody>
        </p:sp>
        <p:sp>
          <p:nvSpPr>
            <p:cNvPr id="30" name="rc30"/>
            <p:cNvSpPr/>
            <p:nvPr/>
          </p:nvSpPr>
          <p:spPr>
            <a:xfrm>
              <a:off x="1850769" y="2965500"/>
              <a:ext cx="249522" cy="409393"/>
            </a:xfrm>
            <a:prstGeom prst="rect">
              <a:avLst/>
            </a:prstGeom>
            <a:solidFill>
              <a:srgbClr val="1CABE2">
                <a:alpha val="100000"/>
              </a:srgbClr>
            </a:solidFill>
          </p:spPr>
          <p:txBody>
            <a:bodyPr/>
            <a:lstStyle/>
            <a:p/>
          </p:txBody>
        </p:sp>
        <p:sp>
          <p:nvSpPr>
            <p:cNvPr id="31" name="rc31"/>
            <p:cNvSpPr/>
            <p:nvPr/>
          </p:nvSpPr>
          <p:spPr>
            <a:xfrm>
              <a:off x="2128016" y="3283841"/>
              <a:ext cx="249522" cy="818855"/>
            </a:xfrm>
            <a:prstGeom prst="rect">
              <a:avLst/>
            </a:prstGeom>
            <a:solidFill>
              <a:srgbClr val="80BD41">
                <a:alpha val="100000"/>
              </a:srgbClr>
            </a:solidFill>
          </p:spPr>
          <p:txBody>
            <a:bodyPr/>
            <a:lstStyle/>
            <a:p/>
          </p:txBody>
        </p:sp>
        <p:sp>
          <p:nvSpPr>
            <p:cNvPr id="32" name="rc32"/>
            <p:cNvSpPr/>
            <p:nvPr/>
          </p:nvSpPr>
          <p:spPr>
            <a:xfrm>
              <a:off x="2128016" y="2965432"/>
              <a:ext cx="249522" cy="318409"/>
            </a:xfrm>
            <a:prstGeom prst="rect">
              <a:avLst/>
            </a:prstGeom>
            <a:solidFill>
              <a:srgbClr val="1CABE2">
                <a:alpha val="100000"/>
              </a:srgbClr>
            </a:solidFill>
          </p:spPr>
          <p:txBody>
            <a:bodyPr/>
            <a:lstStyle/>
            <a:p/>
          </p:txBody>
        </p:sp>
        <p:sp>
          <p:nvSpPr>
            <p:cNvPr id="33" name="rc33"/>
            <p:cNvSpPr/>
            <p:nvPr/>
          </p:nvSpPr>
          <p:spPr>
            <a:xfrm>
              <a:off x="2405264" y="3354431"/>
              <a:ext cx="249522" cy="748265"/>
            </a:xfrm>
            <a:prstGeom prst="rect">
              <a:avLst/>
            </a:prstGeom>
            <a:solidFill>
              <a:srgbClr val="80BD41">
                <a:alpha val="100000"/>
              </a:srgbClr>
            </a:solidFill>
          </p:spPr>
          <p:txBody>
            <a:bodyPr/>
            <a:lstStyle/>
            <a:p/>
          </p:txBody>
        </p:sp>
        <p:sp>
          <p:nvSpPr>
            <p:cNvPr id="34" name="rc34"/>
            <p:cNvSpPr/>
            <p:nvPr/>
          </p:nvSpPr>
          <p:spPr>
            <a:xfrm>
              <a:off x="2405264" y="2969002"/>
              <a:ext cx="249522" cy="385428"/>
            </a:xfrm>
            <a:prstGeom prst="rect">
              <a:avLst/>
            </a:prstGeom>
            <a:solidFill>
              <a:srgbClr val="1CABE2">
                <a:alpha val="100000"/>
              </a:srgbClr>
            </a:solidFill>
          </p:spPr>
          <p:txBody>
            <a:bodyPr/>
            <a:lstStyle/>
            <a:p/>
          </p:txBody>
        </p:sp>
        <p:sp>
          <p:nvSpPr>
            <p:cNvPr id="35" name="rc35"/>
            <p:cNvSpPr/>
            <p:nvPr/>
          </p:nvSpPr>
          <p:spPr>
            <a:xfrm>
              <a:off x="2682512" y="3352371"/>
              <a:ext cx="249522" cy="750325"/>
            </a:xfrm>
            <a:prstGeom prst="rect">
              <a:avLst/>
            </a:prstGeom>
            <a:solidFill>
              <a:srgbClr val="80BD41">
                <a:alpha val="100000"/>
              </a:srgbClr>
            </a:solidFill>
          </p:spPr>
          <p:txBody>
            <a:bodyPr/>
            <a:lstStyle/>
            <a:p/>
          </p:txBody>
        </p:sp>
        <p:sp>
          <p:nvSpPr>
            <p:cNvPr id="36" name="rc36"/>
            <p:cNvSpPr/>
            <p:nvPr/>
          </p:nvSpPr>
          <p:spPr>
            <a:xfrm>
              <a:off x="2682512" y="2999285"/>
              <a:ext cx="249522" cy="353086"/>
            </a:xfrm>
            <a:prstGeom prst="rect">
              <a:avLst/>
            </a:prstGeom>
            <a:solidFill>
              <a:srgbClr val="1CABE2">
                <a:alpha val="100000"/>
              </a:srgbClr>
            </a:solidFill>
          </p:spPr>
          <p:txBody>
            <a:bodyPr/>
            <a:lstStyle/>
            <a:p/>
          </p:txBody>
        </p:sp>
        <p:sp>
          <p:nvSpPr>
            <p:cNvPr id="37" name="rc37"/>
            <p:cNvSpPr/>
            <p:nvPr/>
          </p:nvSpPr>
          <p:spPr>
            <a:xfrm>
              <a:off x="2959759" y="3350380"/>
              <a:ext cx="249522" cy="752317"/>
            </a:xfrm>
            <a:prstGeom prst="rect">
              <a:avLst/>
            </a:prstGeom>
            <a:solidFill>
              <a:srgbClr val="80BD41">
                <a:alpha val="100000"/>
              </a:srgbClr>
            </a:solidFill>
          </p:spPr>
          <p:txBody>
            <a:bodyPr/>
            <a:lstStyle/>
            <a:p/>
          </p:txBody>
        </p:sp>
        <p:sp>
          <p:nvSpPr>
            <p:cNvPr id="38" name="rc38"/>
            <p:cNvSpPr/>
            <p:nvPr/>
          </p:nvSpPr>
          <p:spPr>
            <a:xfrm>
              <a:off x="2959759" y="2996332"/>
              <a:ext cx="249522" cy="354047"/>
            </a:xfrm>
            <a:prstGeom prst="rect">
              <a:avLst/>
            </a:prstGeom>
            <a:solidFill>
              <a:srgbClr val="1CABE2">
                <a:alpha val="100000"/>
              </a:srgbClr>
            </a:solidFill>
          </p:spPr>
          <p:txBody>
            <a:bodyPr/>
            <a:lstStyle/>
            <a:p/>
          </p:txBody>
        </p:sp>
        <p:sp>
          <p:nvSpPr>
            <p:cNvPr id="39" name="rc39"/>
            <p:cNvSpPr/>
            <p:nvPr/>
          </p:nvSpPr>
          <p:spPr>
            <a:xfrm>
              <a:off x="3237007" y="3444385"/>
              <a:ext cx="249522" cy="658311"/>
            </a:xfrm>
            <a:prstGeom prst="rect">
              <a:avLst/>
            </a:prstGeom>
            <a:solidFill>
              <a:srgbClr val="80BD41">
                <a:alpha val="100000"/>
              </a:srgbClr>
            </a:solidFill>
          </p:spPr>
          <p:txBody>
            <a:bodyPr/>
            <a:lstStyle/>
            <a:p/>
          </p:txBody>
        </p:sp>
        <p:sp>
          <p:nvSpPr>
            <p:cNvPr id="40" name="rc40"/>
            <p:cNvSpPr/>
            <p:nvPr/>
          </p:nvSpPr>
          <p:spPr>
            <a:xfrm>
              <a:off x="3237007" y="2986925"/>
              <a:ext cx="249522" cy="457460"/>
            </a:xfrm>
            <a:prstGeom prst="rect">
              <a:avLst/>
            </a:prstGeom>
            <a:solidFill>
              <a:srgbClr val="1CABE2">
                <a:alpha val="100000"/>
              </a:srgbClr>
            </a:solidFill>
          </p:spPr>
          <p:txBody>
            <a:bodyPr/>
            <a:lstStyle/>
            <a:p/>
          </p:txBody>
        </p:sp>
        <p:sp>
          <p:nvSpPr>
            <p:cNvPr id="41" name="rc41"/>
            <p:cNvSpPr/>
            <p:nvPr/>
          </p:nvSpPr>
          <p:spPr>
            <a:xfrm>
              <a:off x="3514255" y="3281575"/>
              <a:ext cx="249522" cy="821121"/>
            </a:xfrm>
            <a:prstGeom prst="rect">
              <a:avLst/>
            </a:prstGeom>
            <a:solidFill>
              <a:srgbClr val="80BD41">
                <a:alpha val="100000"/>
              </a:srgbClr>
            </a:solidFill>
          </p:spPr>
          <p:txBody>
            <a:bodyPr/>
            <a:lstStyle/>
            <a:p/>
          </p:txBody>
        </p:sp>
        <p:sp>
          <p:nvSpPr>
            <p:cNvPr id="42" name="rc42"/>
            <p:cNvSpPr/>
            <p:nvPr/>
          </p:nvSpPr>
          <p:spPr>
            <a:xfrm>
              <a:off x="3514255" y="2977860"/>
              <a:ext cx="249522" cy="303714"/>
            </a:xfrm>
            <a:prstGeom prst="rect">
              <a:avLst/>
            </a:prstGeom>
            <a:solidFill>
              <a:srgbClr val="1CABE2">
                <a:alpha val="100000"/>
              </a:srgbClr>
            </a:solidFill>
          </p:spPr>
          <p:txBody>
            <a:bodyPr/>
            <a:lstStyle/>
            <a:p/>
          </p:txBody>
        </p:sp>
        <p:sp>
          <p:nvSpPr>
            <p:cNvPr id="43" name="rc43"/>
            <p:cNvSpPr/>
            <p:nvPr/>
          </p:nvSpPr>
          <p:spPr>
            <a:xfrm>
              <a:off x="3791502" y="3243328"/>
              <a:ext cx="249522" cy="859369"/>
            </a:xfrm>
            <a:prstGeom prst="rect">
              <a:avLst/>
            </a:prstGeom>
            <a:solidFill>
              <a:srgbClr val="80BD41">
                <a:alpha val="100000"/>
              </a:srgbClr>
            </a:solidFill>
          </p:spPr>
          <p:txBody>
            <a:bodyPr/>
            <a:lstStyle/>
            <a:p/>
          </p:txBody>
        </p:sp>
        <p:sp>
          <p:nvSpPr>
            <p:cNvPr id="44" name="rc44"/>
            <p:cNvSpPr/>
            <p:nvPr/>
          </p:nvSpPr>
          <p:spPr>
            <a:xfrm>
              <a:off x="3791502" y="2971955"/>
              <a:ext cx="249522" cy="271372"/>
            </a:xfrm>
            <a:prstGeom prst="rect">
              <a:avLst/>
            </a:prstGeom>
            <a:solidFill>
              <a:srgbClr val="1CABE2">
                <a:alpha val="100000"/>
              </a:srgbClr>
            </a:solidFill>
          </p:spPr>
          <p:txBody>
            <a:bodyPr/>
            <a:lstStyle/>
            <a:p/>
          </p:txBody>
        </p:sp>
        <p:sp>
          <p:nvSpPr>
            <p:cNvPr id="45" name="rc45"/>
            <p:cNvSpPr/>
            <p:nvPr/>
          </p:nvSpPr>
          <p:spPr>
            <a:xfrm>
              <a:off x="4068750" y="3184480"/>
              <a:ext cx="249522" cy="918216"/>
            </a:xfrm>
            <a:prstGeom prst="rect">
              <a:avLst/>
            </a:prstGeom>
            <a:solidFill>
              <a:srgbClr val="80BD41">
                <a:alpha val="100000"/>
              </a:srgbClr>
            </a:solidFill>
          </p:spPr>
          <p:txBody>
            <a:bodyPr/>
            <a:lstStyle/>
            <a:p/>
          </p:txBody>
        </p:sp>
        <p:sp>
          <p:nvSpPr>
            <p:cNvPr id="46" name="rc46"/>
            <p:cNvSpPr/>
            <p:nvPr/>
          </p:nvSpPr>
          <p:spPr>
            <a:xfrm>
              <a:off x="4068750" y="2969071"/>
              <a:ext cx="249522" cy="215408"/>
            </a:xfrm>
            <a:prstGeom prst="rect">
              <a:avLst/>
            </a:prstGeom>
            <a:solidFill>
              <a:srgbClr val="1CABE2">
                <a:alpha val="100000"/>
              </a:srgbClr>
            </a:solidFill>
          </p:spPr>
          <p:txBody>
            <a:bodyPr/>
            <a:lstStyle/>
            <a:p/>
          </p:txBody>
        </p:sp>
        <p:sp>
          <p:nvSpPr>
            <p:cNvPr id="47" name="rc47"/>
            <p:cNvSpPr/>
            <p:nvPr/>
          </p:nvSpPr>
          <p:spPr>
            <a:xfrm>
              <a:off x="4345998" y="3172738"/>
              <a:ext cx="249522" cy="929958"/>
            </a:xfrm>
            <a:prstGeom prst="rect">
              <a:avLst/>
            </a:prstGeom>
            <a:solidFill>
              <a:srgbClr val="80BD41">
                <a:alpha val="100000"/>
              </a:srgbClr>
            </a:solidFill>
          </p:spPr>
          <p:txBody>
            <a:bodyPr/>
            <a:lstStyle/>
            <a:p/>
          </p:txBody>
        </p:sp>
        <p:sp>
          <p:nvSpPr>
            <p:cNvPr id="48" name="rc48"/>
            <p:cNvSpPr/>
            <p:nvPr/>
          </p:nvSpPr>
          <p:spPr>
            <a:xfrm>
              <a:off x="4345998" y="2968590"/>
              <a:ext cx="249522" cy="204147"/>
            </a:xfrm>
            <a:prstGeom prst="rect">
              <a:avLst/>
            </a:prstGeom>
            <a:solidFill>
              <a:srgbClr val="1CABE2">
                <a:alpha val="100000"/>
              </a:srgbClr>
            </a:solidFill>
          </p:spPr>
          <p:txBody>
            <a:bodyPr/>
            <a:lstStyle/>
            <a:p/>
          </p:txBody>
        </p:sp>
        <p:sp>
          <p:nvSpPr>
            <p:cNvPr id="49" name="rc49"/>
            <p:cNvSpPr/>
            <p:nvPr/>
          </p:nvSpPr>
          <p:spPr>
            <a:xfrm>
              <a:off x="4623245" y="3156738"/>
              <a:ext cx="249522" cy="945958"/>
            </a:xfrm>
            <a:prstGeom prst="rect">
              <a:avLst/>
            </a:prstGeom>
            <a:solidFill>
              <a:srgbClr val="80BD41">
                <a:alpha val="100000"/>
              </a:srgbClr>
            </a:solidFill>
          </p:spPr>
          <p:txBody>
            <a:bodyPr/>
            <a:lstStyle/>
            <a:p/>
          </p:txBody>
        </p:sp>
        <p:sp>
          <p:nvSpPr>
            <p:cNvPr id="50" name="rc50"/>
            <p:cNvSpPr/>
            <p:nvPr/>
          </p:nvSpPr>
          <p:spPr>
            <a:xfrm>
              <a:off x="4623245" y="2976556"/>
              <a:ext cx="249522" cy="180182"/>
            </a:xfrm>
            <a:prstGeom prst="rect">
              <a:avLst/>
            </a:prstGeom>
            <a:solidFill>
              <a:srgbClr val="1CABE2">
                <a:alpha val="100000"/>
              </a:srgbClr>
            </a:solidFill>
          </p:spPr>
          <p:txBody>
            <a:bodyPr/>
            <a:lstStyle/>
            <a:p/>
          </p:txBody>
        </p:sp>
        <p:sp>
          <p:nvSpPr>
            <p:cNvPr id="51" name="rc51"/>
            <p:cNvSpPr/>
            <p:nvPr/>
          </p:nvSpPr>
          <p:spPr>
            <a:xfrm>
              <a:off x="4900493" y="3162300"/>
              <a:ext cx="249522" cy="940396"/>
            </a:xfrm>
            <a:prstGeom prst="rect">
              <a:avLst/>
            </a:prstGeom>
            <a:solidFill>
              <a:srgbClr val="80BD41">
                <a:alpha val="100000"/>
              </a:srgbClr>
            </a:solidFill>
          </p:spPr>
          <p:txBody>
            <a:bodyPr/>
            <a:lstStyle/>
            <a:p/>
          </p:txBody>
        </p:sp>
        <p:sp>
          <p:nvSpPr>
            <p:cNvPr id="52" name="rc52"/>
            <p:cNvSpPr/>
            <p:nvPr/>
          </p:nvSpPr>
          <p:spPr>
            <a:xfrm>
              <a:off x="4900493" y="2983148"/>
              <a:ext cx="249522" cy="179152"/>
            </a:xfrm>
            <a:prstGeom prst="rect">
              <a:avLst/>
            </a:prstGeom>
            <a:solidFill>
              <a:srgbClr val="1CABE2">
                <a:alpha val="100000"/>
              </a:srgbClr>
            </a:solidFill>
          </p:spPr>
          <p:txBody>
            <a:bodyPr/>
            <a:lstStyle/>
            <a:p/>
          </p:txBody>
        </p:sp>
        <p:sp>
          <p:nvSpPr>
            <p:cNvPr id="53" name="rc53"/>
            <p:cNvSpPr/>
            <p:nvPr/>
          </p:nvSpPr>
          <p:spPr>
            <a:xfrm>
              <a:off x="5177741" y="3124877"/>
              <a:ext cx="249522" cy="977819"/>
            </a:xfrm>
            <a:prstGeom prst="rect">
              <a:avLst/>
            </a:prstGeom>
            <a:solidFill>
              <a:srgbClr val="80BD41">
                <a:alpha val="100000"/>
              </a:srgbClr>
            </a:solidFill>
          </p:spPr>
          <p:txBody>
            <a:bodyPr/>
            <a:lstStyle/>
            <a:p/>
          </p:txBody>
        </p:sp>
        <p:sp>
          <p:nvSpPr>
            <p:cNvPr id="54" name="rc54"/>
            <p:cNvSpPr/>
            <p:nvPr/>
          </p:nvSpPr>
          <p:spPr>
            <a:xfrm>
              <a:off x="5177741" y="2991525"/>
              <a:ext cx="249522" cy="133351"/>
            </a:xfrm>
            <a:prstGeom prst="rect">
              <a:avLst/>
            </a:prstGeom>
            <a:solidFill>
              <a:srgbClr val="1CABE2">
                <a:alpha val="100000"/>
              </a:srgbClr>
            </a:solidFill>
          </p:spPr>
          <p:txBody>
            <a:bodyPr/>
            <a:lstStyle/>
            <a:p/>
          </p:txBody>
        </p:sp>
        <p:sp>
          <p:nvSpPr>
            <p:cNvPr id="55" name="rc55"/>
            <p:cNvSpPr/>
            <p:nvPr/>
          </p:nvSpPr>
          <p:spPr>
            <a:xfrm>
              <a:off x="5454988" y="3124053"/>
              <a:ext cx="249522" cy="978643"/>
            </a:xfrm>
            <a:prstGeom prst="rect">
              <a:avLst/>
            </a:prstGeom>
            <a:solidFill>
              <a:srgbClr val="80BD41">
                <a:alpha val="100000"/>
              </a:srgbClr>
            </a:solidFill>
          </p:spPr>
          <p:txBody>
            <a:bodyPr/>
            <a:lstStyle/>
            <a:p/>
          </p:txBody>
        </p:sp>
        <p:sp>
          <p:nvSpPr>
            <p:cNvPr id="56" name="rc56"/>
            <p:cNvSpPr/>
            <p:nvPr/>
          </p:nvSpPr>
          <p:spPr>
            <a:xfrm>
              <a:off x="5454988" y="2977792"/>
              <a:ext cx="249522" cy="146260"/>
            </a:xfrm>
            <a:prstGeom prst="rect">
              <a:avLst/>
            </a:prstGeom>
            <a:solidFill>
              <a:srgbClr val="1CABE2">
                <a:alpha val="100000"/>
              </a:srgbClr>
            </a:solidFill>
          </p:spPr>
          <p:txBody>
            <a:bodyPr/>
            <a:lstStyle/>
            <a:p/>
          </p:txBody>
        </p:sp>
        <p:sp>
          <p:nvSpPr>
            <p:cNvPr id="57" name="rc57"/>
            <p:cNvSpPr/>
            <p:nvPr/>
          </p:nvSpPr>
          <p:spPr>
            <a:xfrm>
              <a:off x="5732236" y="3168206"/>
              <a:ext cx="249522" cy="934491"/>
            </a:xfrm>
            <a:prstGeom prst="rect">
              <a:avLst/>
            </a:prstGeom>
            <a:solidFill>
              <a:srgbClr val="80BD41">
                <a:alpha val="100000"/>
              </a:srgbClr>
            </a:solidFill>
          </p:spPr>
          <p:txBody>
            <a:bodyPr/>
            <a:lstStyle/>
            <a:p/>
          </p:txBody>
        </p:sp>
        <p:sp>
          <p:nvSpPr>
            <p:cNvPr id="58" name="rc58"/>
            <p:cNvSpPr/>
            <p:nvPr/>
          </p:nvSpPr>
          <p:spPr>
            <a:xfrm>
              <a:off x="5732236" y="2976830"/>
              <a:ext cx="249522" cy="191375"/>
            </a:xfrm>
            <a:prstGeom prst="rect">
              <a:avLst/>
            </a:prstGeom>
            <a:solidFill>
              <a:srgbClr val="1CABE2">
                <a:alpha val="100000"/>
              </a:srgbClr>
            </a:solidFill>
          </p:spPr>
          <p:txBody>
            <a:bodyPr/>
            <a:lstStyle/>
            <a:p/>
          </p:txBody>
        </p:sp>
        <p:sp>
          <p:nvSpPr>
            <p:cNvPr id="59" name="rc59"/>
            <p:cNvSpPr/>
            <p:nvPr/>
          </p:nvSpPr>
          <p:spPr>
            <a:xfrm>
              <a:off x="6009484" y="3169716"/>
              <a:ext cx="249522" cy="932980"/>
            </a:xfrm>
            <a:prstGeom prst="rect">
              <a:avLst/>
            </a:prstGeom>
            <a:solidFill>
              <a:srgbClr val="80BD41">
                <a:alpha val="100000"/>
              </a:srgbClr>
            </a:solidFill>
          </p:spPr>
          <p:txBody>
            <a:bodyPr/>
            <a:lstStyle/>
            <a:p/>
          </p:txBody>
        </p:sp>
        <p:sp>
          <p:nvSpPr>
            <p:cNvPr id="60" name="rc60"/>
            <p:cNvSpPr/>
            <p:nvPr/>
          </p:nvSpPr>
          <p:spPr>
            <a:xfrm>
              <a:off x="6009484" y="2978616"/>
              <a:ext cx="249522" cy="191100"/>
            </a:xfrm>
            <a:prstGeom prst="rect">
              <a:avLst/>
            </a:prstGeom>
            <a:solidFill>
              <a:srgbClr val="1CABE2">
                <a:alpha val="100000"/>
              </a:srgbClr>
            </a:solidFill>
          </p:spPr>
          <p:txBody>
            <a:bodyPr/>
            <a:lstStyle/>
            <a:p/>
          </p:txBody>
        </p:sp>
        <p:sp>
          <p:nvSpPr>
            <p:cNvPr id="61" name="rc61"/>
            <p:cNvSpPr/>
            <p:nvPr/>
          </p:nvSpPr>
          <p:spPr>
            <a:xfrm>
              <a:off x="6286731" y="3219363"/>
              <a:ext cx="249522" cy="883334"/>
            </a:xfrm>
            <a:prstGeom prst="rect">
              <a:avLst/>
            </a:prstGeom>
            <a:solidFill>
              <a:srgbClr val="80BD41">
                <a:alpha val="100000"/>
              </a:srgbClr>
            </a:solidFill>
          </p:spPr>
          <p:txBody>
            <a:bodyPr/>
            <a:lstStyle/>
            <a:p/>
          </p:txBody>
        </p:sp>
        <p:sp>
          <p:nvSpPr>
            <p:cNvPr id="62" name="rc62"/>
            <p:cNvSpPr/>
            <p:nvPr/>
          </p:nvSpPr>
          <p:spPr>
            <a:xfrm>
              <a:off x="6286731" y="2984521"/>
              <a:ext cx="249522" cy="234841"/>
            </a:xfrm>
            <a:prstGeom prst="rect">
              <a:avLst/>
            </a:prstGeom>
            <a:solidFill>
              <a:srgbClr val="1CABE2">
                <a:alpha val="100000"/>
              </a:srgbClr>
            </a:solidFill>
          </p:spPr>
          <p:txBody>
            <a:bodyPr/>
            <a:lstStyle/>
            <a:p/>
          </p:txBody>
        </p:sp>
        <p:sp>
          <p:nvSpPr>
            <p:cNvPr id="63" name="rc63"/>
            <p:cNvSpPr/>
            <p:nvPr/>
          </p:nvSpPr>
          <p:spPr>
            <a:xfrm>
              <a:off x="6563979" y="3322226"/>
              <a:ext cx="249522" cy="780470"/>
            </a:xfrm>
            <a:prstGeom prst="rect">
              <a:avLst/>
            </a:prstGeom>
            <a:solidFill>
              <a:srgbClr val="80BD41">
                <a:alpha val="100000"/>
              </a:srgbClr>
            </a:solidFill>
          </p:spPr>
          <p:txBody>
            <a:bodyPr/>
            <a:lstStyle/>
            <a:p/>
          </p:txBody>
        </p:sp>
        <p:sp>
          <p:nvSpPr>
            <p:cNvPr id="64" name="rc64"/>
            <p:cNvSpPr/>
            <p:nvPr/>
          </p:nvSpPr>
          <p:spPr>
            <a:xfrm>
              <a:off x="6563979" y="2987749"/>
              <a:ext cx="249522" cy="334477"/>
            </a:xfrm>
            <a:prstGeom prst="rect">
              <a:avLst/>
            </a:prstGeom>
            <a:solidFill>
              <a:srgbClr val="1CABE2">
                <a:alpha val="100000"/>
              </a:srgbClr>
            </a:solidFill>
          </p:spPr>
          <p:txBody>
            <a:bodyPr/>
            <a:lstStyle/>
            <a:p/>
          </p:txBody>
        </p:sp>
        <p:sp>
          <p:nvSpPr>
            <p:cNvPr id="65" name="rc65"/>
            <p:cNvSpPr/>
            <p:nvPr/>
          </p:nvSpPr>
          <p:spPr>
            <a:xfrm>
              <a:off x="6841227" y="3361160"/>
              <a:ext cx="249522" cy="741536"/>
            </a:xfrm>
            <a:prstGeom prst="rect">
              <a:avLst/>
            </a:prstGeom>
            <a:solidFill>
              <a:srgbClr val="80BD41">
                <a:alpha val="100000"/>
              </a:srgbClr>
            </a:solidFill>
          </p:spPr>
          <p:txBody>
            <a:bodyPr/>
            <a:lstStyle/>
            <a:p/>
          </p:txBody>
        </p:sp>
        <p:sp>
          <p:nvSpPr>
            <p:cNvPr id="66" name="rc66"/>
            <p:cNvSpPr/>
            <p:nvPr/>
          </p:nvSpPr>
          <p:spPr>
            <a:xfrm>
              <a:off x="6841227" y="2995920"/>
              <a:ext cx="249522" cy="365240"/>
            </a:xfrm>
            <a:prstGeom prst="rect">
              <a:avLst/>
            </a:prstGeom>
            <a:solidFill>
              <a:srgbClr val="1CABE2">
                <a:alpha val="100000"/>
              </a:srgbClr>
            </a:solidFill>
          </p:spPr>
          <p:txBody>
            <a:bodyPr/>
            <a:lstStyle/>
            <a:p/>
          </p:txBody>
        </p:sp>
        <p:sp>
          <p:nvSpPr>
            <p:cNvPr id="67" name="rc67"/>
            <p:cNvSpPr/>
            <p:nvPr/>
          </p:nvSpPr>
          <p:spPr>
            <a:xfrm>
              <a:off x="7118474" y="3321402"/>
              <a:ext cx="249522" cy="781294"/>
            </a:xfrm>
            <a:prstGeom prst="rect">
              <a:avLst/>
            </a:prstGeom>
            <a:solidFill>
              <a:srgbClr val="80BD41">
                <a:alpha val="100000"/>
              </a:srgbClr>
            </a:solidFill>
          </p:spPr>
          <p:txBody>
            <a:bodyPr/>
            <a:lstStyle/>
            <a:p/>
          </p:txBody>
        </p:sp>
        <p:sp>
          <p:nvSpPr>
            <p:cNvPr id="68" name="rc68"/>
            <p:cNvSpPr/>
            <p:nvPr/>
          </p:nvSpPr>
          <p:spPr>
            <a:xfrm>
              <a:off x="7118474" y="3002237"/>
              <a:ext cx="249522" cy="319164"/>
            </a:xfrm>
            <a:prstGeom prst="rect">
              <a:avLst/>
            </a:prstGeom>
            <a:solidFill>
              <a:srgbClr val="1CABE2">
                <a:alpha val="100000"/>
              </a:srgbClr>
            </a:solidFill>
          </p:spPr>
          <p:txBody>
            <a:bodyPr/>
            <a:lstStyle/>
            <a:p/>
          </p:txBody>
        </p:sp>
        <p:sp>
          <p:nvSpPr>
            <p:cNvPr id="69" name="rc69"/>
            <p:cNvSpPr/>
            <p:nvPr/>
          </p:nvSpPr>
          <p:spPr>
            <a:xfrm>
              <a:off x="7395722" y="3303961"/>
              <a:ext cx="249522" cy="798736"/>
            </a:xfrm>
            <a:prstGeom prst="rect">
              <a:avLst/>
            </a:prstGeom>
            <a:solidFill>
              <a:srgbClr val="80BD41">
                <a:alpha val="100000"/>
              </a:srgbClr>
            </a:solidFill>
          </p:spPr>
          <p:txBody>
            <a:bodyPr/>
            <a:lstStyle/>
            <a:p/>
          </p:txBody>
        </p:sp>
        <p:sp>
          <p:nvSpPr>
            <p:cNvPr id="70" name="rc70"/>
            <p:cNvSpPr/>
            <p:nvPr/>
          </p:nvSpPr>
          <p:spPr>
            <a:xfrm>
              <a:off x="7395722" y="3008555"/>
              <a:ext cx="249522" cy="295406"/>
            </a:xfrm>
            <a:prstGeom prst="rect">
              <a:avLst/>
            </a:prstGeom>
            <a:solidFill>
              <a:srgbClr val="1CABE2">
                <a:alpha val="100000"/>
              </a:srgbClr>
            </a:solidFill>
          </p:spPr>
          <p:txBody>
            <a:bodyPr/>
            <a:lstStyle/>
            <a:p/>
          </p:txBody>
        </p:sp>
        <p:sp>
          <p:nvSpPr>
            <p:cNvPr id="71" name="rc71"/>
            <p:cNvSpPr/>
            <p:nvPr/>
          </p:nvSpPr>
          <p:spPr>
            <a:xfrm>
              <a:off x="7672970" y="3275189"/>
              <a:ext cx="249522" cy="827507"/>
            </a:xfrm>
            <a:prstGeom prst="rect">
              <a:avLst/>
            </a:prstGeom>
            <a:solidFill>
              <a:srgbClr val="80BD41">
                <a:alpha val="100000"/>
              </a:srgbClr>
            </a:solidFill>
          </p:spPr>
          <p:txBody>
            <a:bodyPr/>
            <a:lstStyle/>
            <a:p/>
          </p:txBody>
        </p:sp>
        <p:sp>
          <p:nvSpPr>
            <p:cNvPr id="72" name="rc72"/>
            <p:cNvSpPr/>
            <p:nvPr/>
          </p:nvSpPr>
          <p:spPr>
            <a:xfrm>
              <a:off x="7672970" y="3013842"/>
              <a:ext cx="249522" cy="261347"/>
            </a:xfrm>
            <a:prstGeom prst="rect">
              <a:avLst/>
            </a:prstGeom>
            <a:solidFill>
              <a:srgbClr val="1CABE2">
                <a:alpha val="100000"/>
              </a:srgbClr>
            </a:solidFill>
          </p:spPr>
          <p:txBody>
            <a:bodyPr/>
            <a:lstStyle/>
            <a:p/>
          </p:txBody>
        </p:sp>
        <p:sp>
          <p:nvSpPr>
            <p:cNvPr id="73" name="rc73"/>
            <p:cNvSpPr/>
            <p:nvPr/>
          </p:nvSpPr>
          <p:spPr>
            <a:xfrm>
              <a:off x="7950217" y="3276288"/>
              <a:ext cx="249522" cy="826408"/>
            </a:xfrm>
            <a:prstGeom prst="rect">
              <a:avLst/>
            </a:prstGeom>
            <a:solidFill>
              <a:srgbClr val="80BD41">
                <a:alpha val="100000"/>
              </a:srgbClr>
            </a:solidFill>
          </p:spPr>
          <p:txBody>
            <a:bodyPr/>
            <a:lstStyle/>
            <a:p/>
          </p:txBody>
        </p:sp>
        <p:sp>
          <p:nvSpPr>
            <p:cNvPr id="74" name="rc74"/>
            <p:cNvSpPr/>
            <p:nvPr/>
          </p:nvSpPr>
          <p:spPr>
            <a:xfrm>
              <a:off x="7950217" y="3015284"/>
              <a:ext cx="249522" cy="261003"/>
            </a:xfrm>
            <a:prstGeom prst="rect">
              <a:avLst/>
            </a:prstGeom>
            <a:solidFill>
              <a:srgbClr val="1CABE2">
                <a:alpha val="100000"/>
              </a:srgbClr>
            </a:solidFill>
          </p:spPr>
          <p:txBody>
            <a:bodyPr/>
            <a:lstStyle/>
            <a:p/>
          </p:txBody>
        </p:sp>
        <p:sp>
          <p:nvSpPr>
            <p:cNvPr id="75" name="pl75"/>
            <p:cNvSpPr/>
            <p:nvPr/>
          </p:nvSpPr>
          <p:spPr>
            <a:xfrm>
              <a:off x="1421035" y="1555016"/>
              <a:ext cx="6653943" cy="839576"/>
            </a:xfrm>
            <a:custGeom>
              <a:avLst/>
              <a:pathLst>
                <a:path w="6653943" h="839576">
                  <a:moveTo>
                    <a:pt x="0" y="144754"/>
                  </a:moveTo>
                  <a:lnTo>
                    <a:pt x="277247" y="839576"/>
                  </a:lnTo>
                  <a:lnTo>
                    <a:pt x="554495" y="694822"/>
                  </a:lnTo>
                  <a:lnTo>
                    <a:pt x="831742" y="463214"/>
                  </a:lnTo>
                  <a:lnTo>
                    <a:pt x="1108990" y="636920"/>
                  </a:lnTo>
                  <a:lnTo>
                    <a:pt x="1386238" y="579018"/>
                  </a:lnTo>
                  <a:lnTo>
                    <a:pt x="1663485" y="579018"/>
                  </a:lnTo>
                  <a:lnTo>
                    <a:pt x="1940733" y="839576"/>
                  </a:lnTo>
                  <a:lnTo>
                    <a:pt x="2217981" y="434263"/>
                  </a:lnTo>
                  <a:lnTo>
                    <a:pt x="2495228" y="347411"/>
                  </a:lnTo>
                  <a:lnTo>
                    <a:pt x="2772476" y="202656"/>
                  </a:lnTo>
                  <a:lnTo>
                    <a:pt x="3049724" y="173705"/>
                  </a:lnTo>
                  <a:lnTo>
                    <a:pt x="3326971" y="115803"/>
                  </a:lnTo>
                  <a:lnTo>
                    <a:pt x="3604219" y="115803"/>
                  </a:lnTo>
                  <a:lnTo>
                    <a:pt x="3881467" y="0"/>
                  </a:lnTo>
                  <a:lnTo>
                    <a:pt x="4158714" y="28950"/>
                  </a:lnTo>
                  <a:lnTo>
                    <a:pt x="4435962" y="144754"/>
                  </a:lnTo>
                  <a:lnTo>
                    <a:pt x="4713210" y="144754"/>
                  </a:lnTo>
                  <a:lnTo>
                    <a:pt x="4990457" y="260558"/>
                  </a:lnTo>
                  <a:lnTo>
                    <a:pt x="5267705" y="521116"/>
                  </a:lnTo>
                  <a:lnTo>
                    <a:pt x="5544953" y="607969"/>
                  </a:lnTo>
                  <a:lnTo>
                    <a:pt x="5822200" y="492165"/>
                  </a:lnTo>
                  <a:lnTo>
                    <a:pt x="6099448" y="434263"/>
                  </a:lnTo>
                  <a:lnTo>
                    <a:pt x="6376696" y="347411"/>
                  </a:lnTo>
                  <a:lnTo>
                    <a:pt x="6653943" y="347411"/>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7" name="tx77"/>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78" name="tx78"/>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9" name="tx79"/>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1" name="tx81"/>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2" name="tx82"/>
            <p:cNvSpPr/>
            <p:nvPr/>
          </p:nvSpPr>
          <p:spPr>
            <a:xfrm>
              <a:off x="7182946"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3" name="tx83"/>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4" name="tx84"/>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5" name="tx85"/>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6" name="tx86"/>
            <p:cNvSpPr/>
            <p:nvPr/>
          </p:nvSpPr>
          <p:spPr>
            <a:xfrm>
              <a:off x="1303481" y="28086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168.7</a:t>
              </a:r>
            </a:p>
          </p:txBody>
        </p:sp>
        <p:sp>
          <p:nvSpPr>
            <p:cNvPr id="87" name="tx87"/>
            <p:cNvSpPr/>
            <p:nvPr/>
          </p:nvSpPr>
          <p:spPr>
            <a:xfrm>
              <a:off x="2689720" y="28632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160.7</a:t>
              </a:r>
            </a:p>
          </p:txBody>
        </p:sp>
        <p:sp>
          <p:nvSpPr>
            <p:cNvPr id="88" name="tx88"/>
            <p:cNvSpPr/>
            <p:nvPr/>
          </p:nvSpPr>
          <p:spPr>
            <a:xfrm>
              <a:off x="4075958" y="28331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165.1</a:t>
              </a:r>
            </a:p>
          </p:txBody>
        </p:sp>
        <p:sp>
          <p:nvSpPr>
            <p:cNvPr id="89" name="tx89"/>
            <p:cNvSpPr/>
            <p:nvPr/>
          </p:nvSpPr>
          <p:spPr>
            <a:xfrm>
              <a:off x="5462196" y="28418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163.8</a:t>
              </a:r>
            </a:p>
          </p:txBody>
        </p:sp>
        <p:sp>
          <p:nvSpPr>
            <p:cNvPr id="90" name="tx90"/>
            <p:cNvSpPr/>
            <p:nvPr/>
          </p:nvSpPr>
          <p:spPr>
            <a:xfrm>
              <a:off x="6571187" y="28517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162.4</a:t>
              </a:r>
            </a:p>
          </p:txBody>
        </p:sp>
        <p:sp>
          <p:nvSpPr>
            <p:cNvPr id="91" name="tx91"/>
            <p:cNvSpPr/>
            <p:nvPr/>
          </p:nvSpPr>
          <p:spPr>
            <a:xfrm>
              <a:off x="6848435" y="28599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161.2</a:t>
              </a:r>
            </a:p>
          </p:txBody>
        </p:sp>
        <p:sp>
          <p:nvSpPr>
            <p:cNvPr id="92" name="tx92"/>
            <p:cNvSpPr/>
            <p:nvPr/>
          </p:nvSpPr>
          <p:spPr>
            <a:xfrm>
              <a:off x="7125682" y="28662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160.3</a:t>
              </a:r>
            </a:p>
          </p:txBody>
        </p:sp>
        <p:sp>
          <p:nvSpPr>
            <p:cNvPr id="93" name="tx93"/>
            <p:cNvSpPr/>
            <p:nvPr/>
          </p:nvSpPr>
          <p:spPr>
            <a:xfrm>
              <a:off x="7402930" y="28725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159.3</a:t>
              </a:r>
            </a:p>
          </p:txBody>
        </p:sp>
        <p:sp>
          <p:nvSpPr>
            <p:cNvPr id="94" name="tx94"/>
            <p:cNvSpPr/>
            <p:nvPr/>
          </p:nvSpPr>
          <p:spPr>
            <a:xfrm>
              <a:off x="7680178" y="28779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158.6</a:t>
              </a:r>
            </a:p>
          </p:txBody>
        </p:sp>
        <p:sp>
          <p:nvSpPr>
            <p:cNvPr id="95" name="tx95"/>
            <p:cNvSpPr/>
            <p:nvPr/>
          </p:nvSpPr>
          <p:spPr>
            <a:xfrm>
              <a:off x="7957425" y="28793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158.3</a:t>
              </a:r>
            </a:p>
          </p:txBody>
        </p:sp>
        <p:sp>
          <p:nvSpPr>
            <p:cNvPr id="96" name="pl96"/>
            <p:cNvSpPr/>
            <p:nvPr/>
          </p:nvSpPr>
          <p:spPr>
            <a:xfrm>
              <a:off x="1421035"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207605"/>
              <a:ext cx="0" cy="839576"/>
            </a:xfrm>
            <a:custGeom>
              <a:avLst/>
              <a:pathLst>
                <a:path w="0" h="839576">
                  <a:moveTo>
                    <a:pt x="0" y="83957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42658" y="358704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a:t>
              </a:r>
            </a:p>
          </p:txBody>
        </p:sp>
        <p:sp>
          <p:nvSpPr>
            <p:cNvPr id="107" name="tx107"/>
            <p:cNvSpPr/>
            <p:nvPr/>
          </p:nvSpPr>
          <p:spPr>
            <a:xfrm>
              <a:off x="1329607" y="30080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28.7</a:t>
              </a:r>
            </a:p>
          </p:txBody>
        </p:sp>
        <p:sp>
          <p:nvSpPr>
            <p:cNvPr id="108" name="tx108"/>
            <p:cNvSpPr/>
            <p:nvPr/>
          </p:nvSpPr>
          <p:spPr>
            <a:xfrm>
              <a:off x="2689720" y="36924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109.3</a:t>
              </a:r>
            </a:p>
          </p:txBody>
        </p:sp>
        <p:sp>
          <p:nvSpPr>
            <p:cNvPr id="109" name="tx109"/>
            <p:cNvSpPr/>
            <p:nvPr/>
          </p:nvSpPr>
          <p:spPr>
            <a:xfrm>
              <a:off x="2715845" y="31407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51.4</a:t>
              </a:r>
            </a:p>
          </p:txBody>
        </p:sp>
        <p:sp>
          <p:nvSpPr>
            <p:cNvPr id="110" name="tx110"/>
            <p:cNvSpPr/>
            <p:nvPr/>
          </p:nvSpPr>
          <p:spPr>
            <a:xfrm>
              <a:off x="4075958" y="36084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133.7</a:t>
              </a:r>
            </a:p>
          </p:txBody>
        </p:sp>
        <p:sp>
          <p:nvSpPr>
            <p:cNvPr id="111" name="tx111"/>
            <p:cNvSpPr/>
            <p:nvPr/>
          </p:nvSpPr>
          <p:spPr>
            <a:xfrm>
              <a:off x="4102084" y="30416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a:t>
              </a:r>
            </a:p>
          </p:txBody>
        </p:sp>
        <p:sp>
          <p:nvSpPr>
            <p:cNvPr id="112" name="tx112"/>
            <p:cNvSpPr/>
            <p:nvPr/>
          </p:nvSpPr>
          <p:spPr>
            <a:xfrm>
              <a:off x="5462196" y="35783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142.5</a:t>
              </a:r>
            </a:p>
          </p:txBody>
        </p:sp>
        <p:sp>
          <p:nvSpPr>
            <p:cNvPr id="113" name="tx113"/>
            <p:cNvSpPr/>
            <p:nvPr/>
          </p:nvSpPr>
          <p:spPr>
            <a:xfrm>
              <a:off x="5488322" y="30158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21.3</a:t>
              </a:r>
            </a:p>
          </p:txBody>
        </p:sp>
        <p:sp>
          <p:nvSpPr>
            <p:cNvPr id="114" name="tx114"/>
            <p:cNvSpPr/>
            <p:nvPr/>
          </p:nvSpPr>
          <p:spPr>
            <a:xfrm>
              <a:off x="6571187" y="36773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113.7</a:t>
              </a:r>
            </a:p>
          </p:txBody>
        </p:sp>
        <p:sp>
          <p:nvSpPr>
            <p:cNvPr id="115" name="tx115"/>
            <p:cNvSpPr/>
            <p:nvPr/>
          </p:nvSpPr>
          <p:spPr>
            <a:xfrm>
              <a:off x="6597312" y="31199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48.7</a:t>
              </a:r>
            </a:p>
          </p:txBody>
        </p:sp>
        <p:sp>
          <p:nvSpPr>
            <p:cNvPr id="116" name="tx116"/>
            <p:cNvSpPr/>
            <p:nvPr/>
          </p:nvSpPr>
          <p:spPr>
            <a:xfrm>
              <a:off x="6887611" y="369688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a:t>
              </a:r>
            </a:p>
          </p:txBody>
        </p:sp>
        <p:sp>
          <p:nvSpPr>
            <p:cNvPr id="117" name="tx117"/>
            <p:cNvSpPr/>
            <p:nvPr/>
          </p:nvSpPr>
          <p:spPr>
            <a:xfrm>
              <a:off x="6874560" y="31434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53.2</a:t>
              </a:r>
            </a:p>
          </p:txBody>
        </p:sp>
        <p:sp>
          <p:nvSpPr>
            <p:cNvPr id="118" name="tx118"/>
            <p:cNvSpPr/>
            <p:nvPr/>
          </p:nvSpPr>
          <p:spPr>
            <a:xfrm>
              <a:off x="7125682" y="36769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113.8</a:t>
              </a:r>
            </a:p>
          </p:txBody>
        </p:sp>
        <p:sp>
          <p:nvSpPr>
            <p:cNvPr id="119" name="tx119"/>
            <p:cNvSpPr/>
            <p:nvPr/>
          </p:nvSpPr>
          <p:spPr>
            <a:xfrm>
              <a:off x="7151808" y="31267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46.5</a:t>
              </a:r>
            </a:p>
          </p:txBody>
        </p:sp>
        <p:sp>
          <p:nvSpPr>
            <p:cNvPr id="120" name="tx120"/>
            <p:cNvSpPr/>
            <p:nvPr/>
          </p:nvSpPr>
          <p:spPr>
            <a:xfrm>
              <a:off x="7402930" y="36682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116.3</a:t>
              </a:r>
            </a:p>
          </p:txBody>
        </p:sp>
        <p:sp>
          <p:nvSpPr>
            <p:cNvPr id="121" name="tx121"/>
            <p:cNvSpPr/>
            <p:nvPr/>
          </p:nvSpPr>
          <p:spPr>
            <a:xfrm>
              <a:off x="7468232" y="3121164"/>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22" name="tx122"/>
            <p:cNvSpPr/>
            <p:nvPr/>
          </p:nvSpPr>
          <p:spPr>
            <a:xfrm>
              <a:off x="7680178" y="36538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120.5</a:t>
              </a:r>
            </a:p>
          </p:txBody>
        </p:sp>
        <p:sp>
          <p:nvSpPr>
            <p:cNvPr id="123" name="tx123"/>
            <p:cNvSpPr/>
            <p:nvPr/>
          </p:nvSpPr>
          <p:spPr>
            <a:xfrm>
              <a:off x="7706303" y="31094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38.1</a:t>
              </a:r>
            </a:p>
          </p:txBody>
        </p:sp>
        <p:sp>
          <p:nvSpPr>
            <p:cNvPr id="124" name="tx124"/>
            <p:cNvSpPr/>
            <p:nvPr/>
          </p:nvSpPr>
          <p:spPr>
            <a:xfrm>
              <a:off x="7957425" y="36543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120.3</a:t>
              </a:r>
            </a:p>
          </p:txBody>
        </p:sp>
        <p:sp>
          <p:nvSpPr>
            <p:cNvPr id="125" name="tx125"/>
            <p:cNvSpPr/>
            <p:nvPr/>
          </p:nvSpPr>
          <p:spPr>
            <a:xfrm>
              <a:off x="8022728" y="3110692"/>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26" name="tx126"/>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655386" y="336391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26772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9" name="tx129"/>
            <p:cNvSpPr/>
            <p:nvPr/>
          </p:nvSpPr>
          <p:spPr>
            <a:xfrm>
              <a:off x="655386" y="1990500"/>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0" name="tx130"/>
            <p:cNvSpPr/>
            <p:nvPr/>
          </p:nvSpPr>
          <p:spPr>
            <a:xfrm>
              <a:off x="655386" y="130389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1" name="tx131"/>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7" name="tx147"/>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0" name="rc150"/>
            <p:cNvSpPr/>
            <p:nvPr/>
          </p:nvSpPr>
          <p:spPr>
            <a:xfrm>
              <a:off x="4056806" y="5010059"/>
              <a:ext cx="201456" cy="201456"/>
            </a:xfrm>
            <a:prstGeom prst="rect">
              <a:avLst/>
            </a:prstGeom>
            <a:solidFill>
              <a:srgbClr val="1CABE2">
                <a:alpha val="100000"/>
              </a:srgbClr>
            </a:solidFill>
          </p:spPr>
          <p:txBody>
            <a:bodyPr/>
            <a:lstStyle/>
            <a:p/>
          </p:txBody>
        </p:sp>
        <p:sp>
          <p:nvSpPr>
            <p:cNvPr id="151" name="rc151"/>
            <p:cNvSpPr/>
            <p:nvPr/>
          </p:nvSpPr>
          <p:spPr>
            <a:xfrm>
              <a:off x="6014964" y="5010059"/>
              <a:ext cx="201456" cy="201456"/>
            </a:xfrm>
            <a:prstGeom prst="rect">
              <a:avLst/>
            </a:prstGeom>
            <a:solidFill>
              <a:srgbClr val="80BD41">
                <a:alpha val="100000"/>
              </a:srgbClr>
            </a:solidFill>
          </p:spPr>
          <p:txBody>
            <a:bodyPr/>
            <a:lstStyle/>
            <a:p/>
          </p:txBody>
        </p:sp>
        <p:sp>
          <p:nvSpPr>
            <p:cNvPr id="152" name="tx152"/>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3" name="tx153"/>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5" name="tx155"/>
            <p:cNvSpPr/>
            <p:nvPr/>
          </p:nvSpPr>
          <p:spPr>
            <a:xfrm>
              <a:off x="951100" y="661760"/>
              <a:ext cx="125836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Laos, 2000-2024</a:t>
              </a:r>
            </a:p>
          </p:txBody>
        </p:sp>
        <p:sp>
          <p:nvSpPr>
            <p:cNvPr id="156" name="pl156"/>
            <p:cNvSpPr/>
            <p:nvPr/>
          </p:nvSpPr>
          <p:spPr>
            <a:xfrm>
              <a:off x="230851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33300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35749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38198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332076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534525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36974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89059"/>
              <a:ext cx="4602068" cy="167191"/>
            </a:xfrm>
            <a:prstGeom prst="rect">
              <a:avLst/>
            </a:prstGeom>
            <a:solidFill>
              <a:srgbClr val="80BD41">
                <a:alpha val="100000"/>
              </a:srgbClr>
            </a:solidFill>
          </p:spPr>
          <p:txBody>
            <a:bodyPr/>
            <a:lstStyle/>
            <a:p/>
          </p:txBody>
        </p:sp>
        <p:sp>
          <p:nvSpPr>
            <p:cNvPr id="168" name="rc168"/>
            <p:cNvSpPr/>
            <p:nvPr/>
          </p:nvSpPr>
          <p:spPr>
            <a:xfrm>
              <a:off x="5898342" y="5889059"/>
              <a:ext cx="1972257" cy="167191"/>
            </a:xfrm>
            <a:prstGeom prst="rect">
              <a:avLst/>
            </a:prstGeom>
            <a:solidFill>
              <a:srgbClr val="1CABE2">
                <a:alpha val="100000"/>
              </a:srgbClr>
            </a:solidFill>
          </p:spPr>
          <p:txBody>
            <a:bodyPr/>
            <a:lstStyle/>
            <a:p/>
          </p:txBody>
        </p:sp>
        <p:sp>
          <p:nvSpPr>
            <p:cNvPr id="169" name="rc169"/>
            <p:cNvSpPr/>
            <p:nvPr/>
          </p:nvSpPr>
          <p:spPr>
            <a:xfrm>
              <a:off x="1296273" y="5680069"/>
              <a:ext cx="4879423" cy="167191"/>
            </a:xfrm>
            <a:prstGeom prst="rect">
              <a:avLst/>
            </a:prstGeom>
            <a:solidFill>
              <a:srgbClr val="80BD41">
                <a:alpha val="100000"/>
              </a:srgbClr>
            </a:solidFill>
          </p:spPr>
          <p:txBody>
            <a:bodyPr/>
            <a:lstStyle/>
            <a:p/>
          </p:txBody>
        </p:sp>
        <p:sp>
          <p:nvSpPr>
            <p:cNvPr id="170" name="rc170"/>
            <p:cNvSpPr/>
            <p:nvPr/>
          </p:nvSpPr>
          <p:spPr>
            <a:xfrm>
              <a:off x="6175697" y="5680069"/>
              <a:ext cx="1541040" cy="167191"/>
            </a:xfrm>
            <a:prstGeom prst="rect">
              <a:avLst/>
            </a:prstGeom>
            <a:solidFill>
              <a:srgbClr val="1CABE2">
                <a:alpha val="100000"/>
              </a:srgbClr>
            </a:solidFill>
          </p:spPr>
          <p:txBody>
            <a:bodyPr/>
            <a:lstStyle/>
            <a:p/>
          </p:txBody>
        </p:sp>
        <p:sp>
          <p:nvSpPr>
            <p:cNvPr id="171" name="rc171"/>
            <p:cNvSpPr/>
            <p:nvPr/>
          </p:nvSpPr>
          <p:spPr>
            <a:xfrm>
              <a:off x="1296273" y="5471080"/>
              <a:ext cx="4872944" cy="167191"/>
            </a:xfrm>
            <a:prstGeom prst="rect">
              <a:avLst/>
            </a:prstGeom>
            <a:solidFill>
              <a:srgbClr val="80BD41">
                <a:alpha val="100000"/>
              </a:srgbClr>
            </a:solidFill>
          </p:spPr>
          <p:txBody>
            <a:bodyPr/>
            <a:lstStyle/>
            <a:p/>
          </p:txBody>
        </p:sp>
        <p:sp>
          <p:nvSpPr>
            <p:cNvPr id="172" name="rc172"/>
            <p:cNvSpPr/>
            <p:nvPr/>
          </p:nvSpPr>
          <p:spPr>
            <a:xfrm>
              <a:off x="6169218" y="5471080"/>
              <a:ext cx="1539016" cy="167191"/>
            </a:xfrm>
            <a:prstGeom prst="rect">
              <a:avLst/>
            </a:prstGeom>
            <a:solidFill>
              <a:srgbClr val="1CABE2">
                <a:alpha val="100000"/>
              </a:srgbClr>
            </a:solidFill>
          </p:spPr>
          <p:txBody>
            <a:bodyPr/>
            <a:lstStyle/>
            <a:p/>
          </p:txBody>
        </p:sp>
        <p:sp>
          <p:nvSpPr>
            <p:cNvPr id="173" name="tx173"/>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162.4</a:t>
              </a:r>
            </a:p>
          </p:txBody>
        </p:sp>
        <p:sp>
          <p:nvSpPr>
            <p:cNvPr id="174" name="tx174"/>
            <p:cNvSpPr/>
            <p:nvPr/>
          </p:nvSpPr>
          <p:spPr>
            <a:xfrm>
              <a:off x="7892654"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158.6</a:t>
              </a:r>
            </a:p>
          </p:txBody>
        </p:sp>
        <p:sp>
          <p:nvSpPr>
            <p:cNvPr id="175" name="tx175"/>
            <p:cNvSpPr/>
            <p:nvPr/>
          </p:nvSpPr>
          <p:spPr>
            <a:xfrm>
              <a:off x="7883726"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158.3</a:t>
              </a:r>
            </a:p>
          </p:txBody>
        </p:sp>
        <p:sp>
          <p:nvSpPr>
            <p:cNvPr id="176" name="tx176"/>
            <p:cNvSpPr/>
            <p:nvPr/>
          </p:nvSpPr>
          <p:spPr>
            <a:xfrm>
              <a:off x="3461669"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113.7</a:t>
              </a:r>
            </a:p>
          </p:txBody>
        </p:sp>
        <p:sp>
          <p:nvSpPr>
            <p:cNvPr id="177" name="tx177"/>
            <p:cNvSpPr/>
            <p:nvPr/>
          </p:nvSpPr>
          <p:spPr>
            <a:xfrm>
              <a:off x="677897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48.7</a:t>
              </a:r>
            </a:p>
          </p:txBody>
        </p:sp>
        <p:sp>
          <p:nvSpPr>
            <p:cNvPr id="178" name="tx178"/>
            <p:cNvSpPr/>
            <p:nvPr/>
          </p:nvSpPr>
          <p:spPr>
            <a:xfrm>
              <a:off x="3600346"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120.5</a:t>
              </a:r>
            </a:p>
          </p:txBody>
        </p:sp>
        <p:sp>
          <p:nvSpPr>
            <p:cNvPr id="179" name="tx179"/>
            <p:cNvSpPr/>
            <p:nvPr/>
          </p:nvSpPr>
          <p:spPr>
            <a:xfrm>
              <a:off x="6840723"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38.1</a:t>
              </a:r>
            </a:p>
          </p:txBody>
        </p:sp>
        <p:sp>
          <p:nvSpPr>
            <p:cNvPr id="180" name="tx180"/>
            <p:cNvSpPr/>
            <p:nvPr/>
          </p:nvSpPr>
          <p:spPr>
            <a:xfrm>
              <a:off x="3597107"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120.3</a:t>
              </a:r>
            </a:p>
          </p:txBody>
        </p:sp>
        <p:sp>
          <p:nvSpPr>
            <p:cNvPr id="181" name="tx181"/>
            <p:cNvSpPr/>
            <p:nvPr/>
          </p:nvSpPr>
          <p:spPr>
            <a:xfrm>
              <a:off x="6878437" y="55141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82" name="tx182"/>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324306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7" name="tx187"/>
            <p:cNvSpPr/>
            <p:nvPr/>
          </p:nvSpPr>
          <p:spPr>
            <a:xfrm>
              <a:off x="522870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725319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9" name="tx189"/>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0" name="tx190"/>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(76%) was higher than in 2019 (70%).
The number of children vaccinated with DTP1 increased 6% compared to in 2019.
The number of surviving infants decreased approximately 2% compared to in 2019.
In 2024, more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Laos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494229"/>
              <a:ext cx="3397293" cy="1085669"/>
            </a:xfrm>
            <a:custGeom>
              <a:avLst/>
              <a:pathLst>
                <a:path w="3397293" h="1085669">
                  <a:moveTo>
                    <a:pt x="0" y="914248"/>
                  </a:moveTo>
                  <a:lnTo>
                    <a:pt x="141553" y="885677"/>
                  </a:lnTo>
                  <a:lnTo>
                    <a:pt x="283107" y="857107"/>
                  </a:lnTo>
                  <a:lnTo>
                    <a:pt x="424661" y="971388"/>
                  </a:lnTo>
                  <a:lnTo>
                    <a:pt x="566215" y="1085669"/>
                  </a:lnTo>
                  <a:lnTo>
                    <a:pt x="707769" y="971388"/>
                  </a:lnTo>
                  <a:lnTo>
                    <a:pt x="849323" y="742826"/>
                  </a:lnTo>
                  <a:lnTo>
                    <a:pt x="990877" y="942818"/>
                  </a:lnTo>
                  <a:lnTo>
                    <a:pt x="1132431" y="628545"/>
                  </a:lnTo>
                  <a:lnTo>
                    <a:pt x="1273984" y="457124"/>
                  </a:lnTo>
                  <a:lnTo>
                    <a:pt x="1415538" y="257132"/>
                  </a:lnTo>
                  <a:lnTo>
                    <a:pt x="1557092" y="199991"/>
                  </a:lnTo>
                  <a:lnTo>
                    <a:pt x="1698646" y="171421"/>
                  </a:lnTo>
                  <a:lnTo>
                    <a:pt x="1840200" y="0"/>
                  </a:lnTo>
                  <a:lnTo>
                    <a:pt x="1981754" y="0"/>
                  </a:lnTo>
                  <a:lnTo>
                    <a:pt x="2123308" y="28570"/>
                  </a:lnTo>
                  <a:lnTo>
                    <a:pt x="2264862" y="28570"/>
                  </a:lnTo>
                  <a:lnTo>
                    <a:pt x="2406416" y="142851"/>
                  </a:lnTo>
                  <a:lnTo>
                    <a:pt x="2547969" y="228562"/>
                  </a:lnTo>
                  <a:lnTo>
                    <a:pt x="2689523" y="485694"/>
                  </a:lnTo>
                  <a:lnTo>
                    <a:pt x="2831077" y="628545"/>
                  </a:lnTo>
                  <a:lnTo>
                    <a:pt x="2972631" y="514264"/>
                  </a:lnTo>
                  <a:lnTo>
                    <a:pt x="3114185" y="371413"/>
                  </a:lnTo>
                  <a:lnTo>
                    <a:pt x="3255739" y="257132"/>
                  </a:lnTo>
                  <a:lnTo>
                    <a:pt x="3397293" y="45712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342843"/>
                  </a:moveTo>
                  <a:lnTo>
                    <a:pt x="141553" y="342843"/>
                  </a:lnTo>
                  <a:lnTo>
                    <a:pt x="283107" y="399983"/>
                  </a:lnTo>
                  <a:lnTo>
                    <a:pt x="424661" y="314272"/>
                  </a:lnTo>
                  <a:lnTo>
                    <a:pt x="566215" y="285702"/>
                  </a:lnTo>
                  <a:lnTo>
                    <a:pt x="707769" y="285702"/>
                  </a:lnTo>
                  <a:lnTo>
                    <a:pt x="849323" y="199991"/>
                  </a:lnTo>
                  <a:lnTo>
                    <a:pt x="990877" y="171421"/>
                  </a:lnTo>
                  <a:lnTo>
                    <a:pt x="1132431" y="85710"/>
                  </a:lnTo>
                  <a:lnTo>
                    <a:pt x="1273984" y="28570"/>
                  </a:lnTo>
                  <a:lnTo>
                    <a:pt x="1415538" y="28570"/>
                  </a:lnTo>
                  <a:lnTo>
                    <a:pt x="1557092" y="28570"/>
                  </a:lnTo>
                  <a:lnTo>
                    <a:pt x="1698646" y="0"/>
                  </a:lnTo>
                  <a:lnTo>
                    <a:pt x="1840200" y="57140"/>
                  </a:lnTo>
                  <a:lnTo>
                    <a:pt x="1981754" y="0"/>
                  </a:lnTo>
                  <a:lnTo>
                    <a:pt x="2123308" y="28570"/>
                  </a:lnTo>
                  <a:lnTo>
                    <a:pt x="2264862" y="28570"/>
                  </a:lnTo>
                  <a:lnTo>
                    <a:pt x="2406416" y="28570"/>
                  </a:lnTo>
                  <a:lnTo>
                    <a:pt x="2547969" y="57140"/>
                  </a:lnTo>
                  <a:lnTo>
                    <a:pt x="2689523" y="57140"/>
                  </a:lnTo>
                  <a:lnTo>
                    <a:pt x="2831077" y="114281"/>
                  </a:lnTo>
                  <a:lnTo>
                    <a:pt x="2972631" y="314272"/>
                  </a:lnTo>
                  <a:lnTo>
                    <a:pt x="3114185" y="57140"/>
                  </a:lnTo>
                  <a:lnTo>
                    <a:pt x="3255739" y="199991"/>
                  </a:lnTo>
                  <a:lnTo>
                    <a:pt x="3397293" y="19999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494229"/>
              <a:ext cx="3397293" cy="1085669"/>
            </a:xfrm>
            <a:custGeom>
              <a:avLst/>
              <a:pathLst>
                <a:path w="3397293" h="1085669">
                  <a:moveTo>
                    <a:pt x="0" y="914248"/>
                  </a:moveTo>
                  <a:lnTo>
                    <a:pt x="141553" y="885677"/>
                  </a:lnTo>
                  <a:lnTo>
                    <a:pt x="283107" y="857107"/>
                  </a:lnTo>
                  <a:lnTo>
                    <a:pt x="424661" y="971388"/>
                  </a:lnTo>
                  <a:lnTo>
                    <a:pt x="566215" y="1085669"/>
                  </a:lnTo>
                  <a:lnTo>
                    <a:pt x="707769" y="971388"/>
                  </a:lnTo>
                  <a:lnTo>
                    <a:pt x="849323" y="742826"/>
                  </a:lnTo>
                  <a:lnTo>
                    <a:pt x="990877" y="942818"/>
                  </a:lnTo>
                  <a:lnTo>
                    <a:pt x="1132431" y="628545"/>
                  </a:lnTo>
                  <a:lnTo>
                    <a:pt x="1273984" y="457124"/>
                  </a:lnTo>
                  <a:lnTo>
                    <a:pt x="1415538" y="257132"/>
                  </a:lnTo>
                  <a:lnTo>
                    <a:pt x="1557092" y="199991"/>
                  </a:lnTo>
                  <a:lnTo>
                    <a:pt x="1698646" y="171421"/>
                  </a:lnTo>
                  <a:lnTo>
                    <a:pt x="1840200" y="0"/>
                  </a:lnTo>
                  <a:lnTo>
                    <a:pt x="1981754" y="0"/>
                  </a:lnTo>
                  <a:lnTo>
                    <a:pt x="2123308" y="28570"/>
                  </a:lnTo>
                  <a:lnTo>
                    <a:pt x="2264862" y="28570"/>
                  </a:lnTo>
                  <a:lnTo>
                    <a:pt x="2406416" y="142851"/>
                  </a:lnTo>
                  <a:lnTo>
                    <a:pt x="2547969" y="228562"/>
                  </a:lnTo>
                  <a:lnTo>
                    <a:pt x="2689523" y="485694"/>
                  </a:lnTo>
                  <a:lnTo>
                    <a:pt x="2831077" y="628545"/>
                  </a:lnTo>
                  <a:lnTo>
                    <a:pt x="2972631" y="514264"/>
                  </a:lnTo>
                  <a:lnTo>
                    <a:pt x="3114185" y="371413"/>
                  </a:lnTo>
                  <a:lnTo>
                    <a:pt x="3255739" y="257132"/>
                  </a:lnTo>
                  <a:lnTo>
                    <a:pt x="3397293" y="45712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57082"/>
            </a:xfrm>
            <a:custGeom>
              <a:avLst/>
              <a:pathLst>
                <a:path w="0" h="1457082">
                  <a:moveTo>
                    <a:pt x="0" y="0"/>
                  </a:moveTo>
                  <a:lnTo>
                    <a:pt x="0" y="145708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514223"/>
            </a:xfrm>
            <a:custGeom>
              <a:avLst/>
              <a:pathLst>
                <a:path w="0" h="1514223">
                  <a:moveTo>
                    <a:pt x="0" y="0"/>
                  </a:moveTo>
                  <a:lnTo>
                    <a:pt x="0" y="151422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028529"/>
            </a:xfrm>
            <a:custGeom>
              <a:avLst/>
              <a:pathLst>
                <a:path w="0" h="1028529">
                  <a:moveTo>
                    <a:pt x="0" y="0"/>
                  </a:moveTo>
                  <a:lnTo>
                    <a:pt x="0" y="1028529"/>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999958"/>
            </a:xfrm>
            <a:custGeom>
              <a:avLst/>
              <a:pathLst>
                <a:path w="0" h="999958">
                  <a:moveTo>
                    <a:pt x="0" y="0"/>
                  </a:moveTo>
                  <a:lnTo>
                    <a:pt x="0" y="999958"/>
                  </a:lnTo>
                </a:path>
              </a:pathLst>
            </a:custGeom>
            <a:ln w="13550" cap="flat">
              <a:solidFill>
                <a:srgbClr val="0058AB">
                  <a:alpha val="100000"/>
                </a:srgbClr>
              </a:solidFill>
              <a:prstDash val="dot"/>
              <a:round/>
            </a:ln>
          </p:spPr>
          <p:txBody>
            <a:bodyPr/>
            <a:lstStyle/>
            <a:p/>
          </p:txBody>
        </p:sp>
        <p:sp>
          <p:nvSpPr>
            <p:cNvPr id="32" name="pl32"/>
            <p:cNvSpPr/>
            <p:nvPr/>
          </p:nvSpPr>
          <p:spPr>
            <a:xfrm>
              <a:off x="1120965" y="1494229"/>
              <a:ext cx="3397293" cy="1085669"/>
            </a:xfrm>
            <a:custGeom>
              <a:avLst/>
              <a:pathLst>
                <a:path w="3397293" h="1085669">
                  <a:moveTo>
                    <a:pt x="0" y="914248"/>
                  </a:moveTo>
                  <a:lnTo>
                    <a:pt x="141553" y="885677"/>
                  </a:lnTo>
                  <a:lnTo>
                    <a:pt x="283107" y="857107"/>
                  </a:lnTo>
                  <a:lnTo>
                    <a:pt x="424661" y="971388"/>
                  </a:lnTo>
                  <a:lnTo>
                    <a:pt x="566215" y="1085669"/>
                  </a:lnTo>
                  <a:lnTo>
                    <a:pt x="707769" y="971388"/>
                  </a:lnTo>
                  <a:lnTo>
                    <a:pt x="849323" y="742826"/>
                  </a:lnTo>
                  <a:lnTo>
                    <a:pt x="990877" y="942818"/>
                  </a:lnTo>
                  <a:lnTo>
                    <a:pt x="1132431" y="628545"/>
                  </a:lnTo>
                  <a:lnTo>
                    <a:pt x="1273984" y="457124"/>
                  </a:lnTo>
                  <a:lnTo>
                    <a:pt x="1415538" y="257132"/>
                  </a:lnTo>
                  <a:lnTo>
                    <a:pt x="1557092" y="199991"/>
                  </a:lnTo>
                  <a:lnTo>
                    <a:pt x="1698646" y="171421"/>
                  </a:lnTo>
                  <a:lnTo>
                    <a:pt x="1840200" y="0"/>
                  </a:lnTo>
                  <a:lnTo>
                    <a:pt x="1981754" y="0"/>
                  </a:lnTo>
                  <a:lnTo>
                    <a:pt x="2123308" y="28570"/>
                  </a:lnTo>
                  <a:lnTo>
                    <a:pt x="2264862" y="28570"/>
                  </a:lnTo>
                  <a:lnTo>
                    <a:pt x="2406416" y="142851"/>
                  </a:lnTo>
                  <a:lnTo>
                    <a:pt x="2547969" y="228562"/>
                  </a:lnTo>
                  <a:lnTo>
                    <a:pt x="2689523" y="485694"/>
                  </a:lnTo>
                  <a:lnTo>
                    <a:pt x="2831077" y="628545"/>
                  </a:lnTo>
                  <a:lnTo>
                    <a:pt x="2972631" y="514264"/>
                  </a:lnTo>
                  <a:lnTo>
                    <a:pt x="3114185" y="371413"/>
                  </a:lnTo>
                  <a:lnTo>
                    <a:pt x="3255739" y="257132"/>
                  </a:lnTo>
                  <a:lnTo>
                    <a:pt x="3397293" y="45712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35" name="tx35"/>
            <p:cNvSpPr/>
            <p:nvPr/>
          </p:nvSpPr>
          <p:spPr>
            <a:xfrm>
              <a:off x="2476214"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38" name="tx38"/>
            <p:cNvSpPr/>
            <p:nvPr/>
          </p:nvSpPr>
          <p:spPr>
            <a:xfrm>
              <a:off x="4316414"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3109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9481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9481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5637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883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1911" y="4831778"/>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Laos</a:t>
              </a:r>
            </a:p>
          </p:txBody>
        </p:sp>
        <p:sp>
          <p:nvSpPr>
            <p:cNvPr id="60" name="tx60"/>
            <p:cNvSpPr/>
            <p:nvPr/>
          </p:nvSpPr>
          <p:spPr>
            <a:xfrm>
              <a:off x="272347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5933"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75867" y="472419"/>
              <a:ext cx="228748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Laos, 2000-2024</a:t>
              </a:r>
            </a:p>
          </p:txBody>
        </p:sp>
        <p:sp>
          <p:nvSpPr>
            <p:cNvPr id="63" name="pl63"/>
            <p:cNvSpPr/>
            <p:nvPr/>
          </p:nvSpPr>
          <p:spPr>
            <a:xfrm>
              <a:off x="5267799" y="34905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656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406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156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9906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030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780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531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281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30316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490658"/>
              <a:ext cx="3397293" cy="2374902"/>
            </a:xfrm>
            <a:custGeom>
              <a:avLst/>
              <a:pathLst>
                <a:path w="3397293" h="2374902">
                  <a:moveTo>
                    <a:pt x="0" y="1999917"/>
                  </a:moveTo>
                  <a:lnTo>
                    <a:pt x="141553" y="1937420"/>
                  </a:lnTo>
                  <a:lnTo>
                    <a:pt x="283107" y="1874922"/>
                  </a:lnTo>
                  <a:lnTo>
                    <a:pt x="424661" y="2124912"/>
                  </a:lnTo>
                  <a:lnTo>
                    <a:pt x="566215" y="2374902"/>
                  </a:lnTo>
                  <a:lnTo>
                    <a:pt x="707769" y="2124912"/>
                  </a:lnTo>
                  <a:lnTo>
                    <a:pt x="849323" y="1624933"/>
                  </a:lnTo>
                  <a:lnTo>
                    <a:pt x="990877" y="2062414"/>
                  </a:lnTo>
                  <a:lnTo>
                    <a:pt x="1132431" y="1374943"/>
                  </a:lnTo>
                  <a:lnTo>
                    <a:pt x="1273984" y="999958"/>
                  </a:lnTo>
                  <a:lnTo>
                    <a:pt x="1415538" y="562476"/>
                  </a:lnTo>
                  <a:lnTo>
                    <a:pt x="1557092" y="437481"/>
                  </a:lnTo>
                  <a:lnTo>
                    <a:pt x="1698646" y="374984"/>
                  </a:lnTo>
                  <a:lnTo>
                    <a:pt x="1840200" y="0"/>
                  </a:lnTo>
                  <a:lnTo>
                    <a:pt x="1981754" y="0"/>
                  </a:lnTo>
                  <a:lnTo>
                    <a:pt x="2123308" y="62497"/>
                  </a:lnTo>
                  <a:lnTo>
                    <a:pt x="2264862" y="62497"/>
                  </a:lnTo>
                  <a:lnTo>
                    <a:pt x="2406416" y="312487"/>
                  </a:lnTo>
                  <a:lnTo>
                    <a:pt x="2547969" y="499979"/>
                  </a:lnTo>
                  <a:lnTo>
                    <a:pt x="2689523" y="1062456"/>
                  </a:lnTo>
                  <a:lnTo>
                    <a:pt x="2831077" y="1374943"/>
                  </a:lnTo>
                  <a:lnTo>
                    <a:pt x="2972631" y="1124953"/>
                  </a:lnTo>
                  <a:lnTo>
                    <a:pt x="3114185" y="812466"/>
                  </a:lnTo>
                  <a:lnTo>
                    <a:pt x="3255739" y="562476"/>
                  </a:lnTo>
                  <a:lnTo>
                    <a:pt x="3397293" y="999958"/>
                  </a:lnTo>
                </a:path>
              </a:pathLst>
            </a:custGeom>
            <a:ln w="27101" cap="flat">
              <a:solidFill>
                <a:srgbClr val="0058AB">
                  <a:alpha val="100000"/>
                </a:srgbClr>
              </a:solidFill>
              <a:prstDash val="solid"/>
              <a:round/>
            </a:ln>
          </p:spPr>
          <p:txBody>
            <a:bodyPr/>
            <a:lstStyle/>
            <a:p/>
          </p:txBody>
        </p:sp>
        <p:sp>
          <p:nvSpPr>
            <p:cNvPr id="81" name="pl81"/>
            <p:cNvSpPr/>
            <p:nvPr/>
          </p:nvSpPr>
          <p:spPr>
            <a:xfrm>
              <a:off x="5437664" y="2553114"/>
              <a:ext cx="3397293" cy="874963"/>
            </a:xfrm>
            <a:custGeom>
              <a:avLst/>
              <a:pathLst>
                <a:path w="3397293" h="874963">
                  <a:moveTo>
                    <a:pt x="0" y="874963"/>
                  </a:moveTo>
                  <a:lnTo>
                    <a:pt x="141553" y="874963"/>
                  </a:lnTo>
                  <a:lnTo>
                    <a:pt x="283107" y="874963"/>
                  </a:lnTo>
                  <a:lnTo>
                    <a:pt x="424661" y="749969"/>
                  </a:lnTo>
                  <a:lnTo>
                    <a:pt x="566215" y="624974"/>
                  </a:lnTo>
                  <a:lnTo>
                    <a:pt x="707769" y="562476"/>
                  </a:lnTo>
                  <a:lnTo>
                    <a:pt x="849323" y="499979"/>
                  </a:lnTo>
                  <a:lnTo>
                    <a:pt x="990877" y="499979"/>
                  </a:lnTo>
                  <a:lnTo>
                    <a:pt x="1132431" y="312487"/>
                  </a:lnTo>
                  <a:lnTo>
                    <a:pt x="1273984" y="187492"/>
                  </a:lnTo>
                  <a:lnTo>
                    <a:pt x="1415538" y="187492"/>
                  </a:lnTo>
                  <a:lnTo>
                    <a:pt x="1557092" y="124994"/>
                  </a:lnTo>
                  <a:lnTo>
                    <a:pt x="1698646" y="124994"/>
                  </a:lnTo>
                  <a:lnTo>
                    <a:pt x="1840200" y="187492"/>
                  </a:lnTo>
                  <a:lnTo>
                    <a:pt x="1981754" y="124994"/>
                  </a:lnTo>
                  <a:lnTo>
                    <a:pt x="2123308" y="62497"/>
                  </a:lnTo>
                  <a:lnTo>
                    <a:pt x="2264862" y="0"/>
                  </a:lnTo>
                  <a:lnTo>
                    <a:pt x="2406416" y="0"/>
                  </a:lnTo>
                  <a:lnTo>
                    <a:pt x="2547969" y="0"/>
                  </a:lnTo>
                  <a:lnTo>
                    <a:pt x="2689523" y="0"/>
                  </a:lnTo>
                  <a:lnTo>
                    <a:pt x="2831077" y="187492"/>
                  </a:lnTo>
                  <a:lnTo>
                    <a:pt x="2972631" y="249989"/>
                  </a:lnTo>
                  <a:lnTo>
                    <a:pt x="3114185" y="62497"/>
                  </a:lnTo>
                  <a:lnTo>
                    <a:pt x="3255739" y="124994"/>
                  </a:lnTo>
                  <a:lnTo>
                    <a:pt x="3397293" y="62497"/>
                  </a:lnTo>
                </a:path>
              </a:pathLst>
            </a:custGeom>
            <a:ln w="27101" cap="flat">
              <a:solidFill>
                <a:srgbClr val="80BD41">
                  <a:alpha val="100000"/>
                </a:srgbClr>
              </a:solidFill>
              <a:prstDash val="solid"/>
              <a:round/>
            </a:ln>
          </p:spPr>
          <p:txBody>
            <a:bodyPr/>
            <a:lstStyle/>
            <a:p/>
          </p:txBody>
        </p:sp>
        <p:sp>
          <p:nvSpPr>
            <p:cNvPr id="82" name="pl82"/>
            <p:cNvSpPr/>
            <p:nvPr/>
          </p:nvSpPr>
          <p:spPr>
            <a:xfrm>
              <a:off x="5437664" y="2428120"/>
              <a:ext cx="3397293" cy="874963"/>
            </a:xfrm>
            <a:custGeom>
              <a:avLst/>
              <a:pathLst>
                <a:path w="3397293" h="874963">
                  <a:moveTo>
                    <a:pt x="0" y="749969"/>
                  </a:moveTo>
                  <a:lnTo>
                    <a:pt x="141553" y="749969"/>
                  </a:lnTo>
                  <a:lnTo>
                    <a:pt x="283107" y="874963"/>
                  </a:lnTo>
                  <a:lnTo>
                    <a:pt x="424661" y="687471"/>
                  </a:lnTo>
                  <a:lnTo>
                    <a:pt x="566215" y="624974"/>
                  </a:lnTo>
                  <a:lnTo>
                    <a:pt x="707769" y="624974"/>
                  </a:lnTo>
                  <a:lnTo>
                    <a:pt x="849323" y="437481"/>
                  </a:lnTo>
                  <a:lnTo>
                    <a:pt x="990877" y="374984"/>
                  </a:lnTo>
                  <a:lnTo>
                    <a:pt x="1132431" y="187492"/>
                  </a:lnTo>
                  <a:lnTo>
                    <a:pt x="1273984" y="62497"/>
                  </a:lnTo>
                  <a:lnTo>
                    <a:pt x="1415538" y="62497"/>
                  </a:lnTo>
                  <a:lnTo>
                    <a:pt x="1557092" y="62497"/>
                  </a:lnTo>
                  <a:lnTo>
                    <a:pt x="1698646" y="0"/>
                  </a:lnTo>
                  <a:lnTo>
                    <a:pt x="1840200" y="124994"/>
                  </a:lnTo>
                  <a:lnTo>
                    <a:pt x="1981754" y="0"/>
                  </a:lnTo>
                  <a:lnTo>
                    <a:pt x="2123308" y="62497"/>
                  </a:lnTo>
                  <a:lnTo>
                    <a:pt x="2264862" y="62497"/>
                  </a:lnTo>
                  <a:lnTo>
                    <a:pt x="2406416" y="62497"/>
                  </a:lnTo>
                  <a:lnTo>
                    <a:pt x="2547969" y="124994"/>
                  </a:lnTo>
                  <a:lnTo>
                    <a:pt x="2689523" y="124994"/>
                  </a:lnTo>
                  <a:lnTo>
                    <a:pt x="2831077" y="249989"/>
                  </a:lnTo>
                  <a:lnTo>
                    <a:pt x="2972631" y="687471"/>
                  </a:lnTo>
                  <a:lnTo>
                    <a:pt x="3114185" y="124994"/>
                  </a:lnTo>
                  <a:lnTo>
                    <a:pt x="3255739" y="437481"/>
                  </a:lnTo>
                  <a:lnTo>
                    <a:pt x="3397293" y="437481"/>
                  </a:lnTo>
                </a:path>
              </a:pathLst>
            </a:custGeom>
            <a:ln w="27101" cap="flat">
              <a:solidFill>
                <a:srgbClr val="961A49">
                  <a:alpha val="100000"/>
                </a:srgbClr>
              </a:solidFill>
              <a:prstDash val="solid"/>
              <a:round/>
            </a:ln>
          </p:spPr>
          <p:txBody>
            <a:bodyPr/>
            <a:lstStyle/>
            <a:p/>
          </p:txBody>
        </p:sp>
        <p:sp>
          <p:nvSpPr>
            <p:cNvPr id="83" name="pl83"/>
            <p:cNvSpPr/>
            <p:nvPr/>
          </p:nvSpPr>
          <p:spPr>
            <a:xfrm>
              <a:off x="5437664" y="255311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490658"/>
              <a:ext cx="3397293" cy="2374902"/>
            </a:xfrm>
            <a:custGeom>
              <a:avLst/>
              <a:pathLst>
                <a:path w="3397293" h="2374902">
                  <a:moveTo>
                    <a:pt x="0" y="1999917"/>
                  </a:moveTo>
                  <a:lnTo>
                    <a:pt x="141553" y="1937420"/>
                  </a:lnTo>
                  <a:lnTo>
                    <a:pt x="283107" y="1874922"/>
                  </a:lnTo>
                  <a:lnTo>
                    <a:pt x="424661" y="2124912"/>
                  </a:lnTo>
                  <a:lnTo>
                    <a:pt x="566215" y="2374902"/>
                  </a:lnTo>
                  <a:lnTo>
                    <a:pt x="707769" y="2124912"/>
                  </a:lnTo>
                  <a:lnTo>
                    <a:pt x="849323" y="1624933"/>
                  </a:lnTo>
                  <a:lnTo>
                    <a:pt x="990877" y="2062414"/>
                  </a:lnTo>
                  <a:lnTo>
                    <a:pt x="1132431" y="1374943"/>
                  </a:lnTo>
                  <a:lnTo>
                    <a:pt x="1273984" y="999958"/>
                  </a:lnTo>
                  <a:lnTo>
                    <a:pt x="1415538" y="562476"/>
                  </a:lnTo>
                  <a:lnTo>
                    <a:pt x="1557092" y="437481"/>
                  </a:lnTo>
                  <a:lnTo>
                    <a:pt x="1698646" y="374984"/>
                  </a:lnTo>
                  <a:lnTo>
                    <a:pt x="1840200" y="0"/>
                  </a:lnTo>
                  <a:lnTo>
                    <a:pt x="1981754" y="0"/>
                  </a:lnTo>
                  <a:lnTo>
                    <a:pt x="2123308" y="62497"/>
                  </a:lnTo>
                  <a:lnTo>
                    <a:pt x="2264862" y="62497"/>
                  </a:lnTo>
                  <a:lnTo>
                    <a:pt x="2406416" y="312487"/>
                  </a:lnTo>
                  <a:lnTo>
                    <a:pt x="2547969" y="499979"/>
                  </a:lnTo>
                  <a:lnTo>
                    <a:pt x="2689523" y="1062456"/>
                  </a:lnTo>
                  <a:lnTo>
                    <a:pt x="2831077" y="1374943"/>
                  </a:lnTo>
                  <a:lnTo>
                    <a:pt x="2972631" y="1124953"/>
                  </a:lnTo>
                  <a:lnTo>
                    <a:pt x="3114185" y="812466"/>
                  </a:lnTo>
                  <a:lnTo>
                    <a:pt x="3255739" y="562476"/>
                  </a:lnTo>
                  <a:lnTo>
                    <a:pt x="3397293" y="999958"/>
                  </a:lnTo>
                </a:path>
              </a:pathLst>
            </a:custGeom>
            <a:ln w="43362" cap="flat">
              <a:solidFill>
                <a:srgbClr val="000000">
                  <a:alpha val="100000"/>
                </a:srgbClr>
              </a:solidFill>
              <a:prstDash val="solid"/>
              <a:round/>
            </a:ln>
          </p:spPr>
          <p:txBody>
            <a:bodyPr/>
            <a:lstStyle/>
            <a:p/>
          </p:txBody>
        </p:sp>
        <p:sp>
          <p:nvSpPr>
            <p:cNvPr id="85" name="pl85"/>
            <p:cNvSpPr/>
            <p:nvPr/>
          </p:nvSpPr>
          <p:spPr>
            <a:xfrm>
              <a:off x="5437664" y="1765647"/>
              <a:ext cx="0" cy="1724928"/>
            </a:xfrm>
            <a:custGeom>
              <a:avLst/>
              <a:pathLst>
                <a:path w="0" h="1724928">
                  <a:moveTo>
                    <a:pt x="0" y="172492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765647"/>
              <a:ext cx="0" cy="1849923"/>
            </a:xfrm>
            <a:custGeom>
              <a:avLst/>
              <a:pathLst>
                <a:path w="0" h="1849923">
                  <a:moveTo>
                    <a:pt x="0" y="184992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765647"/>
              <a:ext cx="0" cy="287488"/>
            </a:xfrm>
            <a:custGeom>
              <a:avLst/>
              <a:pathLst>
                <a:path w="0" h="287488">
                  <a:moveTo>
                    <a:pt x="0" y="28748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553156"/>
              <a:ext cx="0" cy="212491"/>
            </a:xfrm>
            <a:custGeom>
              <a:avLst/>
              <a:pathLst>
                <a:path w="0" h="212491">
                  <a:moveTo>
                    <a:pt x="0" y="0"/>
                  </a:moveTo>
                  <a:lnTo>
                    <a:pt x="0" y="212491"/>
                  </a:lnTo>
                </a:path>
              </a:pathLst>
            </a:custGeom>
            <a:ln w="13550" cap="flat">
              <a:solidFill>
                <a:srgbClr val="0058AB">
                  <a:alpha val="100000"/>
                </a:srgbClr>
              </a:solidFill>
              <a:prstDash val="dot"/>
              <a:round/>
            </a:ln>
          </p:spPr>
          <p:txBody>
            <a:bodyPr/>
            <a:lstStyle/>
            <a:p/>
          </p:txBody>
        </p:sp>
        <p:sp>
          <p:nvSpPr>
            <p:cNvPr id="89" name="pl89"/>
            <p:cNvSpPr/>
            <p:nvPr/>
          </p:nvSpPr>
          <p:spPr>
            <a:xfrm>
              <a:off x="8127187" y="1765647"/>
              <a:ext cx="0" cy="787467"/>
            </a:xfrm>
            <a:custGeom>
              <a:avLst/>
              <a:pathLst>
                <a:path w="0" h="787467">
                  <a:moveTo>
                    <a:pt x="0" y="78746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765647"/>
              <a:ext cx="0" cy="287488"/>
            </a:xfrm>
            <a:custGeom>
              <a:avLst/>
              <a:pathLst>
                <a:path w="0" h="287488">
                  <a:moveTo>
                    <a:pt x="0" y="28748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765647"/>
              <a:ext cx="0" cy="724970"/>
            </a:xfrm>
            <a:custGeom>
              <a:avLst/>
              <a:pathLst>
                <a:path w="0" h="724970">
                  <a:moveTo>
                    <a:pt x="0" y="72497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490658"/>
              <a:ext cx="3397293" cy="2374902"/>
            </a:xfrm>
            <a:custGeom>
              <a:avLst/>
              <a:pathLst>
                <a:path w="3397293" h="2374902">
                  <a:moveTo>
                    <a:pt x="0" y="1999917"/>
                  </a:moveTo>
                  <a:lnTo>
                    <a:pt x="141553" y="1937420"/>
                  </a:lnTo>
                  <a:lnTo>
                    <a:pt x="283107" y="1874922"/>
                  </a:lnTo>
                  <a:lnTo>
                    <a:pt x="424661" y="2124912"/>
                  </a:lnTo>
                  <a:lnTo>
                    <a:pt x="566215" y="2374902"/>
                  </a:lnTo>
                  <a:lnTo>
                    <a:pt x="707769" y="2124912"/>
                  </a:lnTo>
                  <a:lnTo>
                    <a:pt x="849323" y="1624933"/>
                  </a:lnTo>
                  <a:lnTo>
                    <a:pt x="990877" y="2062414"/>
                  </a:lnTo>
                  <a:lnTo>
                    <a:pt x="1132431" y="1374943"/>
                  </a:lnTo>
                  <a:lnTo>
                    <a:pt x="1273984" y="999958"/>
                  </a:lnTo>
                  <a:lnTo>
                    <a:pt x="1415538" y="562476"/>
                  </a:lnTo>
                  <a:lnTo>
                    <a:pt x="1557092" y="437481"/>
                  </a:lnTo>
                  <a:lnTo>
                    <a:pt x="1698646" y="374984"/>
                  </a:lnTo>
                  <a:lnTo>
                    <a:pt x="1840200" y="0"/>
                  </a:lnTo>
                  <a:lnTo>
                    <a:pt x="1981754" y="0"/>
                  </a:lnTo>
                  <a:lnTo>
                    <a:pt x="2123308" y="62497"/>
                  </a:lnTo>
                  <a:lnTo>
                    <a:pt x="2264862" y="62497"/>
                  </a:lnTo>
                  <a:lnTo>
                    <a:pt x="2406416" y="312487"/>
                  </a:lnTo>
                  <a:lnTo>
                    <a:pt x="2547969" y="499979"/>
                  </a:lnTo>
                  <a:lnTo>
                    <a:pt x="2689523" y="1062456"/>
                  </a:lnTo>
                  <a:lnTo>
                    <a:pt x="2831077" y="1374943"/>
                  </a:lnTo>
                  <a:lnTo>
                    <a:pt x="2972631" y="1124953"/>
                  </a:lnTo>
                  <a:lnTo>
                    <a:pt x="3114185" y="812466"/>
                  </a:lnTo>
                  <a:lnTo>
                    <a:pt x="3255739" y="562476"/>
                  </a:lnTo>
                  <a:lnTo>
                    <a:pt x="3397293" y="999958"/>
                  </a:lnTo>
                </a:path>
              </a:pathLst>
            </a:custGeom>
            <a:ln w="27101" cap="flat">
              <a:solidFill>
                <a:srgbClr val="0058AB">
                  <a:alpha val="100000"/>
                </a:srgbClr>
              </a:solidFill>
              <a:prstDash val="solid"/>
              <a:round/>
            </a:ln>
          </p:spPr>
          <p:txBody>
            <a:bodyPr/>
            <a:lstStyle/>
            <a:p/>
          </p:txBody>
        </p:sp>
        <p:sp>
          <p:nvSpPr>
            <p:cNvPr id="93" name="tx93"/>
            <p:cNvSpPr/>
            <p:nvPr/>
          </p:nvSpPr>
          <p:spPr>
            <a:xfrm>
              <a:off x="5359324" y="170020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4" name="tx94"/>
            <p:cNvSpPr/>
            <p:nvPr/>
          </p:nvSpPr>
          <p:spPr>
            <a:xfrm>
              <a:off x="6067093" y="170153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5" name="tx95"/>
            <p:cNvSpPr/>
            <p:nvPr/>
          </p:nvSpPr>
          <p:spPr>
            <a:xfrm>
              <a:off x="6823058" y="17002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7500682" y="17002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7" name="tx97"/>
            <p:cNvSpPr/>
            <p:nvPr/>
          </p:nvSpPr>
          <p:spPr>
            <a:xfrm>
              <a:off x="8097042" y="17002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17002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9" name="tx99"/>
            <p:cNvSpPr/>
            <p:nvPr/>
          </p:nvSpPr>
          <p:spPr>
            <a:xfrm>
              <a:off x="8804812" y="170153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902429" y="257649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282653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2" name="tx102"/>
            <p:cNvSpPr/>
            <p:nvPr/>
          </p:nvSpPr>
          <p:spPr>
            <a:xfrm>
              <a:off x="5003259" y="375094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12597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50100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87602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2510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11151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11151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77307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3553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78610" y="4831778"/>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Laos</a:t>
              </a:r>
            </a:p>
          </p:txBody>
        </p:sp>
        <p:sp>
          <p:nvSpPr>
            <p:cNvPr id="120" name="tx120"/>
            <p:cNvSpPr/>
            <p:nvPr/>
          </p:nvSpPr>
          <p:spPr>
            <a:xfrm>
              <a:off x="704017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02632"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64335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29571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94807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96953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62189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7321564" cy="149993"/>
            </a:xfrm>
            <a:prstGeom prst="rect">
              <a:avLst/>
            </a:prstGeom>
            <a:solidFill>
              <a:srgbClr val="1CABE2">
                <a:alpha val="80000"/>
              </a:srgbClr>
            </a:solidFill>
          </p:spPr>
          <p:txBody>
            <a:bodyPr/>
            <a:lstStyle/>
            <a:p/>
          </p:txBody>
        </p:sp>
        <p:sp>
          <p:nvSpPr>
            <p:cNvPr id="133" name="rc133"/>
            <p:cNvSpPr/>
            <p:nvPr/>
          </p:nvSpPr>
          <p:spPr>
            <a:xfrm>
              <a:off x="1317178" y="5637654"/>
              <a:ext cx="5467302" cy="149993"/>
            </a:xfrm>
            <a:prstGeom prst="rect">
              <a:avLst/>
            </a:prstGeom>
            <a:solidFill>
              <a:srgbClr val="1CABE2">
                <a:alpha val="80000"/>
              </a:srgbClr>
            </a:solidFill>
          </p:spPr>
          <p:txBody>
            <a:bodyPr/>
            <a:lstStyle/>
            <a:p/>
          </p:txBody>
        </p:sp>
        <p:sp>
          <p:nvSpPr>
            <p:cNvPr id="134" name="rc134"/>
            <p:cNvSpPr/>
            <p:nvPr/>
          </p:nvSpPr>
          <p:spPr>
            <a:xfrm>
              <a:off x="1317178" y="5450161"/>
              <a:ext cx="6930077" cy="149993"/>
            </a:xfrm>
            <a:prstGeom prst="rect">
              <a:avLst/>
            </a:prstGeom>
            <a:solidFill>
              <a:srgbClr val="1CABE2">
                <a:alpha val="80000"/>
              </a:srgbClr>
            </a:solidFill>
          </p:spPr>
          <p:txBody>
            <a:bodyPr/>
            <a:lstStyle/>
            <a:p/>
          </p:txBody>
        </p:sp>
        <p:sp>
          <p:nvSpPr>
            <p:cNvPr id="135" name="tx135"/>
            <p:cNvSpPr/>
            <p:nvPr/>
          </p:nvSpPr>
          <p:spPr>
            <a:xfrm>
              <a:off x="8207706"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55,000</a:t>
              </a:r>
            </a:p>
          </p:txBody>
        </p:sp>
        <p:sp>
          <p:nvSpPr>
            <p:cNvPr id="136" name="tx136"/>
            <p:cNvSpPr/>
            <p:nvPr/>
          </p:nvSpPr>
          <p:spPr>
            <a:xfrm>
              <a:off x="7816218"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52,000</a:t>
              </a:r>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54224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2" name="tx142"/>
            <p:cNvSpPr/>
            <p:nvPr/>
          </p:nvSpPr>
          <p:spPr>
            <a:xfrm>
              <a:off x="619460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3" name="tx143"/>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Laos (67%) was 18 percentage points lower than the global average (85%) and 21 percentage points lower than the average across all EAPR countries (88%).
National DTP3 coverage was 1 percentage point higher than in 2019 (66%).
This equates to 52,000 un- and undervaccinated children in 2024 compared to 55,000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922827"/>
              <a:ext cx="273659" cy="13936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093266"/>
              <a:ext cx="273659" cy="222322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57558"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827807"/>
              <a:ext cx="273659" cy="24886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429618"/>
              <a:ext cx="273659" cy="2886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63706"/>
              <a:ext cx="273659" cy="30527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922827"/>
              <a:ext cx="273659" cy="1393661"/>
            </a:xfrm>
            <a:prstGeom prst="rect">
              <a:avLst/>
            </a:prstGeom>
            <a:solidFill>
              <a:srgbClr val="0083CF">
                <a:alpha val="100000"/>
              </a:srgbClr>
            </a:solidFill>
          </p:spPr>
          <p:txBody>
            <a:bodyPr/>
            <a:lstStyle/>
            <a:p/>
          </p:txBody>
        </p:sp>
        <p:sp>
          <p:nvSpPr>
            <p:cNvPr id="41" name="rc41"/>
            <p:cNvSpPr/>
            <p:nvPr/>
          </p:nvSpPr>
          <p:spPr>
            <a:xfrm>
              <a:off x="1153492" y="2093266"/>
              <a:ext cx="273659" cy="2223221"/>
            </a:xfrm>
            <a:prstGeom prst="rect">
              <a:avLst/>
            </a:prstGeom>
            <a:solidFill>
              <a:srgbClr val="F26A21">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1457558" y="1960537"/>
              <a:ext cx="273659" cy="2355951"/>
            </a:xfrm>
            <a:prstGeom prst="rect">
              <a:avLst/>
            </a:prstGeom>
            <a:solidFill>
              <a:srgbClr val="0083CF">
                <a:alpha val="100000"/>
              </a:srgbClr>
            </a:solidFill>
          </p:spPr>
          <p:txBody>
            <a:bodyPr/>
            <a:lstStyle/>
            <a:p/>
          </p:txBody>
        </p:sp>
        <p:sp>
          <p:nvSpPr>
            <p:cNvPr id="44" name="rc44"/>
            <p:cNvSpPr/>
            <p:nvPr/>
          </p:nvSpPr>
          <p:spPr>
            <a:xfrm>
              <a:off x="2977888" y="1728260"/>
              <a:ext cx="273659" cy="2588228"/>
            </a:xfrm>
            <a:prstGeom prst="rect">
              <a:avLst/>
            </a:prstGeom>
            <a:solidFill>
              <a:srgbClr val="0083CF">
                <a:alpha val="100000"/>
              </a:srgbClr>
            </a:solidFill>
          </p:spPr>
          <p:txBody>
            <a:bodyPr/>
            <a:lstStyle/>
            <a:p/>
          </p:txBody>
        </p:sp>
        <p:sp>
          <p:nvSpPr>
            <p:cNvPr id="45" name="rc45"/>
            <p:cNvSpPr/>
            <p:nvPr/>
          </p:nvSpPr>
          <p:spPr>
            <a:xfrm>
              <a:off x="3281954" y="1562348"/>
              <a:ext cx="273659" cy="2754140"/>
            </a:xfrm>
            <a:prstGeom prst="rect">
              <a:avLst/>
            </a:prstGeom>
            <a:solidFill>
              <a:srgbClr val="0083CF">
                <a:alpha val="100000"/>
              </a:srgbClr>
            </a:solidFill>
          </p:spPr>
          <p:txBody>
            <a:bodyPr/>
            <a:lstStyle/>
            <a:p/>
          </p:txBody>
        </p:sp>
        <p:sp>
          <p:nvSpPr>
            <p:cNvPr id="46" name="rc46"/>
            <p:cNvSpPr/>
            <p:nvPr/>
          </p:nvSpPr>
          <p:spPr>
            <a:xfrm>
              <a:off x="4802284" y="1263706"/>
              <a:ext cx="273659" cy="3052782"/>
            </a:xfrm>
            <a:prstGeom prst="rect">
              <a:avLst/>
            </a:prstGeom>
            <a:solidFill>
              <a:srgbClr val="0083CF">
                <a:alpha val="100000"/>
              </a:srgbClr>
            </a:solidFill>
          </p:spPr>
          <p:txBody>
            <a:bodyPr/>
            <a:lstStyle/>
            <a:p/>
          </p:txBody>
        </p:sp>
        <p:sp>
          <p:nvSpPr>
            <p:cNvPr id="47" name="rc47"/>
            <p:cNvSpPr/>
            <p:nvPr/>
          </p:nvSpPr>
          <p:spPr>
            <a:xfrm>
              <a:off x="5106350" y="1230524"/>
              <a:ext cx="273659" cy="3085964"/>
            </a:xfrm>
            <a:prstGeom prst="rect">
              <a:avLst/>
            </a:prstGeom>
            <a:solidFill>
              <a:srgbClr val="0083CF">
                <a:alpha val="100000"/>
              </a:srgbClr>
            </a:solidFill>
          </p:spPr>
          <p:txBody>
            <a:bodyPr/>
            <a:lstStyle/>
            <a:p/>
          </p:txBody>
        </p:sp>
        <p:sp>
          <p:nvSpPr>
            <p:cNvPr id="48" name="rc48"/>
            <p:cNvSpPr/>
            <p:nvPr/>
          </p:nvSpPr>
          <p:spPr>
            <a:xfrm>
              <a:off x="6626680" y="1097794"/>
              <a:ext cx="273659" cy="3218694"/>
            </a:xfrm>
            <a:prstGeom prst="rect">
              <a:avLst/>
            </a:prstGeom>
            <a:solidFill>
              <a:srgbClr val="0083CF">
                <a:alpha val="100000"/>
              </a:srgbClr>
            </a:solidFill>
          </p:spPr>
          <p:txBody>
            <a:bodyPr/>
            <a:lstStyle/>
            <a:p/>
          </p:txBody>
        </p:sp>
        <p:sp>
          <p:nvSpPr>
            <p:cNvPr id="49" name="rc49"/>
            <p:cNvSpPr/>
            <p:nvPr/>
          </p:nvSpPr>
          <p:spPr>
            <a:xfrm>
              <a:off x="7234811" y="1097794"/>
              <a:ext cx="273659" cy="3218694"/>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22827"/>
              <a:ext cx="273659" cy="280820"/>
            </a:xfrm>
            <a:custGeom>
              <a:avLst/>
              <a:pathLst>
                <a:path w="273659" h="280820">
                  <a:moveTo>
                    <a:pt x="269986" y="0"/>
                  </a:moveTo>
                  <a:lnTo>
                    <a:pt x="273659" y="0"/>
                  </a:lnTo>
                  <a:lnTo>
                    <a:pt x="273659" y="7161"/>
                  </a:lnTo>
                  <a:lnTo>
                    <a:pt x="0" y="280820"/>
                  </a:lnTo>
                  <a:lnTo>
                    <a:pt x="0" y="269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922827"/>
              <a:ext cx="172481" cy="172481"/>
            </a:xfrm>
            <a:custGeom>
              <a:avLst/>
              <a:pathLst>
                <a:path w="172481" h="172481">
                  <a:moveTo>
                    <a:pt x="161647" y="0"/>
                  </a:moveTo>
                  <a:lnTo>
                    <a:pt x="172481" y="0"/>
                  </a:lnTo>
                  <a:lnTo>
                    <a:pt x="0" y="172481"/>
                  </a:lnTo>
                  <a:lnTo>
                    <a:pt x="0" y="161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922827"/>
              <a:ext cx="64141" cy="64141"/>
            </a:xfrm>
            <a:custGeom>
              <a:avLst/>
              <a:pathLst>
                <a:path w="64141" h="64141">
                  <a:moveTo>
                    <a:pt x="53307" y="0"/>
                  </a:moveTo>
                  <a:lnTo>
                    <a:pt x="64141" y="0"/>
                  </a:lnTo>
                  <a:lnTo>
                    <a:pt x="0" y="64141"/>
                  </a:lnTo>
                  <a:lnTo>
                    <a:pt x="0" y="53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153492" y="2093266"/>
              <a:ext cx="264617" cy="264617"/>
            </a:xfrm>
            <a:custGeom>
              <a:avLst/>
              <a:pathLst>
                <a:path w="264617" h="264617">
                  <a:moveTo>
                    <a:pt x="253783" y="0"/>
                  </a:moveTo>
                  <a:lnTo>
                    <a:pt x="264617" y="0"/>
                  </a:lnTo>
                  <a:lnTo>
                    <a:pt x="0" y="264617"/>
                  </a:lnTo>
                  <a:lnTo>
                    <a:pt x="0" y="253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153492" y="2093266"/>
              <a:ext cx="156278" cy="156278"/>
            </a:xfrm>
            <a:custGeom>
              <a:avLst/>
              <a:pathLst>
                <a:path w="156278" h="156278">
                  <a:moveTo>
                    <a:pt x="145444" y="0"/>
                  </a:moveTo>
                  <a:lnTo>
                    <a:pt x="156278" y="0"/>
                  </a:lnTo>
                  <a:lnTo>
                    <a:pt x="0" y="156278"/>
                  </a:lnTo>
                  <a:lnTo>
                    <a:pt x="0" y="145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153492" y="2093266"/>
              <a:ext cx="47938" cy="47938"/>
            </a:xfrm>
            <a:custGeom>
              <a:avLst/>
              <a:pathLst>
                <a:path w="47938" h="47938">
                  <a:moveTo>
                    <a:pt x="37104" y="0"/>
                  </a:moveTo>
                  <a:lnTo>
                    <a:pt x="47938" y="0"/>
                  </a:lnTo>
                  <a:lnTo>
                    <a:pt x="0" y="47938"/>
                  </a:lnTo>
                  <a:lnTo>
                    <a:pt x="0" y="37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457558" y="1960537"/>
              <a:ext cx="201620" cy="201620"/>
            </a:xfrm>
            <a:custGeom>
              <a:avLst/>
              <a:pathLst>
                <a:path w="201620" h="201620">
                  <a:moveTo>
                    <a:pt x="190787" y="0"/>
                  </a:moveTo>
                  <a:lnTo>
                    <a:pt x="201620" y="0"/>
                  </a:lnTo>
                  <a:lnTo>
                    <a:pt x="0" y="201620"/>
                  </a:lnTo>
                  <a:lnTo>
                    <a:pt x="0" y="190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457558" y="1960537"/>
              <a:ext cx="93281" cy="93281"/>
            </a:xfrm>
            <a:custGeom>
              <a:avLst/>
              <a:pathLst>
                <a:path w="93281" h="93281">
                  <a:moveTo>
                    <a:pt x="82447" y="0"/>
                  </a:moveTo>
                  <a:lnTo>
                    <a:pt x="93281" y="0"/>
                  </a:lnTo>
                  <a:lnTo>
                    <a:pt x="0" y="93281"/>
                  </a:lnTo>
                  <a:lnTo>
                    <a:pt x="0" y="82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77888" y="1728260"/>
              <a:ext cx="213641" cy="213641"/>
            </a:xfrm>
            <a:custGeom>
              <a:avLst/>
              <a:pathLst>
                <a:path w="213641" h="213641">
                  <a:moveTo>
                    <a:pt x="202807" y="0"/>
                  </a:moveTo>
                  <a:lnTo>
                    <a:pt x="213641" y="0"/>
                  </a:lnTo>
                  <a:lnTo>
                    <a:pt x="0" y="213641"/>
                  </a:lnTo>
                  <a:lnTo>
                    <a:pt x="0" y="2028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77888" y="1728260"/>
              <a:ext cx="105302" cy="105302"/>
            </a:xfrm>
            <a:custGeom>
              <a:avLst/>
              <a:pathLst>
                <a:path w="105302" h="105302">
                  <a:moveTo>
                    <a:pt x="94468" y="0"/>
                  </a:moveTo>
                  <a:lnTo>
                    <a:pt x="105302" y="0"/>
                  </a:lnTo>
                  <a:lnTo>
                    <a:pt x="0" y="105302"/>
                  </a:lnTo>
                  <a:lnTo>
                    <a:pt x="0" y="94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17634" y="4278509"/>
              <a:ext cx="37979" cy="37979"/>
            </a:xfrm>
            <a:custGeom>
              <a:avLst/>
              <a:pathLst>
                <a:path w="37979" h="37979">
                  <a:moveTo>
                    <a:pt x="37979" y="0"/>
                  </a:moveTo>
                  <a:lnTo>
                    <a:pt x="37979" y="10833"/>
                  </a:lnTo>
                  <a:lnTo>
                    <a:pt x="10833" y="37979"/>
                  </a:lnTo>
                  <a:lnTo>
                    <a:pt x="0" y="379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09294" y="4170169"/>
              <a:ext cx="146319" cy="146319"/>
            </a:xfrm>
            <a:custGeom>
              <a:avLst/>
              <a:pathLst>
                <a:path w="146319" h="146319">
                  <a:moveTo>
                    <a:pt x="146319" y="0"/>
                  </a:moveTo>
                  <a:lnTo>
                    <a:pt x="146319" y="10833"/>
                  </a:lnTo>
                  <a:lnTo>
                    <a:pt x="10833" y="146319"/>
                  </a:lnTo>
                  <a:lnTo>
                    <a:pt x="0" y="146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300955" y="4061830"/>
              <a:ext cx="254658" cy="254658"/>
            </a:xfrm>
            <a:custGeom>
              <a:avLst/>
              <a:pathLst>
                <a:path w="254658" h="254658">
                  <a:moveTo>
                    <a:pt x="254658" y="0"/>
                  </a:moveTo>
                  <a:lnTo>
                    <a:pt x="254658" y="10833"/>
                  </a:lnTo>
                  <a:lnTo>
                    <a:pt x="10833" y="254658"/>
                  </a:lnTo>
                  <a:lnTo>
                    <a:pt x="0" y="25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81954" y="39534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81954" y="38451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81954" y="37368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81954" y="36284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81954" y="35201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81954" y="34117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81954" y="33034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81954" y="31951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81954" y="30867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81954" y="29784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81954" y="28700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81954" y="27617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81954" y="26534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81954" y="25450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81954" y="24367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81954" y="23283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81954" y="22200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281954" y="21117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281954" y="2003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281954" y="18950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281954" y="17867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281954" y="16783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281954" y="15700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281954" y="1562348"/>
              <a:ext cx="183827" cy="183827"/>
            </a:xfrm>
            <a:custGeom>
              <a:avLst/>
              <a:pathLst>
                <a:path w="183827" h="183827">
                  <a:moveTo>
                    <a:pt x="172993" y="0"/>
                  </a:moveTo>
                  <a:lnTo>
                    <a:pt x="183827" y="0"/>
                  </a:lnTo>
                  <a:lnTo>
                    <a:pt x="0" y="183827"/>
                  </a:lnTo>
                  <a:lnTo>
                    <a:pt x="0" y="172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281954" y="1562348"/>
              <a:ext cx="75488" cy="75488"/>
            </a:xfrm>
            <a:custGeom>
              <a:avLst/>
              <a:pathLst>
                <a:path w="75488" h="75488">
                  <a:moveTo>
                    <a:pt x="64654" y="0"/>
                  </a:moveTo>
                  <a:lnTo>
                    <a:pt x="75488" y="0"/>
                  </a:lnTo>
                  <a:lnTo>
                    <a:pt x="0" y="75488"/>
                  </a:lnTo>
                  <a:lnTo>
                    <a:pt x="0" y="64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802284" y="1263706"/>
              <a:ext cx="262213" cy="262213"/>
            </a:xfrm>
            <a:custGeom>
              <a:avLst/>
              <a:pathLst>
                <a:path w="262213" h="262213">
                  <a:moveTo>
                    <a:pt x="251379" y="0"/>
                  </a:moveTo>
                  <a:lnTo>
                    <a:pt x="262213" y="0"/>
                  </a:lnTo>
                  <a:lnTo>
                    <a:pt x="0" y="262213"/>
                  </a:lnTo>
                  <a:lnTo>
                    <a:pt x="0" y="251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802284" y="1263706"/>
              <a:ext cx="153873" cy="153873"/>
            </a:xfrm>
            <a:custGeom>
              <a:avLst/>
              <a:pathLst>
                <a:path w="153873" h="153873">
                  <a:moveTo>
                    <a:pt x="143039" y="0"/>
                  </a:moveTo>
                  <a:lnTo>
                    <a:pt x="153873" y="0"/>
                  </a:lnTo>
                  <a:lnTo>
                    <a:pt x="0" y="153873"/>
                  </a:lnTo>
                  <a:lnTo>
                    <a:pt x="0" y="143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802284" y="1263706"/>
              <a:ext cx="45534" cy="45534"/>
            </a:xfrm>
            <a:custGeom>
              <a:avLst/>
              <a:pathLst>
                <a:path w="45534" h="45534">
                  <a:moveTo>
                    <a:pt x="34700" y="0"/>
                  </a:moveTo>
                  <a:lnTo>
                    <a:pt x="45534" y="0"/>
                  </a:lnTo>
                  <a:lnTo>
                    <a:pt x="0" y="45534"/>
                  </a:lnTo>
                  <a:lnTo>
                    <a:pt x="0" y="34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876157" y="4292307"/>
              <a:ext cx="24181" cy="24181"/>
            </a:xfrm>
            <a:custGeom>
              <a:avLst/>
              <a:pathLst>
                <a:path w="24181" h="24181">
                  <a:moveTo>
                    <a:pt x="24181" y="0"/>
                  </a:moveTo>
                  <a:lnTo>
                    <a:pt x="24181" y="10833"/>
                  </a:lnTo>
                  <a:lnTo>
                    <a:pt x="10833" y="24181"/>
                  </a:lnTo>
                  <a:lnTo>
                    <a:pt x="0" y="24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67818" y="4183968"/>
              <a:ext cx="132520" cy="132520"/>
            </a:xfrm>
            <a:custGeom>
              <a:avLst/>
              <a:pathLst>
                <a:path w="132520" h="132520">
                  <a:moveTo>
                    <a:pt x="132520" y="0"/>
                  </a:moveTo>
                  <a:lnTo>
                    <a:pt x="132520" y="10833"/>
                  </a:lnTo>
                  <a:lnTo>
                    <a:pt x="10833" y="132520"/>
                  </a:lnTo>
                  <a:lnTo>
                    <a:pt x="0" y="13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659479" y="4075628"/>
              <a:ext cx="240860" cy="240860"/>
            </a:xfrm>
            <a:custGeom>
              <a:avLst/>
              <a:pathLst>
                <a:path w="240860" h="240860">
                  <a:moveTo>
                    <a:pt x="240860" y="0"/>
                  </a:moveTo>
                  <a:lnTo>
                    <a:pt x="240860" y="10833"/>
                  </a:lnTo>
                  <a:lnTo>
                    <a:pt x="10833" y="240860"/>
                  </a:lnTo>
                  <a:lnTo>
                    <a:pt x="0" y="240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626680" y="39672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626680" y="38589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626680" y="37506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626680" y="36422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626680" y="35339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626680" y="34255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626680" y="33172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626680" y="32089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626680" y="31005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626680" y="29922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626680" y="28838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626680" y="27755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626680" y="26672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626680" y="25588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26680" y="24505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626680" y="23421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626680" y="22338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626680" y="21255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626680" y="20171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626680" y="19088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626680" y="18004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626680" y="16921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626680" y="15838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626680" y="14754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626680" y="13671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626680" y="1258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626680" y="11504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26680" y="1097794"/>
              <a:ext cx="228821" cy="228821"/>
            </a:xfrm>
            <a:custGeom>
              <a:avLst/>
              <a:pathLst>
                <a:path w="228821" h="228821">
                  <a:moveTo>
                    <a:pt x="217987" y="0"/>
                  </a:moveTo>
                  <a:lnTo>
                    <a:pt x="228821" y="0"/>
                  </a:lnTo>
                  <a:lnTo>
                    <a:pt x="0" y="228821"/>
                  </a:lnTo>
                  <a:lnTo>
                    <a:pt x="0" y="217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26680" y="1097794"/>
              <a:ext cx="120482" cy="120482"/>
            </a:xfrm>
            <a:custGeom>
              <a:avLst/>
              <a:pathLst>
                <a:path w="120482" h="120482">
                  <a:moveTo>
                    <a:pt x="109648" y="0"/>
                  </a:moveTo>
                  <a:lnTo>
                    <a:pt x="120482" y="0"/>
                  </a:lnTo>
                  <a:lnTo>
                    <a:pt x="0" y="120482"/>
                  </a:lnTo>
                  <a:lnTo>
                    <a:pt x="0" y="109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26680" y="1097794"/>
              <a:ext cx="12142" cy="12142"/>
            </a:xfrm>
            <a:custGeom>
              <a:avLst/>
              <a:pathLst>
                <a:path w="12142" h="12142">
                  <a:moveTo>
                    <a:pt x="1308" y="0"/>
                  </a:moveTo>
                  <a:lnTo>
                    <a:pt x="12142" y="0"/>
                  </a:lnTo>
                  <a:lnTo>
                    <a:pt x="0" y="12142"/>
                  </a:lnTo>
                  <a:lnTo>
                    <a:pt x="0" y="1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097794"/>
              <a:ext cx="270726" cy="270726"/>
            </a:xfrm>
            <a:custGeom>
              <a:avLst/>
              <a:pathLst>
                <a:path w="270726" h="270726">
                  <a:moveTo>
                    <a:pt x="259892" y="0"/>
                  </a:moveTo>
                  <a:lnTo>
                    <a:pt x="270726" y="0"/>
                  </a:lnTo>
                  <a:lnTo>
                    <a:pt x="0" y="270726"/>
                  </a:lnTo>
                  <a:lnTo>
                    <a:pt x="0" y="259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097794"/>
              <a:ext cx="162387" cy="162387"/>
            </a:xfrm>
            <a:custGeom>
              <a:avLst/>
              <a:pathLst>
                <a:path w="162387" h="162387">
                  <a:moveTo>
                    <a:pt x="151553" y="0"/>
                  </a:moveTo>
                  <a:lnTo>
                    <a:pt x="162387" y="0"/>
                  </a:lnTo>
                  <a:lnTo>
                    <a:pt x="0" y="162387"/>
                  </a:lnTo>
                  <a:lnTo>
                    <a:pt x="0" y="15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097794"/>
              <a:ext cx="54047" cy="54047"/>
            </a:xfrm>
            <a:custGeom>
              <a:avLst/>
              <a:pathLst>
                <a:path w="54047" h="54047">
                  <a:moveTo>
                    <a:pt x="43213" y="0"/>
                  </a:moveTo>
                  <a:lnTo>
                    <a:pt x="54047" y="0"/>
                  </a:lnTo>
                  <a:lnTo>
                    <a:pt x="0" y="54047"/>
                  </a:lnTo>
                  <a:lnTo>
                    <a:pt x="0" y="432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rc318"/>
            <p:cNvSpPr/>
            <p:nvPr/>
          </p:nvSpPr>
          <p:spPr>
            <a:xfrm>
              <a:off x="849426" y="2922827"/>
              <a:ext cx="273659" cy="139366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1153492" y="2093266"/>
              <a:ext cx="273659" cy="2223221"/>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1457558" y="1960537"/>
              <a:ext cx="273659" cy="2355951"/>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77888" y="1728260"/>
              <a:ext cx="273659" cy="2588228"/>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81954" y="1562348"/>
              <a:ext cx="273659" cy="2754140"/>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802284" y="1263706"/>
              <a:ext cx="273659" cy="305278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6626680" y="1097794"/>
              <a:ext cx="273659" cy="321869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7234811" y="1097794"/>
              <a:ext cx="273659" cy="3218694"/>
            </a:xfrm>
            <a:prstGeom prst="rect">
              <a:avLst/>
            </a:prstGeom>
            <a:ln w="1355" cap="flat">
              <a:solidFill>
                <a:srgbClr val="000000">
                  <a:alpha val="100000"/>
                </a:srgbClr>
              </a:solidFill>
              <a:prstDash val="solid"/>
              <a:miter/>
            </a:ln>
          </p:spPr>
          <p:txBody>
            <a:bodyPr/>
            <a:lstStyle/>
            <a:p/>
          </p:txBody>
        </p:sp>
        <p:sp>
          <p:nvSpPr>
            <p:cNvPr id="328" name="tx328"/>
            <p:cNvSpPr/>
            <p:nvPr/>
          </p:nvSpPr>
          <p:spPr>
            <a:xfrm>
              <a:off x="905870" y="27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9" name="tx329"/>
            <p:cNvSpPr/>
            <p:nvPr/>
          </p:nvSpPr>
          <p:spPr>
            <a:xfrm>
              <a:off x="1209936" y="1905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0" name="tx330"/>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1" name="tx331"/>
            <p:cNvSpPr/>
            <p:nvPr/>
          </p:nvSpPr>
          <p:spPr>
            <a:xfrm>
              <a:off x="1514002"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2122134"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3" name="tx333"/>
            <p:cNvSpPr/>
            <p:nvPr/>
          </p:nvSpPr>
          <p:spPr>
            <a:xfrm>
              <a:off x="2426200" y="16263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73026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3034331"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6" name="tx336"/>
            <p:cNvSpPr/>
            <p:nvPr/>
          </p:nvSpPr>
          <p:spPr>
            <a:xfrm>
              <a:off x="3338397"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7" name="tx337"/>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8" name="tx338"/>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39" name="tx339"/>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0" name="tx340"/>
            <p:cNvSpPr/>
            <p:nvPr/>
          </p:nvSpPr>
          <p:spPr>
            <a:xfrm>
              <a:off x="4554661" y="12024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1" name="tx341"/>
            <p:cNvSpPr/>
            <p:nvPr/>
          </p:nvSpPr>
          <p:spPr>
            <a:xfrm>
              <a:off x="4858727" y="102661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2" name="tx342"/>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3" name="tx343"/>
            <p:cNvSpPr/>
            <p:nvPr/>
          </p:nvSpPr>
          <p:spPr>
            <a:xfrm>
              <a:off x="5466859"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4" name="tx344"/>
            <p:cNvSpPr/>
            <p:nvPr/>
          </p:nvSpPr>
          <p:spPr>
            <a:xfrm>
              <a:off x="5770925"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5" name="tx345"/>
            <p:cNvSpPr/>
            <p:nvPr/>
          </p:nvSpPr>
          <p:spPr>
            <a:xfrm>
              <a:off x="6074991"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6" name="tx346"/>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7" name="tx347"/>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8" name="tx348"/>
            <p:cNvSpPr/>
            <p:nvPr/>
          </p:nvSpPr>
          <p:spPr>
            <a:xfrm>
              <a:off x="7291255"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9" name="tx349"/>
            <p:cNvSpPr/>
            <p:nvPr/>
          </p:nvSpPr>
          <p:spPr>
            <a:xfrm>
              <a:off x="698718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0" name="tx350"/>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tx353"/>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4" name="tx354"/>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5" name="pg355"/>
            <p:cNvSpPr/>
            <p:nvPr/>
          </p:nvSpPr>
          <p:spPr>
            <a:xfrm>
              <a:off x="923590" y="35151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956111" y="35474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7" name="pg357"/>
            <p:cNvSpPr/>
            <p:nvPr/>
          </p:nvSpPr>
          <p:spPr>
            <a:xfrm>
              <a:off x="1227656" y="310037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260177" y="31339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1868309" y="30662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1" name="pg361"/>
            <p:cNvSpPr/>
            <p:nvPr/>
          </p:nvSpPr>
          <p:spPr>
            <a:xfrm>
              <a:off x="1531722"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1564243"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3" name="pg363"/>
            <p:cNvSpPr/>
            <p:nvPr/>
          </p:nvSpPr>
          <p:spPr>
            <a:xfrm>
              <a:off x="3052051" y="2917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84573" y="2950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3356117"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388639"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4876447" y="26855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908969" y="27164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5150368" y="266900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5182890" y="26998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1" name="pg371"/>
            <p:cNvSpPr/>
            <p:nvPr/>
          </p:nvSpPr>
          <p:spPr>
            <a:xfrm>
              <a:off x="670084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6733364"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3" name="pg373"/>
            <p:cNvSpPr/>
            <p:nvPr/>
          </p:nvSpPr>
          <p:spPr>
            <a:xfrm>
              <a:off x="7308975"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7341496" y="2633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tx375"/>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6" name="tx376"/>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7" name="tx377"/>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8" name="tx378"/>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9" name="tx379"/>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0" name="tx380"/>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1" name="tx381"/>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2" name="tx382"/>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83" name="tx383"/>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84" name="tx384"/>
            <p:cNvSpPr/>
            <p:nvPr/>
          </p:nvSpPr>
          <p:spPr>
            <a:xfrm rot="-5400000">
              <a:off x="1941469"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5" name="tx385"/>
            <p:cNvSpPr/>
            <p:nvPr/>
          </p:nvSpPr>
          <p:spPr>
            <a:xfrm rot="-5400000">
              <a:off x="2101094"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386" name="tx386"/>
            <p:cNvSpPr/>
            <p:nvPr/>
          </p:nvSpPr>
          <p:spPr>
            <a:xfrm rot="-5400000">
              <a:off x="2472111"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87" name="tx387"/>
            <p:cNvSpPr/>
            <p:nvPr/>
          </p:nvSpPr>
          <p:spPr>
            <a:xfrm rot="-5400000">
              <a:off x="2810966"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88" name="tx388"/>
            <p:cNvSpPr/>
            <p:nvPr/>
          </p:nvSpPr>
          <p:spPr>
            <a:xfrm rot="-5400000">
              <a:off x="3098695"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89" name="tx389"/>
            <p:cNvSpPr/>
            <p:nvPr/>
          </p:nvSpPr>
          <p:spPr>
            <a:xfrm rot="-5400000">
              <a:off x="334941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0" name="tx390"/>
            <p:cNvSpPr/>
            <p:nvPr/>
          </p:nvSpPr>
          <p:spPr>
            <a:xfrm rot="-5400000">
              <a:off x="3521424"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1" name="tx391"/>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2" name="tx392"/>
            <p:cNvSpPr/>
            <p:nvPr/>
          </p:nvSpPr>
          <p:spPr>
            <a:xfrm rot="-5400000">
              <a:off x="4116937"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3" name="tx393"/>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394" name="tx394"/>
            <p:cNvSpPr/>
            <p:nvPr/>
          </p:nvSpPr>
          <p:spPr>
            <a:xfrm rot="-5400000">
              <a:off x="4952865"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395" name="tx395"/>
            <p:cNvSpPr/>
            <p:nvPr/>
          </p:nvSpPr>
          <p:spPr>
            <a:xfrm rot="-5400000">
              <a:off x="544332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396" name="tx396"/>
            <p:cNvSpPr/>
            <p:nvPr/>
          </p:nvSpPr>
          <p:spPr>
            <a:xfrm rot="-5400000">
              <a:off x="5636986"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7" name="tx397"/>
            <p:cNvSpPr/>
            <p:nvPr/>
          </p:nvSpPr>
          <p:spPr>
            <a:xfrm rot="-5400000">
              <a:off x="5944906"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398" name="tx398"/>
            <p:cNvSpPr/>
            <p:nvPr/>
          </p:nvSpPr>
          <p:spPr>
            <a:xfrm rot="-5400000">
              <a:off x="6161285"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399" name="tx399"/>
            <p:cNvSpPr/>
            <p:nvPr/>
          </p:nvSpPr>
          <p:spPr>
            <a:xfrm rot="-5400000">
              <a:off x="6579300"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0" name="tx400"/>
            <p:cNvSpPr/>
            <p:nvPr/>
          </p:nvSpPr>
          <p:spPr>
            <a:xfrm rot="-5400000">
              <a:off x="6888107"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1" name="tx401"/>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2" name="tx402"/>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3" name="tx403"/>
            <p:cNvSpPr/>
            <p:nvPr/>
          </p:nvSpPr>
          <p:spPr>
            <a:xfrm rot="-5400000">
              <a:off x="7785707"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04" name="tx404"/>
            <p:cNvSpPr/>
            <p:nvPr/>
          </p:nvSpPr>
          <p:spPr>
            <a:xfrm rot="-5400000">
              <a:off x="8092775"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5" name="tx405"/>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06" name="tx406"/>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07" name="tx407"/>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8" name="rc408"/>
            <p:cNvSpPr/>
            <p:nvPr/>
          </p:nvSpPr>
          <p:spPr>
            <a:xfrm>
              <a:off x="3788826" y="6114116"/>
              <a:ext cx="219455" cy="219455"/>
            </a:xfrm>
            <a:prstGeom prst="rect">
              <a:avLst/>
            </a:prstGeom>
            <a:solidFill>
              <a:srgbClr val="FFFFFF">
                <a:alpha val="100000"/>
              </a:srgbClr>
            </a:solidFill>
          </p:spPr>
          <p:txBody>
            <a:bodyPr/>
            <a:lstStyle/>
            <a:p/>
          </p:txBody>
        </p:sp>
        <p:sp>
          <p:nvSpPr>
            <p:cNvPr id="409" name="pg409"/>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pg412"/>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3" name="pg413"/>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rc414"/>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5" name="tx415"/>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16" name="tx416"/>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EAPR, 2024</a:t>
              </a:r>
            </a:p>
          </p:txBody>
        </p:sp>
        <p:sp>
          <p:nvSpPr>
            <p:cNvPr id="417" name="tx41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8" name="tx418"/>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2024, Laos ranked number 2 out of 27 countries for lowest DTP3 coverage (based on tied ranks).
Laos was in the top 10 countries with the most un- and undervaccinated children (rank=7).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36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076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416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756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0096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406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746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086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426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433844"/>
              <a:ext cx="249522" cy="572840"/>
            </a:xfrm>
            <a:prstGeom prst="rect">
              <a:avLst/>
            </a:prstGeom>
            <a:solidFill>
              <a:srgbClr val="80BD41">
                <a:alpha val="100000"/>
              </a:srgbClr>
            </a:solidFill>
          </p:spPr>
          <p:txBody>
            <a:bodyPr/>
            <a:lstStyle/>
            <a:p/>
          </p:txBody>
        </p:sp>
        <p:sp>
          <p:nvSpPr>
            <p:cNvPr id="26" name="rc26"/>
            <p:cNvSpPr/>
            <p:nvPr/>
          </p:nvSpPr>
          <p:spPr>
            <a:xfrm>
              <a:off x="1296273" y="2883449"/>
              <a:ext cx="249522" cy="550395"/>
            </a:xfrm>
            <a:prstGeom prst="rect">
              <a:avLst/>
            </a:prstGeom>
            <a:solidFill>
              <a:srgbClr val="1CABE2">
                <a:alpha val="100000"/>
              </a:srgbClr>
            </a:solidFill>
          </p:spPr>
          <p:txBody>
            <a:bodyPr/>
            <a:lstStyle/>
            <a:p/>
          </p:txBody>
        </p:sp>
        <p:sp>
          <p:nvSpPr>
            <p:cNvPr id="27" name="rc27"/>
            <p:cNvSpPr/>
            <p:nvPr/>
          </p:nvSpPr>
          <p:spPr>
            <a:xfrm>
              <a:off x="1573521" y="3426319"/>
              <a:ext cx="249522" cy="580366"/>
            </a:xfrm>
            <a:prstGeom prst="rect">
              <a:avLst/>
            </a:prstGeom>
            <a:solidFill>
              <a:srgbClr val="80BD41">
                <a:alpha val="100000"/>
              </a:srgbClr>
            </a:solidFill>
          </p:spPr>
          <p:txBody>
            <a:bodyPr/>
            <a:lstStyle/>
            <a:p/>
          </p:txBody>
        </p:sp>
        <p:sp>
          <p:nvSpPr>
            <p:cNvPr id="28" name="rc28"/>
            <p:cNvSpPr/>
            <p:nvPr/>
          </p:nvSpPr>
          <p:spPr>
            <a:xfrm>
              <a:off x="1573521" y="2890575"/>
              <a:ext cx="249522" cy="535743"/>
            </a:xfrm>
            <a:prstGeom prst="rect">
              <a:avLst/>
            </a:prstGeom>
            <a:solidFill>
              <a:srgbClr val="1CABE2">
                <a:alpha val="100000"/>
              </a:srgbClr>
            </a:solidFill>
          </p:spPr>
          <p:txBody>
            <a:bodyPr/>
            <a:lstStyle/>
            <a:p/>
          </p:txBody>
        </p:sp>
        <p:sp>
          <p:nvSpPr>
            <p:cNvPr id="29" name="rc29"/>
            <p:cNvSpPr/>
            <p:nvPr/>
          </p:nvSpPr>
          <p:spPr>
            <a:xfrm>
              <a:off x="1850769" y="3422123"/>
              <a:ext cx="249522" cy="584562"/>
            </a:xfrm>
            <a:prstGeom prst="rect">
              <a:avLst/>
            </a:prstGeom>
            <a:solidFill>
              <a:srgbClr val="80BD41">
                <a:alpha val="100000"/>
              </a:srgbClr>
            </a:solidFill>
          </p:spPr>
          <p:txBody>
            <a:bodyPr/>
            <a:lstStyle/>
            <a:p/>
          </p:txBody>
        </p:sp>
        <p:sp>
          <p:nvSpPr>
            <p:cNvPr id="30" name="rc30"/>
            <p:cNvSpPr/>
            <p:nvPr/>
          </p:nvSpPr>
          <p:spPr>
            <a:xfrm>
              <a:off x="1850769" y="2903696"/>
              <a:ext cx="249522" cy="518426"/>
            </a:xfrm>
            <a:prstGeom prst="rect">
              <a:avLst/>
            </a:prstGeom>
            <a:solidFill>
              <a:srgbClr val="1CABE2">
                <a:alpha val="100000"/>
              </a:srgbClr>
            </a:solidFill>
          </p:spPr>
          <p:txBody>
            <a:bodyPr/>
            <a:lstStyle/>
            <a:p/>
          </p:txBody>
        </p:sp>
        <p:sp>
          <p:nvSpPr>
            <p:cNvPr id="31" name="rc31"/>
            <p:cNvSpPr/>
            <p:nvPr/>
          </p:nvSpPr>
          <p:spPr>
            <a:xfrm>
              <a:off x="2128016" y="3466213"/>
              <a:ext cx="249522" cy="540471"/>
            </a:xfrm>
            <a:prstGeom prst="rect">
              <a:avLst/>
            </a:prstGeom>
            <a:solidFill>
              <a:srgbClr val="80BD41">
                <a:alpha val="100000"/>
              </a:srgbClr>
            </a:solidFill>
          </p:spPr>
          <p:txBody>
            <a:bodyPr/>
            <a:lstStyle/>
            <a:p/>
          </p:txBody>
        </p:sp>
        <p:sp>
          <p:nvSpPr>
            <p:cNvPr id="32" name="rc32"/>
            <p:cNvSpPr/>
            <p:nvPr/>
          </p:nvSpPr>
          <p:spPr>
            <a:xfrm>
              <a:off x="2128016" y="2903629"/>
              <a:ext cx="249522" cy="562583"/>
            </a:xfrm>
            <a:prstGeom prst="rect">
              <a:avLst/>
            </a:prstGeom>
            <a:solidFill>
              <a:srgbClr val="1CABE2">
                <a:alpha val="100000"/>
              </a:srgbClr>
            </a:solidFill>
          </p:spPr>
          <p:txBody>
            <a:bodyPr/>
            <a:lstStyle/>
            <a:p/>
          </p:txBody>
        </p:sp>
        <p:sp>
          <p:nvSpPr>
            <p:cNvPr id="33" name="rc33"/>
            <p:cNvSpPr/>
            <p:nvPr/>
          </p:nvSpPr>
          <p:spPr>
            <a:xfrm>
              <a:off x="2405264" y="3511835"/>
              <a:ext cx="249522" cy="494849"/>
            </a:xfrm>
            <a:prstGeom prst="rect">
              <a:avLst/>
            </a:prstGeom>
            <a:solidFill>
              <a:srgbClr val="80BD41">
                <a:alpha val="100000"/>
              </a:srgbClr>
            </a:solidFill>
          </p:spPr>
          <p:txBody>
            <a:bodyPr/>
            <a:lstStyle/>
            <a:p/>
          </p:txBody>
        </p:sp>
        <p:sp>
          <p:nvSpPr>
            <p:cNvPr id="34" name="rc34"/>
            <p:cNvSpPr/>
            <p:nvPr/>
          </p:nvSpPr>
          <p:spPr>
            <a:xfrm>
              <a:off x="2405264" y="2907026"/>
              <a:ext cx="249522" cy="604809"/>
            </a:xfrm>
            <a:prstGeom prst="rect">
              <a:avLst/>
            </a:prstGeom>
            <a:solidFill>
              <a:srgbClr val="1CABE2">
                <a:alpha val="100000"/>
              </a:srgbClr>
            </a:solidFill>
          </p:spPr>
          <p:txBody>
            <a:bodyPr/>
            <a:lstStyle/>
            <a:p/>
          </p:txBody>
        </p:sp>
        <p:sp>
          <p:nvSpPr>
            <p:cNvPr id="35" name="rc35"/>
            <p:cNvSpPr/>
            <p:nvPr/>
          </p:nvSpPr>
          <p:spPr>
            <a:xfrm>
              <a:off x="2682512" y="3482264"/>
              <a:ext cx="249522" cy="524420"/>
            </a:xfrm>
            <a:prstGeom prst="rect">
              <a:avLst/>
            </a:prstGeom>
            <a:solidFill>
              <a:srgbClr val="80BD41">
                <a:alpha val="100000"/>
              </a:srgbClr>
            </a:solidFill>
          </p:spPr>
          <p:txBody>
            <a:bodyPr/>
            <a:lstStyle/>
            <a:p/>
          </p:txBody>
        </p:sp>
        <p:sp>
          <p:nvSpPr>
            <p:cNvPr id="36" name="rc36"/>
            <p:cNvSpPr/>
            <p:nvPr/>
          </p:nvSpPr>
          <p:spPr>
            <a:xfrm>
              <a:off x="2682512" y="2936464"/>
              <a:ext cx="249522" cy="545800"/>
            </a:xfrm>
            <a:prstGeom prst="rect">
              <a:avLst/>
            </a:prstGeom>
            <a:solidFill>
              <a:srgbClr val="1CABE2">
                <a:alpha val="100000"/>
              </a:srgbClr>
            </a:solidFill>
          </p:spPr>
          <p:txBody>
            <a:bodyPr/>
            <a:lstStyle/>
            <a:p/>
          </p:txBody>
        </p:sp>
        <p:sp>
          <p:nvSpPr>
            <p:cNvPr id="37" name="rc37"/>
            <p:cNvSpPr/>
            <p:nvPr/>
          </p:nvSpPr>
          <p:spPr>
            <a:xfrm>
              <a:off x="2959759" y="3395016"/>
              <a:ext cx="249522" cy="611669"/>
            </a:xfrm>
            <a:prstGeom prst="rect">
              <a:avLst/>
            </a:prstGeom>
            <a:solidFill>
              <a:srgbClr val="80BD41">
                <a:alpha val="100000"/>
              </a:srgbClr>
            </a:solidFill>
          </p:spPr>
          <p:txBody>
            <a:bodyPr/>
            <a:lstStyle/>
            <a:p/>
          </p:txBody>
        </p:sp>
        <p:sp>
          <p:nvSpPr>
            <p:cNvPr id="38" name="rc38"/>
            <p:cNvSpPr/>
            <p:nvPr/>
          </p:nvSpPr>
          <p:spPr>
            <a:xfrm>
              <a:off x="2959759" y="2933600"/>
              <a:ext cx="249522" cy="461415"/>
            </a:xfrm>
            <a:prstGeom prst="rect">
              <a:avLst/>
            </a:prstGeom>
            <a:solidFill>
              <a:srgbClr val="1CABE2">
                <a:alpha val="100000"/>
              </a:srgbClr>
            </a:solidFill>
          </p:spPr>
          <p:txBody>
            <a:bodyPr/>
            <a:lstStyle/>
            <a:p/>
          </p:txBody>
        </p:sp>
        <p:sp>
          <p:nvSpPr>
            <p:cNvPr id="39" name="rc39"/>
            <p:cNvSpPr/>
            <p:nvPr/>
          </p:nvSpPr>
          <p:spPr>
            <a:xfrm>
              <a:off x="3237007" y="3465547"/>
              <a:ext cx="249522" cy="541137"/>
            </a:xfrm>
            <a:prstGeom prst="rect">
              <a:avLst/>
            </a:prstGeom>
            <a:solidFill>
              <a:srgbClr val="80BD41">
                <a:alpha val="100000"/>
              </a:srgbClr>
            </a:solidFill>
          </p:spPr>
          <p:txBody>
            <a:bodyPr/>
            <a:lstStyle/>
            <a:p/>
          </p:txBody>
        </p:sp>
        <p:sp>
          <p:nvSpPr>
            <p:cNvPr id="40" name="rc40"/>
            <p:cNvSpPr/>
            <p:nvPr/>
          </p:nvSpPr>
          <p:spPr>
            <a:xfrm>
              <a:off x="3237007" y="2924409"/>
              <a:ext cx="249522" cy="541137"/>
            </a:xfrm>
            <a:prstGeom prst="rect">
              <a:avLst/>
            </a:prstGeom>
            <a:solidFill>
              <a:srgbClr val="1CABE2">
                <a:alpha val="100000"/>
              </a:srgbClr>
            </a:solidFill>
          </p:spPr>
          <p:txBody>
            <a:bodyPr/>
            <a:lstStyle/>
            <a:p/>
          </p:txBody>
        </p:sp>
        <p:sp>
          <p:nvSpPr>
            <p:cNvPr id="41" name="rc41"/>
            <p:cNvSpPr/>
            <p:nvPr/>
          </p:nvSpPr>
          <p:spPr>
            <a:xfrm>
              <a:off x="3514255" y="3341135"/>
              <a:ext cx="249522" cy="665549"/>
            </a:xfrm>
            <a:prstGeom prst="rect">
              <a:avLst/>
            </a:prstGeom>
            <a:solidFill>
              <a:srgbClr val="80BD41">
                <a:alpha val="100000"/>
              </a:srgbClr>
            </a:solidFill>
          </p:spPr>
          <p:txBody>
            <a:bodyPr/>
            <a:lstStyle/>
            <a:p/>
          </p:txBody>
        </p:sp>
        <p:sp>
          <p:nvSpPr>
            <p:cNvPr id="42" name="rc42"/>
            <p:cNvSpPr/>
            <p:nvPr/>
          </p:nvSpPr>
          <p:spPr>
            <a:xfrm>
              <a:off x="3514255" y="2915617"/>
              <a:ext cx="249522" cy="425517"/>
            </a:xfrm>
            <a:prstGeom prst="rect">
              <a:avLst/>
            </a:prstGeom>
            <a:solidFill>
              <a:srgbClr val="1CABE2">
                <a:alpha val="100000"/>
              </a:srgbClr>
            </a:solidFill>
          </p:spPr>
          <p:txBody>
            <a:bodyPr/>
            <a:lstStyle/>
            <a:p/>
          </p:txBody>
        </p:sp>
        <p:sp>
          <p:nvSpPr>
            <p:cNvPr id="43" name="rc43"/>
            <p:cNvSpPr/>
            <p:nvPr/>
          </p:nvSpPr>
          <p:spPr>
            <a:xfrm>
              <a:off x="3791502" y="3271869"/>
              <a:ext cx="249522" cy="734815"/>
            </a:xfrm>
            <a:prstGeom prst="rect">
              <a:avLst/>
            </a:prstGeom>
            <a:solidFill>
              <a:srgbClr val="80BD41">
                <a:alpha val="100000"/>
              </a:srgbClr>
            </a:solidFill>
          </p:spPr>
          <p:txBody>
            <a:bodyPr/>
            <a:lstStyle/>
            <a:p/>
          </p:txBody>
        </p:sp>
        <p:sp>
          <p:nvSpPr>
            <p:cNvPr id="44" name="rc44"/>
            <p:cNvSpPr/>
            <p:nvPr/>
          </p:nvSpPr>
          <p:spPr>
            <a:xfrm>
              <a:off x="3791502" y="2909956"/>
              <a:ext cx="249522" cy="361913"/>
            </a:xfrm>
            <a:prstGeom prst="rect">
              <a:avLst/>
            </a:prstGeom>
            <a:solidFill>
              <a:srgbClr val="1CABE2">
                <a:alpha val="100000"/>
              </a:srgbClr>
            </a:solidFill>
          </p:spPr>
          <p:txBody>
            <a:bodyPr/>
            <a:lstStyle/>
            <a:p/>
          </p:txBody>
        </p:sp>
        <p:sp>
          <p:nvSpPr>
            <p:cNvPr id="45" name="rc45"/>
            <p:cNvSpPr/>
            <p:nvPr/>
          </p:nvSpPr>
          <p:spPr>
            <a:xfrm>
              <a:off x="4068750" y="3193013"/>
              <a:ext cx="249522" cy="813671"/>
            </a:xfrm>
            <a:prstGeom prst="rect">
              <a:avLst/>
            </a:prstGeom>
            <a:solidFill>
              <a:srgbClr val="80BD41">
                <a:alpha val="100000"/>
              </a:srgbClr>
            </a:solidFill>
          </p:spPr>
          <p:txBody>
            <a:bodyPr/>
            <a:lstStyle/>
            <a:p/>
          </p:txBody>
        </p:sp>
        <p:sp>
          <p:nvSpPr>
            <p:cNvPr id="46" name="rc46"/>
            <p:cNvSpPr/>
            <p:nvPr/>
          </p:nvSpPr>
          <p:spPr>
            <a:xfrm>
              <a:off x="4068750" y="2907159"/>
              <a:ext cx="249522" cy="285854"/>
            </a:xfrm>
            <a:prstGeom prst="rect">
              <a:avLst/>
            </a:prstGeom>
            <a:solidFill>
              <a:srgbClr val="1CABE2">
                <a:alpha val="100000"/>
              </a:srgbClr>
            </a:solidFill>
          </p:spPr>
          <p:txBody>
            <a:bodyPr/>
            <a:lstStyle/>
            <a:p/>
          </p:txBody>
        </p:sp>
        <p:sp>
          <p:nvSpPr>
            <p:cNvPr id="47" name="rc47"/>
            <p:cNvSpPr/>
            <p:nvPr/>
          </p:nvSpPr>
          <p:spPr>
            <a:xfrm>
              <a:off x="4345998" y="3170702"/>
              <a:ext cx="249522" cy="835983"/>
            </a:xfrm>
            <a:prstGeom prst="rect">
              <a:avLst/>
            </a:prstGeom>
            <a:solidFill>
              <a:srgbClr val="80BD41">
                <a:alpha val="100000"/>
              </a:srgbClr>
            </a:solidFill>
          </p:spPr>
          <p:txBody>
            <a:bodyPr/>
            <a:lstStyle/>
            <a:p/>
          </p:txBody>
        </p:sp>
        <p:sp>
          <p:nvSpPr>
            <p:cNvPr id="48" name="rc48"/>
            <p:cNvSpPr/>
            <p:nvPr/>
          </p:nvSpPr>
          <p:spPr>
            <a:xfrm>
              <a:off x="4345998" y="2906693"/>
              <a:ext cx="249522" cy="264008"/>
            </a:xfrm>
            <a:prstGeom prst="rect">
              <a:avLst/>
            </a:prstGeom>
            <a:solidFill>
              <a:srgbClr val="1CABE2">
                <a:alpha val="100000"/>
              </a:srgbClr>
            </a:solidFill>
          </p:spPr>
          <p:txBody>
            <a:bodyPr/>
            <a:lstStyle/>
            <a:p/>
          </p:txBody>
        </p:sp>
        <p:sp>
          <p:nvSpPr>
            <p:cNvPr id="49" name="rc49"/>
            <p:cNvSpPr/>
            <p:nvPr/>
          </p:nvSpPr>
          <p:spPr>
            <a:xfrm>
              <a:off x="4623245" y="3165640"/>
              <a:ext cx="249522" cy="841044"/>
            </a:xfrm>
            <a:prstGeom prst="rect">
              <a:avLst/>
            </a:prstGeom>
            <a:solidFill>
              <a:srgbClr val="80BD41">
                <a:alpha val="100000"/>
              </a:srgbClr>
            </a:solidFill>
          </p:spPr>
          <p:txBody>
            <a:bodyPr/>
            <a:lstStyle/>
            <a:p/>
          </p:txBody>
        </p:sp>
        <p:sp>
          <p:nvSpPr>
            <p:cNvPr id="50" name="rc50"/>
            <p:cNvSpPr/>
            <p:nvPr/>
          </p:nvSpPr>
          <p:spPr>
            <a:xfrm>
              <a:off x="4623245" y="2914419"/>
              <a:ext cx="249522" cy="251221"/>
            </a:xfrm>
            <a:prstGeom prst="rect">
              <a:avLst/>
            </a:prstGeom>
            <a:solidFill>
              <a:srgbClr val="1CABE2">
                <a:alpha val="100000"/>
              </a:srgbClr>
            </a:solidFill>
          </p:spPr>
          <p:txBody>
            <a:bodyPr/>
            <a:lstStyle/>
            <a:p/>
          </p:txBody>
        </p:sp>
        <p:sp>
          <p:nvSpPr>
            <p:cNvPr id="51" name="rc51"/>
            <p:cNvSpPr/>
            <p:nvPr/>
          </p:nvSpPr>
          <p:spPr>
            <a:xfrm>
              <a:off x="4900493" y="3105432"/>
              <a:ext cx="249522" cy="901252"/>
            </a:xfrm>
            <a:prstGeom prst="rect">
              <a:avLst/>
            </a:prstGeom>
            <a:solidFill>
              <a:srgbClr val="80BD41">
                <a:alpha val="100000"/>
              </a:srgbClr>
            </a:solidFill>
          </p:spPr>
          <p:txBody>
            <a:bodyPr/>
            <a:lstStyle/>
            <a:p/>
          </p:txBody>
        </p:sp>
        <p:sp>
          <p:nvSpPr>
            <p:cNvPr id="52" name="rc52"/>
            <p:cNvSpPr/>
            <p:nvPr/>
          </p:nvSpPr>
          <p:spPr>
            <a:xfrm>
              <a:off x="4900493" y="2920812"/>
              <a:ext cx="249522" cy="184619"/>
            </a:xfrm>
            <a:prstGeom prst="rect">
              <a:avLst/>
            </a:prstGeom>
            <a:solidFill>
              <a:srgbClr val="1CABE2">
                <a:alpha val="100000"/>
              </a:srgbClr>
            </a:solidFill>
          </p:spPr>
          <p:txBody>
            <a:bodyPr/>
            <a:lstStyle/>
            <a:p/>
          </p:txBody>
        </p:sp>
        <p:sp>
          <p:nvSpPr>
            <p:cNvPr id="53" name="rc53"/>
            <p:cNvSpPr/>
            <p:nvPr/>
          </p:nvSpPr>
          <p:spPr>
            <a:xfrm>
              <a:off x="5177741" y="3112159"/>
              <a:ext cx="249522" cy="894526"/>
            </a:xfrm>
            <a:prstGeom prst="rect">
              <a:avLst/>
            </a:prstGeom>
            <a:solidFill>
              <a:srgbClr val="80BD41">
                <a:alpha val="100000"/>
              </a:srgbClr>
            </a:solidFill>
          </p:spPr>
          <p:txBody>
            <a:bodyPr/>
            <a:lstStyle/>
            <a:p/>
          </p:txBody>
        </p:sp>
        <p:sp>
          <p:nvSpPr>
            <p:cNvPr id="54" name="rc54"/>
            <p:cNvSpPr/>
            <p:nvPr/>
          </p:nvSpPr>
          <p:spPr>
            <a:xfrm>
              <a:off x="5177741" y="2928938"/>
              <a:ext cx="249522" cy="183220"/>
            </a:xfrm>
            <a:prstGeom prst="rect">
              <a:avLst/>
            </a:prstGeom>
            <a:solidFill>
              <a:srgbClr val="1CABE2">
                <a:alpha val="100000"/>
              </a:srgbClr>
            </a:solidFill>
          </p:spPr>
          <p:txBody>
            <a:bodyPr/>
            <a:lstStyle/>
            <a:p/>
          </p:txBody>
        </p:sp>
        <p:sp>
          <p:nvSpPr>
            <p:cNvPr id="55" name="rc55"/>
            <p:cNvSpPr/>
            <p:nvPr/>
          </p:nvSpPr>
          <p:spPr>
            <a:xfrm>
              <a:off x="5454988" y="3112026"/>
              <a:ext cx="249522" cy="894659"/>
            </a:xfrm>
            <a:prstGeom prst="rect">
              <a:avLst/>
            </a:prstGeom>
            <a:solidFill>
              <a:srgbClr val="80BD41">
                <a:alpha val="100000"/>
              </a:srgbClr>
            </a:solidFill>
          </p:spPr>
          <p:txBody>
            <a:bodyPr/>
            <a:lstStyle/>
            <a:p/>
          </p:txBody>
        </p:sp>
        <p:sp>
          <p:nvSpPr>
            <p:cNvPr id="56" name="rc56"/>
            <p:cNvSpPr/>
            <p:nvPr/>
          </p:nvSpPr>
          <p:spPr>
            <a:xfrm>
              <a:off x="5454988" y="2915617"/>
              <a:ext cx="249522" cy="196408"/>
            </a:xfrm>
            <a:prstGeom prst="rect">
              <a:avLst/>
            </a:prstGeom>
            <a:solidFill>
              <a:srgbClr val="1CABE2">
                <a:alpha val="100000"/>
              </a:srgbClr>
            </a:solidFill>
          </p:spPr>
          <p:txBody>
            <a:bodyPr/>
            <a:lstStyle/>
            <a:p/>
          </p:txBody>
        </p:sp>
        <p:sp>
          <p:nvSpPr>
            <p:cNvPr id="57" name="rc57"/>
            <p:cNvSpPr/>
            <p:nvPr/>
          </p:nvSpPr>
          <p:spPr>
            <a:xfrm>
              <a:off x="5732236" y="3111226"/>
              <a:ext cx="249522" cy="895458"/>
            </a:xfrm>
            <a:prstGeom prst="rect">
              <a:avLst/>
            </a:prstGeom>
            <a:solidFill>
              <a:srgbClr val="80BD41">
                <a:alpha val="100000"/>
              </a:srgbClr>
            </a:solidFill>
          </p:spPr>
          <p:txBody>
            <a:bodyPr/>
            <a:lstStyle/>
            <a:p/>
          </p:txBody>
        </p:sp>
        <p:sp>
          <p:nvSpPr>
            <p:cNvPr id="58" name="rc58"/>
            <p:cNvSpPr/>
            <p:nvPr/>
          </p:nvSpPr>
          <p:spPr>
            <a:xfrm>
              <a:off x="5732236" y="2914685"/>
              <a:ext cx="249522" cy="196541"/>
            </a:xfrm>
            <a:prstGeom prst="rect">
              <a:avLst/>
            </a:prstGeom>
            <a:solidFill>
              <a:srgbClr val="1CABE2">
                <a:alpha val="100000"/>
              </a:srgbClr>
            </a:solidFill>
          </p:spPr>
          <p:txBody>
            <a:bodyPr/>
            <a:lstStyle/>
            <a:p/>
          </p:txBody>
        </p:sp>
        <p:sp>
          <p:nvSpPr>
            <p:cNvPr id="59" name="rc59"/>
            <p:cNvSpPr/>
            <p:nvPr/>
          </p:nvSpPr>
          <p:spPr>
            <a:xfrm>
              <a:off x="6009484" y="3156316"/>
              <a:ext cx="249522" cy="850369"/>
            </a:xfrm>
            <a:prstGeom prst="rect">
              <a:avLst/>
            </a:prstGeom>
            <a:solidFill>
              <a:srgbClr val="80BD41">
                <a:alpha val="100000"/>
              </a:srgbClr>
            </a:solidFill>
          </p:spPr>
          <p:txBody>
            <a:bodyPr/>
            <a:lstStyle/>
            <a:p/>
          </p:txBody>
        </p:sp>
        <p:sp>
          <p:nvSpPr>
            <p:cNvPr id="60" name="rc60"/>
            <p:cNvSpPr/>
            <p:nvPr/>
          </p:nvSpPr>
          <p:spPr>
            <a:xfrm>
              <a:off x="6009484" y="2916483"/>
              <a:ext cx="249522" cy="239832"/>
            </a:xfrm>
            <a:prstGeom prst="rect">
              <a:avLst/>
            </a:prstGeom>
            <a:solidFill>
              <a:srgbClr val="1CABE2">
                <a:alpha val="100000"/>
              </a:srgbClr>
            </a:solidFill>
          </p:spPr>
          <p:txBody>
            <a:bodyPr/>
            <a:lstStyle/>
            <a:p/>
          </p:txBody>
        </p:sp>
        <p:sp>
          <p:nvSpPr>
            <p:cNvPr id="61" name="rc61"/>
            <p:cNvSpPr/>
            <p:nvPr/>
          </p:nvSpPr>
          <p:spPr>
            <a:xfrm>
              <a:off x="6286731" y="3193280"/>
              <a:ext cx="249522" cy="813405"/>
            </a:xfrm>
            <a:prstGeom prst="rect">
              <a:avLst/>
            </a:prstGeom>
            <a:solidFill>
              <a:srgbClr val="80BD41">
                <a:alpha val="100000"/>
              </a:srgbClr>
            </a:solidFill>
          </p:spPr>
          <p:txBody>
            <a:bodyPr/>
            <a:lstStyle/>
            <a:p/>
          </p:txBody>
        </p:sp>
        <p:sp>
          <p:nvSpPr>
            <p:cNvPr id="62" name="rc62"/>
            <p:cNvSpPr/>
            <p:nvPr/>
          </p:nvSpPr>
          <p:spPr>
            <a:xfrm>
              <a:off x="6286731" y="2922144"/>
              <a:ext cx="249522" cy="271135"/>
            </a:xfrm>
            <a:prstGeom prst="rect">
              <a:avLst/>
            </a:prstGeom>
            <a:solidFill>
              <a:srgbClr val="1CABE2">
                <a:alpha val="100000"/>
              </a:srgbClr>
            </a:solidFill>
          </p:spPr>
          <p:txBody>
            <a:bodyPr/>
            <a:lstStyle/>
            <a:p/>
          </p:txBody>
        </p:sp>
        <p:sp>
          <p:nvSpPr>
            <p:cNvPr id="63" name="rc63"/>
            <p:cNvSpPr/>
            <p:nvPr/>
          </p:nvSpPr>
          <p:spPr>
            <a:xfrm>
              <a:off x="6563979" y="3292916"/>
              <a:ext cx="249522" cy="713769"/>
            </a:xfrm>
            <a:prstGeom prst="rect">
              <a:avLst/>
            </a:prstGeom>
            <a:solidFill>
              <a:srgbClr val="80BD41">
                <a:alpha val="100000"/>
              </a:srgbClr>
            </a:solidFill>
          </p:spPr>
          <p:txBody>
            <a:bodyPr/>
            <a:lstStyle/>
            <a:p/>
          </p:txBody>
        </p:sp>
        <p:sp>
          <p:nvSpPr>
            <p:cNvPr id="64" name="rc64"/>
            <p:cNvSpPr/>
            <p:nvPr/>
          </p:nvSpPr>
          <p:spPr>
            <a:xfrm>
              <a:off x="6563979" y="2925208"/>
              <a:ext cx="249522" cy="367707"/>
            </a:xfrm>
            <a:prstGeom prst="rect">
              <a:avLst/>
            </a:prstGeom>
            <a:solidFill>
              <a:srgbClr val="1CABE2">
                <a:alpha val="100000"/>
              </a:srgbClr>
            </a:solidFill>
          </p:spPr>
          <p:txBody>
            <a:bodyPr/>
            <a:lstStyle/>
            <a:p/>
          </p:txBody>
        </p:sp>
        <p:sp>
          <p:nvSpPr>
            <p:cNvPr id="65" name="rc65"/>
            <p:cNvSpPr/>
            <p:nvPr/>
          </p:nvSpPr>
          <p:spPr>
            <a:xfrm>
              <a:off x="6841227" y="3351858"/>
              <a:ext cx="249522" cy="654826"/>
            </a:xfrm>
            <a:prstGeom prst="rect">
              <a:avLst/>
            </a:prstGeom>
            <a:solidFill>
              <a:srgbClr val="80BD41">
                <a:alpha val="100000"/>
              </a:srgbClr>
            </a:solidFill>
          </p:spPr>
          <p:txBody>
            <a:bodyPr/>
            <a:lstStyle/>
            <a:p/>
          </p:txBody>
        </p:sp>
        <p:sp>
          <p:nvSpPr>
            <p:cNvPr id="66" name="rc66"/>
            <p:cNvSpPr/>
            <p:nvPr/>
          </p:nvSpPr>
          <p:spPr>
            <a:xfrm>
              <a:off x="6841227" y="2933200"/>
              <a:ext cx="249522" cy="418657"/>
            </a:xfrm>
            <a:prstGeom prst="rect">
              <a:avLst/>
            </a:prstGeom>
            <a:solidFill>
              <a:srgbClr val="1CABE2">
                <a:alpha val="100000"/>
              </a:srgbClr>
            </a:solidFill>
          </p:spPr>
          <p:txBody>
            <a:bodyPr/>
            <a:lstStyle/>
            <a:p/>
          </p:txBody>
        </p:sp>
        <p:sp>
          <p:nvSpPr>
            <p:cNvPr id="67" name="rc67"/>
            <p:cNvSpPr/>
            <p:nvPr/>
          </p:nvSpPr>
          <p:spPr>
            <a:xfrm>
              <a:off x="7118474" y="3312896"/>
              <a:ext cx="249522" cy="693788"/>
            </a:xfrm>
            <a:prstGeom prst="rect">
              <a:avLst/>
            </a:prstGeom>
            <a:solidFill>
              <a:srgbClr val="80BD41">
                <a:alpha val="100000"/>
              </a:srgbClr>
            </a:solidFill>
          </p:spPr>
          <p:txBody>
            <a:bodyPr/>
            <a:lstStyle/>
            <a:p/>
          </p:txBody>
        </p:sp>
        <p:sp>
          <p:nvSpPr>
            <p:cNvPr id="68" name="rc68"/>
            <p:cNvSpPr/>
            <p:nvPr/>
          </p:nvSpPr>
          <p:spPr>
            <a:xfrm>
              <a:off x="7118474" y="2939328"/>
              <a:ext cx="249522" cy="373568"/>
            </a:xfrm>
            <a:prstGeom prst="rect">
              <a:avLst/>
            </a:prstGeom>
            <a:solidFill>
              <a:srgbClr val="1CABE2">
                <a:alpha val="100000"/>
              </a:srgbClr>
            </a:solidFill>
          </p:spPr>
          <p:txBody>
            <a:bodyPr/>
            <a:lstStyle/>
            <a:p/>
          </p:txBody>
        </p:sp>
        <p:sp>
          <p:nvSpPr>
            <p:cNvPr id="69" name="rc69"/>
            <p:cNvSpPr/>
            <p:nvPr/>
          </p:nvSpPr>
          <p:spPr>
            <a:xfrm>
              <a:off x="7395722" y="3263811"/>
              <a:ext cx="249522" cy="742874"/>
            </a:xfrm>
            <a:prstGeom prst="rect">
              <a:avLst/>
            </a:prstGeom>
            <a:solidFill>
              <a:srgbClr val="80BD41">
                <a:alpha val="100000"/>
              </a:srgbClr>
            </a:solidFill>
          </p:spPr>
          <p:txBody>
            <a:bodyPr/>
            <a:lstStyle/>
            <a:p/>
          </p:txBody>
        </p:sp>
        <p:sp>
          <p:nvSpPr>
            <p:cNvPr id="70" name="rc70"/>
            <p:cNvSpPr/>
            <p:nvPr/>
          </p:nvSpPr>
          <p:spPr>
            <a:xfrm>
              <a:off x="7395722" y="2945455"/>
              <a:ext cx="249522" cy="318355"/>
            </a:xfrm>
            <a:prstGeom prst="rect">
              <a:avLst/>
            </a:prstGeom>
            <a:solidFill>
              <a:srgbClr val="1CABE2">
                <a:alpha val="100000"/>
              </a:srgbClr>
            </a:solidFill>
          </p:spPr>
          <p:txBody>
            <a:bodyPr/>
            <a:lstStyle/>
            <a:p/>
          </p:txBody>
        </p:sp>
        <p:sp>
          <p:nvSpPr>
            <p:cNvPr id="71" name="rc71"/>
            <p:cNvSpPr/>
            <p:nvPr/>
          </p:nvSpPr>
          <p:spPr>
            <a:xfrm>
              <a:off x="7672970" y="3225182"/>
              <a:ext cx="249522" cy="781503"/>
            </a:xfrm>
            <a:prstGeom prst="rect">
              <a:avLst/>
            </a:prstGeom>
            <a:solidFill>
              <a:srgbClr val="80BD41">
                <a:alpha val="100000"/>
              </a:srgbClr>
            </a:solidFill>
          </p:spPr>
          <p:txBody>
            <a:bodyPr/>
            <a:lstStyle/>
            <a:p/>
          </p:txBody>
        </p:sp>
        <p:sp>
          <p:nvSpPr>
            <p:cNvPr id="72" name="rc72"/>
            <p:cNvSpPr/>
            <p:nvPr/>
          </p:nvSpPr>
          <p:spPr>
            <a:xfrm>
              <a:off x="7672970" y="2950583"/>
              <a:ext cx="249522" cy="274598"/>
            </a:xfrm>
            <a:prstGeom prst="rect">
              <a:avLst/>
            </a:prstGeom>
            <a:solidFill>
              <a:srgbClr val="1CABE2">
                <a:alpha val="100000"/>
              </a:srgbClr>
            </a:solidFill>
          </p:spPr>
          <p:txBody>
            <a:bodyPr/>
            <a:lstStyle/>
            <a:p/>
          </p:txBody>
        </p:sp>
        <p:sp>
          <p:nvSpPr>
            <p:cNvPr id="73" name="rc73"/>
            <p:cNvSpPr/>
            <p:nvPr/>
          </p:nvSpPr>
          <p:spPr>
            <a:xfrm>
              <a:off x="7950217" y="3300042"/>
              <a:ext cx="249522" cy="706642"/>
            </a:xfrm>
            <a:prstGeom prst="rect">
              <a:avLst/>
            </a:prstGeom>
            <a:solidFill>
              <a:srgbClr val="80BD41">
                <a:alpha val="100000"/>
              </a:srgbClr>
            </a:solidFill>
          </p:spPr>
          <p:txBody>
            <a:bodyPr/>
            <a:lstStyle/>
            <a:p/>
          </p:txBody>
        </p:sp>
        <p:sp>
          <p:nvSpPr>
            <p:cNvPr id="74" name="rc74"/>
            <p:cNvSpPr/>
            <p:nvPr/>
          </p:nvSpPr>
          <p:spPr>
            <a:xfrm>
              <a:off x="7950217" y="2951982"/>
              <a:ext cx="249522" cy="348059"/>
            </a:xfrm>
            <a:prstGeom prst="rect">
              <a:avLst/>
            </a:prstGeom>
            <a:solidFill>
              <a:srgbClr val="1CABE2">
                <a:alpha val="100000"/>
              </a:srgbClr>
            </a:solidFill>
          </p:spPr>
          <p:txBody>
            <a:bodyPr/>
            <a:lstStyle/>
            <a:p/>
          </p:txBody>
        </p:sp>
        <p:sp>
          <p:nvSpPr>
            <p:cNvPr id="75" name="pl75"/>
            <p:cNvSpPr/>
            <p:nvPr/>
          </p:nvSpPr>
          <p:spPr>
            <a:xfrm>
              <a:off x="1421035" y="1676039"/>
              <a:ext cx="6653943" cy="1067042"/>
            </a:xfrm>
            <a:custGeom>
              <a:avLst/>
              <a:pathLst>
                <a:path w="6653943" h="1067042">
                  <a:moveTo>
                    <a:pt x="0" y="898562"/>
                  </a:moveTo>
                  <a:lnTo>
                    <a:pt x="277247" y="870482"/>
                  </a:lnTo>
                  <a:lnTo>
                    <a:pt x="554495" y="842401"/>
                  </a:lnTo>
                  <a:lnTo>
                    <a:pt x="831742" y="954722"/>
                  </a:lnTo>
                  <a:lnTo>
                    <a:pt x="1108990" y="1067042"/>
                  </a:lnTo>
                  <a:lnTo>
                    <a:pt x="1386238" y="954722"/>
                  </a:lnTo>
                  <a:lnTo>
                    <a:pt x="1663485" y="730081"/>
                  </a:lnTo>
                  <a:lnTo>
                    <a:pt x="1940733" y="926642"/>
                  </a:lnTo>
                  <a:lnTo>
                    <a:pt x="2217981" y="617761"/>
                  </a:lnTo>
                  <a:lnTo>
                    <a:pt x="2495228" y="449281"/>
                  </a:lnTo>
                  <a:lnTo>
                    <a:pt x="2772476" y="252720"/>
                  </a:lnTo>
                  <a:lnTo>
                    <a:pt x="3049724" y="196560"/>
                  </a:lnTo>
                  <a:lnTo>
                    <a:pt x="3326971" y="168480"/>
                  </a:lnTo>
                  <a:lnTo>
                    <a:pt x="3604219" y="0"/>
                  </a:lnTo>
                  <a:lnTo>
                    <a:pt x="3881467" y="0"/>
                  </a:lnTo>
                  <a:lnTo>
                    <a:pt x="4158714" y="28080"/>
                  </a:lnTo>
                  <a:lnTo>
                    <a:pt x="4435962" y="28080"/>
                  </a:lnTo>
                  <a:lnTo>
                    <a:pt x="4713210" y="140400"/>
                  </a:lnTo>
                  <a:lnTo>
                    <a:pt x="4990457" y="224640"/>
                  </a:lnTo>
                  <a:lnTo>
                    <a:pt x="5267705" y="477361"/>
                  </a:lnTo>
                  <a:lnTo>
                    <a:pt x="5544953" y="617761"/>
                  </a:lnTo>
                  <a:lnTo>
                    <a:pt x="5822200" y="505441"/>
                  </a:lnTo>
                  <a:lnTo>
                    <a:pt x="6099448" y="365040"/>
                  </a:lnTo>
                  <a:lnTo>
                    <a:pt x="6376696" y="252720"/>
                  </a:lnTo>
                  <a:lnTo>
                    <a:pt x="6653943" y="449281"/>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77" name="tx77"/>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78" name="tx78"/>
            <p:cNvSpPr/>
            <p:nvPr/>
          </p:nvSpPr>
          <p:spPr>
            <a:xfrm>
              <a:off x="4133222" y="10649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9" name="tx79"/>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0" name="tx80"/>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1" name="tx81"/>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2" name="tx82"/>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3" name="tx83"/>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4" name="tx84"/>
            <p:cNvSpPr/>
            <p:nvPr/>
          </p:nvSpPr>
          <p:spPr>
            <a:xfrm>
              <a:off x="7737441" y="10649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5" name="tx85"/>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6" name="tx86"/>
            <p:cNvSpPr/>
            <p:nvPr/>
          </p:nvSpPr>
          <p:spPr>
            <a:xfrm>
              <a:off x="1303481" y="27475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168.7</a:t>
              </a:r>
            </a:p>
          </p:txBody>
        </p:sp>
        <p:sp>
          <p:nvSpPr>
            <p:cNvPr id="87" name="tx87"/>
            <p:cNvSpPr/>
            <p:nvPr/>
          </p:nvSpPr>
          <p:spPr>
            <a:xfrm>
              <a:off x="2689720" y="28004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160.7</a:t>
              </a:r>
            </a:p>
          </p:txBody>
        </p:sp>
        <p:sp>
          <p:nvSpPr>
            <p:cNvPr id="88" name="tx88"/>
            <p:cNvSpPr/>
            <p:nvPr/>
          </p:nvSpPr>
          <p:spPr>
            <a:xfrm>
              <a:off x="4075958" y="27712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165.1</a:t>
              </a:r>
            </a:p>
          </p:txBody>
        </p:sp>
        <p:sp>
          <p:nvSpPr>
            <p:cNvPr id="89" name="tx89"/>
            <p:cNvSpPr/>
            <p:nvPr/>
          </p:nvSpPr>
          <p:spPr>
            <a:xfrm>
              <a:off x="5462196" y="27796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163.8</a:t>
              </a:r>
            </a:p>
          </p:txBody>
        </p:sp>
        <p:sp>
          <p:nvSpPr>
            <p:cNvPr id="90" name="tx90"/>
            <p:cNvSpPr/>
            <p:nvPr/>
          </p:nvSpPr>
          <p:spPr>
            <a:xfrm>
              <a:off x="6571187" y="27892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162.4</a:t>
              </a:r>
            </a:p>
          </p:txBody>
        </p:sp>
        <p:sp>
          <p:nvSpPr>
            <p:cNvPr id="91" name="tx91"/>
            <p:cNvSpPr/>
            <p:nvPr/>
          </p:nvSpPr>
          <p:spPr>
            <a:xfrm>
              <a:off x="6848435" y="27972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161.2</a:t>
              </a:r>
            </a:p>
          </p:txBody>
        </p:sp>
        <p:sp>
          <p:nvSpPr>
            <p:cNvPr id="92" name="tx92"/>
            <p:cNvSpPr/>
            <p:nvPr/>
          </p:nvSpPr>
          <p:spPr>
            <a:xfrm>
              <a:off x="7125682" y="28033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160.3</a:t>
              </a:r>
            </a:p>
          </p:txBody>
        </p:sp>
        <p:sp>
          <p:nvSpPr>
            <p:cNvPr id="93" name="tx93"/>
            <p:cNvSpPr/>
            <p:nvPr/>
          </p:nvSpPr>
          <p:spPr>
            <a:xfrm>
              <a:off x="7402930" y="28094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159.3</a:t>
              </a:r>
            </a:p>
          </p:txBody>
        </p:sp>
        <p:sp>
          <p:nvSpPr>
            <p:cNvPr id="94" name="tx94"/>
            <p:cNvSpPr/>
            <p:nvPr/>
          </p:nvSpPr>
          <p:spPr>
            <a:xfrm>
              <a:off x="7680178" y="28147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158.6</a:t>
              </a:r>
            </a:p>
          </p:txBody>
        </p:sp>
        <p:sp>
          <p:nvSpPr>
            <p:cNvPr id="95" name="tx95"/>
            <p:cNvSpPr/>
            <p:nvPr/>
          </p:nvSpPr>
          <p:spPr>
            <a:xfrm>
              <a:off x="7957425" y="28160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158.3</a:t>
              </a:r>
            </a:p>
          </p:txBody>
        </p:sp>
        <p:sp>
          <p:nvSpPr>
            <p:cNvPr id="96" name="pl96"/>
            <p:cNvSpPr/>
            <p:nvPr/>
          </p:nvSpPr>
          <p:spPr>
            <a:xfrm>
              <a:off x="1421035" y="1198678"/>
              <a:ext cx="0" cy="1375923"/>
            </a:xfrm>
            <a:custGeom>
              <a:avLst/>
              <a:pathLst>
                <a:path w="0" h="1375923">
                  <a:moveTo>
                    <a:pt x="0" y="137592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198678"/>
              <a:ext cx="0" cy="1432083"/>
            </a:xfrm>
            <a:custGeom>
              <a:avLst/>
              <a:pathLst>
                <a:path w="0" h="1432083">
                  <a:moveTo>
                    <a:pt x="0" y="143208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198678"/>
              <a:ext cx="0" cy="730081"/>
            </a:xfrm>
            <a:custGeom>
              <a:avLst/>
              <a:pathLst>
                <a:path w="0" h="730081">
                  <a:moveTo>
                    <a:pt x="0" y="73008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198678"/>
              <a:ext cx="0" cy="954722"/>
            </a:xfrm>
            <a:custGeom>
              <a:avLst/>
              <a:pathLst>
                <a:path w="0" h="954722">
                  <a:moveTo>
                    <a:pt x="0" y="95472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198678"/>
              <a:ext cx="0" cy="1095122"/>
            </a:xfrm>
            <a:custGeom>
              <a:avLst/>
              <a:pathLst>
                <a:path w="0" h="1095122">
                  <a:moveTo>
                    <a:pt x="0" y="109512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198678"/>
              <a:ext cx="0" cy="982802"/>
            </a:xfrm>
            <a:custGeom>
              <a:avLst/>
              <a:pathLst>
                <a:path w="0" h="982802">
                  <a:moveTo>
                    <a:pt x="0" y="98280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198678"/>
              <a:ext cx="0" cy="730081"/>
            </a:xfrm>
            <a:custGeom>
              <a:avLst/>
              <a:pathLst>
                <a:path w="0" h="730081">
                  <a:moveTo>
                    <a:pt x="0" y="73008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198678"/>
              <a:ext cx="0" cy="926642"/>
            </a:xfrm>
            <a:custGeom>
              <a:avLst/>
              <a:pathLst>
                <a:path w="0" h="926642">
                  <a:moveTo>
                    <a:pt x="0" y="926642"/>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68784" y="368521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07" name="tx107"/>
            <p:cNvSpPr/>
            <p:nvPr/>
          </p:nvSpPr>
          <p:spPr>
            <a:xfrm>
              <a:off x="1329607" y="31235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82.6</a:t>
              </a:r>
            </a:p>
          </p:txBody>
        </p:sp>
        <p:sp>
          <p:nvSpPr>
            <p:cNvPr id="108" name="tx108"/>
            <p:cNvSpPr/>
            <p:nvPr/>
          </p:nvSpPr>
          <p:spPr>
            <a:xfrm>
              <a:off x="2715845" y="37094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78.7</a:t>
              </a:r>
            </a:p>
          </p:txBody>
        </p:sp>
        <p:sp>
          <p:nvSpPr>
            <p:cNvPr id="109" name="tx109"/>
            <p:cNvSpPr/>
            <p:nvPr/>
          </p:nvSpPr>
          <p:spPr>
            <a:xfrm>
              <a:off x="2755022" y="317431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a:t>
              </a:r>
            </a:p>
          </p:txBody>
        </p:sp>
        <p:sp>
          <p:nvSpPr>
            <p:cNvPr id="110" name="tx110"/>
            <p:cNvSpPr/>
            <p:nvPr/>
          </p:nvSpPr>
          <p:spPr>
            <a:xfrm>
              <a:off x="4075958" y="356594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122.2</a:t>
              </a:r>
            </a:p>
          </p:txBody>
        </p:sp>
        <p:sp>
          <p:nvSpPr>
            <p:cNvPr id="111" name="tx111"/>
            <p:cNvSpPr/>
            <p:nvPr/>
          </p:nvSpPr>
          <p:spPr>
            <a:xfrm>
              <a:off x="4102084" y="30150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42.9</a:t>
              </a:r>
            </a:p>
          </p:txBody>
        </p:sp>
        <p:sp>
          <p:nvSpPr>
            <p:cNvPr id="112" name="tx112"/>
            <p:cNvSpPr/>
            <p:nvPr/>
          </p:nvSpPr>
          <p:spPr>
            <a:xfrm>
              <a:off x="5462196" y="35242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134.3</a:t>
              </a:r>
            </a:p>
          </p:txBody>
        </p:sp>
        <p:sp>
          <p:nvSpPr>
            <p:cNvPr id="113" name="tx113"/>
            <p:cNvSpPr/>
            <p:nvPr/>
          </p:nvSpPr>
          <p:spPr>
            <a:xfrm>
              <a:off x="5488322" y="29787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29.5</a:t>
              </a:r>
            </a:p>
          </p:txBody>
        </p:sp>
        <p:sp>
          <p:nvSpPr>
            <p:cNvPr id="114" name="tx114"/>
            <p:cNvSpPr/>
            <p:nvPr/>
          </p:nvSpPr>
          <p:spPr>
            <a:xfrm>
              <a:off x="6571187" y="36147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107.2</a:t>
              </a:r>
            </a:p>
          </p:txBody>
        </p:sp>
        <p:sp>
          <p:nvSpPr>
            <p:cNvPr id="115" name="tx115"/>
            <p:cNvSpPr/>
            <p:nvPr/>
          </p:nvSpPr>
          <p:spPr>
            <a:xfrm>
              <a:off x="6597312" y="30740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55.2</a:t>
              </a:r>
            </a:p>
          </p:txBody>
        </p:sp>
        <p:sp>
          <p:nvSpPr>
            <p:cNvPr id="116" name="tx116"/>
            <p:cNvSpPr/>
            <p:nvPr/>
          </p:nvSpPr>
          <p:spPr>
            <a:xfrm>
              <a:off x="6874560" y="36441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98.3</a:t>
              </a:r>
            </a:p>
          </p:txBody>
        </p:sp>
        <p:sp>
          <p:nvSpPr>
            <p:cNvPr id="117" name="tx117"/>
            <p:cNvSpPr/>
            <p:nvPr/>
          </p:nvSpPr>
          <p:spPr>
            <a:xfrm>
              <a:off x="6874560" y="31074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62.9</a:t>
              </a:r>
            </a:p>
          </p:txBody>
        </p:sp>
        <p:sp>
          <p:nvSpPr>
            <p:cNvPr id="118" name="tx118"/>
            <p:cNvSpPr/>
            <p:nvPr/>
          </p:nvSpPr>
          <p:spPr>
            <a:xfrm>
              <a:off x="7125682" y="36247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104.2</a:t>
              </a:r>
            </a:p>
          </p:txBody>
        </p:sp>
        <p:sp>
          <p:nvSpPr>
            <p:cNvPr id="119" name="tx119"/>
            <p:cNvSpPr/>
            <p:nvPr/>
          </p:nvSpPr>
          <p:spPr>
            <a:xfrm>
              <a:off x="7151808" y="30910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56.1</a:t>
              </a:r>
            </a:p>
          </p:txBody>
        </p:sp>
        <p:sp>
          <p:nvSpPr>
            <p:cNvPr id="120" name="tx120"/>
            <p:cNvSpPr/>
            <p:nvPr/>
          </p:nvSpPr>
          <p:spPr>
            <a:xfrm>
              <a:off x="7402930" y="36002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111.5</a:t>
              </a:r>
            </a:p>
          </p:txBody>
        </p:sp>
        <p:sp>
          <p:nvSpPr>
            <p:cNvPr id="121" name="tx121"/>
            <p:cNvSpPr/>
            <p:nvPr/>
          </p:nvSpPr>
          <p:spPr>
            <a:xfrm>
              <a:off x="7429055" y="30695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47.8</a:t>
              </a:r>
            </a:p>
          </p:txBody>
        </p:sp>
        <p:sp>
          <p:nvSpPr>
            <p:cNvPr id="122" name="tx122"/>
            <p:cNvSpPr/>
            <p:nvPr/>
          </p:nvSpPr>
          <p:spPr>
            <a:xfrm>
              <a:off x="7680178" y="35808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117.3</a:t>
              </a:r>
            </a:p>
          </p:txBody>
        </p:sp>
        <p:sp>
          <p:nvSpPr>
            <p:cNvPr id="123" name="tx123"/>
            <p:cNvSpPr/>
            <p:nvPr/>
          </p:nvSpPr>
          <p:spPr>
            <a:xfrm>
              <a:off x="7706303" y="305398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41.2</a:t>
              </a:r>
            </a:p>
          </p:txBody>
        </p:sp>
        <p:sp>
          <p:nvSpPr>
            <p:cNvPr id="124" name="tx124"/>
            <p:cNvSpPr/>
            <p:nvPr/>
          </p:nvSpPr>
          <p:spPr>
            <a:xfrm>
              <a:off x="7957425" y="36183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106.1</a:t>
              </a:r>
            </a:p>
          </p:txBody>
        </p:sp>
        <p:sp>
          <p:nvSpPr>
            <p:cNvPr id="125" name="tx125"/>
            <p:cNvSpPr/>
            <p:nvPr/>
          </p:nvSpPr>
          <p:spPr>
            <a:xfrm>
              <a:off x="7983551" y="30909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52.3</a:t>
              </a:r>
            </a:p>
          </p:txBody>
        </p:sp>
        <p:sp>
          <p:nvSpPr>
            <p:cNvPr id="126" name="tx126"/>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655386" y="32885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262253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9" name="tx129"/>
            <p:cNvSpPr/>
            <p:nvPr/>
          </p:nvSpPr>
          <p:spPr>
            <a:xfrm>
              <a:off x="655386" y="1956454"/>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0" name="tx130"/>
            <p:cNvSpPr/>
            <p:nvPr/>
          </p:nvSpPr>
          <p:spPr>
            <a:xfrm>
              <a:off x="655386" y="129050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1" name="tx13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7" name="tx147"/>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0" name="rc150"/>
            <p:cNvSpPr/>
            <p:nvPr/>
          </p:nvSpPr>
          <p:spPr>
            <a:xfrm>
              <a:off x="4433341" y="4909475"/>
              <a:ext cx="201456" cy="201456"/>
            </a:xfrm>
            <a:prstGeom prst="rect">
              <a:avLst/>
            </a:prstGeom>
            <a:solidFill>
              <a:srgbClr val="1CABE2">
                <a:alpha val="100000"/>
              </a:srgbClr>
            </a:solidFill>
          </p:spPr>
          <p:txBody>
            <a:bodyPr/>
            <a:lstStyle/>
            <a:p/>
          </p:txBody>
        </p:sp>
        <p:sp>
          <p:nvSpPr>
            <p:cNvPr id="151" name="rc151"/>
            <p:cNvSpPr/>
            <p:nvPr/>
          </p:nvSpPr>
          <p:spPr>
            <a:xfrm>
              <a:off x="5638429" y="4909475"/>
              <a:ext cx="201456" cy="201456"/>
            </a:xfrm>
            <a:prstGeom prst="rect">
              <a:avLst/>
            </a:prstGeom>
            <a:solidFill>
              <a:srgbClr val="80BD41">
                <a:alpha val="100000"/>
              </a:srgbClr>
            </a:solidFill>
          </p:spPr>
          <p:txBody>
            <a:bodyPr/>
            <a:lstStyle/>
            <a:p/>
          </p:txBody>
        </p:sp>
        <p:sp>
          <p:nvSpPr>
            <p:cNvPr id="152" name="tx152"/>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3" name="tx153"/>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5" name="tx155"/>
            <p:cNvSpPr/>
            <p:nvPr/>
          </p:nvSpPr>
          <p:spPr>
            <a:xfrm>
              <a:off x="951100" y="661760"/>
              <a:ext cx="125836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Laos, 2000-2024</a:t>
              </a:r>
            </a:p>
          </p:txBody>
        </p:sp>
        <p:sp>
          <p:nvSpPr>
            <p:cNvPr id="156" name="pl156"/>
            <p:cNvSpPr/>
            <p:nvPr/>
          </p:nvSpPr>
          <p:spPr>
            <a:xfrm>
              <a:off x="230851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33300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35749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38198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332076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534525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36974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774644"/>
              <a:ext cx="4339289" cy="162162"/>
            </a:xfrm>
            <a:prstGeom prst="rect">
              <a:avLst/>
            </a:prstGeom>
            <a:solidFill>
              <a:srgbClr val="80BD41">
                <a:alpha val="100000"/>
              </a:srgbClr>
            </a:solidFill>
          </p:spPr>
          <p:txBody>
            <a:bodyPr/>
            <a:lstStyle/>
            <a:p/>
          </p:txBody>
        </p:sp>
        <p:sp>
          <p:nvSpPr>
            <p:cNvPr id="168" name="rc168"/>
            <p:cNvSpPr/>
            <p:nvPr/>
          </p:nvSpPr>
          <p:spPr>
            <a:xfrm>
              <a:off x="5635563" y="5774644"/>
              <a:ext cx="2235440" cy="162162"/>
            </a:xfrm>
            <a:prstGeom prst="rect">
              <a:avLst/>
            </a:prstGeom>
            <a:solidFill>
              <a:srgbClr val="1CABE2">
                <a:alpha val="100000"/>
              </a:srgbClr>
            </a:solidFill>
          </p:spPr>
          <p:txBody>
            <a:bodyPr/>
            <a:lstStyle/>
            <a:p/>
          </p:txBody>
        </p:sp>
        <p:sp>
          <p:nvSpPr>
            <p:cNvPr id="169" name="rc169"/>
            <p:cNvSpPr/>
            <p:nvPr/>
          </p:nvSpPr>
          <p:spPr>
            <a:xfrm>
              <a:off x="1296273" y="5571941"/>
              <a:ext cx="4751070" cy="162162"/>
            </a:xfrm>
            <a:prstGeom prst="rect">
              <a:avLst/>
            </a:prstGeom>
            <a:solidFill>
              <a:srgbClr val="80BD41">
                <a:alpha val="100000"/>
              </a:srgbClr>
            </a:solidFill>
          </p:spPr>
          <p:txBody>
            <a:bodyPr/>
            <a:lstStyle/>
            <a:p/>
          </p:txBody>
        </p:sp>
        <p:sp>
          <p:nvSpPr>
            <p:cNvPr id="170" name="rc170"/>
            <p:cNvSpPr/>
            <p:nvPr/>
          </p:nvSpPr>
          <p:spPr>
            <a:xfrm>
              <a:off x="6047344" y="5571941"/>
              <a:ext cx="1669393" cy="162162"/>
            </a:xfrm>
            <a:prstGeom prst="rect">
              <a:avLst/>
            </a:prstGeom>
            <a:solidFill>
              <a:srgbClr val="1CABE2">
                <a:alpha val="100000"/>
              </a:srgbClr>
            </a:solidFill>
          </p:spPr>
          <p:txBody>
            <a:bodyPr/>
            <a:lstStyle/>
            <a:p/>
          </p:txBody>
        </p:sp>
        <p:sp>
          <p:nvSpPr>
            <p:cNvPr id="171" name="rc171"/>
            <p:cNvSpPr/>
            <p:nvPr/>
          </p:nvSpPr>
          <p:spPr>
            <a:xfrm>
              <a:off x="1296273" y="5369238"/>
              <a:ext cx="4295965" cy="162162"/>
            </a:xfrm>
            <a:prstGeom prst="rect">
              <a:avLst/>
            </a:prstGeom>
            <a:solidFill>
              <a:srgbClr val="80BD41">
                <a:alpha val="100000"/>
              </a:srgbClr>
            </a:solidFill>
          </p:spPr>
          <p:txBody>
            <a:bodyPr/>
            <a:lstStyle/>
            <a:p/>
          </p:txBody>
        </p:sp>
        <p:sp>
          <p:nvSpPr>
            <p:cNvPr id="172" name="rc172"/>
            <p:cNvSpPr/>
            <p:nvPr/>
          </p:nvSpPr>
          <p:spPr>
            <a:xfrm>
              <a:off x="5592239" y="5369238"/>
              <a:ext cx="2115995" cy="162162"/>
            </a:xfrm>
            <a:prstGeom prst="rect">
              <a:avLst/>
            </a:prstGeom>
            <a:solidFill>
              <a:srgbClr val="1CABE2">
                <a:alpha val="100000"/>
              </a:srgbClr>
            </a:solidFill>
          </p:spPr>
          <p:txBody>
            <a:bodyPr/>
            <a:lstStyle/>
            <a:p/>
          </p:txBody>
        </p:sp>
        <p:sp>
          <p:nvSpPr>
            <p:cNvPr id="173" name="tx173"/>
            <p:cNvSpPr/>
            <p:nvPr/>
          </p:nvSpPr>
          <p:spPr>
            <a:xfrm>
              <a:off x="805505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162.4</a:t>
              </a:r>
            </a:p>
          </p:txBody>
        </p:sp>
        <p:sp>
          <p:nvSpPr>
            <p:cNvPr id="174" name="tx174"/>
            <p:cNvSpPr/>
            <p:nvPr/>
          </p:nvSpPr>
          <p:spPr>
            <a:xfrm>
              <a:off x="7892654"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158.6</a:t>
              </a:r>
            </a:p>
          </p:txBody>
        </p:sp>
        <p:sp>
          <p:nvSpPr>
            <p:cNvPr id="175" name="tx175"/>
            <p:cNvSpPr/>
            <p:nvPr/>
          </p:nvSpPr>
          <p:spPr>
            <a:xfrm>
              <a:off x="7883726"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158.3</a:t>
              </a:r>
            </a:p>
          </p:txBody>
        </p:sp>
        <p:sp>
          <p:nvSpPr>
            <p:cNvPr id="176" name="tx176"/>
            <p:cNvSpPr/>
            <p:nvPr/>
          </p:nvSpPr>
          <p:spPr>
            <a:xfrm>
              <a:off x="3330280"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107.2</a:t>
              </a:r>
            </a:p>
          </p:txBody>
        </p:sp>
        <p:sp>
          <p:nvSpPr>
            <p:cNvPr id="177" name="tx177"/>
            <p:cNvSpPr/>
            <p:nvPr/>
          </p:nvSpPr>
          <p:spPr>
            <a:xfrm>
              <a:off x="6647790"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55.2</a:t>
              </a:r>
            </a:p>
          </p:txBody>
        </p:sp>
        <p:sp>
          <p:nvSpPr>
            <p:cNvPr id="178" name="tx178"/>
            <p:cNvSpPr/>
            <p:nvPr/>
          </p:nvSpPr>
          <p:spPr>
            <a:xfrm>
              <a:off x="3536170"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117.3</a:t>
              </a:r>
            </a:p>
          </p:txBody>
        </p:sp>
        <p:sp>
          <p:nvSpPr>
            <p:cNvPr id="179" name="tx179"/>
            <p:cNvSpPr/>
            <p:nvPr/>
          </p:nvSpPr>
          <p:spPr>
            <a:xfrm>
              <a:off x="6776547" y="561390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41.2</a:t>
              </a:r>
            </a:p>
          </p:txBody>
        </p:sp>
        <p:sp>
          <p:nvSpPr>
            <p:cNvPr id="180" name="tx180"/>
            <p:cNvSpPr/>
            <p:nvPr/>
          </p:nvSpPr>
          <p:spPr>
            <a:xfrm>
              <a:off x="3308618"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106.1</a:t>
              </a:r>
            </a:p>
          </p:txBody>
        </p:sp>
        <p:sp>
          <p:nvSpPr>
            <p:cNvPr id="181" name="tx181"/>
            <p:cNvSpPr/>
            <p:nvPr/>
          </p:nvSpPr>
          <p:spPr>
            <a:xfrm>
              <a:off x="6544743"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52.3</a:t>
              </a:r>
            </a:p>
          </p:txBody>
        </p:sp>
        <p:sp>
          <p:nvSpPr>
            <p:cNvPr id="182" name="tx182"/>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3243068"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7" name="tx187"/>
            <p:cNvSpPr/>
            <p:nvPr/>
          </p:nvSpPr>
          <p:spPr>
            <a:xfrm>
              <a:off x="522870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725319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9" name="tx189"/>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0" name="tx190"/>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1" name="tx191"/>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(67%) was relatively constant within 1% compared to 2019 (66%).
The number of children vaccinated with DTP3 decreased 1% compared to in 2019.
The number of surviving infants decreased approximately 2%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5387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4824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24261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53699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30105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59543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88980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18417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316483"/>
              <a:ext cx="249014" cy="690201"/>
            </a:xfrm>
            <a:prstGeom prst="rect">
              <a:avLst/>
            </a:prstGeom>
            <a:solidFill>
              <a:srgbClr val="E2231A">
                <a:alpha val="100000"/>
              </a:srgbClr>
            </a:solidFill>
          </p:spPr>
          <p:txBody>
            <a:bodyPr/>
            <a:lstStyle/>
            <a:p/>
          </p:txBody>
        </p:sp>
        <p:sp>
          <p:nvSpPr>
            <p:cNvPr id="25" name="rc25"/>
            <p:cNvSpPr/>
            <p:nvPr/>
          </p:nvSpPr>
          <p:spPr>
            <a:xfrm>
              <a:off x="1587736" y="3415426"/>
              <a:ext cx="249014" cy="591258"/>
            </a:xfrm>
            <a:prstGeom prst="rect">
              <a:avLst/>
            </a:prstGeom>
            <a:solidFill>
              <a:srgbClr val="E2231A">
                <a:alpha val="100000"/>
              </a:srgbClr>
            </a:solidFill>
          </p:spPr>
          <p:txBody>
            <a:bodyPr/>
            <a:lstStyle/>
            <a:p/>
          </p:txBody>
        </p:sp>
        <p:sp>
          <p:nvSpPr>
            <p:cNvPr id="26" name="rc26"/>
            <p:cNvSpPr/>
            <p:nvPr/>
          </p:nvSpPr>
          <p:spPr>
            <a:xfrm>
              <a:off x="1864419" y="3480824"/>
              <a:ext cx="249014" cy="525861"/>
            </a:xfrm>
            <a:prstGeom prst="rect">
              <a:avLst/>
            </a:prstGeom>
            <a:solidFill>
              <a:srgbClr val="E2231A">
                <a:alpha val="100000"/>
              </a:srgbClr>
            </a:solidFill>
          </p:spPr>
          <p:txBody>
            <a:bodyPr/>
            <a:lstStyle/>
            <a:p/>
          </p:txBody>
        </p:sp>
        <p:sp>
          <p:nvSpPr>
            <p:cNvPr id="27" name="rc27"/>
            <p:cNvSpPr/>
            <p:nvPr/>
          </p:nvSpPr>
          <p:spPr>
            <a:xfrm>
              <a:off x="2141101" y="3328860"/>
              <a:ext cx="249014" cy="677825"/>
            </a:xfrm>
            <a:prstGeom prst="rect">
              <a:avLst/>
            </a:prstGeom>
            <a:solidFill>
              <a:srgbClr val="E2231A">
                <a:alpha val="100000"/>
              </a:srgbClr>
            </a:solidFill>
          </p:spPr>
          <p:txBody>
            <a:bodyPr/>
            <a:lstStyle/>
            <a:p/>
          </p:txBody>
        </p:sp>
        <p:sp>
          <p:nvSpPr>
            <p:cNvPr id="28" name="rc28"/>
            <p:cNvSpPr/>
            <p:nvPr/>
          </p:nvSpPr>
          <p:spPr>
            <a:xfrm>
              <a:off x="2417783" y="3261070"/>
              <a:ext cx="249014" cy="745614"/>
            </a:xfrm>
            <a:prstGeom prst="rect">
              <a:avLst/>
            </a:prstGeom>
            <a:solidFill>
              <a:srgbClr val="E2231A">
                <a:alpha val="100000"/>
              </a:srgbClr>
            </a:solidFill>
          </p:spPr>
          <p:txBody>
            <a:bodyPr/>
            <a:lstStyle/>
            <a:p/>
          </p:txBody>
        </p:sp>
        <p:sp>
          <p:nvSpPr>
            <p:cNvPr id="29" name="rc29"/>
            <p:cNvSpPr/>
            <p:nvPr/>
          </p:nvSpPr>
          <p:spPr>
            <a:xfrm>
              <a:off x="2694466" y="3337680"/>
              <a:ext cx="249014" cy="669004"/>
            </a:xfrm>
            <a:prstGeom prst="rect">
              <a:avLst/>
            </a:prstGeom>
            <a:solidFill>
              <a:srgbClr val="E2231A">
                <a:alpha val="100000"/>
              </a:srgbClr>
            </a:solidFill>
          </p:spPr>
          <p:txBody>
            <a:bodyPr/>
            <a:lstStyle/>
            <a:p/>
          </p:txBody>
        </p:sp>
        <p:sp>
          <p:nvSpPr>
            <p:cNvPr id="30" name="rc30"/>
            <p:cNvSpPr/>
            <p:nvPr/>
          </p:nvSpPr>
          <p:spPr>
            <a:xfrm>
              <a:off x="2971148" y="3415511"/>
              <a:ext cx="249014" cy="591174"/>
            </a:xfrm>
            <a:prstGeom prst="rect">
              <a:avLst/>
            </a:prstGeom>
            <a:solidFill>
              <a:srgbClr val="E2231A">
                <a:alpha val="100000"/>
              </a:srgbClr>
            </a:solidFill>
          </p:spPr>
          <p:txBody>
            <a:bodyPr/>
            <a:lstStyle/>
            <a:p/>
          </p:txBody>
        </p:sp>
        <p:sp>
          <p:nvSpPr>
            <p:cNvPr id="31" name="rc31"/>
            <p:cNvSpPr/>
            <p:nvPr/>
          </p:nvSpPr>
          <p:spPr>
            <a:xfrm>
              <a:off x="3247830" y="3318706"/>
              <a:ext cx="249014" cy="687979"/>
            </a:xfrm>
            <a:prstGeom prst="rect">
              <a:avLst/>
            </a:prstGeom>
            <a:solidFill>
              <a:srgbClr val="E2231A">
                <a:alpha val="100000"/>
              </a:srgbClr>
            </a:solidFill>
          </p:spPr>
          <p:txBody>
            <a:bodyPr/>
            <a:lstStyle/>
            <a:p/>
          </p:txBody>
        </p:sp>
        <p:sp>
          <p:nvSpPr>
            <p:cNvPr id="32" name="rc32"/>
            <p:cNvSpPr/>
            <p:nvPr/>
          </p:nvSpPr>
          <p:spPr>
            <a:xfrm>
              <a:off x="3524513" y="3451843"/>
              <a:ext cx="249014" cy="554841"/>
            </a:xfrm>
            <a:prstGeom prst="rect">
              <a:avLst/>
            </a:prstGeom>
            <a:solidFill>
              <a:srgbClr val="E2231A">
                <a:alpha val="100000"/>
              </a:srgbClr>
            </a:solidFill>
          </p:spPr>
          <p:txBody>
            <a:bodyPr/>
            <a:lstStyle/>
            <a:p/>
          </p:txBody>
        </p:sp>
        <p:sp>
          <p:nvSpPr>
            <p:cNvPr id="33" name="rc33"/>
            <p:cNvSpPr/>
            <p:nvPr/>
          </p:nvSpPr>
          <p:spPr>
            <a:xfrm>
              <a:off x="3801195" y="3530281"/>
              <a:ext cx="249014" cy="476403"/>
            </a:xfrm>
            <a:prstGeom prst="rect">
              <a:avLst/>
            </a:prstGeom>
            <a:solidFill>
              <a:srgbClr val="E2231A">
                <a:alpha val="100000"/>
              </a:srgbClr>
            </a:solidFill>
          </p:spPr>
          <p:txBody>
            <a:bodyPr/>
            <a:lstStyle/>
            <a:p/>
          </p:txBody>
        </p:sp>
        <p:sp>
          <p:nvSpPr>
            <p:cNvPr id="34" name="rc34"/>
            <p:cNvSpPr/>
            <p:nvPr/>
          </p:nvSpPr>
          <p:spPr>
            <a:xfrm>
              <a:off x="4077877" y="3587317"/>
              <a:ext cx="249014" cy="419368"/>
            </a:xfrm>
            <a:prstGeom prst="rect">
              <a:avLst/>
            </a:prstGeom>
            <a:solidFill>
              <a:srgbClr val="E2231A">
                <a:alpha val="100000"/>
              </a:srgbClr>
            </a:solidFill>
          </p:spPr>
          <p:txBody>
            <a:bodyPr/>
            <a:lstStyle/>
            <a:p/>
          </p:txBody>
        </p:sp>
        <p:sp>
          <p:nvSpPr>
            <p:cNvPr id="35" name="rc35"/>
            <p:cNvSpPr/>
            <p:nvPr/>
          </p:nvSpPr>
          <p:spPr>
            <a:xfrm>
              <a:off x="4354560" y="3622097"/>
              <a:ext cx="249014" cy="384587"/>
            </a:xfrm>
            <a:prstGeom prst="rect">
              <a:avLst/>
            </a:prstGeom>
            <a:solidFill>
              <a:srgbClr val="E2231A">
                <a:alpha val="100000"/>
              </a:srgbClr>
            </a:solidFill>
          </p:spPr>
          <p:txBody>
            <a:bodyPr/>
            <a:lstStyle/>
            <a:p/>
          </p:txBody>
        </p:sp>
        <p:sp>
          <p:nvSpPr>
            <p:cNvPr id="36" name="rc36"/>
            <p:cNvSpPr/>
            <p:nvPr/>
          </p:nvSpPr>
          <p:spPr>
            <a:xfrm>
              <a:off x="4631242" y="3647937"/>
              <a:ext cx="249014" cy="358747"/>
            </a:xfrm>
            <a:prstGeom prst="rect">
              <a:avLst/>
            </a:prstGeom>
            <a:solidFill>
              <a:srgbClr val="E2231A">
                <a:alpha val="100000"/>
              </a:srgbClr>
            </a:solidFill>
          </p:spPr>
          <p:txBody>
            <a:bodyPr/>
            <a:lstStyle/>
            <a:p/>
          </p:txBody>
        </p:sp>
        <p:sp>
          <p:nvSpPr>
            <p:cNvPr id="37" name="rc37"/>
            <p:cNvSpPr/>
            <p:nvPr/>
          </p:nvSpPr>
          <p:spPr>
            <a:xfrm>
              <a:off x="4907924" y="3753598"/>
              <a:ext cx="249014" cy="253087"/>
            </a:xfrm>
            <a:prstGeom prst="rect">
              <a:avLst/>
            </a:prstGeom>
            <a:solidFill>
              <a:srgbClr val="E2231A">
                <a:alpha val="100000"/>
              </a:srgbClr>
            </a:solidFill>
          </p:spPr>
          <p:txBody>
            <a:bodyPr/>
            <a:lstStyle/>
            <a:p/>
          </p:txBody>
        </p:sp>
        <p:sp>
          <p:nvSpPr>
            <p:cNvPr id="38" name="rc38"/>
            <p:cNvSpPr/>
            <p:nvPr/>
          </p:nvSpPr>
          <p:spPr>
            <a:xfrm>
              <a:off x="5184607" y="3789740"/>
              <a:ext cx="249014" cy="216944"/>
            </a:xfrm>
            <a:prstGeom prst="rect">
              <a:avLst/>
            </a:prstGeom>
            <a:solidFill>
              <a:srgbClr val="E2231A">
                <a:alpha val="100000"/>
              </a:srgbClr>
            </a:solidFill>
          </p:spPr>
          <p:txBody>
            <a:bodyPr/>
            <a:lstStyle/>
            <a:p/>
          </p:txBody>
        </p:sp>
        <p:sp>
          <p:nvSpPr>
            <p:cNvPr id="39" name="rc39"/>
            <p:cNvSpPr/>
            <p:nvPr/>
          </p:nvSpPr>
          <p:spPr>
            <a:xfrm>
              <a:off x="5461289" y="3752377"/>
              <a:ext cx="249014" cy="254307"/>
            </a:xfrm>
            <a:prstGeom prst="rect">
              <a:avLst/>
            </a:prstGeom>
            <a:solidFill>
              <a:srgbClr val="E2231A">
                <a:alpha val="100000"/>
              </a:srgbClr>
            </a:solidFill>
          </p:spPr>
          <p:txBody>
            <a:bodyPr/>
            <a:lstStyle/>
            <a:p/>
          </p:txBody>
        </p:sp>
        <p:sp>
          <p:nvSpPr>
            <p:cNvPr id="40" name="rc40"/>
            <p:cNvSpPr/>
            <p:nvPr/>
          </p:nvSpPr>
          <p:spPr>
            <a:xfrm>
              <a:off x="5737971" y="3729014"/>
              <a:ext cx="249014" cy="277671"/>
            </a:xfrm>
            <a:prstGeom prst="rect">
              <a:avLst/>
            </a:prstGeom>
            <a:solidFill>
              <a:srgbClr val="E2231A">
                <a:alpha val="100000"/>
              </a:srgbClr>
            </a:solidFill>
          </p:spPr>
          <p:txBody>
            <a:bodyPr/>
            <a:lstStyle/>
            <a:p/>
          </p:txBody>
        </p:sp>
        <p:sp>
          <p:nvSpPr>
            <p:cNvPr id="41" name="rc41"/>
            <p:cNvSpPr/>
            <p:nvPr/>
          </p:nvSpPr>
          <p:spPr>
            <a:xfrm>
              <a:off x="6014654" y="3752560"/>
              <a:ext cx="249014" cy="254124"/>
            </a:xfrm>
            <a:prstGeom prst="rect">
              <a:avLst/>
            </a:prstGeom>
            <a:solidFill>
              <a:srgbClr val="E2231A">
                <a:alpha val="100000"/>
              </a:srgbClr>
            </a:solidFill>
          </p:spPr>
          <p:txBody>
            <a:bodyPr/>
            <a:lstStyle/>
            <a:p/>
          </p:txBody>
        </p:sp>
        <p:sp>
          <p:nvSpPr>
            <p:cNvPr id="42" name="rc42"/>
            <p:cNvSpPr/>
            <p:nvPr/>
          </p:nvSpPr>
          <p:spPr>
            <a:xfrm>
              <a:off x="6291336" y="3719438"/>
              <a:ext cx="249014" cy="287246"/>
            </a:xfrm>
            <a:prstGeom prst="rect">
              <a:avLst/>
            </a:prstGeom>
            <a:solidFill>
              <a:srgbClr val="E2231A">
                <a:alpha val="100000"/>
              </a:srgbClr>
            </a:solidFill>
          </p:spPr>
          <p:txBody>
            <a:bodyPr/>
            <a:lstStyle/>
            <a:p/>
          </p:txBody>
        </p:sp>
        <p:sp>
          <p:nvSpPr>
            <p:cNvPr id="43" name="rc43"/>
            <p:cNvSpPr/>
            <p:nvPr/>
          </p:nvSpPr>
          <p:spPr>
            <a:xfrm>
              <a:off x="6568018" y="3662953"/>
              <a:ext cx="249014" cy="343731"/>
            </a:xfrm>
            <a:prstGeom prst="rect">
              <a:avLst/>
            </a:prstGeom>
            <a:solidFill>
              <a:srgbClr val="E2231A">
                <a:alpha val="100000"/>
              </a:srgbClr>
            </a:solidFill>
          </p:spPr>
          <p:txBody>
            <a:bodyPr/>
            <a:lstStyle/>
            <a:p/>
          </p:txBody>
        </p:sp>
        <p:sp>
          <p:nvSpPr>
            <p:cNvPr id="44" name="rc44"/>
            <p:cNvSpPr/>
            <p:nvPr/>
          </p:nvSpPr>
          <p:spPr>
            <a:xfrm>
              <a:off x="6844701" y="3585877"/>
              <a:ext cx="249014" cy="420807"/>
            </a:xfrm>
            <a:prstGeom prst="rect">
              <a:avLst/>
            </a:prstGeom>
            <a:solidFill>
              <a:srgbClr val="E2231A">
                <a:alpha val="100000"/>
              </a:srgbClr>
            </a:solidFill>
          </p:spPr>
          <p:txBody>
            <a:bodyPr/>
            <a:lstStyle/>
            <a:p/>
          </p:txBody>
        </p:sp>
        <p:sp>
          <p:nvSpPr>
            <p:cNvPr id="45" name="rc45"/>
            <p:cNvSpPr/>
            <p:nvPr/>
          </p:nvSpPr>
          <p:spPr>
            <a:xfrm>
              <a:off x="7121383" y="3576965"/>
              <a:ext cx="249014" cy="429719"/>
            </a:xfrm>
            <a:prstGeom prst="rect">
              <a:avLst/>
            </a:prstGeom>
            <a:solidFill>
              <a:srgbClr val="E2231A">
                <a:alpha val="100000"/>
              </a:srgbClr>
            </a:solidFill>
          </p:spPr>
          <p:txBody>
            <a:bodyPr/>
            <a:lstStyle/>
            <a:p/>
          </p:txBody>
        </p:sp>
        <p:sp>
          <p:nvSpPr>
            <p:cNvPr id="46" name="rc46"/>
            <p:cNvSpPr/>
            <p:nvPr/>
          </p:nvSpPr>
          <p:spPr>
            <a:xfrm>
              <a:off x="7398065" y="3613164"/>
              <a:ext cx="249014" cy="393520"/>
            </a:xfrm>
            <a:prstGeom prst="rect">
              <a:avLst/>
            </a:prstGeom>
            <a:solidFill>
              <a:srgbClr val="E2231A">
                <a:alpha val="100000"/>
              </a:srgbClr>
            </a:solidFill>
          </p:spPr>
          <p:txBody>
            <a:bodyPr/>
            <a:lstStyle/>
            <a:p/>
          </p:txBody>
        </p:sp>
        <p:sp>
          <p:nvSpPr>
            <p:cNvPr id="47" name="rc47"/>
            <p:cNvSpPr/>
            <p:nvPr/>
          </p:nvSpPr>
          <p:spPr>
            <a:xfrm>
              <a:off x="7674748" y="3659834"/>
              <a:ext cx="249014" cy="346850"/>
            </a:xfrm>
            <a:prstGeom prst="rect">
              <a:avLst/>
            </a:prstGeom>
            <a:solidFill>
              <a:srgbClr val="E2231A">
                <a:alpha val="100000"/>
              </a:srgbClr>
            </a:solidFill>
          </p:spPr>
          <p:txBody>
            <a:bodyPr/>
            <a:lstStyle/>
            <a:p/>
          </p:txBody>
        </p:sp>
        <p:sp>
          <p:nvSpPr>
            <p:cNvPr id="48" name="rc48"/>
            <p:cNvSpPr/>
            <p:nvPr/>
          </p:nvSpPr>
          <p:spPr>
            <a:xfrm>
              <a:off x="7951430" y="3660300"/>
              <a:ext cx="249014" cy="346385"/>
            </a:xfrm>
            <a:prstGeom prst="rect">
              <a:avLst/>
            </a:prstGeom>
            <a:solidFill>
              <a:srgbClr val="E2231A">
                <a:alpha val="100000"/>
              </a:srgbClr>
            </a:solidFill>
          </p:spPr>
          <p:txBody>
            <a:bodyPr/>
            <a:lstStyle/>
            <a:p/>
          </p:txBody>
        </p:sp>
        <p:sp>
          <p:nvSpPr>
            <p:cNvPr id="49" name="rc49"/>
            <p:cNvSpPr/>
            <p:nvPr/>
          </p:nvSpPr>
          <p:spPr>
            <a:xfrm>
              <a:off x="6014654" y="2883482"/>
              <a:ext cx="249014" cy="869078"/>
            </a:xfrm>
            <a:prstGeom prst="rect">
              <a:avLst/>
            </a:prstGeom>
            <a:solidFill>
              <a:srgbClr val="B3B3B3">
                <a:alpha val="100000"/>
              </a:srgbClr>
            </a:solidFill>
          </p:spPr>
          <p:txBody>
            <a:bodyPr/>
            <a:lstStyle/>
            <a:p/>
          </p:txBody>
        </p:sp>
        <p:sp>
          <p:nvSpPr>
            <p:cNvPr id="50" name="rc50"/>
            <p:cNvSpPr/>
            <p:nvPr/>
          </p:nvSpPr>
          <p:spPr>
            <a:xfrm>
              <a:off x="6291336" y="3585009"/>
              <a:ext cx="249014" cy="134428"/>
            </a:xfrm>
            <a:prstGeom prst="rect">
              <a:avLst/>
            </a:prstGeom>
            <a:solidFill>
              <a:srgbClr val="B3B3B3">
                <a:alpha val="100000"/>
              </a:srgbClr>
            </a:solidFill>
          </p:spPr>
          <p:txBody>
            <a:bodyPr/>
            <a:lstStyle/>
            <a:p/>
          </p:txBody>
        </p:sp>
        <p:sp>
          <p:nvSpPr>
            <p:cNvPr id="51" name="rc51"/>
            <p:cNvSpPr/>
            <p:nvPr/>
          </p:nvSpPr>
          <p:spPr>
            <a:xfrm>
              <a:off x="6568018" y="3436560"/>
              <a:ext cx="249014" cy="226393"/>
            </a:xfrm>
            <a:prstGeom prst="rect">
              <a:avLst/>
            </a:prstGeom>
            <a:solidFill>
              <a:srgbClr val="B3B3B3">
                <a:alpha val="100000"/>
              </a:srgbClr>
            </a:solidFill>
          </p:spPr>
          <p:txBody>
            <a:bodyPr/>
            <a:lstStyle/>
            <a:p/>
          </p:txBody>
        </p:sp>
        <p:sp>
          <p:nvSpPr>
            <p:cNvPr id="52" name="rc52"/>
            <p:cNvSpPr/>
            <p:nvPr/>
          </p:nvSpPr>
          <p:spPr>
            <a:xfrm>
              <a:off x="6844701" y="3460833"/>
              <a:ext cx="249014" cy="125044"/>
            </a:xfrm>
            <a:prstGeom prst="rect">
              <a:avLst/>
            </a:prstGeom>
            <a:solidFill>
              <a:srgbClr val="B3B3B3">
                <a:alpha val="100000"/>
              </a:srgbClr>
            </a:solidFill>
          </p:spPr>
          <p:txBody>
            <a:bodyPr/>
            <a:lstStyle/>
            <a:p/>
          </p:txBody>
        </p:sp>
        <p:sp>
          <p:nvSpPr>
            <p:cNvPr id="53" name="rc53"/>
            <p:cNvSpPr/>
            <p:nvPr/>
          </p:nvSpPr>
          <p:spPr>
            <a:xfrm>
              <a:off x="7121383" y="3462682"/>
              <a:ext cx="249014" cy="114283"/>
            </a:xfrm>
            <a:prstGeom prst="rect">
              <a:avLst/>
            </a:prstGeom>
            <a:solidFill>
              <a:srgbClr val="B3B3B3">
                <a:alpha val="100000"/>
              </a:srgbClr>
            </a:solidFill>
          </p:spPr>
          <p:txBody>
            <a:bodyPr/>
            <a:lstStyle/>
            <a:p/>
          </p:txBody>
        </p:sp>
        <p:sp>
          <p:nvSpPr>
            <p:cNvPr id="54" name="rc54"/>
            <p:cNvSpPr/>
            <p:nvPr/>
          </p:nvSpPr>
          <p:spPr>
            <a:xfrm>
              <a:off x="7398065" y="3521566"/>
              <a:ext cx="249014" cy="91597"/>
            </a:xfrm>
            <a:prstGeom prst="rect">
              <a:avLst/>
            </a:prstGeom>
            <a:solidFill>
              <a:srgbClr val="B3B3B3">
                <a:alpha val="100000"/>
              </a:srgbClr>
            </a:solidFill>
          </p:spPr>
          <p:txBody>
            <a:bodyPr/>
            <a:lstStyle/>
            <a:p/>
          </p:txBody>
        </p:sp>
        <p:sp>
          <p:nvSpPr>
            <p:cNvPr id="55" name="rc55"/>
            <p:cNvSpPr/>
            <p:nvPr/>
          </p:nvSpPr>
          <p:spPr>
            <a:xfrm>
              <a:off x="7674748" y="3659051"/>
              <a:ext cx="249014" cy="783"/>
            </a:xfrm>
            <a:prstGeom prst="rect">
              <a:avLst/>
            </a:prstGeom>
            <a:solidFill>
              <a:srgbClr val="B3B3B3">
                <a:alpha val="100000"/>
              </a:srgbClr>
            </a:solidFill>
          </p:spPr>
          <p:txBody>
            <a:bodyPr/>
            <a:lstStyle/>
            <a:p/>
          </p:txBody>
        </p:sp>
        <p:sp>
          <p:nvSpPr>
            <p:cNvPr id="56" name="rc56"/>
            <p:cNvSpPr/>
            <p:nvPr/>
          </p:nvSpPr>
          <p:spPr>
            <a:xfrm>
              <a:off x="7951430" y="3627516"/>
              <a:ext cx="249014" cy="32783"/>
            </a:xfrm>
            <a:prstGeom prst="rect">
              <a:avLst/>
            </a:prstGeom>
            <a:solidFill>
              <a:srgbClr val="B3B3B3">
                <a:alpha val="100000"/>
              </a:srgbClr>
            </a:solidFill>
          </p:spPr>
          <p:txBody>
            <a:bodyPr/>
            <a:lstStyle/>
            <a:p/>
          </p:txBody>
        </p:sp>
        <p:sp>
          <p:nvSpPr>
            <p:cNvPr id="57" name="pl57"/>
            <p:cNvSpPr/>
            <p:nvPr/>
          </p:nvSpPr>
          <p:spPr>
            <a:xfrm>
              <a:off x="1435561" y="1732200"/>
              <a:ext cx="6640376" cy="1263602"/>
            </a:xfrm>
            <a:custGeom>
              <a:avLst/>
              <a:pathLst>
                <a:path w="6640376" h="1263602">
                  <a:moveTo>
                    <a:pt x="0" y="1095122"/>
                  </a:moveTo>
                  <a:lnTo>
                    <a:pt x="276682" y="870482"/>
                  </a:lnTo>
                  <a:lnTo>
                    <a:pt x="553364" y="730081"/>
                  </a:lnTo>
                  <a:lnTo>
                    <a:pt x="830047" y="1095122"/>
                  </a:lnTo>
                  <a:lnTo>
                    <a:pt x="1106729" y="1263602"/>
                  </a:lnTo>
                  <a:lnTo>
                    <a:pt x="1383411" y="1123202"/>
                  </a:lnTo>
                  <a:lnTo>
                    <a:pt x="1660094" y="926642"/>
                  </a:lnTo>
                  <a:lnTo>
                    <a:pt x="1936776" y="1151282"/>
                  </a:lnTo>
                  <a:lnTo>
                    <a:pt x="2213458" y="814321"/>
                  </a:lnTo>
                  <a:lnTo>
                    <a:pt x="2490141" y="617761"/>
                  </a:lnTo>
                  <a:lnTo>
                    <a:pt x="2766823" y="477361"/>
                  </a:lnTo>
                  <a:lnTo>
                    <a:pt x="3043505" y="393120"/>
                  </a:lnTo>
                  <a:lnTo>
                    <a:pt x="3320188" y="336960"/>
                  </a:lnTo>
                  <a:lnTo>
                    <a:pt x="3596870" y="84240"/>
                  </a:lnTo>
                  <a:lnTo>
                    <a:pt x="3873552" y="0"/>
                  </a:lnTo>
                  <a:lnTo>
                    <a:pt x="4150235" y="84240"/>
                  </a:lnTo>
                  <a:lnTo>
                    <a:pt x="4426917" y="140400"/>
                  </a:lnTo>
                  <a:lnTo>
                    <a:pt x="4703599" y="84240"/>
                  </a:lnTo>
                  <a:lnTo>
                    <a:pt x="4980282" y="168480"/>
                  </a:lnTo>
                  <a:lnTo>
                    <a:pt x="5256964" y="308880"/>
                  </a:lnTo>
                  <a:lnTo>
                    <a:pt x="5533646" y="505441"/>
                  </a:lnTo>
                  <a:lnTo>
                    <a:pt x="5810329" y="533521"/>
                  </a:lnTo>
                  <a:lnTo>
                    <a:pt x="6087011" y="449281"/>
                  </a:lnTo>
                  <a:lnTo>
                    <a:pt x="6363693" y="336960"/>
                  </a:lnTo>
                  <a:lnTo>
                    <a:pt x="6640376" y="336960"/>
                  </a:lnTo>
                </a:path>
              </a:pathLst>
            </a:custGeom>
            <a:ln w="27101" cap="flat">
              <a:solidFill>
                <a:srgbClr val="0058AB">
                  <a:alpha val="100000"/>
                </a:srgbClr>
              </a:solidFill>
              <a:prstDash val="solid"/>
              <a:round/>
            </a:ln>
          </p:spPr>
          <p:txBody>
            <a:bodyPr/>
            <a:lstStyle/>
            <a:p/>
          </p:txBody>
        </p:sp>
        <p:sp>
          <p:nvSpPr>
            <p:cNvPr id="58" name="pl58"/>
            <p:cNvSpPr/>
            <p:nvPr/>
          </p:nvSpPr>
          <p:spPr>
            <a:xfrm>
              <a:off x="6139161" y="2069160"/>
              <a:ext cx="1936776" cy="1937524"/>
            </a:xfrm>
            <a:custGeom>
              <a:avLst/>
              <a:pathLst>
                <a:path w="1936776" h="1937524">
                  <a:moveTo>
                    <a:pt x="0" y="1937524"/>
                  </a:moveTo>
                  <a:lnTo>
                    <a:pt x="276682" y="168480"/>
                  </a:lnTo>
                  <a:lnTo>
                    <a:pt x="553364" y="533521"/>
                  </a:lnTo>
                  <a:lnTo>
                    <a:pt x="830047" y="477361"/>
                  </a:lnTo>
                  <a:lnTo>
                    <a:pt x="1106729" y="477361"/>
                  </a:lnTo>
                  <a:lnTo>
                    <a:pt x="1383411" y="336960"/>
                  </a:lnTo>
                  <a:lnTo>
                    <a:pt x="1660094" y="0"/>
                  </a:lnTo>
                  <a:lnTo>
                    <a:pt x="1936776" y="84240"/>
                  </a:lnTo>
                </a:path>
              </a:pathLst>
            </a:custGeom>
            <a:ln w="27101" cap="flat">
              <a:solidFill>
                <a:srgbClr val="333333">
                  <a:alpha val="100000"/>
                </a:srgbClr>
              </a:solidFill>
              <a:prstDash val="solid"/>
              <a:round/>
            </a:ln>
          </p:spPr>
          <p:txBody>
            <a:bodyPr/>
            <a:lstStyle/>
            <a:p/>
          </p:txBody>
        </p:sp>
        <p:sp>
          <p:nvSpPr>
            <p:cNvPr id="59" name="tx59"/>
            <p:cNvSpPr/>
            <p:nvPr/>
          </p:nvSpPr>
          <p:spPr>
            <a:xfrm>
              <a:off x="6622187" y="18581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70</a:t>
              </a:r>
            </a:p>
          </p:txBody>
        </p:sp>
        <p:sp>
          <p:nvSpPr>
            <p:cNvPr id="60" name="tx60"/>
            <p:cNvSpPr/>
            <p:nvPr/>
          </p:nvSpPr>
          <p:spPr>
            <a:xfrm>
              <a:off x="6898870" y="205460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63</a:t>
              </a:r>
            </a:p>
          </p:txBody>
        </p:sp>
        <p:sp>
          <p:nvSpPr>
            <p:cNvPr id="61" name="tx61"/>
            <p:cNvSpPr/>
            <p:nvPr/>
          </p:nvSpPr>
          <p:spPr>
            <a:xfrm>
              <a:off x="7175552" y="2082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62</a:t>
              </a:r>
            </a:p>
          </p:txBody>
        </p:sp>
        <p:sp>
          <p:nvSpPr>
            <p:cNvPr id="62" name="tx62"/>
            <p:cNvSpPr/>
            <p:nvPr/>
          </p:nvSpPr>
          <p:spPr>
            <a:xfrm>
              <a:off x="7452234" y="19985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65</a:t>
              </a:r>
            </a:p>
          </p:txBody>
        </p:sp>
        <p:sp>
          <p:nvSpPr>
            <p:cNvPr id="63" name="tx63"/>
            <p:cNvSpPr/>
            <p:nvPr/>
          </p:nvSpPr>
          <p:spPr>
            <a:xfrm>
              <a:off x="7728917" y="18861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69</a:t>
              </a:r>
            </a:p>
          </p:txBody>
        </p:sp>
        <p:sp>
          <p:nvSpPr>
            <p:cNvPr id="64" name="tx64"/>
            <p:cNvSpPr/>
            <p:nvPr/>
          </p:nvSpPr>
          <p:spPr>
            <a:xfrm>
              <a:off x="8005599" y="18861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69</a:t>
              </a:r>
            </a:p>
          </p:txBody>
        </p:sp>
        <p:sp>
          <p:nvSpPr>
            <p:cNvPr id="65" name="tx65"/>
            <p:cNvSpPr/>
            <p:nvPr/>
          </p:nvSpPr>
          <p:spPr>
            <a:xfrm>
              <a:off x="6622187" y="26641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50</a:t>
              </a:r>
            </a:p>
          </p:txBody>
        </p:sp>
        <p:sp>
          <p:nvSpPr>
            <p:cNvPr id="66" name="tx66"/>
            <p:cNvSpPr/>
            <p:nvPr/>
          </p:nvSpPr>
          <p:spPr>
            <a:xfrm>
              <a:off x="6898870" y="26079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52</a:t>
              </a:r>
            </a:p>
          </p:txBody>
        </p:sp>
        <p:sp>
          <p:nvSpPr>
            <p:cNvPr id="67" name="tx67"/>
            <p:cNvSpPr/>
            <p:nvPr/>
          </p:nvSpPr>
          <p:spPr>
            <a:xfrm>
              <a:off x="7175552" y="26079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52</a:t>
              </a:r>
            </a:p>
          </p:txBody>
        </p:sp>
        <p:sp>
          <p:nvSpPr>
            <p:cNvPr id="68" name="tx68"/>
            <p:cNvSpPr/>
            <p:nvPr/>
          </p:nvSpPr>
          <p:spPr>
            <a:xfrm>
              <a:off x="7452234" y="2469123"/>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57</a:t>
              </a:r>
            </a:p>
          </p:txBody>
        </p:sp>
        <p:sp>
          <p:nvSpPr>
            <p:cNvPr id="69" name="tx69"/>
            <p:cNvSpPr/>
            <p:nvPr/>
          </p:nvSpPr>
          <p:spPr>
            <a:xfrm>
              <a:off x="7728917" y="21306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69</a:t>
              </a:r>
            </a:p>
          </p:txBody>
        </p:sp>
        <p:sp>
          <p:nvSpPr>
            <p:cNvPr id="70" name="tx70"/>
            <p:cNvSpPr/>
            <p:nvPr/>
          </p:nvSpPr>
          <p:spPr>
            <a:xfrm>
              <a:off x="8005599" y="22148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66</a:t>
              </a:r>
            </a:p>
          </p:txBody>
        </p:sp>
        <p:sp>
          <p:nvSpPr>
            <p:cNvPr id="71" name="tx71"/>
            <p:cNvSpPr/>
            <p:nvPr/>
          </p:nvSpPr>
          <p:spPr>
            <a:xfrm>
              <a:off x="1375271" y="36211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72" name="tx72"/>
            <p:cNvSpPr/>
            <p:nvPr/>
          </p:nvSpPr>
          <p:spPr>
            <a:xfrm>
              <a:off x="2758683" y="36317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73" name="tx73"/>
            <p:cNvSpPr/>
            <p:nvPr/>
          </p:nvSpPr>
          <p:spPr>
            <a:xfrm>
              <a:off x="4142095" y="37565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74" name="tx74"/>
            <p:cNvSpPr/>
            <p:nvPr/>
          </p:nvSpPr>
          <p:spPr>
            <a:xfrm>
              <a:off x="5525506" y="38390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75" name="tx75"/>
            <p:cNvSpPr/>
            <p:nvPr/>
          </p:nvSpPr>
          <p:spPr>
            <a:xfrm>
              <a:off x="6632236" y="3794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76" name="tx76"/>
            <p:cNvSpPr/>
            <p:nvPr/>
          </p:nvSpPr>
          <p:spPr>
            <a:xfrm>
              <a:off x="6908918" y="37558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77" name="tx77"/>
            <p:cNvSpPr/>
            <p:nvPr/>
          </p:nvSpPr>
          <p:spPr>
            <a:xfrm>
              <a:off x="7185600" y="37513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78" name="tx78"/>
            <p:cNvSpPr/>
            <p:nvPr/>
          </p:nvSpPr>
          <p:spPr>
            <a:xfrm>
              <a:off x="7462283" y="37694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79" name="tx79"/>
            <p:cNvSpPr/>
            <p:nvPr/>
          </p:nvSpPr>
          <p:spPr>
            <a:xfrm>
              <a:off x="7738965" y="37928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80" name="tx80"/>
            <p:cNvSpPr/>
            <p:nvPr/>
          </p:nvSpPr>
          <p:spPr>
            <a:xfrm>
              <a:off x="8015647" y="37930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81" name="tx81"/>
            <p:cNvSpPr/>
            <p:nvPr/>
          </p:nvSpPr>
          <p:spPr>
            <a:xfrm>
              <a:off x="6632236" y="35092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82" name="tx82"/>
            <p:cNvSpPr/>
            <p:nvPr/>
          </p:nvSpPr>
          <p:spPr>
            <a:xfrm>
              <a:off x="6908918" y="34829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83" name="tx83"/>
            <p:cNvSpPr/>
            <p:nvPr/>
          </p:nvSpPr>
          <p:spPr>
            <a:xfrm>
              <a:off x="7185600" y="347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84" name="tx84"/>
            <p:cNvSpPr/>
            <p:nvPr/>
          </p:nvSpPr>
          <p:spPr>
            <a:xfrm>
              <a:off x="7462283" y="35268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5" name="tx85"/>
            <p:cNvSpPr/>
            <p:nvPr/>
          </p:nvSpPr>
          <p:spPr>
            <a:xfrm>
              <a:off x="8045792" y="360484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86" name="tx86"/>
            <p:cNvSpPr/>
            <p:nvPr/>
          </p:nvSpPr>
          <p:spPr>
            <a:xfrm>
              <a:off x="6638265" y="3330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87" name="tx87"/>
            <p:cNvSpPr/>
            <p:nvPr/>
          </p:nvSpPr>
          <p:spPr>
            <a:xfrm>
              <a:off x="6914947" y="3356980"/>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88" name="tx88"/>
            <p:cNvSpPr/>
            <p:nvPr/>
          </p:nvSpPr>
          <p:spPr>
            <a:xfrm>
              <a:off x="7191629" y="3358829"/>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89" name="tx89"/>
            <p:cNvSpPr/>
            <p:nvPr/>
          </p:nvSpPr>
          <p:spPr>
            <a:xfrm>
              <a:off x="7468312" y="34153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90" name="tx90"/>
            <p:cNvSpPr/>
            <p:nvPr/>
          </p:nvSpPr>
          <p:spPr>
            <a:xfrm>
              <a:off x="7744994" y="35528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91" name="tx91"/>
            <p:cNvSpPr/>
            <p:nvPr/>
          </p:nvSpPr>
          <p:spPr>
            <a:xfrm>
              <a:off x="8021676" y="3521567"/>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92" name="tx92"/>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3" name="tx93"/>
            <p:cNvSpPr/>
            <p:nvPr/>
          </p:nvSpPr>
          <p:spPr>
            <a:xfrm>
              <a:off x="577692" y="324894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94" name="tx94"/>
            <p:cNvSpPr/>
            <p:nvPr/>
          </p:nvSpPr>
          <p:spPr>
            <a:xfrm>
              <a:off x="577692" y="254331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95" name="tx95"/>
            <p:cNvSpPr/>
            <p:nvPr/>
          </p:nvSpPr>
          <p:spPr>
            <a:xfrm>
              <a:off x="577692" y="1837622"/>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96" name="tx96"/>
            <p:cNvSpPr/>
            <p:nvPr/>
          </p:nvSpPr>
          <p:spPr>
            <a:xfrm>
              <a:off x="577692" y="11320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97" name="tx9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8" name="tx108"/>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9" name="tx109"/>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0" name="tx110"/>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3" name="tx113"/>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4" name="pl114"/>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6" name="tx116"/>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7" name="tx117"/>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8" name="rc118"/>
            <p:cNvSpPr/>
            <p:nvPr/>
          </p:nvSpPr>
          <p:spPr>
            <a:xfrm>
              <a:off x="4686533" y="4909475"/>
              <a:ext cx="201456" cy="201456"/>
            </a:xfrm>
            <a:prstGeom prst="rect">
              <a:avLst/>
            </a:prstGeom>
            <a:solidFill>
              <a:srgbClr val="E2231A">
                <a:alpha val="100000"/>
              </a:srgbClr>
            </a:solidFill>
          </p:spPr>
          <p:txBody>
            <a:bodyPr/>
            <a:lstStyle/>
            <a:p/>
          </p:txBody>
        </p:sp>
        <p:sp>
          <p:nvSpPr>
            <p:cNvPr id="119" name="rc119"/>
            <p:cNvSpPr/>
            <p:nvPr/>
          </p:nvSpPr>
          <p:spPr>
            <a:xfrm>
              <a:off x="5650692" y="4909475"/>
              <a:ext cx="201456" cy="201456"/>
            </a:xfrm>
            <a:prstGeom prst="rect">
              <a:avLst/>
            </a:prstGeom>
            <a:solidFill>
              <a:srgbClr val="B3B3B3">
                <a:alpha val="100000"/>
              </a:srgbClr>
            </a:solidFill>
          </p:spPr>
          <p:txBody>
            <a:bodyPr/>
            <a:lstStyle/>
            <a:p/>
          </p:txBody>
        </p:sp>
        <p:sp>
          <p:nvSpPr>
            <p:cNvPr id="120" name="tx120"/>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1" name="tx121"/>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2" name="tx122"/>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3" name="tx123"/>
            <p:cNvSpPr/>
            <p:nvPr/>
          </p:nvSpPr>
          <p:spPr>
            <a:xfrm>
              <a:off x="966584" y="661760"/>
              <a:ext cx="125836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Laos, 2000-2024</a:t>
              </a:r>
            </a:p>
          </p:txBody>
        </p:sp>
        <p:sp>
          <p:nvSpPr>
            <p:cNvPr id="124" name="pl124"/>
            <p:cNvSpPr/>
            <p:nvPr/>
          </p:nvSpPr>
          <p:spPr>
            <a:xfrm>
              <a:off x="216373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386909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57444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27980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9" name="pl129"/>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0" name="pl130"/>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1" name="pl131"/>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01641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72177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42712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13248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1054" y="5774644"/>
              <a:ext cx="4153654" cy="162162"/>
            </a:xfrm>
            <a:prstGeom prst="rect">
              <a:avLst/>
            </a:prstGeom>
            <a:solidFill>
              <a:srgbClr val="E2231A">
                <a:alpha val="100000"/>
              </a:srgbClr>
            </a:solidFill>
          </p:spPr>
          <p:txBody>
            <a:bodyPr/>
            <a:lstStyle/>
            <a:p/>
          </p:txBody>
        </p:sp>
        <p:sp>
          <p:nvSpPr>
            <p:cNvPr id="137" name="rc137"/>
            <p:cNvSpPr/>
            <p:nvPr/>
          </p:nvSpPr>
          <p:spPr>
            <a:xfrm>
              <a:off x="1311054" y="5571941"/>
              <a:ext cx="4191343" cy="162162"/>
            </a:xfrm>
            <a:prstGeom prst="rect">
              <a:avLst/>
            </a:prstGeom>
            <a:solidFill>
              <a:srgbClr val="E2231A">
                <a:alpha val="100000"/>
              </a:srgbClr>
            </a:solidFill>
          </p:spPr>
          <p:txBody>
            <a:bodyPr/>
            <a:lstStyle/>
            <a:p/>
          </p:txBody>
        </p:sp>
        <p:sp>
          <p:nvSpPr>
            <p:cNvPr id="138" name="rc138"/>
            <p:cNvSpPr/>
            <p:nvPr/>
          </p:nvSpPr>
          <p:spPr>
            <a:xfrm>
              <a:off x="1311054" y="5369238"/>
              <a:ext cx="4185715" cy="162162"/>
            </a:xfrm>
            <a:prstGeom prst="rect">
              <a:avLst/>
            </a:prstGeom>
            <a:solidFill>
              <a:srgbClr val="E2231A">
                <a:alpha val="100000"/>
              </a:srgbClr>
            </a:solidFill>
          </p:spPr>
          <p:txBody>
            <a:bodyPr/>
            <a:lstStyle/>
            <a:p/>
          </p:txBody>
        </p:sp>
        <p:sp>
          <p:nvSpPr>
            <p:cNvPr id="139" name="rc139"/>
            <p:cNvSpPr/>
            <p:nvPr/>
          </p:nvSpPr>
          <p:spPr>
            <a:xfrm>
              <a:off x="5464709" y="5774644"/>
              <a:ext cx="2735735" cy="162162"/>
            </a:xfrm>
            <a:prstGeom prst="rect">
              <a:avLst/>
            </a:prstGeom>
            <a:solidFill>
              <a:srgbClr val="B3B3B3">
                <a:alpha val="100000"/>
              </a:srgbClr>
            </a:solidFill>
          </p:spPr>
          <p:txBody>
            <a:bodyPr/>
            <a:lstStyle/>
            <a:p/>
          </p:txBody>
        </p:sp>
        <p:sp>
          <p:nvSpPr>
            <p:cNvPr id="140" name="rc140"/>
            <p:cNvSpPr/>
            <p:nvPr/>
          </p:nvSpPr>
          <p:spPr>
            <a:xfrm>
              <a:off x="5502397" y="5571941"/>
              <a:ext cx="9464" cy="162162"/>
            </a:xfrm>
            <a:prstGeom prst="rect">
              <a:avLst/>
            </a:prstGeom>
            <a:solidFill>
              <a:srgbClr val="B3B3B3">
                <a:alpha val="100000"/>
              </a:srgbClr>
            </a:solidFill>
          </p:spPr>
          <p:txBody>
            <a:bodyPr/>
            <a:lstStyle/>
            <a:p/>
          </p:txBody>
        </p:sp>
        <p:sp>
          <p:nvSpPr>
            <p:cNvPr id="141" name="rc141"/>
            <p:cNvSpPr/>
            <p:nvPr/>
          </p:nvSpPr>
          <p:spPr>
            <a:xfrm>
              <a:off x="5496770" y="5369238"/>
              <a:ext cx="396154" cy="162162"/>
            </a:xfrm>
            <a:prstGeom prst="rect">
              <a:avLst/>
            </a:prstGeom>
            <a:solidFill>
              <a:srgbClr val="B3B3B3">
                <a:alpha val="100000"/>
              </a:srgbClr>
            </a:solidFill>
          </p:spPr>
          <p:txBody>
            <a:bodyPr/>
            <a:lstStyle/>
            <a:p/>
          </p:txBody>
        </p:sp>
        <p:sp>
          <p:nvSpPr>
            <p:cNvPr id="142" name="tx142"/>
            <p:cNvSpPr/>
            <p:nvPr/>
          </p:nvSpPr>
          <p:spPr>
            <a:xfrm>
              <a:off x="8312971"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80.8</a:t>
              </a:r>
            </a:p>
          </p:txBody>
        </p:sp>
        <p:sp>
          <p:nvSpPr>
            <p:cNvPr id="143" name="tx143"/>
            <p:cNvSpPr/>
            <p:nvPr/>
          </p:nvSpPr>
          <p:spPr>
            <a:xfrm>
              <a:off x="5624389"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49.3</a:t>
              </a:r>
            </a:p>
          </p:txBody>
        </p:sp>
        <p:sp>
          <p:nvSpPr>
            <p:cNvPr id="144" name="tx144"/>
            <p:cNvSpPr/>
            <p:nvPr/>
          </p:nvSpPr>
          <p:spPr>
            <a:xfrm>
              <a:off x="6005451"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53.7</a:t>
              </a:r>
            </a:p>
          </p:txBody>
        </p:sp>
        <p:sp>
          <p:nvSpPr>
            <p:cNvPr id="145" name="tx145"/>
            <p:cNvSpPr/>
            <p:nvPr/>
          </p:nvSpPr>
          <p:spPr>
            <a:xfrm>
              <a:off x="3275355"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48.7</a:t>
              </a:r>
            </a:p>
          </p:txBody>
        </p:sp>
        <p:sp>
          <p:nvSpPr>
            <p:cNvPr id="146" name="tx146"/>
            <p:cNvSpPr/>
            <p:nvPr/>
          </p:nvSpPr>
          <p:spPr>
            <a:xfrm>
              <a:off x="3294199"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49.2</a:t>
              </a:r>
            </a:p>
          </p:txBody>
        </p:sp>
        <p:sp>
          <p:nvSpPr>
            <p:cNvPr id="147" name="tx147"/>
            <p:cNvSpPr/>
            <p:nvPr/>
          </p:nvSpPr>
          <p:spPr>
            <a:xfrm>
              <a:off x="3291385"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49.1</a:t>
              </a:r>
            </a:p>
          </p:txBody>
        </p:sp>
        <p:sp>
          <p:nvSpPr>
            <p:cNvPr id="148" name="tx148"/>
            <p:cNvSpPr/>
            <p:nvPr/>
          </p:nvSpPr>
          <p:spPr>
            <a:xfrm>
              <a:off x="6720050"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32.1</a:t>
              </a:r>
            </a:p>
          </p:txBody>
        </p:sp>
        <p:sp>
          <p:nvSpPr>
            <p:cNvPr id="149" name="tx149"/>
            <p:cNvSpPr/>
            <p:nvPr/>
          </p:nvSpPr>
          <p:spPr>
            <a:xfrm>
              <a:off x="5392994" y="560988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0" name="tx150"/>
            <p:cNvSpPr/>
            <p:nvPr/>
          </p:nvSpPr>
          <p:spPr>
            <a:xfrm>
              <a:off x="5614475"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4.6</a:t>
              </a:r>
            </a:p>
          </p:txBody>
        </p:sp>
        <p:sp>
          <p:nvSpPr>
            <p:cNvPr id="151" name="tx151"/>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5" name="tx155"/>
            <p:cNvSpPr/>
            <p:nvPr/>
          </p:nvSpPr>
          <p:spPr>
            <a:xfrm>
              <a:off x="2892128"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56" name="tx156"/>
            <p:cNvSpPr/>
            <p:nvPr/>
          </p:nvSpPr>
          <p:spPr>
            <a:xfrm>
              <a:off x="4597486"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57" name="tx157"/>
            <p:cNvSpPr/>
            <p:nvPr/>
          </p:nvSpPr>
          <p:spPr>
            <a:xfrm>
              <a:off x="6302844"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58" name="tx158"/>
            <p:cNvSpPr/>
            <p:nvPr/>
          </p:nvSpPr>
          <p:spPr>
            <a:xfrm>
              <a:off x="8008202"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80K</a:t>
              </a:r>
            </a:p>
          </p:txBody>
        </p:sp>
        <p:sp>
          <p:nvSpPr>
            <p:cNvPr id="159" name="tx159"/>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0" name="tx160"/>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1" name="tx161"/>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69%. This is similar to in 2019, where coverage was 70%.
49,000 children missed their routine first dose of measles vaccine.
MCV2 is typically administered to children between 18 months and five years old. MCV2 coverage declined at 66%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551370"/>
              <a:ext cx="3397293" cy="1285661"/>
            </a:xfrm>
            <a:custGeom>
              <a:avLst/>
              <a:pathLst>
                <a:path w="3397293" h="1285661">
                  <a:moveTo>
                    <a:pt x="0" y="1114239"/>
                  </a:moveTo>
                  <a:lnTo>
                    <a:pt x="141553" y="885677"/>
                  </a:lnTo>
                  <a:lnTo>
                    <a:pt x="283107" y="742826"/>
                  </a:lnTo>
                  <a:lnTo>
                    <a:pt x="424661" y="1114239"/>
                  </a:lnTo>
                  <a:lnTo>
                    <a:pt x="566215" y="1285661"/>
                  </a:lnTo>
                  <a:lnTo>
                    <a:pt x="707769" y="1142810"/>
                  </a:lnTo>
                  <a:lnTo>
                    <a:pt x="849323" y="942818"/>
                  </a:lnTo>
                  <a:lnTo>
                    <a:pt x="990877" y="1171380"/>
                  </a:lnTo>
                  <a:lnTo>
                    <a:pt x="1132431" y="828537"/>
                  </a:lnTo>
                  <a:lnTo>
                    <a:pt x="1273984" y="628545"/>
                  </a:lnTo>
                  <a:lnTo>
                    <a:pt x="1415538" y="485694"/>
                  </a:lnTo>
                  <a:lnTo>
                    <a:pt x="1557092" y="399983"/>
                  </a:lnTo>
                  <a:lnTo>
                    <a:pt x="1698646" y="342843"/>
                  </a:lnTo>
                  <a:lnTo>
                    <a:pt x="1840200" y="85710"/>
                  </a:lnTo>
                  <a:lnTo>
                    <a:pt x="1981754" y="0"/>
                  </a:lnTo>
                  <a:lnTo>
                    <a:pt x="2123308" y="85710"/>
                  </a:lnTo>
                  <a:lnTo>
                    <a:pt x="2264862" y="142851"/>
                  </a:lnTo>
                  <a:lnTo>
                    <a:pt x="2406416" y="85710"/>
                  </a:lnTo>
                  <a:lnTo>
                    <a:pt x="2547969" y="171421"/>
                  </a:lnTo>
                  <a:lnTo>
                    <a:pt x="2689523" y="314272"/>
                  </a:lnTo>
                  <a:lnTo>
                    <a:pt x="2831077" y="514264"/>
                  </a:lnTo>
                  <a:lnTo>
                    <a:pt x="2972631" y="542834"/>
                  </a:lnTo>
                  <a:lnTo>
                    <a:pt x="3114185" y="457124"/>
                  </a:lnTo>
                  <a:lnTo>
                    <a:pt x="3255739" y="342843"/>
                  </a:lnTo>
                  <a:lnTo>
                    <a:pt x="3397293" y="34284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42843"/>
            </a:xfrm>
            <a:custGeom>
              <a:avLst/>
              <a:pathLst>
                <a:path w="3397293" h="342843">
                  <a:moveTo>
                    <a:pt x="0" y="342843"/>
                  </a:moveTo>
                  <a:lnTo>
                    <a:pt x="141553" y="342843"/>
                  </a:lnTo>
                  <a:lnTo>
                    <a:pt x="283107" y="342843"/>
                  </a:lnTo>
                  <a:lnTo>
                    <a:pt x="424661" y="314272"/>
                  </a:lnTo>
                  <a:lnTo>
                    <a:pt x="566215" y="257132"/>
                  </a:lnTo>
                  <a:lnTo>
                    <a:pt x="707769" y="257132"/>
                  </a:lnTo>
                  <a:lnTo>
                    <a:pt x="849323" y="142851"/>
                  </a:lnTo>
                  <a:lnTo>
                    <a:pt x="990877" y="171421"/>
                  </a:lnTo>
                  <a:lnTo>
                    <a:pt x="1132431" y="85710"/>
                  </a:lnTo>
                  <a:lnTo>
                    <a:pt x="1273984" y="57140"/>
                  </a:lnTo>
                  <a:lnTo>
                    <a:pt x="1415538" y="57140"/>
                  </a:lnTo>
                  <a:lnTo>
                    <a:pt x="1557092" y="28570"/>
                  </a:lnTo>
                  <a:lnTo>
                    <a:pt x="1698646" y="28570"/>
                  </a:lnTo>
                  <a:lnTo>
                    <a:pt x="1840200" y="0"/>
                  </a:lnTo>
                  <a:lnTo>
                    <a:pt x="1981754" y="28570"/>
                  </a:lnTo>
                  <a:lnTo>
                    <a:pt x="2123308" y="28570"/>
                  </a:lnTo>
                  <a:lnTo>
                    <a:pt x="2264862" y="0"/>
                  </a:lnTo>
                  <a:lnTo>
                    <a:pt x="2406416" y="0"/>
                  </a:lnTo>
                  <a:lnTo>
                    <a:pt x="2547969" y="0"/>
                  </a:lnTo>
                  <a:lnTo>
                    <a:pt x="2689523" y="28570"/>
                  </a:lnTo>
                  <a:lnTo>
                    <a:pt x="2831077" y="114281"/>
                  </a:lnTo>
                  <a:lnTo>
                    <a:pt x="2972631" y="257132"/>
                  </a:lnTo>
                  <a:lnTo>
                    <a:pt x="3114185" y="85710"/>
                  </a:lnTo>
                  <a:lnTo>
                    <a:pt x="3255739" y="19999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551370"/>
              <a:ext cx="3397293" cy="1285661"/>
            </a:xfrm>
            <a:custGeom>
              <a:avLst/>
              <a:pathLst>
                <a:path w="3397293" h="1285661">
                  <a:moveTo>
                    <a:pt x="0" y="1114239"/>
                  </a:moveTo>
                  <a:lnTo>
                    <a:pt x="141553" y="885677"/>
                  </a:lnTo>
                  <a:lnTo>
                    <a:pt x="283107" y="742826"/>
                  </a:lnTo>
                  <a:lnTo>
                    <a:pt x="424661" y="1114239"/>
                  </a:lnTo>
                  <a:lnTo>
                    <a:pt x="566215" y="1285661"/>
                  </a:lnTo>
                  <a:lnTo>
                    <a:pt x="707769" y="1142810"/>
                  </a:lnTo>
                  <a:lnTo>
                    <a:pt x="849323" y="942818"/>
                  </a:lnTo>
                  <a:lnTo>
                    <a:pt x="990877" y="1171380"/>
                  </a:lnTo>
                  <a:lnTo>
                    <a:pt x="1132431" y="828537"/>
                  </a:lnTo>
                  <a:lnTo>
                    <a:pt x="1273984" y="628545"/>
                  </a:lnTo>
                  <a:lnTo>
                    <a:pt x="1415538" y="485694"/>
                  </a:lnTo>
                  <a:lnTo>
                    <a:pt x="1557092" y="399983"/>
                  </a:lnTo>
                  <a:lnTo>
                    <a:pt x="1698646" y="342843"/>
                  </a:lnTo>
                  <a:lnTo>
                    <a:pt x="1840200" y="85710"/>
                  </a:lnTo>
                  <a:lnTo>
                    <a:pt x="1981754" y="0"/>
                  </a:lnTo>
                  <a:lnTo>
                    <a:pt x="2123308" y="85710"/>
                  </a:lnTo>
                  <a:lnTo>
                    <a:pt x="2264862" y="142851"/>
                  </a:lnTo>
                  <a:lnTo>
                    <a:pt x="2406416" y="85710"/>
                  </a:lnTo>
                  <a:lnTo>
                    <a:pt x="2547969" y="171421"/>
                  </a:lnTo>
                  <a:lnTo>
                    <a:pt x="2689523" y="314272"/>
                  </a:lnTo>
                  <a:lnTo>
                    <a:pt x="2831077" y="514264"/>
                  </a:lnTo>
                  <a:lnTo>
                    <a:pt x="2972631" y="542834"/>
                  </a:lnTo>
                  <a:lnTo>
                    <a:pt x="3114185" y="457124"/>
                  </a:lnTo>
                  <a:lnTo>
                    <a:pt x="3255739" y="342843"/>
                  </a:lnTo>
                  <a:lnTo>
                    <a:pt x="3397293" y="34284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714215"/>
            </a:xfrm>
            <a:custGeom>
              <a:avLst/>
              <a:pathLst>
                <a:path w="0" h="1714215">
                  <a:moveTo>
                    <a:pt x="0" y="0"/>
                  </a:moveTo>
                  <a:lnTo>
                    <a:pt x="0" y="171421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42785"/>
            </a:xfrm>
            <a:custGeom>
              <a:avLst/>
              <a:pathLst>
                <a:path w="0" h="1742785">
                  <a:moveTo>
                    <a:pt x="0" y="0"/>
                  </a:moveTo>
                  <a:lnTo>
                    <a:pt x="0" y="1742785"/>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085669"/>
            </a:xfrm>
            <a:custGeom>
              <a:avLst/>
              <a:pathLst>
                <a:path w="0" h="1085669">
                  <a:moveTo>
                    <a:pt x="0" y="0"/>
                  </a:moveTo>
                  <a:lnTo>
                    <a:pt x="0" y="1085669"/>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942818"/>
            </a:xfrm>
            <a:custGeom>
              <a:avLst/>
              <a:pathLst>
                <a:path w="0" h="942818">
                  <a:moveTo>
                    <a:pt x="0" y="0"/>
                  </a:moveTo>
                  <a:lnTo>
                    <a:pt x="0" y="942818"/>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942818"/>
            </a:xfrm>
            <a:custGeom>
              <a:avLst/>
              <a:pathLst>
                <a:path w="0" h="942818">
                  <a:moveTo>
                    <a:pt x="0" y="0"/>
                  </a:moveTo>
                  <a:lnTo>
                    <a:pt x="0" y="942818"/>
                  </a:lnTo>
                </a:path>
              </a:pathLst>
            </a:custGeom>
            <a:ln w="13550" cap="flat">
              <a:solidFill>
                <a:srgbClr val="0058AB">
                  <a:alpha val="100000"/>
                </a:srgbClr>
              </a:solidFill>
              <a:prstDash val="dot"/>
              <a:round/>
            </a:ln>
          </p:spPr>
          <p:txBody>
            <a:bodyPr/>
            <a:lstStyle/>
            <a:p/>
          </p:txBody>
        </p:sp>
        <p:sp>
          <p:nvSpPr>
            <p:cNvPr id="32" name="pl32"/>
            <p:cNvSpPr/>
            <p:nvPr/>
          </p:nvSpPr>
          <p:spPr>
            <a:xfrm>
              <a:off x="1120965" y="1551370"/>
              <a:ext cx="3397293" cy="1285661"/>
            </a:xfrm>
            <a:custGeom>
              <a:avLst/>
              <a:pathLst>
                <a:path w="3397293" h="1285661">
                  <a:moveTo>
                    <a:pt x="0" y="1114239"/>
                  </a:moveTo>
                  <a:lnTo>
                    <a:pt x="141553" y="885677"/>
                  </a:lnTo>
                  <a:lnTo>
                    <a:pt x="283107" y="742826"/>
                  </a:lnTo>
                  <a:lnTo>
                    <a:pt x="424661" y="1114239"/>
                  </a:lnTo>
                  <a:lnTo>
                    <a:pt x="566215" y="1285661"/>
                  </a:lnTo>
                  <a:lnTo>
                    <a:pt x="707769" y="1142810"/>
                  </a:lnTo>
                  <a:lnTo>
                    <a:pt x="849323" y="942818"/>
                  </a:lnTo>
                  <a:lnTo>
                    <a:pt x="990877" y="1171380"/>
                  </a:lnTo>
                  <a:lnTo>
                    <a:pt x="1132431" y="828537"/>
                  </a:lnTo>
                  <a:lnTo>
                    <a:pt x="1273984" y="628545"/>
                  </a:lnTo>
                  <a:lnTo>
                    <a:pt x="1415538" y="485694"/>
                  </a:lnTo>
                  <a:lnTo>
                    <a:pt x="1557092" y="399983"/>
                  </a:lnTo>
                  <a:lnTo>
                    <a:pt x="1698646" y="342843"/>
                  </a:lnTo>
                  <a:lnTo>
                    <a:pt x="1840200" y="85710"/>
                  </a:lnTo>
                  <a:lnTo>
                    <a:pt x="1981754" y="0"/>
                  </a:lnTo>
                  <a:lnTo>
                    <a:pt x="2123308" y="85710"/>
                  </a:lnTo>
                  <a:lnTo>
                    <a:pt x="2264862" y="142851"/>
                  </a:lnTo>
                  <a:lnTo>
                    <a:pt x="2406416" y="85710"/>
                  </a:lnTo>
                  <a:lnTo>
                    <a:pt x="2547969" y="171421"/>
                  </a:lnTo>
                  <a:lnTo>
                    <a:pt x="2689523" y="314272"/>
                  </a:lnTo>
                  <a:lnTo>
                    <a:pt x="2831077" y="514264"/>
                  </a:lnTo>
                  <a:lnTo>
                    <a:pt x="2972631" y="542834"/>
                  </a:lnTo>
                  <a:lnTo>
                    <a:pt x="3114185" y="457124"/>
                  </a:lnTo>
                  <a:lnTo>
                    <a:pt x="3255739" y="342843"/>
                  </a:lnTo>
                  <a:lnTo>
                    <a:pt x="3397293" y="34284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34" name="tx34"/>
            <p:cNvSpPr/>
            <p:nvPr/>
          </p:nvSpPr>
          <p:spPr>
            <a:xfrm>
              <a:off x="176844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9481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9481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5637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883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1911" y="4831778"/>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Laos</a:t>
              </a:r>
            </a:p>
          </p:txBody>
        </p:sp>
        <p:sp>
          <p:nvSpPr>
            <p:cNvPr id="60" name="tx60"/>
            <p:cNvSpPr/>
            <p:nvPr/>
          </p:nvSpPr>
          <p:spPr>
            <a:xfrm>
              <a:off x="272347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5933"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58938" y="471005"/>
              <a:ext cx="232134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Laos, 2000-2024</a:t>
              </a:r>
            </a:p>
          </p:txBody>
        </p:sp>
        <p:sp>
          <p:nvSpPr>
            <p:cNvPr id="63" name="pl63"/>
            <p:cNvSpPr/>
            <p:nvPr/>
          </p:nvSpPr>
          <p:spPr>
            <a:xfrm>
              <a:off x="5267799" y="36473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5565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656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1019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0110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9202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411116"/>
              <a:ext cx="3397293" cy="2454444"/>
            </a:xfrm>
            <a:custGeom>
              <a:avLst/>
              <a:pathLst>
                <a:path w="3397293" h="2454444">
                  <a:moveTo>
                    <a:pt x="0" y="2127185"/>
                  </a:moveTo>
                  <a:lnTo>
                    <a:pt x="141553" y="1690839"/>
                  </a:lnTo>
                  <a:lnTo>
                    <a:pt x="283107" y="1418123"/>
                  </a:lnTo>
                  <a:lnTo>
                    <a:pt x="424661" y="2127185"/>
                  </a:lnTo>
                  <a:lnTo>
                    <a:pt x="566215" y="2454444"/>
                  </a:lnTo>
                  <a:lnTo>
                    <a:pt x="707769" y="2181728"/>
                  </a:lnTo>
                  <a:lnTo>
                    <a:pt x="849323" y="1799925"/>
                  </a:lnTo>
                  <a:lnTo>
                    <a:pt x="990877" y="2236271"/>
                  </a:lnTo>
                  <a:lnTo>
                    <a:pt x="1132431" y="1581752"/>
                  </a:lnTo>
                  <a:lnTo>
                    <a:pt x="1273984" y="1199950"/>
                  </a:lnTo>
                  <a:lnTo>
                    <a:pt x="1415538" y="927234"/>
                  </a:lnTo>
                  <a:lnTo>
                    <a:pt x="1557092" y="763604"/>
                  </a:lnTo>
                  <a:lnTo>
                    <a:pt x="1698646" y="654518"/>
                  </a:lnTo>
                  <a:lnTo>
                    <a:pt x="1840200" y="163629"/>
                  </a:lnTo>
                  <a:lnTo>
                    <a:pt x="1981754" y="0"/>
                  </a:lnTo>
                  <a:lnTo>
                    <a:pt x="2123308" y="163629"/>
                  </a:lnTo>
                  <a:lnTo>
                    <a:pt x="2264862" y="272716"/>
                  </a:lnTo>
                  <a:lnTo>
                    <a:pt x="2406416" y="163629"/>
                  </a:lnTo>
                  <a:lnTo>
                    <a:pt x="2547969" y="327259"/>
                  </a:lnTo>
                  <a:lnTo>
                    <a:pt x="2689523" y="599975"/>
                  </a:lnTo>
                  <a:lnTo>
                    <a:pt x="2831077" y="981777"/>
                  </a:lnTo>
                  <a:lnTo>
                    <a:pt x="2972631" y="1036320"/>
                  </a:lnTo>
                  <a:lnTo>
                    <a:pt x="3114185" y="872691"/>
                  </a:lnTo>
                  <a:lnTo>
                    <a:pt x="3255739" y="654518"/>
                  </a:lnTo>
                  <a:lnTo>
                    <a:pt x="3397293" y="654518"/>
                  </a:lnTo>
                </a:path>
              </a:pathLst>
            </a:custGeom>
            <a:ln w="27101" cap="flat">
              <a:solidFill>
                <a:srgbClr val="0058AB">
                  <a:alpha val="100000"/>
                </a:srgbClr>
              </a:solidFill>
              <a:prstDash val="solid"/>
              <a:round/>
            </a:ln>
          </p:spPr>
          <p:txBody>
            <a:bodyPr/>
            <a:lstStyle/>
            <a:p/>
          </p:txBody>
        </p:sp>
        <p:sp>
          <p:nvSpPr>
            <p:cNvPr id="77" name="pl77"/>
            <p:cNvSpPr/>
            <p:nvPr/>
          </p:nvSpPr>
          <p:spPr>
            <a:xfrm>
              <a:off x="5437664" y="2011091"/>
              <a:ext cx="3397293" cy="818148"/>
            </a:xfrm>
            <a:custGeom>
              <a:avLst/>
              <a:pathLst>
                <a:path w="3397293" h="818148">
                  <a:moveTo>
                    <a:pt x="0" y="818148"/>
                  </a:moveTo>
                  <a:lnTo>
                    <a:pt x="141553" y="763604"/>
                  </a:lnTo>
                  <a:lnTo>
                    <a:pt x="283107" y="763604"/>
                  </a:lnTo>
                  <a:lnTo>
                    <a:pt x="424661" y="709061"/>
                  </a:lnTo>
                  <a:lnTo>
                    <a:pt x="566215" y="599975"/>
                  </a:lnTo>
                  <a:lnTo>
                    <a:pt x="707769" y="490888"/>
                  </a:lnTo>
                  <a:lnTo>
                    <a:pt x="849323" y="381802"/>
                  </a:lnTo>
                  <a:lnTo>
                    <a:pt x="990877" y="381802"/>
                  </a:lnTo>
                  <a:lnTo>
                    <a:pt x="1132431" y="272716"/>
                  </a:lnTo>
                  <a:lnTo>
                    <a:pt x="1273984" y="163629"/>
                  </a:lnTo>
                  <a:lnTo>
                    <a:pt x="1415538" y="109086"/>
                  </a:lnTo>
                  <a:lnTo>
                    <a:pt x="1557092" y="109086"/>
                  </a:lnTo>
                  <a:lnTo>
                    <a:pt x="1698646" y="109086"/>
                  </a:lnTo>
                  <a:lnTo>
                    <a:pt x="1840200" y="109086"/>
                  </a:lnTo>
                  <a:lnTo>
                    <a:pt x="1981754" y="109086"/>
                  </a:lnTo>
                  <a:lnTo>
                    <a:pt x="2123308" y="109086"/>
                  </a:lnTo>
                  <a:lnTo>
                    <a:pt x="2264862" y="54543"/>
                  </a:lnTo>
                  <a:lnTo>
                    <a:pt x="2406416" y="54543"/>
                  </a:lnTo>
                  <a:lnTo>
                    <a:pt x="2547969" y="0"/>
                  </a:lnTo>
                  <a:lnTo>
                    <a:pt x="2689523" y="0"/>
                  </a:lnTo>
                  <a:lnTo>
                    <a:pt x="2831077" y="163629"/>
                  </a:lnTo>
                  <a:lnTo>
                    <a:pt x="2972631" y="272716"/>
                  </a:lnTo>
                  <a:lnTo>
                    <a:pt x="3114185" y="163629"/>
                  </a:lnTo>
                  <a:lnTo>
                    <a:pt x="3255739" y="163629"/>
                  </a:lnTo>
                  <a:lnTo>
                    <a:pt x="3397293" y="109086"/>
                  </a:lnTo>
                </a:path>
              </a:pathLst>
            </a:custGeom>
            <a:ln w="27101" cap="flat">
              <a:solidFill>
                <a:srgbClr val="80BD41">
                  <a:alpha val="100000"/>
                </a:srgbClr>
              </a:solidFill>
              <a:prstDash val="solid"/>
              <a:round/>
            </a:ln>
          </p:spPr>
          <p:txBody>
            <a:bodyPr/>
            <a:lstStyle/>
            <a:p/>
          </p:txBody>
        </p:sp>
        <p:sp>
          <p:nvSpPr>
            <p:cNvPr id="78" name="pl78"/>
            <p:cNvSpPr/>
            <p:nvPr/>
          </p:nvSpPr>
          <p:spPr>
            <a:xfrm>
              <a:off x="5437664" y="1956548"/>
              <a:ext cx="3397293" cy="654518"/>
            </a:xfrm>
            <a:custGeom>
              <a:avLst/>
              <a:pathLst>
                <a:path w="3397293" h="654518">
                  <a:moveTo>
                    <a:pt x="0" y="654518"/>
                  </a:moveTo>
                  <a:lnTo>
                    <a:pt x="141553" y="654518"/>
                  </a:lnTo>
                  <a:lnTo>
                    <a:pt x="283107" y="654518"/>
                  </a:lnTo>
                  <a:lnTo>
                    <a:pt x="424661" y="599975"/>
                  </a:lnTo>
                  <a:lnTo>
                    <a:pt x="566215" y="490888"/>
                  </a:lnTo>
                  <a:lnTo>
                    <a:pt x="707769" y="490888"/>
                  </a:lnTo>
                  <a:lnTo>
                    <a:pt x="849323" y="272716"/>
                  </a:lnTo>
                  <a:lnTo>
                    <a:pt x="990877" y="327259"/>
                  </a:lnTo>
                  <a:lnTo>
                    <a:pt x="1132431" y="163629"/>
                  </a:lnTo>
                  <a:lnTo>
                    <a:pt x="1273984" y="109086"/>
                  </a:lnTo>
                  <a:lnTo>
                    <a:pt x="1415538" y="109086"/>
                  </a:lnTo>
                  <a:lnTo>
                    <a:pt x="1557092" y="54543"/>
                  </a:lnTo>
                  <a:lnTo>
                    <a:pt x="1698646" y="54543"/>
                  </a:lnTo>
                  <a:lnTo>
                    <a:pt x="1840200" y="0"/>
                  </a:lnTo>
                  <a:lnTo>
                    <a:pt x="1981754" y="54543"/>
                  </a:lnTo>
                  <a:lnTo>
                    <a:pt x="2123308" y="54543"/>
                  </a:lnTo>
                  <a:lnTo>
                    <a:pt x="2264862" y="0"/>
                  </a:lnTo>
                  <a:lnTo>
                    <a:pt x="2406416" y="0"/>
                  </a:lnTo>
                  <a:lnTo>
                    <a:pt x="2547969" y="0"/>
                  </a:lnTo>
                  <a:lnTo>
                    <a:pt x="2689523" y="54543"/>
                  </a:lnTo>
                  <a:lnTo>
                    <a:pt x="2831077" y="218172"/>
                  </a:lnTo>
                  <a:lnTo>
                    <a:pt x="2972631" y="490888"/>
                  </a:lnTo>
                  <a:lnTo>
                    <a:pt x="3114185" y="163629"/>
                  </a:lnTo>
                  <a:lnTo>
                    <a:pt x="3255739" y="381802"/>
                  </a:lnTo>
                  <a:lnTo>
                    <a:pt x="3397293" y="327259"/>
                  </a:lnTo>
                </a:path>
              </a:pathLst>
            </a:custGeom>
            <a:ln w="27101" cap="flat">
              <a:solidFill>
                <a:srgbClr val="961A49">
                  <a:alpha val="100000"/>
                </a:srgbClr>
              </a:solidFill>
              <a:prstDash val="solid"/>
              <a:round/>
            </a:ln>
          </p:spPr>
          <p:txBody>
            <a:bodyPr/>
            <a:lstStyle/>
            <a:p/>
          </p:txBody>
        </p:sp>
        <p:sp>
          <p:nvSpPr>
            <p:cNvPr id="79" name="pl79"/>
            <p:cNvSpPr/>
            <p:nvPr/>
          </p:nvSpPr>
          <p:spPr>
            <a:xfrm>
              <a:off x="5437664" y="201109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411116"/>
              <a:ext cx="3397293" cy="2454444"/>
            </a:xfrm>
            <a:custGeom>
              <a:avLst/>
              <a:pathLst>
                <a:path w="3397293" h="2454444">
                  <a:moveTo>
                    <a:pt x="0" y="2127185"/>
                  </a:moveTo>
                  <a:lnTo>
                    <a:pt x="141553" y="1690839"/>
                  </a:lnTo>
                  <a:lnTo>
                    <a:pt x="283107" y="1418123"/>
                  </a:lnTo>
                  <a:lnTo>
                    <a:pt x="424661" y="2127185"/>
                  </a:lnTo>
                  <a:lnTo>
                    <a:pt x="566215" y="2454444"/>
                  </a:lnTo>
                  <a:lnTo>
                    <a:pt x="707769" y="2181728"/>
                  </a:lnTo>
                  <a:lnTo>
                    <a:pt x="849323" y="1799925"/>
                  </a:lnTo>
                  <a:lnTo>
                    <a:pt x="990877" y="2236271"/>
                  </a:lnTo>
                  <a:lnTo>
                    <a:pt x="1132431" y="1581752"/>
                  </a:lnTo>
                  <a:lnTo>
                    <a:pt x="1273984" y="1199950"/>
                  </a:lnTo>
                  <a:lnTo>
                    <a:pt x="1415538" y="927234"/>
                  </a:lnTo>
                  <a:lnTo>
                    <a:pt x="1557092" y="763604"/>
                  </a:lnTo>
                  <a:lnTo>
                    <a:pt x="1698646" y="654518"/>
                  </a:lnTo>
                  <a:lnTo>
                    <a:pt x="1840200" y="163629"/>
                  </a:lnTo>
                  <a:lnTo>
                    <a:pt x="1981754" y="0"/>
                  </a:lnTo>
                  <a:lnTo>
                    <a:pt x="2123308" y="163629"/>
                  </a:lnTo>
                  <a:lnTo>
                    <a:pt x="2264862" y="272716"/>
                  </a:lnTo>
                  <a:lnTo>
                    <a:pt x="2406416" y="163629"/>
                  </a:lnTo>
                  <a:lnTo>
                    <a:pt x="2547969" y="327259"/>
                  </a:lnTo>
                  <a:lnTo>
                    <a:pt x="2689523" y="599975"/>
                  </a:lnTo>
                  <a:lnTo>
                    <a:pt x="2831077" y="981777"/>
                  </a:lnTo>
                  <a:lnTo>
                    <a:pt x="2972631" y="1036320"/>
                  </a:lnTo>
                  <a:lnTo>
                    <a:pt x="3114185" y="872691"/>
                  </a:lnTo>
                  <a:lnTo>
                    <a:pt x="3255739" y="654518"/>
                  </a:lnTo>
                  <a:lnTo>
                    <a:pt x="3397293" y="654518"/>
                  </a:lnTo>
                </a:path>
              </a:pathLst>
            </a:custGeom>
            <a:ln w="43362" cap="flat">
              <a:solidFill>
                <a:srgbClr val="000000">
                  <a:alpha val="100000"/>
                </a:srgbClr>
              </a:solidFill>
              <a:prstDash val="solid"/>
              <a:round/>
            </a:ln>
          </p:spPr>
          <p:txBody>
            <a:bodyPr/>
            <a:lstStyle/>
            <a:p/>
          </p:txBody>
        </p:sp>
        <p:sp>
          <p:nvSpPr>
            <p:cNvPr id="81" name="pl81"/>
            <p:cNvSpPr/>
            <p:nvPr/>
          </p:nvSpPr>
          <p:spPr>
            <a:xfrm>
              <a:off x="5437664" y="1323847"/>
              <a:ext cx="0" cy="2214454"/>
            </a:xfrm>
            <a:custGeom>
              <a:avLst/>
              <a:pathLst>
                <a:path w="0" h="2214454">
                  <a:moveTo>
                    <a:pt x="0" y="2214454"/>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323847"/>
              <a:ext cx="0" cy="2268997"/>
            </a:xfrm>
            <a:custGeom>
              <a:avLst/>
              <a:pathLst>
                <a:path w="0" h="2268997">
                  <a:moveTo>
                    <a:pt x="0" y="226899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323847"/>
              <a:ext cx="0" cy="1014503"/>
            </a:xfrm>
            <a:custGeom>
              <a:avLst/>
              <a:pathLst>
                <a:path w="0" h="1014503">
                  <a:moveTo>
                    <a:pt x="0" y="101450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323847"/>
              <a:ext cx="0" cy="250898"/>
            </a:xfrm>
            <a:custGeom>
              <a:avLst/>
              <a:pathLst>
                <a:path w="0" h="250898">
                  <a:moveTo>
                    <a:pt x="0" y="25089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323847"/>
              <a:ext cx="0" cy="687244"/>
            </a:xfrm>
            <a:custGeom>
              <a:avLst/>
              <a:pathLst>
                <a:path w="0" h="687244">
                  <a:moveTo>
                    <a:pt x="0" y="68724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323847"/>
              <a:ext cx="0" cy="741787"/>
            </a:xfrm>
            <a:custGeom>
              <a:avLst/>
              <a:pathLst>
                <a:path w="0" h="741787">
                  <a:moveTo>
                    <a:pt x="0" y="74178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323847"/>
              <a:ext cx="0" cy="741787"/>
            </a:xfrm>
            <a:custGeom>
              <a:avLst/>
              <a:pathLst>
                <a:path w="0" h="741787">
                  <a:moveTo>
                    <a:pt x="0" y="74178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411116"/>
              <a:ext cx="3397293" cy="2454444"/>
            </a:xfrm>
            <a:custGeom>
              <a:avLst/>
              <a:pathLst>
                <a:path w="3397293" h="2454444">
                  <a:moveTo>
                    <a:pt x="0" y="2127185"/>
                  </a:moveTo>
                  <a:lnTo>
                    <a:pt x="141553" y="1690839"/>
                  </a:lnTo>
                  <a:lnTo>
                    <a:pt x="283107" y="1418123"/>
                  </a:lnTo>
                  <a:lnTo>
                    <a:pt x="424661" y="2127185"/>
                  </a:lnTo>
                  <a:lnTo>
                    <a:pt x="566215" y="2454444"/>
                  </a:lnTo>
                  <a:lnTo>
                    <a:pt x="707769" y="2181728"/>
                  </a:lnTo>
                  <a:lnTo>
                    <a:pt x="849323" y="1799925"/>
                  </a:lnTo>
                  <a:lnTo>
                    <a:pt x="990877" y="2236271"/>
                  </a:lnTo>
                  <a:lnTo>
                    <a:pt x="1132431" y="1581752"/>
                  </a:lnTo>
                  <a:lnTo>
                    <a:pt x="1273984" y="1199950"/>
                  </a:lnTo>
                  <a:lnTo>
                    <a:pt x="1415538" y="927234"/>
                  </a:lnTo>
                  <a:lnTo>
                    <a:pt x="1557092" y="763604"/>
                  </a:lnTo>
                  <a:lnTo>
                    <a:pt x="1698646" y="654518"/>
                  </a:lnTo>
                  <a:lnTo>
                    <a:pt x="1840200" y="163629"/>
                  </a:lnTo>
                  <a:lnTo>
                    <a:pt x="1981754" y="0"/>
                  </a:lnTo>
                  <a:lnTo>
                    <a:pt x="2123308" y="163629"/>
                  </a:lnTo>
                  <a:lnTo>
                    <a:pt x="2264862" y="272716"/>
                  </a:lnTo>
                  <a:lnTo>
                    <a:pt x="2406416" y="163629"/>
                  </a:lnTo>
                  <a:lnTo>
                    <a:pt x="2547969" y="327259"/>
                  </a:lnTo>
                  <a:lnTo>
                    <a:pt x="2689523" y="599975"/>
                  </a:lnTo>
                  <a:lnTo>
                    <a:pt x="2831077" y="981777"/>
                  </a:lnTo>
                  <a:lnTo>
                    <a:pt x="2972631" y="1036320"/>
                  </a:lnTo>
                  <a:lnTo>
                    <a:pt x="3114185" y="872691"/>
                  </a:lnTo>
                  <a:lnTo>
                    <a:pt x="3255739" y="654518"/>
                  </a:lnTo>
                  <a:lnTo>
                    <a:pt x="3397293" y="654518"/>
                  </a:lnTo>
                </a:path>
              </a:pathLst>
            </a:custGeom>
            <a:ln w="27101" cap="flat">
              <a:solidFill>
                <a:srgbClr val="0058AB">
                  <a:alpha val="100000"/>
                </a:srgbClr>
              </a:solidFill>
              <a:prstDash val="solid"/>
              <a:round/>
            </a:ln>
          </p:spPr>
          <p:txBody>
            <a:bodyPr/>
            <a:lstStyle/>
            <a:p/>
          </p:txBody>
        </p:sp>
        <p:sp>
          <p:nvSpPr>
            <p:cNvPr id="89" name="tx89"/>
            <p:cNvSpPr/>
            <p:nvPr/>
          </p:nvSpPr>
          <p:spPr>
            <a:xfrm>
              <a:off x="5359324" y="126158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-28</a:t>
              </a:r>
            </a:p>
          </p:txBody>
        </p:sp>
        <p:sp>
          <p:nvSpPr>
            <p:cNvPr id="90" name="tx90"/>
            <p:cNvSpPr/>
            <p:nvPr/>
          </p:nvSpPr>
          <p:spPr>
            <a:xfrm>
              <a:off x="6067093" y="126158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-29</a:t>
              </a:r>
            </a:p>
          </p:txBody>
        </p:sp>
        <p:sp>
          <p:nvSpPr>
            <p:cNvPr id="91" name="tx91"/>
            <p:cNvSpPr/>
            <p:nvPr/>
          </p:nvSpPr>
          <p:spPr>
            <a:xfrm>
              <a:off x="6805008" y="126158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2" name="tx92"/>
            <p:cNvSpPr/>
            <p:nvPr/>
          </p:nvSpPr>
          <p:spPr>
            <a:xfrm>
              <a:off x="7530827" y="12615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8097042" y="12615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45208" y="126291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786762" y="126291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902429" y="208106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902429" y="224474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8" name="tx98"/>
            <p:cNvSpPr/>
            <p:nvPr/>
          </p:nvSpPr>
          <p:spPr>
            <a:xfrm>
              <a:off x="5003259" y="30498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127474" y="195897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8681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11151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11151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77307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3553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378610" y="4831778"/>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Laos</a:t>
              </a:r>
            </a:p>
          </p:txBody>
        </p:sp>
        <p:sp>
          <p:nvSpPr>
            <p:cNvPr id="114" name="tx114"/>
            <p:cNvSpPr/>
            <p:nvPr/>
          </p:nvSpPr>
          <p:spPr>
            <a:xfrm>
              <a:off x="704017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02632"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06192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55140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04089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53037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01986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280666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29614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78563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27511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76460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7255729" cy="149993"/>
            </a:xfrm>
            <a:prstGeom prst="rect">
              <a:avLst/>
            </a:prstGeom>
            <a:solidFill>
              <a:srgbClr val="E2231A">
                <a:alpha val="80000"/>
              </a:srgbClr>
            </a:solidFill>
          </p:spPr>
          <p:txBody>
            <a:bodyPr/>
            <a:lstStyle/>
            <a:p/>
          </p:txBody>
        </p:sp>
        <p:sp>
          <p:nvSpPr>
            <p:cNvPr id="132" name="rc132"/>
            <p:cNvSpPr/>
            <p:nvPr/>
          </p:nvSpPr>
          <p:spPr>
            <a:xfrm>
              <a:off x="1317178" y="5637654"/>
              <a:ext cx="7321564" cy="149993"/>
            </a:xfrm>
            <a:prstGeom prst="rect">
              <a:avLst/>
            </a:prstGeom>
            <a:solidFill>
              <a:srgbClr val="E2231A">
                <a:alpha val="80000"/>
              </a:srgbClr>
            </a:solidFill>
          </p:spPr>
          <p:txBody>
            <a:bodyPr/>
            <a:lstStyle/>
            <a:p/>
          </p:txBody>
        </p:sp>
        <p:sp>
          <p:nvSpPr>
            <p:cNvPr id="133" name="rc133"/>
            <p:cNvSpPr/>
            <p:nvPr/>
          </p:nvSpPr>
          <p:spPr>
            <a:xfrm>
              <a:off x="1317178" y="5450161"/>
              <a:ext cx="7311734" cy="149993"/>
            </a:xfrm>
            <a:prstGeom prst="rect">
              <a:avLst/>
            </a:prstGeom>
            <a:solidFill>
              <a:srgbClr val="E2231A">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37937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9" name="tx139"/>
            <p:cNvSpPr/>
            <p:nvPr/>
          </p:nvSpPr>
          <p:spPr>
            <a:xfrm>
              <a:off x="386886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535834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1" name="tx141"/>
            <p:cNvSpPr/>
            <p:nvPr/>
          </p:nvSpPr>
          <p:spPr>
            <a:xfrm>
              <a:off x="684783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2" name="tx142"/>
            <p:cNvSpPr/>
            <p:nvPr/>
          </p:nvSpPr>
          <p:spPr>
            <a:xfrm>
              <a:off x="833731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3" name="tx143"/>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Laos (69%) was 15 percentage points lower than the global average (84%) and 20 percentage points lower than the average across all EAPR countries (89%).
National MCV1 coverage was 1 percentage point lower than in 2019 (70%).
This equates to 49,000 unvaccinated children in 2024 - the same number of unvaccinated children as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856462"/>
              <a:ext cx="273659" cy="14600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292361"/>
              <a:ext cx="273659" cy="20241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457558" y="2026902"/>
              <a:ext cx="273659" cy="228958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27354"/>
              <a:ext cx="273659" cy="2389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695077"/>
              <a:ext cx="273659" cy="26214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661895"/>
              <a:ext cx="273659" cy="26545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628713"/>
              <a:ext cx="273659" cy="26877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856462"/>
              <a:ext cx="273659" cy="1460026"/>
            </a:xfrm>
            <a:prstGeom prst="rect">
              <a:avLst/>
            </a:prstGeom>
            <a:solidFill>
              <a:srgbClr val="0083CF">
                <a:alpha val="100000"/>
              </a:srgbClr>
            </a:solidFill>
          </p:spPr>
          <p:txBody>
            <a:bodyPr/>
            <a:lstStyle/>
            <a:p/>
          </p:txBody>
        </p:sp>
        <p:sp>
          <p:nvSpPr>
            <p:cNvPr id="41" name="rc41"/>
            <p:cNvSpPr/>
            <p:nvPr/>
          </p:nvSpPr>
          <p:spPr>
            <a:xfrm>
              <a:off x="1457558" y="2026902"/>
              <a:ext cx="273659" cy="2289586"/>
            </a:xfrm>
            <a:prstGeom prst="rect">
              <a:avLst/>
            </a:prstGeom>
            <a:solidFill>
              <a:srgbClr val="F26A21">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2977888" y="1661895"/>
              <a:ext cx="273659" cy="2654593"/>
            </a:xfrm>
            <a:prstGeom prst="rect">
              <a:avLst/>
            </a:prstGeom>
            <a:solidFill>
              <a:srgbClr val="0083CF">
                <a:alpha val="100000"/>
              </a:srgbClr>
            </a:solidFill>
          </p:spPr>
          <p:txBody>
            <a:bodyPr/>
            <a:lstStyle/>
            <a:p/>
          </p:txBody>
        </p:sp>
        <p:sp>
          <p:nvSpPr>
            <p:cNvPr id="44" name="rc44"/>
            <p:cNvSpPr/>
            <p:nvPr/>
          </p:nvSpPr>
          <p:spPr>
            <a:xfrm>
              <a:off x="3586020" y="1562348"/>
              <a:ext cx="273659" cy="2754140"/>
            </a:xfrm>
            <a:prstGeom prst="rect">
              <a:avLst/>
            </a:prstGeom>
            <a:solidFill>
              <a:srgbClr val="0083CF">
                <a:alpha val="100000"/>
              </a:srgbClr>
            </a:solidFill>
          </p:spPr>
          <p:txBody>
            <a:bodyPr/>
            <a:lstStyle/>
            <a:p/>
          </p:txBody>
        </p:sp>
        <p:sp>
          <p:nvSpPr>
            <p:cNvPr id="45" name="rc45"/>
            <p:cNvSpPr/>
            <p:nvPr/>
          </p:nvSpPr>
          <p:spPr>
            <a:xfrm>
              <a:off x="3890086" y="1495983"/>
              <a:ext cx="273659" cy="2820505"/>
            </a:xfrm>
            <a:prstGeom prst="rect">
              <a:avLst/>
            </a:prstGeom>
            <a:solidFill>
              <a:srgbClr val="0083CF">
                <a:alpha val="100000"/>
              </a:srgbClr>
            </a:solidFill>
          </p:spPr>
          <p:txBody>
            <a:bodyPr/>
            <a:lstStyle/>
            <a:p/>
          </p:txBody>
        </p:sp>
        <p:sp>
          <p:nvSpPr>
            <p:cNvPr id="46" name="rc46"/>
            <p:cNvSpPr/>
            <p:nvPr/>
          </p:nvSpPr>
          <p:spPr>
            <a:xfrm>
              <a:off x="5106350" y="1230524"/>
              <a:ext cx="273659" cy="3085964"/>
            </a:xfrm>
            <a:prstGeom prst="rect">
              <a:avLst/>
            </a:prstGeom>
            <a:solidFill>
              <a:srgbClr val="0083CF">
                <a:alpha val="100000"/>
              </a:srgbClr>
            </a:solidFill>
          </p:spPr>
          <p:txBody>
            <a:bodyPr/>
            <a:lstStyle/>
            <a:p/>
          </p:txBody>
        </p:sp>
        <p:sp>
          <p:nvSpPr>
            <p:cNvPr id="47" name="rc47"/>
            <p:cNvSpPr/>
            <p:nvPr/>
          </p:nvSpPr>
          <p:spPr>
            <a:xfrm>
              <a:off x="5410416" y="1164159"/>
              <a:ext cx="273659" cy="3152329"/>
            </a:xfrm>
            <a:prstGeom prst="rect">
              <a:avLst/>
            </a:prstGeom>
            <a:solidFill>
              <a:srgbClr val="0083CF">
                <a:alpha val="100000"/>
              </a:srgbClr>
            </a:solidFill>
          </p:spPr>
          <p:txBody>
            <a:bodyPr/>
            <a:lstStyle/>
            <a:p/>
          </p:txBody>
        </p:sp>
        <p:sp>
          <p:nvSpPr>
            <p:cNvPr id="48" name="rc48"/>
            <p:cNvSpPr/>
            <p:nvPr/>
          </p:nvSpPr>
          <p:spPr>
            <a:xfrm>
              <a:off x="5714482" y="1130976"/>
              <a:ext cx="273659" cy="3185512"/>
            </a:xfrm>
            <a:prstGeom prst="rect">
              <a:avLst/>
            </a:prstGeom>
            <a:solidFill>
              <a:srgbClr val="0083CF">
                <a:alpha val="100000"/>
              </a:srgbClr>
            </a:solidFill>
          </p:spPr>
          <p:txBody>
            <a:bodyPr/>
            <a:lstStyle/>
            <a:p/>
          </p:txBody>
        </p:sp>
        <p:sp>
          <p:nvSpPr>
            <p:cNvPr id="49" name="rc49"/>
            <p:cNvSpPr/>
            <p:nvPr/>
          </p:nvSpPr>
          <p:spPr>
            <a:xfrm>
              <a:off x="7234811" y="1064612"/>
              <a:ext cx="273659" cy="3251876"/>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56462"/>
              <a:ext cx="238846" cy="238846"/>
            </a:xfrm>
            <a:custGeom>
              <a:avLst/>
              <a:pathLst>
                <a:path w="238846" h="238846">
                  <a:moveTo>
                    <a:pt x="228012" y="0"/>
                  </a:moveTo>
                  <a:lnTo>
                    <a:pt x="238846" y="0"/>
                  </a:lnTo>
                  <a:lnTo>
                    <a:pt x="0" y="238846"/>
                  </a:lnTo>
                  <a:lnTo>
                    <a:pt x="0" y="228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856462"/>
              <a:ext cx="130506" cy="130506"/>
            </a:xfrm>
            <a:custGeom>
              <a:avLst/>
              <a:pathLst>
                <a:path w="130506" h="130506">
                  <a:moveTo>
                    <a:pt x="119672" y="0"/>
                  </a:moveTo>
                  <a:lnTo>
                    <a:pt x="130506" y="0"/>
                  </a:lnTo>
                  <a:lnTo>
                    <a:pt x="0" y="130506"/>
                  </a:lnTo>
                  <a:lnTo>
                    <a:pt x="0" y="1196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856462"/>
              <a:ext cx="22167" cy="22167"/>
            </a:xfrm>
            <a:custGeom>
              <a:avLst/>
              <a:pathLst>
                <a:path w="22167" h="22167">
                  <a:moveTo>
                    <a:pt x="11333" y="0"/>
                  </a:moveTo>
                  <a:lnTo>
                    <a:pt x="22167" y="0"/>
                  </a:lnTo>
                  <a:lnTo>
                    <a:pt x="0" y="22167"/>
                  </a:lnTo>
                  <a:lnTo>
                    <a:pt x="0" y="11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26902"/>
              <a:ext cx="243595" cy="243595"/>
            </a:xfrm>
            <a:custGeom>
              <a:avLst/>
              <a:pathLst>
                <a:path w="243595" h="243595">
                  <a:moveTo>
                    <a:pt x="232761" y="0"/>
                  </a:moveTo>
                  <a:lnTo>
                    <a:pt x="243595" y="0"/>
                  </a:lnTo>
                  <a:lnTo>
                    <a:pt x="0" y="243595"/>
                  </a:lnTo>
                  <a:lnTo>
                    <a:pt x="0" y="232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2026902"/>
              <a:ext cx="135256" cy="135256"/>
            </a:xfrm>
            <a:custGeom>
              <a:avLst/>
              <a:pathLst>
                <a:path w="135256" h="135256">
                  <a:moveTo>
                    <a:pt x="124422" y="0"/>
                  </a:moveTo>
                  <a:lnTo>
                    <a:pt x="135256" y="0"/>
                  </a:lnTo>
                  <a:lnTo>
                    <a:pt x="0" y="135256"/>
                  </a:lnTo>
                  <a:lnTo>
                    <a:pt x="0" y="124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2026902"/>
              <a:ext cx="26916" cy="26916"/>
            </a:xfrm>
            <a:custGeom>
              <a:avLst/>
              <a:pathLst>
                <a:path w="26916" h="26916">
                  <a:moveTo>
                    <a:pt x="16082" y="0"/>
                  </a:moveTo>
                  <a:lnTo>
                    <a:pt x="26916" y="0"/>
                  </a:lnTo>
                  <a:lnTo>
                    <a:pt x="0" y="26916"/>
                  </a:lnTo>
                  <a:lnTo>
                    <a:pt x="0" y="16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1661895"/>
              <a:ext cx="273659" cy="280006"/>
            </a:xfrm>
            <a:custGeom>
              <a:avLst/>
              <a:pathLst>
                <a:path w="273659" h="280006">
                  <a:moveTo>
                    <a:pt x="269172" y="0"/>
                  </a:moveTo>
                  <a:lnTo>
                    <a:pt x="273659" y="0"/>
                  </a:lnTo>
                  <a:lnTo>
                    <a:pt x="273659" y="6347"/>
                  </a:lnTo>
                  <a:lnTo>
                    <a:pt x="0" y="280006"/>
                  </a:lnTo>
                  <a:lnTo>
                    <a:pt x="0" y="269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1661895"/>
              <a:ext cx="171667" cy="171667"/>
            </a:xfrm>
            <a:custGeom>
              <a:avLst/>
              <a:pathLst>
                <a:path w="171667" h="171667">
                  <a:moveTo>
                    <a:pt x="160833" y="0"/>
                  </a:moveTo>
                  <a:lnTo>
                    <a:pt x="171667" y="0"/>
                  </a:lnTo>
                  <a:lnTo>
                    <a:pt x="0" y="171667"/>
                  </a:lnTo>
                  <a:lnTo>
                    <a:pt x="0" y="16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1661895"/>
              <a:ext cx="63327" cy="63327"/>
            </a:xfrm>
            <a:custGeom>
              <a:avLst/>
              <a:pathLst>
                <a:path w="63327" h="63327">
                  <a:moveTo>
                    <a:pt x="52493" y="0"/>
                  </a:moveTo>
                  <a:lnTo>
                    <a:pt x="63327" y="0"/>
                  </a:lnTo>
                  <a:lnTo>
                    <a:pt x="0" y="63327"/>
                  </a:lnTo>
                  <a:lnTo>
                    <a:pt x="0" y="524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6020" y="1562348"/>
              <a:ext cx="204780" cy="204780"/>
            </a:xfrm>
            <a:custGeom>
              <a:avLst/>
              <a:pathLst>
                <a:path w="204780" h="204780">
                  <a:moveTo>
                    <a:pt x="193946" y="0"/>
                  </a:moveTo>
                  <a:lnTo>
                    <a:pt x="204780" y="0"/>
                  </a:lnTo>
                  <a:lnTo>
                    <a:pt x="0" y="204780"/>
                  </a:lnTo>
                  <a:lnTo>
                    <a:pt x="0" y="193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6020" y="1562348"/>
              <a:ext cx="96440" cy="96440"/>
            </a:xfrm>
            <a:custGeom>
              <a:avLst/>
              <a:pathLst>
                <a:path w="96440" h="96440">
                  <a:moveTo>
                    <a:pt x="85606" y="0"/>
                  </a:moveTo>
                  <a:lnTo>
                    <a:pt x="96440" y="0"/>
                  </a:lnTo>
                  <a:lnTo>
                    <a:pt x="0" y="96440"/>
                  </a:lnTo>
                  <a:lnTo>
                    <a:pt x="0" y="85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59331" y="4212074"/>
              <a:ext cx="104414" cy="104414"/>
            </a:xfrm>
            <a:custGeom>
              <a:avLst/>
              <a:pathLst>
                <a:path w="104414" h="104414">
                  <a:moveTo>
                    <a:pt x="104414" y="0"/>
                  </a:moveTo>
                  <a:lnTo>
                    <a:pt x="104414" y="10833"/>
                  </a:lnTo>
                  <a:lnTo>
                    <a:pt x="10833" y="104414"/>
                  </a:lnTo>
                  <a:lnTo>
                    <a:pt x="0" y="104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50991" y="4103735"/>
              <a:ext cx="212753" cy="212753"/>
            </a:xfrm>
            <a:custGeom>
              <a:avLst/>
              <a:pathLst>
                <a:path w="212753" h="212753">
                  <a:moveTo>
                    <a:pt x="212753" y="0"/>
                  </a:moveTo>
                  <a:lnTo>
                    <a:pt x="212753" y="10833"/>
                  </a:lnTo>
                  <a:lnTo>
                    <a:pt x="10833" y="212753"/>
                  </a:lnTo>
                  <a:lnTo>
                    <a:pt x="0" y="2127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890086" y="39953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890086" y="38870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890086" y="37787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890086" y="36703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890086" y="35620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890086" y="34536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890086" y="33453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90086" y="32370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90086" y="31286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890086" y="30203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890086" y="29120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890086" y="28036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890086" y="26953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890086" y="25869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890086" y="24786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890086" y="23703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890086" y="22619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90086" y="21536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890086" y="2045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890086" y="19369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890086" y="18286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890086" y="17202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90086" y="16119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890086" y="15035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890086" y="1495983"/>
              <a:ext cx="183757" cy="183757"/>
            </a:xfrm>
            <a:custGeom>
              <a:avLst/>
              <a:pathLst>
                <a:path w="183757" h="183757">
                  <a:moveTo>
                    <a:pt x="172923" y="0"/>
                  </a:moveTo>
                  <a:lnTo>
                    <a:pt x="183757" y="0"/>
                  </a:lnTo>
                  <a:lnTo>
                    <a:pt x="0" y="183757"/>
                  </a:lnTo>
                  <a:lnTo>
                    <a:pt x="0" y="1729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890086" y="1495983"/>
              <a:ext cx="75418" cy="75418"/>
            </a:xfrm>
            <a:custGeom>
              <a:avLst/>
              <a:pathLst>
                <a:path w="75418" h="75418">
                  <a:moveTo>
                    <a:pt x="64584" y="0"/>
                  </a:moveTo>
                  <a:lnTo>
                    <a:pt x="75418" y="0"/>
                  </a:lnTo>
                  <a:lnTo>
                    <a:pt x="0" y="75418"/>
                  </a:lnTo>
                  <a:lnTo>
                    <a:pt x="0" y="64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76084" y="4208497"/>
              <a:ext cx="107991" cy="107991"/>
            </a:xfrm>
            <a:custGeom>
              <a:avLst/>
              <a:pathLst>
                <a:path w="107991" h="107991">
                  <a:moveTo>
                    <a:pt x="107991" y="0"/>
                  </a:moveTo>
                  <a:lnTo>
                    <a:pt x="107991" y="10833"/>
                  </a:lnTo>
                  <a:lnTo>
                    <a:pt x="10833" y="107991"/>
                  </a:lnTo>
                  <a:lnTo>
                    <a:pt x="0" y="107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467744" y="4100158"/>
              <a:ext cx="216330" cy="216330"/>
            </a:xfrm>
            <a:custGeom>
              <a:avLst/>
              <a:pathLst>
                <a:path w="216330" h="216330">
                  <a:moveTo>
                    <a:pt x="216330" y="0"/>
                  </a:moveTo>
                  <a:lnTo>
                    <a:pt x="216330" y="10833"/>
                  </a:lnTo>
                  <a:lnTo>
                    <a:pt x="10833" y="216330"/>
                  </a:lnTo>
                  <a:lnTo>
                    <a:pt x="0" y="216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410416" y="39918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410416" y="38834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410416" y="37751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410416" y="36668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410416" y="35584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410416" y="34501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410416" y="33417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10416" y="32334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410416" y="31251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410416" y="30167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10416" y="29084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410416" y="28000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410416" y="26917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410416" y="25834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410416" y="24750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410416" y="23667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10416" y="22583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410416" y="21500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10416" y="20417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410416" y="19333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410416" y="1825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410416" y="17166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410416" y="16083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410416" y="15000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410416" y="13916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410416" y="12833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410416" y="1174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410416" y="1164159"/>
              <a:ext cx="186986" cy="186986"/>
            </a:xfrm>
            <a:custGeom>
              <a:avLst/>
              <a:pathLst>
                <a:path w="186986" h="186986">
                  <a:moveTo>
                    <a:pt x="176152" y="0"/>
                  </a:moveTo>
                  <a:lnTo>
                    <a:pt x="186986" y="0"/>
                  </a:lnTo>
                  <a:lnTo>
                    <a:pt x="0" y="186986"/>
                  </a:lnTo>
                  <a:lnTo>
                    <a:pt x="0" y="176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410416" y="1164159"/>
              <a:ext cx="78647" cy="78647"/>
            </a:xfrm>
            <a:custGeom>
              <a:avLst/>
              <a:pathLst>
                <a:path w="78647" h="78647">
                  <a:moveTo>
                    <a:pt x="67813" y="0"/>
                  </a:moveTo>
                  <a:lnTo>
                    <a:pt x="78647" y="0"/>
                  </a:lnTo>
                  <a:lnTo>
                    <a:pt x="0" y="78647"/>
                  </a:lnTo>
                  <a:lnTo>
                    <a:pt x="0" y="67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01102" y="4229450"/>
              <a:ext cx="87038" cy="87038"/>
            </a:xfrm>
            <a:custGeom>
              <a:avLst/>
              <a:pathLst>
                <a:path w="87038" h="87038">
                  <a:moveTo>
                    <a:pt x="87038" y="0"/>
                  </a:moveTo>
                  <a:lnTo>
                    <a:pt x="87038" y="10833"/>
                  </a:lnTo>
                  <a:lnTo>
                    <a:pt x="10833" y="87038"/>
                  </a:lnTo>
                  <a:lnTo>
                    <a:pt x="0" y="87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792763" y="4121110"/>
              <a:ext cx="195378" cy="195378"/>
            </a:xfrm>
            <a:custGeom>
              <a:avLst/>
              <a:pathLst>
                <a:path w="195378" h="195378">
                  <a:moveTo>
                    <a:pt x="195378" y="0"/>
                  </a:moveTo>
                  <a:lnTo>
                    <a:pt x="195378" y="10833"/>
                  </a:lnTo>
                  <a:lnTo>
                    <a:pt x="10833" y="195378"/>
                  </a:lnTo>
                  <a:lnTo>
                    <a:pt x="0" y="19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714482" y="40127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714482" y="39044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714482" y="37960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714482" y="36877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714482" y="35794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714482" y="34710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714482" y="33627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714482" y="32543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714482" y="31460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714482" y="30377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714482" y="29293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714482" y="28210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714482" y="27126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714482" y="26043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714482" y="24960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714482" y="23876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714482" y="22793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714482" y="21709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714482" y="20626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714482" y="19543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714482" y="18459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714482" y="17376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714482" y="16293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714482" y="15209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714482" y="14126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714482" y="1304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714482" y="11959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714482" y="1130976"/>
              <a:ext cx="241121" cy="241121"/>
            </a:xfrm>
            <a:custGeom>
              <a:avLst/>
              <a:pathLst>
                <a:path w="241121" h="241121">
                  <a:moveTo>
                    <a:pt x="230287" y="0"/>
                  </a:moveTo>
                  <a:lnTo>
                    <a:pt x="241121" y="0"/>
                  </a:lnTo>
                  <a:lnTo>
                    <a:pt x="0" y="241121"/>
                  </a:lnTo>
                  <a:lnTo>
                    <a:pt x="0" y="230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714482" y="1130976"/>
              <a:ext cx="132782" cy="132782"/>
            </a:xfrm>
            <a:custGeom>
              <a:avLst/>
              <a:pathLst>
                <a:path w="132782" h="132782">
                  <a:moveTo>
                    <a:pt x="121948" y="0"/>
                  </a:moveTo>
                  <a:lnTo>
                    <a:pt x="132782" y="0"/>
                  </a:lnTo>
                  <a:lnTo>
                    <a:pt x="0" y="132782"/>
                  </a:lnTo>
                  <a:lnTo>
                    <a:pt x="0" y="12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714482" y="1130976"/>
              <a:ext cx="24442" cy="24442"/>
            </a:xfrm>
            <a:custGeom>
              <a:avLst/>
              <a:pathLst>
                <a:path w="24442" h="24442">
                  <a:moveTo>
                    <a:pt x="13608" y="0"/>
                  </a:moveTo>
                  <a:lnTo>
                    <a:pt x="24442" y="0"/>
                  </a:lnTo>
                  <a:lnTo>
                    <a:pt x="0" y="24442"/>
                  </a:lnTo>
                  <a:lnTo>
                    <a:pt x="0" y="13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234811" y="1084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234811" y="1064612"/>
              <a:ext cx="195569" cy="195569"/>
            </a:xfrm>
            <a:custGeom>
              <a:avLst/>
              <a:pathLst>
                <a:path w="195569" h="195569">
                  <a:moveTo>
                    <a:pt x="184735" y="0"/>
                  </a:moveTo>
                  <a:lnTo>
                    <a:pt x="195569" y="0"/>
                  </a:lnTo>
                  <a:lnTo>
                    <a:pt x="0" y="195569"/>
                  </a:lnTo>
                  <a:lnTo>
                    <a:pt x="0" y="1847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234811" y="1064612"/>
              <a:ext cx="87230" cy="87230"/>
            </a:xfrm>
            <a:custGeom>
              <a:avLst/>
              <a:pathLst>
                <a:path w="87230" h="87230">
                  <a:moveTo>
                    <a:pt x="76396" y="0"/>
                  </a:moveTo>
                  <a:lnTo>
                    <a:pt x="87230" y="0"/>
                  </a:lnTo>
                  <a:lnTo>
                    <a:pt x="0" y="87230"/>
                  </a:lnTo>
                  <a:lnTo>
                    <a:pt x="0" y="76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rc324"/>
            <p:cNvSpPr/>
            <p:nvPr/>
          </p:nvSpPr>
          <p:spPr>
            <a:xfrm>
              <a:off x="849426" y="2856462"/>
              <a:ext cx="273659" cy="1460026"/>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457558" y="2026902"/>
              <a:ext cx="273659" cy="2289586"/>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977888" y="1661895"/>
              <a:ext cx="273659" cy="265459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6020" y="1562348"/>
              <a:ext cx="273659" cy="275414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890086" y="1495983"/>
              <a:ext cx="273659" cy="282050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5410416" y="1164159"/>
              <a:ext cx="273659" cy="3152329"/>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714482" y="1130976"/>
              <a:ext cx="273659" cy="3185512"/>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7234811" y="1064612"/>
              <a:ext cx="273659" cy="3251876"/>
            </a:xfrm>
            <a:prstGeom prst="rect">
              <a:avLst/>
            </a:prstGeom>
            <a:ln w="1355" cap="flat">
              <a:solidFill>
                <a:srgbClr val="000000">
                  <a:alpha val="100000"/>
                </a:srgbClr>
              </a:solidFill>
              <a:prstDash val="solid"/>
              <a:miter/>
            </a:ln>
          </p:spPr>
          <p:txBody>
            <a:bodyPr/>
            <a:lstStyle/>
            <a:p/>
          </p:txBody>
        </p:sp>
        <p:sp>
          <p:nvSpPr>
            <p:cNvPr id="334" name="tx334"/>
            <p:cNvSpPr/>
            <p:nvPr/>
          </p:nvSpPr>
          <p:spPr>
            <a:xfrm>
              <a:off x="905870" y="2717128"/>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335" name="tx335"/>
            <p:cNvSpPr/>
            <p:nvPr/>
          </p:nvSpPr>
          <p:spPr>
            <a:xfrm>
              <a:off x="1209936" y="2116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36" name="tx336"/>
            <p:cNvSpPr/>
            <p:nvPr/>
          </p:nvSpPr>
          <p:spPr>
            <a:xfrm>
              <a:off x="1514002" y="18356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37" name="tx337"/>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8" name="tx338"/>
            <p:cNvSpPr/>
            <p:nvPr/>
          </p:nvSpPr>
          <p:spPr>
            <a:xfrm>
              <a:off x="2122134" y="17318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39" name="tx339"/>
            <p:cNvSpPr/>
            <p:nvPr/>
          </p:nvSpPr>
          <p:spPr>
            <a:xfrm>
              <a:off x="2426200"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40" name="tx340"/>
            <p:cNvSpPr/>
            <p:nvPr/>
          </p:nvSpPr>
          <p:spPr>
            <a:xfrm>
              <a:off x="2730266" y="14838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41" name="tx341"/>
            <p:cNvSpPr/>
            <p:nvPr/>
          </p:nvSpPr>
          <p:spPr>
            <a:xfrm>
              <a:off x="3034331" y="14486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2" name="tx342"/>
            <p:cNvSpPr/>
            <p:nvPr/>
          </p:nvSpPr>
          <p:spPr>
            <a:xfrm>
              <a:off x="3338397" y="14135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3" name="tx343"/>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4" name="tx344"/>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5" name="tx345"/>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6" name="tx346"/>
            <p:cNvSpPr/>
            <p:nvPr/>
          </p:nvSpPr>
          <p:spPr>
            <a:xfrm>
              <a:off x="4554661"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47" name="tx347"/>
            <p:cNvSpPr/>
            <p:nvPr/>
          </p:nvSpPr>
          <p:spPr>
            <a:xfrm>
              <a:off x="485872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9" name="tx349"/>
            <p:cNvSpPr/>
            <p:nvPr/>
          </p:nvSpPr>
          <p:spPr>
            <a:xfrm>
              <a:off x="546685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577092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1" name="tx351"/>
            <p:cNvSpPr/>
            <p:nvPr/>
          </p:nvSpPr>
          <p:spPr>
            <a:xfrm>
              <a:off x="607499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3" name="tx353"/>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4" name="tx354"/>
            <p:cNvSpPr/>
            <p:nvPr/>
          </p:nvSpPr>
          <p:spPr>
            <a:xfrm>
              <a:off x="729125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5" name="tx355"/>
            <p:cNvSpPr/>
            <p:nvPr/>
          </p:nvSpPr>
          <p:spPr>
            <a:xfrm>
              <a:off x="6987189"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6" name="tx35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7" name="tx357"/>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8" name="tx358"/>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9" name="tx359"/>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0" name="tx360"/>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1" name="pg361"/>
            <p:cNvSpPr/>
            <p:nvPr/>
          </p:nvSpPr>
          <p:spPr>
            <a:xfrm>
              <a:off x="923590" y="34819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956111" y="35142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3" name="pg363"/>
            <p:cNvSpPr/>
            <p:nvPr/>
          </p:nvSpPr>
          <p:spPr>
            <a:xfrm>
              <a:off x="1531722" y="306719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1564243" y="310071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5" name="pg365"/>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1868309"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3052051" y="288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3084573" y="29155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3660183"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3692705"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1" name="pg371"/>
            <p:cNvSpPr/>
            <p:nvPr/>
          </p:nvSpPr>
          <p:spPr>
            <a:xfrm>
              <a:off x="3964249" y="28017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3996771" y="28339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3" name="pg373"/>
            <p:cNvSpPr/>
            <p:nvPr/>
          </p:nvSpPr>
          <p:spPr>
            <a:xfrm>
              <a:off x="518051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521303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5" name="pg375"/>
            <p:cNvSpPr/>
            <p:nvPr/>
          </p:nvSpPr>
          <p:spPr>
            <a:xfrm>
              <a:off x="5484579" y="26358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5517101" y="26680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7" name="pg377"/>
            <p:cNvSpPr/>
            <p:nvPr/>
          </p:nvSpPr>
          <p:spPr>
            <a:xfrm>
              <a:off x="5758500" y="26192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5791022" y="26501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7308975" y="258604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7341496" y="26169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1" name="tx38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2" name="tx38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3" name="tx38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4" name="tx38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5" name="tx38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6" name="tx38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7" name="tx387"/>
            <p:cNvSpPr/>
            <p:nvPr/>
          </p:nvSpPr>
          <p:spPr>
            <a:xfrm rot="-5400000">
              <a:off x="1029271"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8" name="tx388"/>
            <p:cNvSpPr/>
            <p:nvPr/>
          </p:nvSpPr>
          <p:spPr>
            <a:xfrm rot="-5400000">
              <a:off x="1442103"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9" name="tx389"/>
            <p:cNvSpPr/>
            <p:nvPr/>
          </p:nvSpPr>
          <p:spPr>
            <a:xfrm rot="-5400000">
              <a:off x="1592656"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0" name="tx390"/>
            <p:cNvSpPr/>
            <p:nvPr/>
          </p:nvSpPr>
          <p:spPr>
            <a:xfrm rot="-5400000">
              <a:off x="182908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1" name="tx391"/>
            <p:cNvSpPr/>
            <p:nvPr/>
          </p:nvSpPr>
          <p:spPr>
            <a:xfrm rot="-5400000">
              <a:off x="1988475"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2" name="tx392"/>
            <p:cNvSpPr/>
            <p:nvPr/>
          </p:nvSpPr>
          <p:spPr>
            <a:xfrm rot="-5400000">
              <a:off x="259632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3" name="tx393"/>
            <p:cNvSpPr/>
            <p:nvPr/>
          </p:nvSpPr>
          <p:spPr>
            <a:xfrm rot="-5400000">
              <a:off x="2763012"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94" name="tx394"/>
            <p:cNvSpPr/>
            <p:nvPr/>
          </p:nvSpPr>
          <p:spPr>
            <a:xfrm rot="-5400000">
              <a:off x="3080243"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95" name="tx395"/>
            <p:cNvSpPr/>
            <p:nvPr/>
          </p:nvSpPr>
          <p:spPr>
            <a:xfrm rot="-5400000">
              <a:off x="3402761"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96" name="tx396"/>
            <p:cNvSpPr/>
            <p:nvPr/>
          </p:nvSpPr>
          <p:spPr>
            <a:xfrm rot="-5400000">
              <a:off x="3723164"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97" name="tx397"/>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8" name="tx398"/>
            <p:cNvSpPr/>
            <p:nvPr/>
          </p:nvSpPr>
          <p:spPr>
            <a:xfrm rot="-5400000">
              <a:off x="412955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9" name="tx399"/>
            <p:cNvSpPr/>
            <p:nvPr/>
          </p:nvSpPr>
          <p:spPr>
            <a:xfrm rot="-5400000">
              <a:off x="4835191"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0" name="tx400"/>
            <p:cNvSpPr/>
            <p:nvPr/>
          </p:nvSpPr>
          <p:spPr>
            <a:xfrm rot="-5400000">
              <a:off x="4974421"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01" name="tx401"/>
            <p:cNvSpPr/>
            <p:nvPr/>
          </p:nvSpPr>
          <p:spPr>
            <a:xfrm rot="-5400000">
              <a:off x="5363036"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2" name="tx402"/>
            <p:cNvSpPr/>
            <p:nvPr/>
          </p:nvSpPr>
          <p:spPr>
            <a:xfrm rot="-5400000">
              <a:off x="5560997"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3" name="tx403"/>
            <p:cNvSpPr/>
            <p:nvPr/>
          </p:nvSpPr>
          <p:spPr>
            <a:xfrm rot="-5400000">
              <a:off x="5857219"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04" name="tx404"/>
            <p:cNvSpPr/>
            <p:nvPr/>
          </p:nvSpPr>
          <p:spPr>
            <a:xfrm rot="-5400000">
              <a:off x="6279975"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5" name="tx405"/>
            <p:cNvSpPr/>
            <p:nvPr/>
          </p:nvSpPr>
          <p:spPr>
            <a:xfrm rot="-5400000">
              <a:off x="6553038"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06" name="tx40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7" name="tx407"/>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8" name="tx408"/>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9" name="tx409"/>
            <p:cNvSpPr/>
            <p:nvPr/>
          </p:nvSpPr>
          <p:spPr>
            <a:xfrm rot="-5400000">
              <a:off x="7574281"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0" name="tx410"/>
            <p:cNvSpPr/>
            <p:nvPr/>
          </p:nvSpPr>
          <p:spPr>
            <a:xfrm rot="-5400000">
              <a:off x="8089773"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1" name="tx411"/>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2" name="tx412"/>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13" name="tx41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146091" y="6114116"/>
              <a:ext cx="219455" cy="219455"/>
            </a:xfrm>
            <a:prstGeom prst="rect">
              <a:avLst/>
            </a:prstGeom>
            <a:solidFill>
              <a:srgbClr val="FFFFFF">
                <a:alpha val="100000"/>
              </a:srgbClr>
            </a:solidFill>
          </p:spPr>
          <p:txBody>
            <a:bodyPr/>
            <a:lstStyle/>
            <a:p/>
          </p:txBody>
        </p:sp>
        <p:sp>
          <p:nvSpPr>
            <p:cNvPr id="415" name="pg415"/>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22" name="tx422"/>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EAPR,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2024, Laos ranked number 3 out of 27 countries for lowest MCV1 coverage (based on tied ranks).
Laos was in the top 10 countries with the most unvaccinated children (rank=7).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593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726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860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993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0126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160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293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426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560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616327"/>
              <a:ext cx="249522" cy="486369"/>
            </a:xfrm>
            <a:prstGeom prst="rect">
              <a:avLst/>
            </a:prstGeom>
            <a:solidFill>
              <a:srgbClr val="80BD41">
                <a:alpha val="100000"/>
              </a:srgbClr>
            </a:solidFill>
          </p:spPr>
          <p:txBody>
            <a:bodyPr/>
            <a:lstStyle/>
            <a:p/>
          </p:txBody>
        </p:sp>
        <p:sp>
          <p:nvSpPr>
            <p:cNvPr id="26" name="rc26"/>
            <p:cNvSpPr/>
            <p:nvPr/>
          </p:nvSpPr>
          <p:spPr>
            <a:xfrm>
              <a:off x="1296273" y="2944694"/>
              <a:ext cx="249522" cy="671633"/>
            </a:xfrm>
            <a:prstGeom prst="rect">
              <a:avLst/>
            </a:prstGeom>
            <a:solidFill>
              <a:srgbClr val="E2231A">
                <a:alpha val="100000"/>
              </a:srgbClr>
            </a:solidFill>
          </p:spPr>
          <p:txBody>
            <a:bodyPr/>
            <a:lstStyle/>
            <a:p/>
          </p:txBody>
        </p:sp>
        <p:sp>
          <p:nvSpPr>
            <p:cNvPr id="27" name="rc27"/>
            <p:cNvSpPr/>
            <p:nvPr/>
          </p:nvSpPr>
          <p:spPr>
            <a:xfrm>
              <a:off x="1573521" y="3527335"/>
              <a:ext cx="249522" cy="575361"/>
            </a:xfrm>
            <a:prstGeom prst="rect">
              <a:avLst/>
            </a:prstGeom>
            <a:solidFill>
              <a:srgbClr val="80BD41">
                <a:alpha val="100000"/>
              </a:srgbClr>
            </a:solidFill>
          </p:spPr>
          <p:txBody>
            <a:bodyPr/>
            <a:lstStyle/>
            <a:p/>
          </p:txBody>
        </p:sp>
        <p:sp>
          <p:nvSpPr>
            <p:cNvPr id="28" name="rc28"/>
            <p:cNvSpPr/>
            <p:nvPr/>
          </p:nvSpPr>
          <p:spPr>
            <a:xfrm>
              <a:off x="1573521" y="2951973"/>
              <a:ext cx="249522" cy="575361"/>
            </a:xfrm>
            <a:prstGeom prst="rect">
              <a:avLst/>
            </a:prstGeom>
            <a:solidFill>
              <a:srgbClr val="E2231A">
                <a:alpha val="100000"/>
              </a:srgbClr>
            </a:solidFill>
          </p:spPr>
          <p:txBody>
            <a:bodyPr/>
            <a:lstStyle/>
            <a:p/>
          </p:txBody>
        </p:sp>
        <p:sp>
          <p:nvSpPr>
            <p:cNvPr id="29" name="rc29"/>
            <p:cNvSpPr/>
            <p:nvPr/>
          </p:nvSpPr>
          <p:spPr>
            <a:xfrm>
              <a:off x="1850769" y="3477277"/>
              <a:ext cx="249522" cy="625420"/>
            </a:xfrm>
            <a:prstGeom prst="rect">
              <a:avLst/>
            </a:prstGeom>
            <a:solidFill>
              <a:srgbClr val="80BD41">
                <a:alpha val="100000"/>
              </a:srgbClr>
            </a:solidFill>
          </p:spPr>
          <p:txBody>
            <a:bodyPr/>
            <a:lstStyle/>
            <a:p/>
          </p:txBody>
        </p:sp>
        <p:sp>
          <p:nvSpPr>
            <p:cNvPr id="30" name="rc30"/>
            <p:cNvSpPr/>
            <p:nvPr/>
          </p:nvSpPr>
          <p:spPr>
            <a:xfrm>
              <a:off x="1850769" y="2965569"/>
              <a:ext cx="249522" cy="511707"/>
            </a:xfrm>
            <a:prstGeom prst="rect">
              <a:avLst/>
            </a:prstGeom>
            <a:solidFill>
              <a:srgbClr val="E2231A">
                <a:alpha val="100000"/>
              </a:srgbClr>
            </a:solidFill>
          </p:spPr>
          <p:txBody>
            <a:bodyPr/>
            <a:lstStyle/>
            <a:p/>
          </p:txBody>
        </p:sp>
        <p:sp>
          <p:nvSpPr>
            <p:cNvPr id="31" name="rc31"/>
            <p:cNvSpPr/>
            <p:nvPr/>
          </p:nvSpPr>
          <p:spPr>
            <a:xfrm>
              <a:off x="2128016" y="3625048"/>
              <a:ext cx="249522" cy="477648"/>
            </a:xfrm>
            <a:prstGeom prst="rect">
              <a:avLst/>
            </a:prstGeom>
            <a:solidFill>
              <a:srgbClr val="80BD41">
                <a:alpha val="100000"/>
              </a:srgbClr>
            </a:solidFill>
          </p:spPr>
          <p:txBody>
            <a:bodyPr/>
            <a:lstStyle/>
            <a:p/>
          </p:txBody>
        </p:sp>
        <p:sp>
          <p:nvSpPr>
            <p:cNvPr id="32" name="rc32"/>
            <p:cNvSpPr/>
            <p:nvPr/>
          </p:nvSpPr>
          <p:spPr>
            <a:xfrm>
              <a:off x="2128016" y="2965432"/>
              <a:ext cx="249522" cy="659616"/>
            </a:xfrm>
            <a:prstGeom prst="rect">
              <a:avLst/>
            </a:prstGeom>
            <a:solidFill>
              <a:srgbClr val="E2231A">
                <a:alpha val="100000"/>
              </a:srgbClr>
            </a:solidFill>
          </p:spPr>
          <p:txBody>
            <a:bodyPr/>
            <a:lstStyle/>
            <a:p/>
          </p:txBody>
        </p:sp>
        <p:sp>
          <p:nvSpPr>
            <p:cNvPr id="33" name="rc33"/>
            <p:cNvSpPr/>
            <p:nvPr/>
          </p:nvSpPr>
          <p:spPr>
            <a:xfrm>
              <a:off x="2405264" y="3694539"/>
              <a:ext cx="249522" cy="408157"/>
            </a:xfrm>
            <a:prstGeom prst="rect">
              <a:avLst/>
            </a:prstGeom>
            <a:solidFill>
              <a:srgbClr val="80BD41">
                <a:alpha val="100000"/>
              </a:srgbClr>
            </a:solidFill>
          </p:spPr>
          <p:txBody>
            <a:bodyPr/>
            <a:lstStyle/>
            <a:p/>
          </p:txBody>
        </p:sp>
        <p:sp>
          <p:nvSpPr>
            <p:cNvPr id="34" name="rc34"/>
            <p:cNvSpPr/>
            <p:nvPr/>
          </p:nvSpPr>
          <p:spPr>
            <a:xfrm>
              <a:off x="2405264" y="2968934"/>
              <a:ext cx="249522" cy="725605"/>
            </a:xfrm>
            <a:prstGeom prst="rect">
              <a:avLst/>
            </a:prstGeom>
            <a:solidFill>
              <a:srgbClr val="E2231A">
                <a:alpha val="100000"/>
              </a:srgbClr>
            </a:solidFill>
          </p:spPr>
          <p:txBody>
            <a:bodyPr/>
            <a:lstStyle/>
            <a:p/>
          </p:txBody>
        </p:sp>
        <p:sp>
          <p:nvSpPr>
            <p:cNvPr id="35" name="rc35"/>
            <p:cNvSpPr/>
            <p:nvPr/>
          </p:nvSpPr>
          <p:spPr>
            <a:xfrm>
              <a:off x="2682512" y="3650249"/>
              <a:ext cx="249522" cy="452447"/>
            </a:xfrm>
            <a:prstGeom prst="rect">
              <a:avLst/>
            </a:prstGeom>
            <a:solidFill>
              <a:srgbClr val="80BD41">
                <a:alpha val="100000"/>
              </a:srgbClr>
            </a:solidFill>
          </p:spPr>
          <p:txBody>
            <a:bodyPr/>
            <a:lstStyle/>
            <a:p/>
          </p:txBody>
        </p:sp>
        <p:sp>
          <p:nvSpPr>
            <p:cNvPr id="36" name="rc36"/>
            <p:cNvSpPr/>
            <p:nvPr/>
          </p:nvSpPr>
          <p:spPr>
            <a:xfrm>
              <a:off x="2682512" y="2999216"/>
              <a:ext cx="249522" cy="651033"/>
            </a:xfrm>
            <a:prstGeom prst="rect">
              <a:avLst/>
            </a:prstGeom>
            <a:solidFill>
              <a:srgbClr val="E2231A">
                <a:alpha val="100000"/>
              </a:srgbClr>
            </a:solidFill>
          </p:spPr>
          <p:txBody>
            <a:bodyPr/>
            <a:lstStyle/>
            <a:p/>
          </p:txBody>
        </p:sp>
        <p:sp>
          <p:nvSpPr>
            <p:cNvPr id="37" name="rc37"/>
            <p:cNvSpPr/>
            <p:nvPr/>
          </p:nvSpPr>
          <p:spPr>
            <a:xfrm>
              <a:off x="2959759" y="3571694"/>
              <a:ext cx="249522" cy="531002"/>
            </a:xfrm>
            <a:prstGeom prst="rect">
              <a:avLst/>
            </a:prstGeom>
            <a:solidFill>
              <a:srgbClr val="80BD41">
                <a:alpha val="100000"/>
              </a:srgbClr>
            </a:solidFill>
          </p:spPr>
          <p:txBody>
            <a:bodyPr/>
            <a:lstStyle/>
            <a:p/>
          </p:txBody>
        </p:sp>
        <p:sp>
          <p:nvSpPr>
            <p:cNvPr id="38" name="rc38"/>
            <p:cNvSpPr/>
            <p:nvPr/>
          </p:nvSpPr>
          <p:spPr>
            <a:xfrm>
              <a:off x="2959759" y="2996401"/>
              <a:ext cx="249522" cy="575293"/>
            </a:xfrm>
            <a:prstGeom prst="rect">
              <a:avLst/>
            </a:prstGeom>
            <a:solidFill>
              <a:srgbClr val="E2231A">
                <a:alpha val="100000"/>
              </a:srgbClr>
            </a:solidFill>
          </p:spPr>
          <p:txBody>
            <a:bodyPr/>
            <a:lstStyle/>
            <a:p/>
          </p:txBody>
        </p:sp>
        <p:sp>
          <p:nvSpPr>
            <p:cNvPr id="39" name="rc39"/>
            <p:cNvSpPr/>
            <p:nvPr/>
          </p:nvSpPr>
          <p:spPr>
            <a:xfrm>
              <a:off x="3237007" y="3656360"/>
              <a:ext cx="249522" cy="446336"/>
            </a:xfrm>
            <a:prstGeom prst="rect">
              <a:avLst/>
            </a:prstGeom>
            <a:solidFill>
              <a:srgbClr val="80BD41">
                <a:alpha val="100000"/>
              </a:srgbClr>
            </a:solidFill>
          </p:spPr>
          <p:txBody>
            <a:bodyPr/>
            <a:lstStyle/>
            <a:p/>
          </p:txBody>
        </p:sp>
        <p:sp>
          <p:nvSpPr>
            <p:cNvPr id="40" name="rc40"/>
            <p:cNvSpPr/>
            <p:nvPr/>
          </p:nvSpPr>
          <p:spPr>
            <a:xfrm>
              <a:off x="3237007" y="2986856"/>
              <a:ext cx="249522" cy="669504"/>
            </a:xfrm>
            <a:prstGeom prst="rect">
              <a:avLst/>
            </a:prstGeom>
            <a:solidFill>
              <a:srgbClr val="E2231A">
                <a:alpha val="100000"/>
              </a:srgbClr>
            </a:solidFill>
          </p:spPr>
          <p:txBody>
            <a:bodyPr/>
            <a:lstStyle/>
            <a:p/>
          </p:txBody>
        </p:sp>
        <p:sp>
          <p:nvSpPr>
            <p:cNvPr id="41" name="rc41"/>
            <p:cNvSpPr/>
            <p:nvPr/>
          </p:nvSpPr>
          <p:spPr>
            <a:xfrm>
              <a:off x="3514255" y="3517790"/>
              <a:ext cx="249522" cy="584906"/>
            </a:xfrm>
            <a:prstGeom prst="rect">
              <a:avLst/>
            </a:prstGeom>
            <a:solidFill>
              <a:srgbClr val="80BD41">
                <a:alpha val="100000"/>
              </a:srgbClr>
            </a:solidFill>
          </p:spPr>
          <p:txBody>
            <a:bodyPr/>
            <a:lstStyle/>
            <a:p/>
          </p:txBody>
        </p:sp>
        <p:sp>
          <p:nvSpPr>
            <p:cNvPr id="42" name="rc42"/>
            <p:cNvSpPr/>
            <p:nvPr/>
          </p:nvSpPr>
          <p:spPr>
            <a:xfrm>
              <a:off x="3514255" y="2977860"/>
              <a:ext cx="249522" cy="539929"/>
            </a:xfrm>
            <a:prstGeom prst="rect">
              <a:avLst/>
            </a:prstGeom>
            <a:solidFill>
              <a:srgbClr val="E2231A">
                <a:alpha val="100000"/>
              </a:srgbClr>
            </a:solidFill>
          </p:spPr>
          <p:txBody>
            <a:bodyPr/>
            <a:lstStyle/>
            <a:p/>
          </p:txBody>
        </p:sp>
        <p:sp>
          <p:nvSpPr>
            <p:cNvPr id="43" name="rc43"/>
            <p:cNvSpPr/>
            <p:nvPr/>
          </p:nvSpPr>
          <p:spPr>
            <a:xfrm>
              <a:off x="3791502" y="3435527"/>
              <a:ext cx="249522" cy="667169"/>
            </a:xfrm>
            <a:prstGeom prst="rect">
              <a:avLst/>
            </a:prstGeom>
            <a:solidFill>
              <a:srgbClr val="80BD41">
                <a:alpha val="100000"/>
              </a:srgbClr>
            </a:solidFill>
          </p:spPr>
          <p:txBody>
            <a:bodyPr/>
            <a:lstStyle/>
            <a:p/>
          </p:txBody>
        </p:sp>
        <p:sp>
          <p:nvSpPr>
            <p:cNvPr id="44" name="rc44"/>
            <p:cNvSpPr/>
            <p:nvPr/>
          </p:nvSpPr>
          <p:spPr>
            <a:xfrm>
              <a:off x="3791502" y="2971886"/>
              <a:ext cx="249522" cy="463640"/>
            </a:xfrm>
            <a:prstGeom prst="rect">
              <a:avLst/>
            </a:prstGeom>
            <a:solidFill>
              <a:srgbClr val="E2231A">
                <a:alpha val="100000"/>
              </a:srgbClr>
            </a:solidFill>
          </p:spPr>
          <p:txBody>
            <a:bodyPr/>
            <a:lstStyle/>
            <a:p/>
          </p:txBody>
        </p:sp>
        <p:sp>
          <p:nvSpPr>
            <p:cNvPr id="45" name="rc45"/>
            <p:cNvSpPr/>
            <p:nvPr/>
          </p:nvSpPr>
          <p:spPr>
            <a:xfrm>
              <a:off x="4068750" y="3377160"/>
              <a:ext cx="249522" cy="725536"/>
            </a:xfrm>
            <a:prstGeom prst="rect">
              <a:avLst/>
            </a:prstGeom>
            <a:solidFill>
              <a:srgbClr val="80BD41">
                <a:alpha val="100000"/>
              </a:srgbClr>
            </a:solidFill>
          </p:spPr>
          <p:txBody>
            <a:bodyPr/>
            <a:lstStyle/>
            <a:p/>
          </p:txBody>
        </p:sp>
        <p:sp>
          <p:nvSpPr>
            <p:cNvPr id="46" name="rc46"/>
            <p:cNvSpPr/>
            <p:nvPr/>
          </p:nvSpPr>
          <p:spPr>
            <a:xfrm>
              <a:off x="4068750" y="2969071"/>
              <a:ext cx="249522" cy="408088"/>
            </a:xfrm>
            <a:prstGeom prst="rect">
              <a:avLst/>
            </a:prstGeom>
            <a:solidFill>
              <a:srgbClr val="E2231A">
                <a:alpha val="100000"/>
              </a:srgbClr>
            </a:solidFill>
          </p:spPr>
          <p:txBody>
            <a:bodyPr/>
            <a:lstStyle/>
            <a:p/>
          </p:txBody>
        </p:sp>
        <p:sp>
          <p:nvSpPr>
            <p:cNvPr id="47" name="rc47"/>
            <p:cNvSpPr/>
            <p:nvPr/>
          </p:nvSpPr>
          <p:spPr>
            <a:xfrm>
              <a:off x="4345998" y="3342826"/>
              <a:ext cx="249522" cy="759870"/>
            </a:xfrm>
            <a:prstGeom prst="rect">
              <a:avLst/>
            </a:prstGeom>
            <a:solidFill>
              <a:srgbClr val="80BD41">
                <a:alpha val="100000"/>
              </a:srgbClr>
            </a:solidFill>
          </p:spPr>
          <p:txBody>
            <a:bodyPr/>
            <a:lstStyle/>
            <a:p/>
          </p:txBody>
        </p:sp>
        <p:sp>
          <p:nvSpPr>
            <p:cNvPr id="48" name="rc48"/>
            <p:cNvSpPr/>
            <p:nvPr/>
          </p:nvSpPr>
          <p:spPr>
            <a:xfrm>
              <a:off x="4345998" y="2968590"/>
              <a:ext cx="249522" cy="374235"/>
            </a:xfrm>
            <a:prstGeom prst="rect">
              <a:avLst/>
            </a:prstGeom>
            <a:solidFill>
              <a:srgbClr val="E2231A">
                <a:alpha val="100000"/>
              </a:srgbClr>
            </a:solidFill>
          </p:spPr>
          <p:txBody>
            <a:bodyPr/>
            <a:lstStyle/>
            <a:p/>
          </p:txBody>
        </p:sp>
        <p:sp>
          <p:nvSpPr>
            <p:cNvPr id="49" name="rc49"/>
            <p:cNvSpPr/>
            <p:nvPr/>
          </p:nvSpPr>
          <p:spPr>
            <a:xfrm>
              <a:off x="4623245" y="3325660"/>
              <a:ext cx="249522" cy="777037"/>
            </a:xfrm>
            <a:prstGeom prst="rect">
              <a:avLst/>
            </a:prstGeom>
            <a:solidFill>
              <a:srgbClr val="80BD41">
                <a:alpha val="100000"/>
              </a:srgbClr>
            </a:solidFill>
          </p:spPr>
          <p:txBody>
            <a:bodyPr/>
            <a:lstStyle/>
            <a:p/>
          </p:txBody>
        </p:sp>
        <p:sp>
          <p:nvSpPr>
            <p:cNvPr id="50" name="rc50"/>
            <p:cNvSpPr/>
            <p:nvPr/>
          </p:nvSpPr>
          <p:spPr>
            <a:xfrm>
              <a:off x="4623245" y="2976556"/>
              <a:ext cx="249522" cy="349103"/>
            </a:xfrm>
            <a:prstGeom prst="rect">
              <a:avLst/>
            </a:prstGeom>
            <a:solidFill>
              <a:srgbClr val="E2231A">
                <a:alpha val="100000"/>
              </a:srgbClr>
            </a:solidFill>
          </p:spPr>
          <p:txBody>
            <a:bodyPr/>
            <a:lstStyle/>
            <a:p/>
          </p:txBody>
        </p:sp>
        <p:sp>
          <p:nvSpPr>
            <p:cNvPr id="51" name="rc51"/>
            <p:cNvSpPr/>
            <p:nvPr/>
          </p:nvSpPr>
          <p:spPr>
            <a:xfrm>
              <a:off x="4900493" y="3229526"/>
              <a:ext cx="249522" cy="873171"/>
            </a:xfrm>
            <a:prstGeom prst="rect">
              <a:avLst/>
            </a:prstGeom>
            <a:solidFill>
              <a:srgbClr val="80BD41">
                <a:alpha val="100000"/>
              </a:srgbClr>
            </a:solidFill>
          </p:spPr>
          <p:txBody>
            <a:bodyPr/>
            <a:lstStyle/>
            <a:p/>
          </p:txBody>
        </p:sp>
        <p:sp>
          <p:nvSpPr>
            <p:cNvPr id="52" name="rc52"/>
            <p:cNvSpPr/>
            <p:nvPr/>
          </p:nvSpPr>
          <p:spPr>
            <a:xfrm>
              <a:off x="4900493" y="2983217"/>
              <a:ext cx="249522" cy="246309"/>
            </a:xfrm>
            <a:prstGeom prst="rect">
              <a:avLst/>
            </a:prstGeom>
            <a:solidFill>
              <a:srgbClr val="E2231A">
                <a:alpha val="100000"/>
              </a:srgbClr>
            </a:solidFill>
          </p:spPr>
          <p:txBody>
            <a:bodyPr/>
            <a:lstStyle/>
            <a:p/>
          </p:txBody>
        </p:sp>
        <p:sp>
          <p:nvSpPr>
            <p:cNvPr id="53" name="rc53"/>
            <p:cNvSpPr/>
            <p:nvPr/>
          </p:nvSpPr>
          <p:spPr>
            <a:xfrm>
              <a:off x="5177741" y="3202677"/>
              <a:ext cx="249522" cy="900020"/>
            </a:xfrm>
            <a:prstGeom prst="rect">
              <a:avLst/>
            </a:prstGeom>
            <a:solidFill>
              <a:srgbClr val="80BD41">
                <a:alpha val="100000"/>
              </a:srgbClr>
            </a:solidFill>
          </p:spPr>
          <p:txBody>
            <a:bodyPr/>
            <a:lstStyle/>
            <a:p/>
          </p:txBody>
        </p:sp>
        <p:sp>
          <p:nvSpPr>
            <p:cNvPr id="54" name="rc54"/>
            <p:cNvSpPr/>
            <p:nvPr/>
          </p:nvSpPr>
          <p:spPr>
            <a:xfrm>
              <a:off x="5177741" y="2991525"/>
              <a:ext cx="249522" cy="211151"/>
            </a:xfrm>
            <a:prstGeom prst="rect">
              <a:avLst/>
            </a:prstGeom>
            <a:solidFill>
              <a:srgbClr val="E2231A">
                <a:alpha val="100000"/>
              </a:srgbClr>
            </a:solidFill>
          </p:spPr>
          <p:txBody>
            <a:bodyPr/>
            <a:lstStyle/>
            <a:p/>
          </p:txBody>
        </p:sp>
        <p:sp>
          <p:nvSpPr>
            <p:cNvPr id="55" name="rc55"/>
            <p:cNvSpPr/>
            <p:nvPr/>
          </p:nvSpPr>
          <p:spPr>
            <a:xfrm>
              <a:off x="5454988" y="3225268"/>
              <a:ext cx="249522" cy="877428"/>
            </a:xfrm>
            <a:prstGeom prst="rect">
              <a:avLst/>
            </a:prstGeom>
            <a:solidFill>
              <a:srgbClr val="80BD41">
                <a:alpha val="100000"/>
              </a:srgbClr>
            </a:solidFill>
          </p:spPr>
          <p:txBody>
            <a:bodyPr/>
            <a:lstStyle/>
            <a:p/>
          </p:txBody>
        </p:sp>
        <p:sp>
          <p:nvSpPr>
            <p:cNvPr id="56" name="rc56"/>
            <p:cNvSpPr/>
            <p:nvPr/>
          </p:nvSpPr>
          <p:spPr>
            <a:xfrm>
              <a:off x="5454988" y="2977792"/>
              <a:ext cx="249522" cy="247476"/>
            </a:xfrm>
            <a:prstGeom prst="rect">
              <a:avLst/>
            </a:prstGeom>
            <a:solidFill>
              <a:srgbClr val="E2231A">
                <a:alpha val="100000"/>
              </a:srgbClr>
            </a:solidFill>
          </p:spPr>
          <p:txBody>
            <a:bodyPr/>
            <a:lstStyle/>
            <a:p/>
          </p:txBody>
        </p:sp>
        <p:sp>
          <p:nvSpPr>
            <p:cNvPr id="57" name="rc57"/>
            <p:cNvSpPr/>
            <p:nvPr/>
          </p:nvSpPr>
          <p:spPr>
            <a:xfrm>
              <a:off x="5732236" y="3247036"/>
              <a:ext cx="249522" cy="855661"/>
            </a:xfrm>
            <a:prstGeom prst="rect">
              <a:avLst/>
            </a:prstGeom>
            <a:solidFill>
              <a:srgbClr val="80BD41">
                <a:alpha val="100000"/>
              </a:srgbClr>
            </a:solidFill>
          </p:spPr>
          <p:txBody>
            <a:bodyPr/>
            <a:lstStyle/>
            <a:p/>
          </p:txBody>
        </p:sp>
        <p:sp>
          <p:nvSpPr>
            <p:cNvPr id="58" name="rc58"/>
            <p:cNvSpPr/>
            <p:nvPr/>
          </p:nvSpPr>
          <p:spPr>
            <a:xfrm>
              <a:off x="5732236" y="2976830"/>
              <a:ext cx="249522" cy="270205"/>
            </a:xfrm>
            <a:prstGeom prst="rect">
              <a:avLst/>
            </a:prstGeom>
            <a:solidFill>
              <a:srgbClr val="E2231A">
                <a:alpha val="100000"/>
              </a:srgbClr>
            </a:solidFill>
          </p:spPr>
          <p:txBody>
            <a:bodyPr/>
            <a:lstStyle/>
            <a:p/>
          </p:txBody>
        </p:sp>
        <p:sp>
          <p:nvSpPr>
            <p:cNvPr id="59" name="rc59"/>
            <p:cNvSpPr/>
            <p:nvPr/>
          </p:nvSpPr>
          <p:spPr>
            <a:xfrm>
              <a:off x="6009484" y="3225955"/>
              <a:ext cx="249522" cy="876741"/>
            </a:xfrm>
            <a:prstGeom prst="rect">
              <a:avLst/>
            </a:prstGeom>
            <a:solidFill>
              <a:srgbClr val="80BD41">
                <a:alpha val="100000"/>
              </a:srgbClr>
            </a:solidFill>
          </p:spPr>
          <p:txBody>
            <a:bodyPr/>
            <a:lstStyle/>
            <a:p/>
          </p:txBody>
        </p:sp>
        <p:sp>
          <p:nvSpPr>
            <p:cNvPr id="60" name="rc60"/>
            <p:cNvSpPr/>
            <p:nvPr/>
          </p:nvSpPr>
          <p:spPr>
            <a:xfrm>
              <a:off x="6009484" y="2978684"/>
              <a:ext cx="249522" cy="247270"/>
            </a:xfrm>
            <a:prstGeom prst="rect">
              <a:avLst/>
            </a:prstGeom>
            <a:solidFill>
              <a:srgbClr val="E2231A">
                <a:alpha val="100000"/>
              </a:srgbClr>
            </a:solidFill>
          </p:spPr>
          <p:txBody>
            <a:bodyPr/>
            <a:lstStyle/>
            <a:p/>
          </p:txBody>
        </p:sp>
        <p:sp>
          <p:nvSpPr>
            <p:cNvPr id="61" name="rc61"/>
            <p:cNvSpPr/>
            <p:nvPr/>
          </p:nvSpPr>
          <p:spPr>
            <a:xfrm>
              <a:off x="6286731" y="3264065"/>
              <a:ext cx="249522" cy="838631"/>
            </a:xfrm>
            <a:prstGeom prst="rect">
              <a:avLst/>
            </a:prstGeom>
            <a:solidFill>
              <a:srgbClr val="80BD41">
                <a:alpha val="100000"/>
              </a:srgbClr>
            </a:solidFill>
          </p:spPr>
          <p:txBody>
            <a:bodyPr/>
            <a:lstStyle/>
            <a:p/>
          </p:txBody>
        </p:sp>
        <p:sp>
          <p:nvSpPr>
            <p:cNvPr id="62" name="rc62"/>
            <p:cNvSpPr/>
            <p:nvPr/>
          </p:nvSpPr>
          <p:spPr>
            <a:xfrm>
              <a:off x="6286731" y="2984521"/>
              <a:ext cx="249522" cy="279543"/>
            </a:xfrm>
            <a:prstGeom prst="rect">
              <a:avLst/>
            </a:prstGeom>
            <a:solidFill>
              <a:srgbClr val="E2231A">
                <a:alpha val="100000"/>
              </a:srgbClr>
            </a:solidFill>
          </p:spPr>
          <p:txBody>
            <a:bodyPr/>
            <a:lstStyle/>
            <a:p/>
          </p:txBody>
        </p:sp>
        <p:sp>
          <p:nvSpPr>
            <p:cNvPr id="63" name="rc63"/>
            <p:cNvSpPr/>
            <p:nvPr/>
          </p:nvSpPr>
          <p:spPr>
            <a:xfrm>
              <a:off x="6563979" y="3322226"/>
              <a:ext cx="249522" cy="780470"/>
            </a:xfrm>
            <a:prstGeom prst="rect">
              <a:avLst/>
            </a:prstGeom>
            <a:solidFill>
              <a:srgbClr val="80BD41">
                <a:alpha val="100000"/>
              </a:srgbClr>
            </a:solidFill>
          </p:spPr>
          <p:txBody>
            <a:bodyPr/>
            <a:lstStyle/>
            <a:p/>
          </p:txBody>
        </p:sp>
        <p:sp>
          <p:nvSpPr>
            <p:cNvPr id="64" name="rc64"/>
            <p:cNvSpPr/>
            <p:nvPr/>
          </p:nvSpPr>
          <p:spPr>
            <a:xfrm>
              <a:off x="6563979" y="2987749"/>
              <a:ext cx="249522" cy="334477"/>
            </a:xfrm>
            <a:prstGeom prst="rect">
              <a:avLst/>
            </a:prstGeom>
            <a:solidFill>
              <a:srgbClr val="E2231A">
                <a:alpha val="100000"/>
              </a:srgbClr>
            </a:solidFill>
          </p:spPr>
          <p:txBody>
            <a:bodyPr/>
            <a:lstStyle/>
            <a:p/>
          </p:txBody>
        </p:sp>
        <p:sp>
          <p:nvSpPr>
            <p:cNvPr id="65" name="rc65"/>
            <p:cNvSpPr/>
            <p:nvPr/>
          </p:nvSpPr>
          <p:spPr>
            <a:xfrm>
              <a:off x="6841227" y="3405451"/>
              <a:ext cx="249522" cy="697246"/>
            </a:xfrm>
            <a:prstGeom prst="rect">
              <a:avLst/>
            </a:prstGeom>
            <a:solidFill>
              <a:srgbClr val="80BD41">
                <a:alpha val="100000"/>
              </a:srgbClr>
            </a:solidFill>
          </p:spPr>
          <p:txBody>
            <a:bodyPr/>
            <a:lstStyle/>
            <a:p/>
          </p:txBody>
        </p:sp>
        <p:sp>
          <p:nvSpPr>
            <p:cNvPr id="66" name="rc66"/>
            <p:cNvSpPr/>
            <p:nvPr/>
          </p:nvSpPr>
          <p:spPr>
            <a:xfrm>
              <a:off x="6841227" y="2995920"/>
              <a:ext cx="249522" cy="409530"/>
            </a:xfrm>
            <a:prstGeom prst="rect">
              <a:avLst/>
            </a:prstGeom>
            <a:solidFill>
              <a:srgbClr val="E2231A">
                <a:alpha val="100000"/>
              </a:srgbClr>
            </a:solidFill>
          </p:spPr>
          <p:txBody>
            <a:bodyPr/>
            <a:lstStyle/>
            <a:p/>
          </p:txBody>
        </p:sp>
        <p:sp>
          <p:nvSpPr>
            <p:cNvPr id="67" name="rc67"/>
            <p:cNvSpPr/>
            <p:nvPr/>
          </p:nvSpPr>
          <p:spPr>
            <a:xfrm>
              <a:off x="7118474" y="3420420"/>
              <a:ext cx="249522" cy="682276"/>
            </a:xfrm>
            <a:prstGeom prst="rect">
              <a:avLst/>
            </a:prstGeom>
            <a:solidFill>
              <a:srgbClr val="80BD41">
                <a:alpha val="100000"/>
              </a:srgbClr>
            </a:solidFill>
          </p:spPr>
          <p:txBody>
            <a:bodyPr/>
            <a:lstStyle/>
            <a:p/>
          </p:txBody>
        </p:sp>
        <p:sp>
          <p:nvSpPr>
            <p:cNvPr id="68" name="rc68"/>
            <p:cNvSpPr/>
            <p:nvPr/>
          </p:nvSpPr>
          <p:spPr>
            <a:xfrm>
              <a:off x="7118474" y="3002237"/>
              <a:ext cx="249522" cy="418182"/>
            </a:xfrm>
            <a:prstGeom prst="rect">
              <a:avLst/>
            </a:prstGeom>
            <a:solidFill>
              <a:srgbClr val="E2231A">
                <a:alpha val="100000"/>
              </a:srgbClr>
            </a:solidFill>
          </p:spPr>
          <p:txBody>
            <a:bodyPr/>
            <a:lstStyle/>
            <a:p/>
          </p:txBody>
        </p:sp>
        <p:sp>
          <p:nvSpPr>
            <p:cNvPr id="69" name="rc69"/>
            <p:cNvSpPr/>
            <p:nvPr/>
          </p:nvSpPr>
          <p:spPr>
            <a:xfrm>
              <a:off x="7395722" y="3391511"/>
              <a:ext cx="249522" cy="711185"/>
            </a:xfrm>
            <a:prstGeom prst="rect">
              <a:avLst/>
            </a:prstGeom>
            <a:solidFill>
              <a:srgbClr val="80BD41">
                <a:alpha val="100000"/>
              </a:srgbClr>
            </a:solidFill>
          </p:spPr>
          <p:txBody>
            <a:bodyPr/>
            <a:lstStyle/>
            <a:p/>
          </p:txBody>
        </p:sp>
        <p:sp>
          <p:nvSpPr>
            <p:cNvPr id="70" name="rc70"/>
            <p:cNvSpPr/>
            <p:nvPr/>
          </p:nvSpPr>
          <p:spPr>
            <a:xfrm>
              <a:off x="7395722" y="3008555"/>
              <a:ext cx="249522" cy="382956"/>
            </a:xfrm>
            <a:prstGeom prst="rect">
              <a:avLst/>
            </a:prstGeom>
            <a:solidFill>
              <a:srgbClr val="E2231A">
                <a:alpha val="100000"/>
              </a:srgbClr>
            </a:solidFill>
          </p:spPr>
          <p:txBody>
            <a:bodyPr/>
            <a:lstStyle/>
            <a:p/>
          </p:txBody>
        </p:sp>
        <p:sp>
          <p:nvSpPr>
            <p:cNvPr id="71" name="rc71"/>
            <p:cNvSpPr/>
            <p:nvPr/>
          </p:nvSpPr>
          <p:spPr>
            <a:xfrm>
              <a:off x="7672970" y="3351410"/>
              <a:ext cx="249522" cy="751287"/>
            </a:xfrm>
            <a:prstGeom prst="rect">
              <a:avLst/>
            </a:prstGeom>
            <a:solidFill>
              <a:srgbClr val="80BD41">
                <a:alpha val="100000"/>
              </a:srgbClr>
            </a:solidFill>
          </p:spPr>
          <p:txBody>
            <a:bodyPr/>
            <a:lstStyle/>
            <a:p/>
          </p:txBody>
        </p:sp>
        <p:sp>
          <p:nvSpPr>
            <p:cNvPr id="72" name="rc72"/>
            <p:cNvSpPr/>
            <p:nvPr/>
          </p:nvSpPr>
          <p:spPr>
            <a:xfrm>
              <a:off x="7672970" y="3013842"/>
              <a:ext cx="249522" cy="337567"/>
            </a:xfrm>
            <a:prstGeom prst="rect">
              <a:avLst/>
            </a:prstGeom>
            <a:solidFill>
              <a:srgbClr val="E2231A">
                <a:alpha val="100000"/>
              </a:srgbClr>
            </a:solidFill>
          </p:spPr>
          <p:txBody>
            <a:bodyPr/>
            <a:lstStyle/>
            <a:p/>
          </p:txBody>
        </p:sp>
        <p:sp>
          <p:nvSpPr>
            <p:cNvPr id="73" name="rc73"/>
            <p:cNvSpPr/>
            <p:nvPr/>
          </p:nvSpPr>
          <p:spPr>
            <a:xfrm>
              <a:off x="7950217" y="3352440"/>
              <a:ext cx="249522" cy="750257"/>
            </a:xfrm>
            <a:prstGeom prst="rect">
              <a:avLst/>
            </a:prstGeom>
            <a:solidFill>
              <a:srgbClr val="80BD41">
                <a:alpha val="100000"/>
              </a:srgbClr>
            </a:solidFill>
          </p:spPr>
          <p:txBody>
            <a:bodyPr/>
            <a:lstStyle/>
            <a:p/>
          </p:txBody>
        </p:sp>
        <p:sp>
          <p:nvSpPr>
            <p:cNvPr id="74" name="rc74"/>
            <p:cNvSpPr/>
            <p:nvPr/>
          </p:nvSpPr>
          <p:spPr>
            <a:xfrm>
              <a:off x="7950217" y="3015353"/>
              <a:ext cx="249522" cy="337086"/>
            </a:xfrm>
            <a:prstGeom prst="rect">
              <a:avLst/>
            </a:prstGeom>
            <a:solidFill>
              <a:srgbClr val="E2231A">
                <a:alpha val="100000"/>
              </a:srgbClr>
            </a:solidFill>
          </p:spPr>
          <p:txBody>
            <a:bodyPr/>
            <a:lstStyle/>
            <a:p/>
          </p:txBody>
        </p:sp>
        <p:sp>
          <p:nvSpPr>
            <p:cNvPr id="75" name="pl75"/>
            <p:cNvSpPr/>
            <p:nvPr/>
          </p:nvSpPr>
          <p:spPr>
            <a:xfrm>
              <a:off x="1421035" y="1757672"/>
              <a:ext cx="6653943" cy="1302791"/>
            </a:xfrm>
            <a:custGeom>
              <a:avLst/>
              <a:pathLst>
                <a:path w="6653943" h="1302791">
                  <a:moveTo>
                    <a:pt x="0" y="1129085"/>
                  </a:moveTo>
                  <a:lnTo>
                    <a:pt x="277247" y="897478"/>
                  </a:lnTo>
                  <a:lnTo>
                    <a:pt x="554495" y="752723"/>
                  </a:lnTo>
                  <a:lnTo>
                    <a:pt x="831742" y="1129085"/>
                  </a:lnTo>
                  <a:lnTo>
                    <a:pt x="1108990" y="1302791"/>
                  </a:lnTo>
                  <a:lnTo>
                    <a:pt x="1386238" y="1158036"/>
                  </a:lnTo>
                  <a:lnTo>
                    <a:pt x="1663485" y="955380"/>
                  </a:lnTo>
                  <a:lnTo>
                    <a:pt x="1940733" y="1186987"/>
                  </a:lnTo>
                  <a:lnTo>
                    <a:pt x="2217981" y="839576"/>
                  </a:lnTo>
                  <a:lnTo>
                    <a:pt x="2495228" y="636920"/>
                  </a:lnTo>
                  <a:lnTo>
                    <a:pt x="2772476" y="492165"/>
                  </a:lnTo>
                  <a:lnTo>
                    <a:pt x="3049724" y="405312"/>
                  </a:lnTo>
                  <a:lnTo>
                    <a:pt x="3326971" y="347411"/>
                  </a:lnTo>
                  <a:lnTo>
                    <a:pt x="3604219" y="86852"/>
                  </a:lnTo>
                  <a:lnTo>
                    <a:pt x="3881467" y="0"/>
                  </a:lnTo>
                  <a:lnTo>
                    <a:pt x="4158714" y="86852"/>
                  </a:lnTo>
                  <a:lnTo>
                    <a:pt x="4435962" y="144754"/>
                  </a:lnTo>
                  <a:lnTo>
                    <a:pt x="4713210" y="86852"/>
                  </a:lnTo>
                  <a:lnTo>
                    <a:pt x="4990457" y="173705"/>
                  </a:lnTo>
                  <a:lnTo>
                    <a:pt x="5267705" y="318460"/>
                  </a:lnTo>
                  <a:lnTo>
                    <a:pt x="5544953" y="521116"/>
                  </a:lnTo>
                  <a:lnTo>
                    <a:pt x="5822200" y="550067"/>
                  </a:lnTo>
                  <a:lnTo>
                    <a:pt x="6099448" y="463214"/>
                  </a:lnTo>
                  <a:lnTo>
                    <a:pt x="6376696" y="347411"/>
                  </a:lnTo>
                  <a:lnTo>
                    <a:pt x="6653943" y="347411"/>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77" name="tx77"/>
            <p:cNvSpPr/>
            <p:nvPr/>
          </p:nvSpPr>
          <p:spPr>
            <a:xfrm>
              <a:off x="2746983"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78" name="tx78"/>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9" name="tx79"/>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0" name="tx80"/>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1" name="tx81"/>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2" name="tx82"/>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3" name="tx83"/>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4" name="tx84"/>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5" name="tx85"/>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6" name="tx86"/>
            <p:cNvSpPr/>
            <p:nvPr/>
          </p:nvSpPr>
          <p:spPr>
            <a:xfrm>
              <a:off x="1303481" y="28086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168.7</a:t>
              </a:r>
            </a:p>
          </p:txBody>
        </p:sp>
        <p:sp>
          <p:nvSpPr>
            <p:cNvPr id="87" name="tx87"/>
            <p:cNvSpPr/>
            <p:nvPr/>
          </p:nvSpPr>
          <p:spPr>
            <a:xfrm>
              <a:off x="2689720" y="28632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160.7</a:t>
              </a:r>
            </a:p>
          </p:txBody>
        </p:sp>
        <p:sp>
          <p:nvSpPr>
            <p:cNvPr id="88" name="tx88"/>
            <p:cNvSpPr/>
            <p:nvPr/>
          </p:nvSpPr>
          <p:spPr>
            <a:xfrm>
              <a:off x="4075958" y="28331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165.1</a:t>
              </a:r>
            </a:p>
          </p:txBody>
        </p:sp>
        <p:sp>
          <p:nvSpPr>
            <p:cNvPr id="89" name="tx89"/>
            <p:cNvSpPr/>
            <p:nvPr/>
          </p:nvSpPr>
          <p:spPr>
            <a:xfrm>
              <a:off x="5462196" y="28418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163.8</a:t>
              </a:r>
            </a:p>
          </p:txBody>
        </p:sp>
        <p:sp>
          <p:nvSpPr>
            <p:cNvPr id="90" name="tx90"/>
            <p:cNvSpPr/>
            <p:nvPr/>
          </p:nvSpPr>
          <p:spPr>
            <a:xfrm>
              <a:off x="6571187" y="28517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162.4</a:t>
              </a:r>
            </a:p>
          </p:txBody>
        </p:sp>
        <p:sp>
          <p:nvSpPr>
            <p:cNvPr id="91" name="tx91"/>
            <p:cNvSpPr/>
            <p:nvPr/>
          </p:nvSpPr>
          <p:spPr>
            <a:xfrm>
              <a:off x="6848435" y="28599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161.2</a:t>
              </a:r>
            </a:p>
          </p:txBody>
        </p:sp>
        <p:sp>
          <p:nvSpPr>
            <p:cNvPr id="92" name="tx92"/>
            <p:cNvSpPr/>
            <p:nvPr/>
          </p:nvSpPr>
          <p:spPr>
            <a:xfrm>
              <a:off x="7125682" y="28662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160.3</a:t>
              </a:r>
            </a:p>
          </p:txBody>
        </p:sp>
        <p:sp>
          <p:nvSpPr>
            <p:cNvPr id="93" name="tx93"/>
            <p:cNvSpPr/>
            <p:nvPr/>
          </p:nvSpPr>
          <p:spPr>
            <a:xfrm>
              <a:off x="7402930" y="28725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159.3</a:t>
              </a:r>
            </a:p>
          </p:txBody>
        </p:sp>
        <p:sp>
          <p:nvSpPr>
            <p:cNvPr id="94" name="tx94"/>
            <p:cNvSpPr/>
            <p:nvPr/>
          </p:nvSpPr>
          <p:spPr>
            <a:xfrm>
              <a:off x="7680178" y="28779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158.6</a:t>
              </a:r>
            </a:p>
          </p:txBody>
        </p:sp>
        <p:sp>
          <p:nvSpPr>
            <p:cNvPr id="95" name="tx95"/>
            <p:cNvSpPr/>
            <p:nvPr/>
          </p:nvSpPr>
          <p:spPr>
            <a:xfrm>
              <a:off x="7957425" y="28793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158.3</a:t>
              </a:r>
            </a:p>
          </p:txBody>
        </p:sp>
        <p:sp>
          <p:nvSpPr>
            <p:cNvPr id="96" name="pl96"/>
            <p:cNvSpPr/>
            <p:nvPr/>
          </p:nvSpPr>
          <p:spPr>
            <a:xfrm>
              <a:off x="1421035" y="1207605"/>
              <a:ext cx="0" cy="1679153"/>
            </a:xfrm>
            <a:custGeom>
              <a:avLst/>
              <a:pathLst>
                <a:path w="0" h="1679153">
                  <a:moveTo>
                    <a:pt x="0" y="167915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207605"/>
              <a:ext cx="0" cy="1708104"/>
            </a:xfrm>
            <a:custGeom>
              <a:avLst/>
              <a:pathLst>
                <a:path w="0" h="1708104">
                  <a:moveTo>
                    <a:pt x="0" y="170810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207605"/>
              <a:ext cx="0" cy="1042233"/>
            </a:xfrm>
            <a:custGeom>
              <a:avLst/>
              <a:pathLst>
                <a:path w="0" h="1042233">
                  <a:moveTo>
                    <a:pt x="0" y="104223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207605"/>
              <a:ext cx="0" cy="1071184"/>
            </a:xfrm>
            <a:custGeom>
              <a:avLst/>
              <a:pathLst>
                <a:path w="0" h="1071184">
                  <a:moveTo>
                    <a:pt x="0" y="107118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207605"/>
              <a:ext cx="0" cy="1100135"/>
            </a:xfrm>
            <a:custGeom>
              <a:avLst/>
              <a:pathLst>
                <a:path w="0" h="1100135">
                  <a:moveTo>
                    <a:pt x="0" y="110013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207605"/>
              <a:ext cx="0" cy="897478"/>
            </a:xfrm>
            <a:custGeom>
              <a:avLst/>
              <a:pathLst>
                <a:path w="0" h="897478">
                  <a:moveTo>
                    <a:pt x="0" y="89747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207605"/>
              <a:ext cx="0" cy="897478"/>
            </a:xfrm>
            <a:custGeom>
              <a:avLst/>
              <a:pathLst>
                <a:path w="0" h="897478">
                  <a:moveTo>
                    <a:pt x="0" y="897478"/>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29607" y="38244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70.8</a:t>
              </a:r>
            </a:p>
          </p:txBody>
        </p:sp>
        <p:sp>
          <p:nvSpPr>
            <p:cNvPr id="107" name="tx107"/>
            <p:cNvSpPr/>
            <p:nvPr/>
          </p:nvSpPr>
          <p:spPr>
            <a:xfrm>
              <a:off x="1329607" y="32454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97.8</a:t>
              </a:r>
            </a:p>
          </p:txBody>
        </p:sp>
        <p:sp>
          <p:nvSpPr>
            <p:cNvPr id="108" name="tx108"/>
            <p:cNvSpPr/>
            <p:nvPr/>
          </p:nvSpPr>
          <p:spPr>
            <a:xfrm>
              <a:off x="2715845" y="38414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65.9</a:t>
              </a:r>
            </a:p>
          </p:txBody>
        </p:sp>
        <p:sp>
          <p:nvSpPr>
            <p:cNvPr id="109" name="tx109"/>
            <p:cNvSpPr/>
            <p:nvPr/>
          </p:nvSpPr>
          <p:spPr>
            <a:xfrm>
              <a:off x="2715845" y="32896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94.8</a:t>
              </a:r>
            </a:p>
          </p:txBody>
        </p:sp>
        <p:sp>
          <p:nvSpPr>
            <p:cNvPr id="110" name="tx110"/>
            <p:cNvSpPr/>
            <p:nvPr/>
          </p:nvSpPr>
          <p:spPr>
            <a:xfrm>
              <a:off x="4075958" y="37048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105.7</a:t>
              </a:r>
            </a:p>
          </p:txBody>
        </p:sp>
        <p:sp>
          <p:nvSpPr>
            <p:cNvPr id="111" name="tx111"/>
            <p:cNvSpPr/>
            <p:nvPr/>
          </p:nvSpPr>
          <p:spPr>
            <a:xfrm>
              <a:off x="4102084" y="31380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59.4</a:t>
              </a:r>
            </a:p>
          </p:txBody>
        </p:sp>
        <p:sp>
          <p:nvSpPr>
            <p:cNvPr id="112" name="tx112"/>
            <p:cNvSpPr/>
            <p:nvPr/>
          </p:nvSpPr>
          <p:spPr>
            <a:xfrm>
              <a:off x="5462196" y="36289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127.8</a:t>
              </a:r>
            </a:p>
          </p:txBody>
        </p:sp>
        <p:sp>
          <p:nvSpPr>
            <p:cNvPr id="113" name="tx113"/>
            <p:cNvSpPr/>
            <p:nvPr/>
          </p:nvSpPr>
          <p:spPr>
            <a:xfrm>
              <a:off x="5527499" y="306643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4" name="tx114"/>
            <p:cNvSpPr/>
            <p:nvPr/>
          </p:nvSpPr>
          <p:spPr>
            <a:xfrm>
              <a:off x="6571187" y="36773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113.7</a:t>
              </a:r>
            </a:p>
          </p:txBody>
        </p:sp>
        <p:sp>
          <p:nvSpPr>
            <p:cNvPr id="115" name="tx115"/>
            <p:cNvSpPr/>
            <p:nvPr/>
          </p:nvSpPr>
          <p:spPr>
            <a:xfrm>
              <a:off x="6597312" y="31199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48.7</a:t>
              </a:r>
            </a:p>
          </p:txBody>
        </p:sp>
        <p:sp>
          <p:nvSpPr>
            <p:cNvPr id="116" name="tx116"/>
            <p:cNvSpPr/>
            <p:nvPr/>
          </p:nvSpPr>
          <p:spPr>
            <a:xfrm>
              <a:off x="6848435" y="37190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101.5</a:t>
              </a:r>
            </a:p>
          </p:txBody>
        </p:sp>
        <p:sp>
          <p:nvSpPr>
            <p:cNvPr id="117" name="tx117"/>
            <p:cNvSpPr/>
            <p:nvPr/>
          </p:nvSpPr>
          <p:spPr>
            <a:xfrm>
              <a:off x="6874560" y="31656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59.6</a:t>
              </a:r>
            </a:p>
          </p:txBody>
        </p:sp>
        <p:sp>
          <p:nvSpPr>
            <p:cNvPr id="118" name="tx118"/>
            <p:cNvSpPr/>
            <p:nvPr/>
          </p:nvSpPr>
          <p:spPr>
            <a:xfrm>
              <a:off x="7151808" y="37265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99.4</a:t>
              </a:r>
            </a:p>
          </p:txBody>
        </p:sp>
        <p:sp>
          <p:nvSpPr>
            <p:cNvPr id="119" name="tx119"/>
            <p:cNvSpPr/>
            <p:nvPr/>
          </p:nvSpPr>
          <p:spPr>
            <a:xfrm>
              <a:off x="7151808" y="31762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60.9</a:t>
              </a:r>
            </a:p>
          </p:txBody>
        </p:sp>
        <p:sp>
          <p:nvSpPr>
            <p:cNvPr id="120" name="tx120"/>
            <p:cNvSpPr/>
            <p:nvPr/>
          </p:nvSpPr>
          <p:spPr>
            <a:xfrm>
              <a:off x="7402930" y="37120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103.6</a:t>
              </a:r>
            </a:p>
          </p:txBody>
        </p:sp>
        <p:sp>
          <p:nvSpPr>
            <p:cNvPr id="121" name="tx121"/>
            <p:cNvSpPr/>
            <p:nvPr/>
          </p:nvSpPr>
          <p:spPr>
            <a:xfrm>
              <a:off x="7429055" y="31649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55.8</a:t>
              </a:r>
            </a:p>
          </p:txBody>
        </p:sp>
        <p:sp>
          <p:nvSpPr>
            <p:cNvPr id="122" name="tx122"/>
            <p:cNvSpPr/>
            <p:nvPr/>
          </p:nvSpPr>
          <p:spPr>
            <a:xfrm>
              <a:off x="7680178" y="36920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109.4</a:t>
              </a:r>
            </a:p>
          </p:txBody>
        </p:sp>
        <p:sp>
          <p:nvSpPr>
            <p:cNvPr id="123" name="tx123"/>
            <p:cNvSpPr/>
            <p:nvPr/>
          </p:nvSpPr>
          <p:spPr>
            <a:xfrm>
              <a:off x="7706303" y="31475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49.2</a:t>
              </a:r>
            </a:p>
          </p:txBody>
        </p:sp>
        <p:sp>
          <p:nvSpPr>
            <p:cNvPr id="124" name="tx124"/>
            <p:cNvSpPr/>
            <p:nvPr/>
          </p:nvSpPr>
          <p:spPr>
            <a:xfrm>
              <a:off x="7957425" y="36924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109.3</a:t>
              </a:r>
            </a:p>
          </p:txBody>
        </p:sp>
        <p:sp>
          <p:nvSpPr>
            <p:cNvPr id="125" name="tx125"/>
            <p:cNvSpPr/>
            <p:nvPr/>
          </p:nvSpPr>
          <p:spPr>
            <a:xfrm>
              <a:off x="7983551" y="31488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49.1</a:t>
              </a:r>
            </a:p>
          </p:txBody>
        </p:sp>
        <p:sp>
          <p:nvSpPr>
            <p:cNvPr id="126" name="tx126"/>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655386" y="336391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26772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9" name="tx129"/>
            <p:cNvSpPr/>
            <p:nvPr/>
          </p:nvSpPr>
          <p:spPr>
            <a:xfrm>
              <a:off x="655386" y="1990500"/>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0" name="tx130"/>
            <p:cNvSpPr/>
            <p:nvPr/>
          </p:nvSpPr>
          <p:spPr>
            <a:xfrm>
              <a:off x="655386" y="130389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1" name="tx131"/>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7" name="tx147"/>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0" name="rc150"/>
            <p:cNvSpPr/>
            <p:nvPr/>
          </p:nvSpPr>
          <p:spPr>
            <a:xfrm>
              <a:off x="4448859" y="5010059"/>
              <a:ext cx="201456" cy="201456"/>
            </a:xfrm>
            <a:prstGeom prst="rect">
              <a:avLst/>
            </a:prstGeom>
            <a:solidFill>
              <a:srgbClr val="E2231A">
                <a:alpha val="100000"/>
              </a:srgbClr>
            </a:solidFill>
          </p:spPr>
          <p:txBody>
            <a:bodyPr/>
            <a:lstStyle/>
            <a:p/>
          </p:txBody>
        </p:sp>
        <p:sp>
          <p:nvSpPr>
            <p:cNvPr id="151" name="rc151"/>
            <p:cNvSpPr/>
            <p:nvPr/>
          </p:nvSpPr>
          <p:spPr>
            <a:xfrm>
              <a:off x="5653947" y="5010059"/>
              <a:ext cx="201456" cy="201456"/>
            </a:xfrm>
            <a:prstGeom prst="rect">
              <a:avLst/>
            </a:prstGeom>
            <a:solidFill>
              <a:srgbClr val="80BD41">
                <a:alpha val="100000"/>
              </a:srgbClr>
            </a:solidFill>
          </p:spPr>
          <p:txBody>
            <a:bodyPr/>
            <a:lstStyle/>
            <a:p/>
          </p:txBody>
        </p:sp>
        <p:sp>
          <p:nvSpPr>
            <p:cNvPr id="152" name="tx152"/>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3" name="tx153"/>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5" name="tx155"/>
            <p:cNvSpPr/>
            <p:nvPr/>
          </p:nvSpPr>
          <p:spPr>
            <a:xfrm>
              <a:off x="951100" y="661760"/>
              <a:ext cx="125836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Laos, 2000-2024</a:t>
              </a:r>
            </a:p>
          </p:txBody>
        </p:sp>
        <p:sp>
          <p:nvSpPr>
            <p:cNvPr id="156" name="pl156"/>
            <p:cNvSpPr/>
            <p:nvPr/>
          </p:nvSpPr>
          <p:spPr>
            <a:xfrm>
              <a:off x="230851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33300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35749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38198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332076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534525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36974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89059"/>
              <a:ext cx="4602068" cy="167191"/>
            </a:xfrm>
            <a:prstGeom prst="rect">
              <a:avLst/>
            </a:prstGeom>
            <a:solidFill>
              <a:srgbClr val="80BD41">
                <a:alpha val="100000"/>
              </a:srgbClr>
            </a:solidFill>
          </p:spPr>
          <p:txBody>
            <a:bodyPr/>
            <a:lstStyle/>
            <a:p/>
          </p:txBody>
        </p:sp>
        <p:sp>
          <p:nvSpPr>
            <p:cNvPr id="168" name="rc168"/>
            <p:cNvSpPr/>
            <p:nvPr/>
          </p:nvSpPr>
          <p:spPr>
            <a:xfrm>
              <a:off x="5898342" y="5889059"/>
              <a:ext cx="1972257" cy="167191"/>
            </a:xfrm>
            <a:prstGeom prst="rect">
              <a:avLst/>
            </a:prstGeom>
            <a:solidFill>
              <a:srgbClr val="E2231A">
                <a:alpha val="100000"/>
              </a:srgbClr>
            </a:solidFill>
          </p:spPr>
          <p:txBody>
            <a:bodyPr/>
            <a:lstStyle/>
            <a:p/>
          </p:txBody>
        </p:sp>
        <p:sp>
          <p:nvSpPr>
            <p:cNvPr id="169" name="rc169"/>
            <p:cNvSpPr/>
            <p:nvPr/>
          </p:nvSpPr>
          <p:spPr>
            <a:xfrm>
              <a:off x="1296273" y="5680069"/>
              <a:ext cx="4429986" cy="167191"/>
            </a:xfrm>
            <a:prstGeom prst="rect">
              <a:avLst/>
            </a:prstGeom>
            <a:solidFill>
              <a:srgbClr val="80BD41">
                <a:alpha val="100000"/>
              </a:srgbClr>
            </a:solidFill>
          </p:spPr>
          <p:txBody>
            <a:bodyPr/>
            <a:lstStyle/>
            <a:p/>
          </p:txBody>
        </p:sp>
        <p:sp>
          <p:nvSpPr>
            <p:cNvPr id="170" name="rc170"/>
            <p:cNvSpPr/>
            <p:nvPr/>
          </p:nvSpPr>
          <p:spPr>
            <a:xfrm>
              <a:off x="5726260" y="5680069"/>
              <a:ext cx="1990477" cy="167191"/>
            </a:xfrm>
            <a:prstGeom prst="rect">
              <a:avLst/>
            </a:prstGeom>
            <a:solidFill>
              <a:srgbClr val="E2231A">
                <a:alpha val="100000"/>
              </a:srgbClr>
            </a:solidFill>
          </p:spPr>
          <p:txBody>
            <a:bodyPr/>
            <a:lstStyle/>
            <a:p/>
          </p:txBody>
        </p:sp>
        <p:sp>
          <p:nvSpPr>
            <p:cNvPr id="171" name="rc171"/>
            <p:cNvSpPr/>
            <p:nvPr/>
          </p:nvSpPr>
          <p:spPr>
            <a:xfrm>
              <a:off x="1296273" y="5471080"/>
              <a:ext cx="4423913" cy="167191"/>
            </a:xfrm>
            <a:prstGeom prst="rect">
              <a:avLst/>
            </a:prstGeom>
            <a:solidFill>
              <a:srgbClr val="80BD41">
                <a:alpha val="100000"/>
              </a:srgbClr>
            </a:solidFill>
          </p:spPr>
          <p:txBody>
            <a:bodyPr/>
            <a:lstStyle/>
            <a:p/>
          </p:txBody>
        </p:sp>
        <p:sp>
          <p:nvSpPr>
            <p:cNvPr id="172" name="rc172"/>
            <p:cNvSpPr/>
            <p:nvPr/>
          </p:nvSpPr>
          <p:spPr>
            <a:xfrm>
              <a:off x="5720187" y="5471080"/>
              <a:ext cx="1987643" cy="167191"/>
            </a:xfrm>
            <a:prstGeom prst="rect">
              <a:avLst/>
            </a:prstGeom>
            <a:solidFill>
              <a:srgbClr val="E2231A">
                <a:alpha val="100000"/>
              </a:srgbClr>
            </a:solidFill>
          </p:spPr>
          <p:txBody>
            <a:bodyPr/>
            <a:lstStyle/>
            <a:p/>
          </p:txBody>
        </p:sp>
        <p:sp>
          <p:nvSpPr>
            <p:cNvPr id="173" name="tx173"/>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162.4</a:t>
              </a:r>
            </a:p>
          </p:txBody>
        </p:sp>
        <p:sp>
          <p:nvSpPr>
            <p:cNvPr id="174" name="tx174"/>
            <p:cNvSpPr/>
            <p:nvPr/>
          </p:nvSpPr>
          <p:spPr>
            <a:xfrm>
              <a:off x="7892654"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158.6</a:t>
              </a:r>
            </a:p>
          </p:txBody>
        </p:sp>
        <p:sp>
          <p:nvSpPr>
            <p:cNvPr id="175" name="tx175"/>
            <p:cNvSpPr/>
            <p:nvPr/>
          </p:nvSpPr>
          <p:spPr>
            <a:xfrm>
              <a:off x="7883726"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158.3</a:t>
              </a:r>
            </a:p>
          </p:txBody>
        </p:sp>
        <p:sp>
          <p:nvSpPr>
            <p:cNvPr id="176" name="tx176"/>
            <p:cNvSpPr/>
            <p:nvPr/>
          </p:nvSpPr>
          <p:spPr>
            <a:xfrm>
              <a:off x="3461669"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113.7</a:t>
              </a:r>
            </a:p>
          </p:txBody>
        </p:sp>
        <p:sp>
          <p:nvSpPr>
            <p:cNvPr id="177" name="tx177"/>
            <p:cNvSpPr/>
            <p:nvPr/>
          </p:nvSpPr>
          <p:spPr>
            <a:xfrm>
              <a:off x="677897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48.7</a:t>
              </a:r>
            </a:p>
          </p:txBody>
        </p:sp>
        <p:sp>
          <p:nvSpPr>
            <p:cNvPr id="178" name="tx178"/>
            <p:cNvSpPr/>
            <p:nvPr/>
          </p:nvSpPr>
          <p:spPr>
            <a:xfrm>
              <a:off x="3375628"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109.4</a:t>
              </a:r>
            </a:p>
          </p:txBody>
        </p:sp>
        <p:sp>
          <p:nvSpPr>
            <p:cNvPr id="179" name="tx179"/>
            <p:cNvSpPr/>
            <p:nvPr/>
          </p:nvSpPr>
          <p:spPr>
            <a:xfrm>
              <a:off x="6616005"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49.2</a:t>
              </a:r>
            </a:p>
          </p:txBody>
        </p:sp>
        <p:sp>
          <p:nvSpPr>
            <p:cNvPr id="180" name="tx180"/>
            <p:cNvSpPr/>
            <p:nvPr/>
          </p:nvSpPr>
          <p:spPr>
            <a:xfrm>
              <a:off x="3372591"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109.3</a:t>
              </a:r>
            </a:p>
          </p:txBody>
        </p:sp>
        <p:sp>
          <p:nvSpPr>
            <p:cNvPr id="181" name="tx181"/>
            <p:cNvSpPr/>
            <p:nvPr/>
          </p:nvSpPr>
          <p:spPr>
            <a:xfrm>
              <a:off x="6608514"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49.1</a:t>
              </a:r>
            </a:p>
          </p:txBody>
        </p:sp>
        <p:sp>
          <p:nvSpPr>
            <p:cNvPr id="182" name="tx182"/>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324306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7" name="tx187"/>
            <p:cNvSpPr/>
            <p:nvPr/>
          </p:nvSpPr>
          <p:spPr>
            <a:xfrm>
              <a:off x="522870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725319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9" name="tx189"/>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0" name="tx190"/>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(69%) was relatively constant within 1% compared to 2019 (70%).
The number of children vaccinated with MCV1 decreased 4% compared to in 2019.
The number of surviving infants decreased approximately 2%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81661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80828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79994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79160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78326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9" name="pl9"/>
            <p:cNvSpPr/>
            <p:nvPr/>
          </p:nvSpPr>
          <p:spPr>
            <a:xfrm>
              <a:off x="888543" y="532078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431245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330411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229577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888543" y="128743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4" name="pl14"/>
            <p:cNvSpPr/>
            <p:nvPr/>
          </p:nvSpPr>
          <p:spPr>
            <a:xfrm>
              <a:off x="1213598"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55357"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9711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87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80633"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2239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4150"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005909"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547668"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08942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3118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17294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71470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69807" y="5284488"/>
              <a:ext cx="487582" cy="36300"/>
            </a:xfrm>
            <a:prstGeom prst="rect">
              <a:avLst/>
            </a:prstGeom>
            <a:solidFill>
              <a:srgbClr val="1CABE2">
                <a:alpha val="100000"/>
              </a:srgbClr>
            </a:solidFill>
          </p:spPr>
          <p:txBody>
            <a:bodyPr/>
            <a:lstStyle/>
            <a:p/>
          </p:txBody>
        </p:sp>
        <p:sp>
          <p:nvSpPr>
            <p:cNvPr id="28" name="rc28"/>
            <p:cNvSpPr/>
            <p:nvPr/>
          </p:nvSpPr>
          <p:spPr>
            <a:xfrm>
              <a:off x="1511566" y="5252221"/>
              <a:ext cx="487582" cy="68567"/>
            </a:xfrm>
            <a:prstGeom prst="rect">
              <a:avLst/>
            </a:prstGeom>
            <a:solidFill>
              <a:srgbClr val="1CABE2">
                <a:alpha val="100000"/>
              </a:srgbClr>
            </a:solidFill>
          </p:spPr>
          <p:txBody>
            <a:bodyPr/>
            <a:lstStyle/>
            <a:p/>
          </p:txBody>
        </p:sp>
        <p:sp>
          <p:nvSpPr>
            <p:cNvPr id="29" name="rc29"/>
            <p:cNvSpPr/>
            <p:nvPr/>
          </p:nvSpPr>
          <p:spPr>
            <a:xfrm>
              <a:off x="2053324" y="5212896"/>
              <a:ext cx="487582" cy="107892"/>
            </a:xfrm>
            <a:prstGeom prst="rect">
              <a:avLst/>
            </a:prstGeom>
            <a:solidFill>
              <a:srgbClr val="1CABE2">
                <a:alpha val="100000"/>
              </a:srgbClr>
            </a:solidFill>
          </p:spPr>
          <p:txBody>
            <a:bodyPr/>
            <a:lstStyle/>
            <a:p/>
          </p:txBody>
        </p:sp>
        <p:sp>
          <p:nvSpPr>
            <p:cNvPr id="30" name="rc30"/>
            <p:cNvSpPr/>
            <p:nvPr/>
          </p:nvSpPr>
          <p:spPr>
            <a:xfrm>
              <a:off x="2595083" y="5264322"/>
              <a:ext cx="487582" cy="56466"/>
            </a:xfrm>
            <a:prstGeom prst="rect">
              <a:avLst/>
            </a:prstGeom>
            <a:solidFill>
              <a:srgbClr val="1CABE2">
                <a:alpha val="100000"/>
              </a:srgbClr>
            </a:solidFill>
          </p:spPr>
          <p:txBody>
            <a:bodyPr/>
            <a:lstStyle/>
            <a:p/>
          </p:txBody>
        </p:sp>
        <p:sp>
          <p:nvSpPr>
            <p:cNvPr id="31" name="rc31"/>
            <p:cNvSpPr/>
            <p:nvPr/>
          </p:nvSpPr>
          <p:spPr>
            <a:xfrm>
              <a:off x="3136842" y="5312722"/>
              <a:ext cx="487582" cy="8066"/>
            </a:xfrm>
            <a:prstGeom prst="rect">
              <a:avLst/>
            </a:prstGeom>
            <a:solidFill>
              <a:srgbClr val="1CABE2">
                <a:alpha val="100000"/>
              </a:srgbClr>
            </a:solidFill>
          </p:spPr>
          <p:txBody>
            <a:bodyPr/>
            <a:lstStyle/>
            <a:p/>
          </p:txBody>
        </p:sp>
        <p:sp>
          <p:nvSpPr>
            <p:cNvPr id="32" name="rc32"/>
            <p:cNvSpPr/>
            <p:nvPr/>
          </p:nvSpPr>
          <p:spPr>
            <a:xfrm>
              <a:off x="3678600" y="5317763"/>
              <a:ext cx="487582" cy="3025"/>
            </a:xfrm>
            <a:prstGeom prst="rect">
              <a:avLst/>
            </a:prstGeom>
            <a:solidFill>
              <a:srgbClr val="1CABE2">
                <a:alpha val="100000"/>
              </a:srgbClr>
            </a:solidFill>
          </p:spPr>
          <p:txBody>
            <a:bodyPr/>
            <a:lstStyle/>
            <a:p/>
          </p:txBody>
        </p:sp>
        <p:sp>
          <p:nvSpPr>
            <p:cNvPr id="33" name="rc33"/>
            <p:cNvSpPr/>
            <p:nvPr/>
          </p:nvSpPr>
          <p:spPr>
            <a:xfrm>
              <a:off x="4220359" y="5310705"/>
              <a:ext cx="487582" cy="10083"/>
            </a:xfrm>
            <a:prstGeom prst="rect">
              <a:avLst/>
            </a:prstGeom>
            <a:solidFill>
              <a:srgbClr val="1CABE2">
                <a:alpha val="100000"/>
              </a:srgbClr>
            </a:solidFill>
          </p:spPr>
          <p:txBody>
            <a:bodyPr/>
            <a:lstStyle/>
            <a:p/>
          </p:txBody>
        </p:sp>
        <p:sp>
          <p:nvSpPr>
            <p:cNvPr id="34" name="rc34"/>
            <p:cNvSpPr/>
            <p:nvPr/>
          </p:nvSpPr>
          <p:spPr>
            <a:xfrm>
              <a:off x="4762118" y="4024065"/>
              <a:ext cx="487582" cy="1296723"/>
            </a:xfrm>
            <a:prstGeom prst="rect">
              <a:avLst/>
            </a:prstGeom>
            <a:solidFill>
              <a:srgbClr val="1CABE2">
                <a:alpha val="100000"/>
              </a:srgbClr>
            </a:solidFill>
          </p:spPr>
          <p:txBody>
            <a:bodyPr/>
            <a:lstStyle/>
            <a:p/>
          </p:txBody>
        </p:sp>
        <p:sp>
          <p:nvSpPr>
            <p:cNvPr id="35" name="rc35"/>
            <p:cNvSpPr/>
            <p:nvPr/>
          </p:nvSpPr>
          <p:spPr>
            <a:xfrm>
              <a:off x="5303876" y="5191721"/>
              <a:ext cx="487582" cy="129067"/>
            </a:xfrm>
            <a:prstGeom prst="rect">
              <a:avLst/>
            </a:prstGeom>
            <a:solidFill>
              <a:srgbClr val="1CABE2">
                <a:alpha val="100000"/>
              </a:srgbClr>
            </a:solidFill>
          </p:spPr>
          <p:txBody>
            <a:bodyPr/>
            <a:lstStyle/>
            <a:p/>
          </p:txBody>
        </p:sp>
        <p:sp>
          <p:nvSpPr>
            <p:cNvPr id="36" name="rc36"/>
            <p:cNvSpPr/>
            <p:nvPr/>
          </p:nvSpPr>
          <p:spPr>
            <a:xfrm>
              <a:off x="5845635" y="5319780"/>
              <a:ext cx="487582" cy="1008"/>
            </a:xfrm>
            <a:prstGeom prst="rect">
              <a:avLst/>
            </a:prstGeom>
            <a:solidFill>
              <a:srgbClr val="1CABE2">
                <a:alpha val="100000"/>
              </a:srgbClr>
            </a:solidFill>
          </p:spPr>
          <p:txBody>
            <a:bodyPr/>
            <a:lstStyle/>
            <a:p/>
          </p:txBody>
        </p:sp>
        <p:sp>
          <p:nvSpPr>
            <p:cNvPr id="37" name="rc37"/>
            <p:cNvSpPr/>
            <p:nvPr/>
          </p:nvSpPr>
          <p:spPr>
            <a:xfrm>
              <a:off x="6387393" y="5320788"/>
              <a:ext cx="487582" cy="0"/>
            </a:xfrm>
            <a:prstGeom prst="rect">
              <a:avLst/>
            </a:prstGeom>
            <a:solidFill>
              <a:srgbClr val="1CABE2">
                <a:alpha val="100000"/>
              </a:srgbClr>
            </a:solidFill>
          </p:spPr>
          <p:txBody>
            <a:bodyPr/>
            <a:lstStyle/>
            <a:p/>
          </p:txBody>
        </p:sp>
        <p:sp>
          <p:nvSpPr>
            <p:cNvPr id="38" name="rc38"/>
            <p:cNvSpPr/>
            <p:nvPr/>
          </p:nvSpPr>
          <p:spPr>
            <a:xfrm>
              <a:off x="6929152" y="5318772"/>
              <a:ext cx="487582" cy="2016"/>
            </a:xfrm>
            <a:prstGeom prst="rect">
              <a:avLst/>
            </a:prstGeom>
            <a:solidFill>
              <a:srgbClr val="1CABE2">
                <a:alpha val="100000"/>
              </a:srgbClr>
            </a:solidFill>
          </p:spPr>
          <p:txBody>
            <a:bodyPr/>
            <a:lstStyle/>
            <a:p/>
          </p:txBody>
        </p:sp>
        <p:sp>
          <p:nvSpPr>
            <p:cNvPr id="39" name="rc39"/>
            <p:cNvSpPr/>
            <p:nvPr/>
          </p:nvSpPr>
          <p:spPr>
            <a:xfrm>
              <a:off x="7470911" y="5319780"/>
              <a:ext cx="487582" cy="1008"/>
            </a:xfrm>
            <a:prstGeom prst="rect">
              <a:avLst/>
            </a:prstGeom>
            <a:solidFill>
              <a:srgbClr val="1CABE2">
                <a:alpha val="100000"/>
              </a:srgbClr>
            </a:solidFill>
          </p:spPr>
          <p:txBody>
            <a:bodyPr/>
            <a:lstStyle/>
            <a:p/>
          </p:txBody>
        </p:sp>
        <p:sp>
          <p:nvSpPr>
            <p:cNvPr id="40" name="pl40"/>
            <p:cNvSpPr/>
            <p:nvPr/>
          </p:nvSpPr>
          <p:spPr>
            <a:xfrm>
              <a:off x="1213598" y="1819636"/>
              <a:ext cx="6501103" cy="821258"/>
            </a:xfrm>
            <a:custGeom>
              <a:avLst/>
              <a:pathLst>
                <a:path w="6501103" h="821258">
                  <a:moveTo>
                    <a:pt x="0" y="518689"/>
                  </a:moveTo>
                  <a:lnTo>
                    <a:pt x="541758" y="129672"/>
                  </a:lnTo>
                  <a:lnTo>
                    <a:pt x="1083517" y="0"/>
                  </a:lnTo>
                  <a:lnTo>
                    <a:pt x="1625275" y="129672"/>
                  </a:lnTo>
                  <a:lnTo>
                    <a:pt x="2167034" y="216120"/>
                  </a:lnTo>
                  <a:lnTo>
                    <a:pt x="2708793" y="129672"/>
                  </a:lnTo>
                  <a:lnTo>
                    <a:pt x="3250551" y="259344"/>
                  </a:lnTo>
                  <a:lnTo>
                    <a:pt x="3792310" y="475465"/>
                  </a:lnTo>
                  <a:lnTo>
                    <a:pt x="4334069" y="778033"/>
                  </a:lnTo>
                  <a:lnTo>
                    <a:pt x="4875827" y="821258"/>
                  </a:lnTo>
                  <a:lnTo>
                    <a:pt x="5417586" y="691585"/>
                  </a:lnTo>
                  <a:lnTo>
                    <a:pt x="5959345" y="518689"/>
                  </a:lnTo>
                  <a:lnTo>
                    <a:pt x="6501103" y="518689"/>
                  </a:lnTo>
                </a:path>
              </a:pathLst>
            </a:custGeom>
            <a:ln w="27101" cap="flat">
              <a:solidFill>
                <a:srgbClr val="00833D">
                  <a:alpha val="100000"/>
                </a:srgbClr>
              </a:solidFill>
              <a:prstDash val="solid"/>
              <a:round/>
            </a:ln>
          </p:spPr>
          <p:txBody>
            <a:bodyPr/>
            <a:lstStyle/>
            <a:p/>
          </p:txBody>
        </p:sp>
        <p:sp>
          <p:nvSpPr>
            <p:cNvPr id="41" name="pl41"/>
            <p:cNvSpPr/>
            <p:nvPr/>
          </p:nvSpPr>
          <p:spPr>
            <a:xfrm>
              <a:off x="3922392" y="2338325"/>
              <a:ext cx="3792310" cy="2982463"/>
            </a:xfrm>
            <a:custGeom>
              <a:avLst/>
              <a:pathLst>
                <a:path w="3792310" h="2982463">
                  <a:moveTo>
                    <a:pt x="0" y="2982463"/>
                  </a:moveTo>
                  <a:lnTo>
                    <a:pt x="541758" y="259344"/>
                  </a:lnTo>
                  <a:lnTo>
                    <a:pt x="1083517" y="821258"/>
                  </a:lnTo>
                  <a:lnTo>
                    <a:pt x="1625275" y="734809"/>
                  </a:lnTo>
                  <a:lnTo>
                    <a:pt x="2167034" y="734809"/>
                  </a:lnTo>
                  <a:lnTo>
                    <a:pt x="2708793" y="518689"/>
                  </a:lnTo>
                  <a:lnTo>
                    <a:pt x="3250551" y="0"/>
                  </a:lnTo>
                  <a:lnTo>
                    <a:pt x="3792310" y="129672"/>
                  </a:lnTo>
                </a:path>
              </a:pathLst>
            </a:custGeom>
            <a:ln w="27101" cap="flat">
              <a:solidFill>
                <a:srgbClr val="002759">
                  <a:alpha val="100000"/>
                </a:srgbClr>
              </a:solidFill>
              <a:prstDash val="solid"/>
              <a:round/>
            </a:ln>
          </p:spPr>
          <p:txBody>
            <a:bodyPr/>
            <a:lstStyle/>
            <a:p/>
          </p:txBody>
        </p:sp>
        <p:sp>
          <p:nvSpPr>
            <p:cNvPr id="42" name="pt42"/>
            <p:cNvSpPr/>
            <p:nvPr/>
          </p:nvSpPr>
          <p:spPr>
            <a:xfrm>
              <a:off x="1181997" y="23067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723756" y="19177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265514" y="17880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807273" y="19177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349032" y="20041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890790" y="19177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432549" y="20473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974308" y="22635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516066" y="25660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057825" y="26092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599584" y="247962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141342" y="23067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683101" y="23067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3890790" y="528918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4432549" y="25660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974308" y="31279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516066" y="304153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6057825" y="304153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599584" y="28254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7141342" y="23067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683101" y="243639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tx63"/>
            <p:cNvSpPr/>
            <p:nvPr/>
          </p:nvSpPr>
          <p:spPr>
            <a:xfrm>
              <a:off x="1147280" y="515458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a:t>
              </a:r>
            </a:p>
          </p:txBody>
        </p:sp>
        <p:sp>
          <p:nvSpPr>
            <p:cNvPr id="64" name="tx64"/>
            <p:cNvSpPr/>
            <p:nvPr/>
          </p:nvSpPr>
          <p:spPr>
            <a:xfrm>
              <a:off x="1689038" y="512237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68</a:t>
              </a:r>
            </a:p>
          </p:txBody>
        </p:sp>
        <p:sp>
          <p:nvSpPr>
            <p:cNvPr id="65" name="tx65"/>
            <p:cNvSpPr/>
            <p:nvPr/>
          </p:nvSpPr>
          <p:spPr>
            <a:xfrm>
              <a:off x="2197638" y="508305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107</a:t>
              </a:r>
            </a:p>
          </p:txBody>
        </p:sp>
        <p:sp>
          <p:nvSpPr>
            <p:cNvPr id="66" name="tx66"/>
            <p:cNvSpPr/>
            <p:nvPr/>
          </p:nvSpPr>
          <p:spPr>
            <a:xfrm>
              <a:off x="2772556" y="513447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56</a:t>
              </a:r>
            </a:p>
          </p:txBody>
        </p:sp>
        <p:sp>
          <p:nvSpPr>
            <p:cNvPr id="67" name="tx67"/>
            <p:cNvSpPr/>
            <p:nvPr/>
          </p:nvSpPr>
          <p:spPr>
            <a:xfrm>
              <a:off x="3347474" y="5182879"/>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68" name="tx68"/>
            <p:cNvSpPr/>
            <p:nvPr/>
          </p:nvSpPr>
          <p:spPr>
            <a:xfrm>
              <a:off x="3889232" y="5187863"/>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69" name="tx69"/>
            <p:cNvSpPr/>
            <p:nvPr/>
          </p:nvSpPr>
          <p:spPr>
            <a:xfrm>
              <a:off x="4397832" y="518086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0" name="tx70"/>
            <p:cNvSpPr/>
            <p:nvPr/>
          </p:nvSpPr>
          <p:spPr>
            <a:xfrm>
              <a:off x="4856706" y="387879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1,286</a:t>
              </a:r>
            </a:p>
          </p:txBody>
        </p:sp>
        <p:sp>
          <p:nvSpPr>
            <p:cNvPr id="71" name="tx71"/>
            <p:cNvSpPr/>
            <p:nvPr/>
          </p:nvSpPr>
          <p:spPr>
            <a:xfrm>
              <a:off x="5448190" y="506187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128</a:t>
              </a:r>
            </a:p>
          </p:txBody>
        </p:sp>
        <p:sp>
          <p:nvSpPr>
            <p:cNvPr id="72" name="tx72"/>
            <p:cNvSpPr/>
            <p:nvPr/>
          </p:nvSpPr>
          <p:spPr>
            <a:xfrm>
              <a:off x="6056267" y="5191393"/>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3" name="tx73"/>
            <p:cNvSpPr/>
            <p:nvPr/>
          </p:nvSpPr>
          <p:spPr>
            <a:xfrm>
              <a:off x="6598026"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7139784" y="5190385"/>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5" name="tx75"/>
            <p:cNvSpPr/>
            <p:nvPr/>
          </p:nvSpPr>
          <p:spPr>
            <a:xfrm>
              <a:off x="7681543" y="5191393"/>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6" name="pl76"/>
            <p:cNvSpPr/>
            <p:nvPr/>
          </p:nvSpPr>
          <p:spPr>
            <a:xfrm>
              <a:off x="7729964" y="2278821"/>
              <a:ext cx="132339" cy="53351"/>
            </a:xfrm>
            <a:custGeom>
              <a:avLst/>
              <a:pathLst>
                <a:path w="132339" h="53351">
                  <a:moveTo>
                    <a:pt x="132339" y="0"/>
                  </a:moveTo>
                  <a:lnTo>
                    <a:pt x="0" y="53351"/>
                  </a:lnTo>
                </a:path>
              </a:pathLst>
            </a:custGeom>
          </p:spPr>
          <p:txBody>
            <a:bodyPr/>
            <a:lstStyle/>
            <a:p/>
          </p:txBody>
        </p:sp>
        <p:sp>
          <p:nvSpPr>
            <p:cNvPr id="77" name="pl77"/>
            <p:cNvSpPr/>
            <p:nvPr/>
          </p:nvSpPr>
          <p:spPr>
            <a:xfrm>
              <a:off x="7730570" y="2473503"/>
              <a:ext cx="131733" cy="45709"/>
            </a:xfrm>
            <a:custGeom>
              <a:avLst/>
              <a:pathLst>
                <a:path w="131733" h="45709">
                  <a:moveTo>
                    <a:pt x="131733" y="45709"/>
                  </a:moveTo>
                  <a:lnTo>
                    <a:pt x="0" y="0"/>
                  </a:lnTo>
                </a:path>
              </a:pathLst>
            </a:custGeom>
          </p:spPr>
          <p:txBody>
            <a:bodyPr/>
            <a:lstStyle/>
            <a:p/>
          </p:txBody>
        </p:sp>
        <p:sp>
          <p:nvSpPr>
            <p:cNvPr id="78" name="pg78"/>
            <p:cNvSpPr/>
            <p:nvPr/>
          </p:nvSpPr>
          <p:spPr>
            <a:xfrm>
              <a:off x="7793724" y="217267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9" name="tx79"/>
            <p:cNvSpPr/>
            <p:nvPr/>
          </p:nvSpPr>
          <p:spPr>
            <a:xfrm>
              <a:off x="7816584" y="221379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69%</a:t>
              </a:r>
            </a:p>
          </p:txBody>
        </p:sp>
        <p:sp>
          <p:nvSpPr>
            <p:cNvPr id="80" name="pg80"/>
            <p:cNvSpPr/>
            <p:nvPr/>
          </p:nvSpPr>
          <p:spPr>
            <a:xfrm>
              <a:off x="7793724" y="244087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1" name="tx81"/>
            <p:cNvSpPr/>
            <p:nvPr/>
          </p:nvSpPr>
          <p:spPr>
            <a:xfrm>
              <a:off x="7816584" y="248199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66%</a:t>
              </a:r>
            </a:p>
          </p:txBody>
        </p:sp>
        <p:sp>
          <p:nvSpPr>
            <p:cNvPr id="82" name="rc82"/>
            <p:cNvSpPr/>
            <p:nvPr/>
          </p:nvSpPr>
          <p:spPr>
            <a:xfrm>
              <a:off x="888543" y="646101"/>
              <a:ext cx="7747148" cy="4897291"/>
            </a:xfrm>
            <a:prstGeom prst="rect">
              <a:avLst/>
            </a:prstGeom>
            <a:ln w="13550" cap="rnd">
              <a:solidFill>
                <a:srgbClr val="BEBEBE">
                  <a:alpha val="100000"/>
                </a:srgbClr>
              </a:solidFill>
              <a:prstDash val="solid"/>
              <a:round/>
            </a:ln>
          </p:spPr>
          <p:txBody>
            <a:bodyPr/>
            <a:lstStyle/>
            <a:p/>
          </p:txBody>
        </p:sp>
        <p:sp>
          <p:nvSpPr>
            <p:cNvPr id="83" name="tx83"/>
            <p:cNvSpPr/>
            <p:nvPr/>
          </p:nvSpPr>
          <p:spPr>
            <a:xfrm>
              <a:off x="75528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4" name="tx84"/>
            <p:cNvSpPr/>
            <p:nvPr/>
          </p:nvSpPr>
          <p:spPr>
            <a:xfrm>
              <a:off x="508103" y="424864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5" name="tx85"/>
            <p:cNvSpPr/>
            <p:nvPr/>
          </p:nvSpPr>
          <p:spPr>
            <a:xfrm>
              <a:off x="508103" y="324030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6" name="tx86"/>
            <p:cNvSpPr/>
            <p:nvPr/>
          </p:nvSpPr>
          <p:spPr>
            <a:xfrm>
              <a:off x="508103" y="223196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87" name="tx87"/>
            <p:cNvSpPr/>
            <p:nvPr/>
          </p:nvSpPr>
          <p:spPr>
            <a:xfrm>
              <a:off x="508103" y="122362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88" name="tx88"/>
            <p:cNvSpPr/>
            <p:nvPr/>
          </p:nvSpPr>
          <p:spPr>
            <a:xfrm>
              <a:off x="869832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9" name="tx89"/>
            <p:cNvSpPr/>
            <p:nvPr/>
          </p:nvSpPr>
          <p:spPr>
            <a:xfrm>
              <a:off x="8698322" y="484117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0" name="tx90"/>
            <p:cNvSpPr/>
            <p:nvPr/>
          </p:nvSpPr>
          <p:spPr>
            <a:xfrm>
              <a:off x="8698322" y="440892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1" name="tx91"/>
            <p:cNvSpPr/>
            <p:nvPr/>
          </p:nvSpPr>
          <p:spPr>
            <a:xfrm>
              <a:off x="8698322" y="3976626"/>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2" name="tx92"/>
            <p:cNvSpPr/>
            <p:nvPr/>
          </p:nvSpPr>
          <p:spPr>
            <a:xfrm>
              <a:off x="8698322" y="35444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3" name="tx93"/>
            <p:cNvSpPr/>
            <p:nvPr/>
          </p:nvSpPr>
          <p:spPr>
            <a:xfrm>
              <a:off x="8698322" y="31122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4" name="tx94"/>
            <p:cNvSpPr/>
            <p:nvPr/>
          </p:nvSpPr>
          <p:spPr>
            <a:xfrm>
              <a:off x="8698322" y="26799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5" name="tx95"/>
            <p:cNvSpPr/>
            <p:nvPr/>
          </p:nvSpPr>
          <p:spPr>
            <a:xfrm>
              <a:off x="8698322" y="2247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6" name="tx96"/>
            <p:cNvSpPr/>
            <p:nvPr/>
          </p:nvSpPr>
          <p:spPr>
            <a:xfrm>
              <a:off x="8698322" y="18154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7" name="tx97"/>
            <p:cNvSpPr/>
            <p:nvPr/>
          </p:nvSpPr>
          <p:spPr>
            <a:xfrm>
              <a:off x="8698322" y="13832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8" name="tx98"/>
            <p:cNvSpPr/>
            <p:nvPr/>
          </p:nvSpPr>
          <p:spPr>
            <a:xfrm>
              <a:off x="8698322" y="95100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9" name="tx99"/>
            <p:cNvSpPr/>
            <p:nvPr/>
          </p:nvSpPr>
          <p:spPr>
            <a:xfrm rot="-5400000">
              <a:off x="1071374"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0" name="tx100"/>
            <p:cNvSpPr/>
            <p:nvPr/>
          </p:nvSpPr>
          <p:spPr>
            <a:xfrm rot="-5400000">
              <a:off x="1587801" y="5724961"/>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1" name="tx101"/>
            <p:cNvSpPr/>
            <p:nvPr/>
          </p:nvSpPr>
          <p:spPr>
            <a:xfrm rot="-5400000">
              <a:off x="2154892"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2" name="tx102"/>
            <p:cNvSpPr/>
            <p:nvPr/>
          </p:nvSpPr>
          <p:spPr>
            <a:xfrm rot="-5400000">
              <a:off x="269665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3" name="tx103"/>
            <p:cNvSpPr/>
            <p:nvPr/>
          </p:nvSpPr>
          <p:spPr>
            <a:xfrm rot="-5400000">
              <a:off x="3238409"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4" name="tx104"/>
            <p:cNvSpPr/>
            <p:nvPr/>
          </p:nvSpPr>
          <p:spPr>
            <a:xfrm rot="-5400000">
              <a:off x="3780168"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5" name="tx105"/>
            <p:cNvSpPr/>
            <p:nvPr/>
          </p:nvSpPr>
          <p:spPr>
            <a:xfrm rot="-5400000">
              <a:off x="4321926"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6" name="tx106"/>
            <p:cNvSpPr/>
            <p:nvPr/>
          </p:nvSpPr>
          <p:spPr>
            <a:xfrm rot="-5400000">
              <a:off x="4863685"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7" name="tx107"/>
            <p:cNvSpPr/>
            <p:nvPr/>
          </p:nvSpPr>
          <p:spPr>
            <a:xfrm rot="-5400000">
              <a:off x="5375058" y="5730077"/>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8" name="tx108"/>
            <p:cNvSpPr/>
            <p:nvPr/>
          </p:nvSpPr>
          <p:spPr>
            <a:xfrm rot="-5400000">
              <a:off x="5921902"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9" name="tx109"/>
            <p:cNvSpPr/>
            <p:nvPr/>
          </p:nvSpPr>
          <p:spPr>
            <a:xfrm rot="-5400000">
              <a:off x="6458575" y="5730077"/>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0" name="tx110"/>
            <p:cNvSpPr/>
            <p:nvPr/>
          </p:nvSpPr>
          <p:spPr>
            <a:xfrm rot="-5400000">
              <a:off x="7005388" y="5724961"/>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1" name="tx111"/>
            <p:cNvSpPr/>
            <p:nvPr/>
          </p:nvSpPr>
          <p:spPr>
            <a:xfrm rot="-5400000">
              <a:off x="7517381" y="5754789"/>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2" name="tx112"/>
            <p:cNvSpPr/>
            <p:nvPr/>
          </p:nvSpPr>
          <p:spPr>
            <a:xfrm rot="-5400000">
              <a:off x="-415232" y="304307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3" name="tx113"/>
            <p:cNvSpPr/>
            <p:nvPr/>
          </p:nvSpPr>
          <p:spPr>
            <a:xfrm rot="5400000">
              <a:off x="8341156" y="302919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4" name="tx114"/>
            <p:cNvSpPr/>
            <p:nvPr/>
          </p:nvSpPr>
          <p:spPr>
            <a:xfrm>
              <a:off x="2140212" y="401416"/>
              <a:ext cx="524381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Laos, 2012-2024</a:t>
              </a:r>
            </a:p>
          </p:txBody>
        </p:sp>
        <p:sp>
          <p:nvSpPr>
            <p:cNvPr id="115" name="tx115"/>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6" name="tx116"/>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7" name="tx117"/>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8" name="tx118"/>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 confirmed measles cases in Laos. In the same year, MCV1 coverage was 69% and MCV2 coverage was 66%.
The number of cases in 2024 was 50% lower than in 2023 (n=2).
The highest number of measles cases was reported in 2019 (n=1,286). In this year, MCV1 coverage was 70%.
Laos reported measles vaccine stockouts in 2005, 2007, 2013, 2021, 2023, and 2024.
There were measles-containing vaccine supplementary immunization activities/campaigns in 2020, 2022, 2022, and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3664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28992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43207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6328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16567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2239035"/>
              <a:ext cx="3520101" cy="2787689"/>
            </a:xfrm>
            <a:custGeom>
              <a:avLst/>
              <a:pathLst>
                <a:path w="3520101" h="2787689">
                  <a:moveTo>
                    <a:pt x="0" y="0"/>
                  </a:moveTo>
                  <a:lnTo>
                    <a:pt x="146670" y="1980726"/>
                  </a:lnTo>
                  <a:lnTo>
                    <a:pt x="293341" y="1613925"/>
                  </a:lnTo>
                  <a:lnTo>
                    <a:pt x="440012" y="513521"/>
                  </a:lnTo>
                  <a:lnTo>
                    <a:pt x="586683" y="513521"/>
                  </a:lnTo>
                  <a:lnTo>
                    <a:pt x="733354" y="806962"/>
                  </a:lnTo>
                  <a:lnTo>
                    <a:pt x="880025" y="1687285"/>
                  </a:lnTo>
                  <a:lnTo>
                    <a:pt x="1026696" y="1760645"/>
                  </a:lnTo>
                  <a:lnTo>
                    <a:pt x="1173367" y="1687285"/>
                  </a:lnTo>
                  <a:lnTo>
                    <a:pt x="1320038" y="1980726"/>
                  </a:lnTo>
                  <a:lnTo>
                    <a:pt x="1466709" y="2200807"/>
                  </a:lnTo>
                  <a:lnTo>
                    <a:pt x="1613379" y="2347527"/>
                  </a:lnTo>
                  <a:lnTo>
                    <a:pt x="1760050" y="2274167"/>
                  </a:lnTo>
                  <a:lnTo>
                    <a:pt x="1906721" y="2787689"/>
                  </a:lnTo>
                  <a:lnTo>
                    <a:pt x="2053392" y="2420887"/>
                  </a:lnTo>
                  <a:lnTo>
                    <a:pt x="2200063" y="2420887"/>
                  </a:lnTo>
                  <a:lnTo>
                    <a:pt x="2346734" y="2787689"/>
                  </a:lnTo>
                  <a:lnTo>
                    <a:pt x="2493405" y="2420887"/>
                  </a:lnTo>
                  <a:lnTo>
                    <a:pt x="2640076" y="2494248"/>
                  </a:lnTo>
                  <a:lnTo>
                    <a:pt x="2786747" y="2420887"/>
                  </a:lnTo>
                  <a:lnTo>
                    <a:pt x="2933418" y="2200807"/>
                  </a:lnTo>
                  <a:lnTo>
                    <a:pt x="3080089" y="2274167"/>
                  </a:lnTo>
                  <a:lnTo>
                    <a:pt x="3226759" y="2567608"/>
                  </a:lnTo>
                  <a:lnTo>
                    <a:pt x="3373430" y="2640968"/>
                  </a:lnTo>
                  <a:lnTo>
                    <a:pt x="3520101" y="1980726"/>
                  </a:lnTo>
                </a:path>
              </a:pathLst>
            </a:custGeom>
            <a:ln w="27101" cap="flat">
              <a:solidFill>
                <a:srgbClr val="0058AB">
                  <a:alpha val="80000"/>
                </a:srgbClr>
              </a:solidFill>
              <a:prstDash val="solid"/>
              <a:round/>
            </a:ln>
          </p:spPr>
          <p:txBody>
            <a:bodyPr/>
            <a:lstStyle/>
            <a:p/>
          </p:txBody>
        </p:sp>
        <p:sp>
          <p:nvSpPr>
            <p:cNvPr id="19" name="pl19"/>
            <p:cNvSpPr/>
            <p:nvPr/>
          </p:nvSpPr>
          <p:spPr>
            <a:xfrm>
              <a:off x="943464" y="4146401"/>
              <a:ext cx="3520101" cy="586881"/>
            </a:xfrm>
            <a:custGeom>
              <a:avLst/>
              <a:pathLst>
                <a:path w="3520101" h="586881">
                  <a:moveTo>
                    <a:pt x="0" y="0"/>
                  </a:moveTo>
                  <a:lnTo>
                    <a:pt x="146670" y="73360"/>
                  </a:lnTo>
                  <a:lnTo>
                    <a:pt x="293341" y="0"/>
                  </a:lnTo>
                  <a:lnTo>
                    <a:pt x="440012" y="146720"/>
                  </a:lnTo>
                  <a:lnTo>
                    <a:pt x="586683" y="220080"/>
                  </a:lnTo>
                  <a:lnTo>
                    <a:pt x="733354" y="146720"/>
                  </a:lnTo>
                  <a:lnTo>
                    <a:pt x="880025" y="220080"/>
                  </a:lnTo>
                  <a:lnTo>
                    <a:pt x="1026696" y="220080"/>
                  </a:lnTo>
                  <a:lnTo>
                    <a:pt x="1173367" y="366801"/>
                  </a:lnTo>
                  <a:lnTo>
                    <a:pt x="1320038" y="440161"/>
                  </a:lnTo>
                  <a:lnTo>
                    <a:pt x="1466709" y="513521"/>
                  </a:lnTo>
                  <a:lnTo>
                    <a:pt x="1613379" y="513521"/>
                  </a:lnTo>
                  <a:lnTo>
                    <a:pt x="1760050" y="513521"/>
                  </a:lnTo>
                  <a:lnTo>
                    <a:pt x="1906721" y="513521"/>
                  </a:lnTo>
                  <a:lnTo>
                    <a:pt x="2053392" y="586881"/>
                  </a:lnTo>
                  <a:lnTo>
                    <a:pt x="2200063" y="586881"/>
                  </a:lnTo>
                  <a:lnTo>
                    <a:pt x="2346734" y="586881"/>
                  </a:lnTo>
                  <a:lnTo>
                    <a:pt x="2493405" y="586881"/>
                  </a:lnTo>
                  <a:lnTo>
                    <a:pt x="2640076" y="586881"/>
                  </a:lnTo>
                  <a:lnTo>
                    <a:pt x="2786747" y="586881"/>
                  </a:lnTo>
                  <a:lnTo>
                    <a:pt x="2933418" y="586881"/>
                  </a:lnTo>
                  <a:lnTo>
                    <a:pt x="3080089" y="513521"/>
                  </a:lnTo>
                  <a:lnTo>
                    <a:pt x="3226759" y="586881"/>
                  </a:lnTo>
                  <a:lnTo>
                    <a:pt x="3373430" y="586881"/>
                  </a:lnTo>
                  <a:lnTo>
                    <a:pt x="3520101" y="586881"/>
                  </a:lnTo>
                </a:path>
              </a:pathLst>
            </a:custGeom>
            <a:ln w="27101" cap="flat">
              <a:solidFill>
                <a:srgbClr val="1CABE2">
                  <a:alpha val="80000"/>
                </a:srgbClr>
              </a:solidFill>
              <a:prstDash val="solid"/>
              <a:round/>
            </a:ln>
          </p:spPr>
          <p:txBody>
            <a:bodyPr/>
            <a:lstStyle/>
            <a:p/>
          </p:txBody>
        </p:sp>
        <p:sp>
          <p:nvSpPr>
            <p:cNvPr id="20" name="pl20"/>
            <p:cNvSpPr/>
            <p:nvPr/>
          </p:nvSpPr>
          <p:spPr>
            <a:xfrm>
              <a:off x="943464" y="4366482"/>
              <a:ext cx="3520101" cy="660242"/>
            </a:xfrm>
            <a:custGeom>
              <a:avLst/>
              <a:pathLst>
                <a:path w="3520101" h="660242">
                  <a:moveTo>
                    <a:pt x="0" y="0"/>
                  </a:moveTo>
                  <a:lnTo>
                    <a:pt x="146670" y="73360"/>
                  </a:lnTo>
                  <a:lnTo>
                    <a:pt x="293341" y="0"/>
                  </a:lnTo>
                  <a:lnTo>
                    <a:pt x="440012" y="73360"/>
                  </a:lnTo>
                  <a:lnTo>
                    <a:pt x="586683" y="146720"/>
                  </a:lnTo>
                  <a:lnTo>
                    <a:pt x="733354" y="146720"/>
                  </a:lnTo>
                  <a:lnTo>
                    <a:pt x="880025" y="220080"/>
                  </a:lnTo>
                  <a:lnTo>
                    <a:pt x="1026696" y="293440"/>
                  </a:lnTo>
                  <a:lnTo>
                    <a:pt x="1173367" y="440161"/>
                  </a:lnTo>
                  <a:lnTo>
                    <a:pt x="1320038" y="586881"/>
                  </a:lnTo>
                  <a:lnTo>
                    <a:pt x="1466709" y="586881"/>
                  </a:lnTo>
                  <a:lnTo>
                    <a:pt x="1613379" y="586881"/>
                  </a:lnTo>
                  <a:lnTo>
                    <a:pt x="1760050" y="660242"/>
                  </a:lnTo>
                  <a:lnTo>
                    <a:pt x="1906721" y="513521"/>
                  </a:lnTo>
                  <a:lnTo>
                    <a:pt x="2053392" y="586881"/>
                  </a:lnTo>
                  <a:lnTo>
                    <a:pt x="2200063" y="586881"/>
                  </a:lnTo>
                  <a:lnTo>
                    <a:pt x="2346734" y="586881"/>
                  </a:lnTo>
                  <a:lnTo>
                    <a:pt x="2493405" y="586881"/>
                  </a:lnTo>
                  <a:lnTo>
                    <a:pt x="2640076" y="586881"/>
                  </a:lnTo>
                  <a:lnTo>
                    <a:pt x="2786747" y="586881"/>
                  </a:lnTo>
                  <a:lnTo>
                    <a:pt x="2933418" y="586881"/>
                  </a:lnTo>
                  <a:lnTo>
                    <a:pt x="3080089" y="513521"/>
                  </a:lnTo>
                  <a:lnTo>
                    <a:pt x="3226759" y="586881"/>
                  </a:lnTo>
                  <a:lnTo>
                    <a:pt x="3373430" y="513521"/>
                  </a:lnTo>
                  <a:lnTo>
                    <a:pt x="3520101" y="513521"/>
                  </a:lnTo>
                </a:path>
              </a:pathLst>
            </a:custGeom>
            <a:ln w="27101" cap="flat">
              <a:solidFill>
                <a:srgbClr val="00833D">
                  <a:alpha val="80000"/>
                </a:srgbClr>
              </a:solidFill>
              <a:prstDash val="solid"/>
              <a:round/>
            </a:ln>
          </p:spPr>
          <p:txBody>
            <a:bodyPr/>
            <a:lstStyle/>
            <a:p/>
          </p:txBody>
        </p:sp>
        <p:sp>
          <p:nvSpPr>
            <p:cNvPr id="21" name="pl21"/>
            <p:cNvSpPr/>
            <p:nvPr/>
          </p:nvSpPr>
          <p:spPr>
            <a:xfrm>
              <a:off x="943464" y="2239035"/>
              <a:ext cx="3520101" cy="2787689"/>
            </a:xfrm>
            <a:custGeom>
              <a:avLst/>
              <a:pathLst>
                <a:path w="3520101" h="2787689">
                  <a:moveTo>
                    <a:pt x="0" y="0"/>
                  </a:moveTo>
                  <a:lnTo>
                    <a:pt x="146670" y="1980726"/>
                  </a:lnTo>
                  <a:lnTo>
                    <a:pt x="293341" y="1613925"/>
                  </a:lnTo>
                  <a:lnTo>
                    <a:pt x="440012" y="513521"/>
                  </a:lnTo>
                  <a:lnTo>
                    <a:pt x="586683" y="513521"/>
                  </a:lnTo>
                  <a:lnTo>
                    <a:pt x="733354" y="806962"/>
                  </a:lnTo>
                  <a:lnTo>
                    <a:pt x="880025" y="1687285"/>
                  </a:lnTo>
                  <a:lnTo>
                    <a:pt x="1026696" y="1760645"/>
                  </a:lnTo>
                  <a:lnTo>
                    <a:pt x="1173367" y="1687285"/>
                  </a:lnTo>
                  <a:lnTo>
                    <a:pt x="1320038" y="1980726"/>
                  </a:lnTo>
                  <a:lnTo>
                    <a:pt x="1466709" y="2200807"/>
                  </a:lnTo>
                  <a:lnTo>
                    <a:pt x="1613379" y="2347527"/>
                  </a:lnTo>
                  <a:lnTo>
                    <a:pt x="1760050" y="2274167"/>
                  </a:lnTo>
                  <a:lnTo>
                    <a:pt x="1906721" y="2787689"/>
                  </a:lnTo>
                  <a:lnTo>
                    <a:pt x="2053392" y="2420887"/>
                  </a:lnTo>
                  <a:lnTo>
                    <a:pt x="2200063" y="2420887"/>
                  </a:lnTo>
                  <a:lnTo>
                    <a:pt x="2346734" y="2787689"/>
                  </a:lnTo>
                  <a:lnTo>
                    <a:pt x="2493405" y="2420887"/>
                  </a:lnTo>
                  <a:lnTo>
                    <a:pt x="2640076" y="2494248"/>
                  </a:lnTo>
                  <a:lnTo>
                    <a:pt x="2786747" y="2420887"/>
                  </a:lnTo>
                  <a:lnTo>
                    <a:pt x="2933418" y="2200807"/>
                  </a:lnTo>
                  <a:lnTo>
                    <a:pt x="3080089" y="2274167"/>
                  </a:lnTo>
                  <a:lnTo>
                    <a:pt x="3226759" y="2567608"/>
                  </a:lnTo>
                  <a:lnTo>
                    <a:pt x="3373430" y="2640968"/>
                  </a:lnTo>
                  <a:lnTo>
                    <a:pt x="3520101" y="1980726"/>
                  </a:lnTo>
                </a:path>
              </a:pathLst>
            </a:custGeom>
            <a:ln w="43362" cap="flat">
              <a:solidFill>
                <a:srgbClr val="000000">
                  <a:alpha val="100000"/>
                </a:srgbClr>
              </a:solidFill>
              <a:prstDash val="solid"/>
              <a:round/>
            </a:ln>
          </p:spPr>
          <p:txBody>
            <a:bodyPr/>
            <a:lstStyle/>
            <a:p/>
          </p:txBody>
        </p:sp>
        <p:sp>
          <p:nvSpPr>
            <p:cNvPr id="22" name="pl22"/>
            <p:cNvSpPr/>
            <p:nvPr/>
          </p:nvSpPr>
          <p:spPr>
            <a:xfrm>
              <a:off x="943464" y="2239035"/>
              <a:ext cx="3520101" cy="2787689"/>
            </a:xfrm>
            <a:custGeom>
              <a:avLst/>
              <a:pathLst>
                <a:path w="3520101" h="2787689">
                  <a:moveTo>
                    <a:pt x="0" y="0"/>
                  </a:moveTo>
                  <a:lnTo>
                    <a:pt x="146670" y="1980726"/>
                  </a:lnTo>
                  <a:lnTo>
                    <a:pt x="293341" y="1613925"/>
                  </a:lnTo>
                  <a:lnTo>
                    <a:pt x="440012" y="513521"/>
                  </a:lnTo>
                  <a:lnTo>
                    <a:pt x="586683" y="513521"/>
                  </a:lnTo>
                  <a:lnTo>
                    <a:pt x="733354" y="806962"/>
                  </a:lnTo>
                  <a:lnTo>
                    <a:pt x="880025" y="1687285"/>
                  </a:lnTo>
                  <a:lnTo>
                    <a:pt x="1026696" y="1760645"/>
                  </a:lnTo>
                  <a:lnTo>
                    <a:pt x="1173367" y="1687285"/>
                  </a:lnTo>
                  <a:lnTo>
                    <a:pt x="1320038" y="1980726"/>
                  </a:lnTo>
                  <a:lnTo>
                    <a:pt x="1466709" y="2200807"/>
                  </a:lnTo>
                  <a:lnTo>
                    <a:pt x="1613379" y="2347527"/>
                  </a:lnTo>
                  <a:lnTo>
                    <a:pt x="1760050" y="2274167"/>
                  </a:lnTo>
                  <a:lnTo>
                    <a:pt x="1906721" y="2787689"/>
                  </a:lnTo>
                  <a:lnTo>
                    <a:pt x="2053392" y="2420887"/>
                  </a:lnTo>
                  <a:lnTo>
                    <a:pt x="2200063" y="2420887"/>
                  </a:lnTo>
                  <a:lnTo>
                    <a:pt x="2346734" y="2787689"/>
                  </a:lnTo>
                  <a:lnTo>
                    <a:pt x="2493405" y="2420887"/>
                  </a:lnTo>
                  <a:lnTo>
                    <a:pt x="2640076" y="2494248"/>
                  </a:lnTo>
                  <a:lnTo>
                    <a:pt x="2786747" y="2420887"/>
                  </a:lnTo>
                  <a:lnTo>
                    <a:pt x="2933418" y="2200807"/>
                  </a:lnTo>
                  <a:lnTo>
                    <a:pt x="3080089" y="2274167"/>
                  </a:lnTo>
                  <a:lnTo>
                    <a:pt x="3226759" y="2567608"/>
                  </a:lnTo>
                  <a:lnTo>
                    <a:pt x="3373430" y="2640968"/>
                  </a:lnTo>
                  <a:lnTo>
                    <a:pt x="3520101" y="1980726"/>
                  </a:lnTo>
                </a:path>
              </a:pathLst>
            </a:custGeom>
            <a:ln w="27101" cap="flat">
              <a:solidFill>
                <a:srgbClr val="0058AB">
                  <a:alpha val="100000"/>
                </a:srgbClr>
              </a:solidFill>
              <a:prstDash val="solid"/>
              <a:round/>
            </a:ln>
          </p:spPr>
          <p:txBody>
            <a:bodyPr/>
            <a:lstStyle/>
            <a:p/>
          </p:txBody>
        </p:sp>
        <p:sp>
          <p:nvSpPr>
            <p:cNvPr id="23" name="pl23"/>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2018954"/>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18" y="2825917"/>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4219762"/>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4439842"/>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4439842"/>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4659923"/>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3999681"/>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56840" y="195238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887193" y="198116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39</a:t>
              </a:r>
            </a:p>
          </p:txBody>
        </p:sp>
        <p:sp>
          <p:nvSpPr>
            <p:cNvPr id="33" name="pg33"/>
            <p:cNvSpPr/>
            <p:nvPr/>
          </p:nvSpPr>
          <p:spPr>
            <a:xfrm>
              <a:off x="1590194" y="275935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20548" y="278817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28</a:t>
              </a:r>
            </a:p>
          </p:txBody>
        </p:sp>
        <p:sp>
          <p:nvSpPr>
            <p:cNvPr id="35" name="pg35"/>
            <p:cNvSpPr/>
            <p:nvPr/>
          </p:nvSpPr>
          <p:spPr>
            <a:xfrm>
              <a:off x="2351684" y="41531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82037" y="41820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7" name="pg37"/>
            <p:cNvSpPr/>
            <p:nvPr/>
          </p:nvSpPr>
          <p:spPr>
            <a:xfrm>
              <a:off x="3085039" y="43732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115392" y="440209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9" name="pg39"/>
            <p:cNvSpPr/>
            <p:nvPr/>
          </p:nvSpPr>
          <p:spPr>
            <a:xfrm>
              <a:off x="3671722" y="43732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702076" y="440209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1" name="pg41"/>
            <p:cNvSpPr/>
            <p:nvPr/>
          </p:nvSpPr>
          <p:spPr>
            <a:xfrm>
              <a:off x="4258406" y="459335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88759" y="462212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3" name="pg43"/>
            <p:cNvSpPr/>
            <p:nvPr/>
          </p:nvSpPr>
          <p:spPr>
            <a:xfrm>
              <a:off x="4376942" y="393311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07295" y="396317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45" name="tx45"/>
            <p:cNvSpPr/>
            <p:nvPr/>
          </p:nvSpPr>
          <p:spPr>
            <a:xfrm>
              <a:off x="4523855" y="46942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483951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7" name="tx47"/>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5902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9" name="tx49"/>
            <p:cNvSpPr/>
            <p:nvPr/>
          </p:nvSpPr>
          <p:spPr>
            <a:xfrm>
              <a:off x="577692" y="21230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0" name="tx50"/>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67871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67871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34028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10273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945814" y="6102617"/>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Laos</a:t>
              </a:r>
            </a:p>
          </p:txBody>
        </p:sp>
        <p:sp>
          <p:nvSpPr>
            <p:cNvPr id="63" name="tx63"/>
            <p:cNvSpPr/>
            <p:nvPr/>
          </p:nvSpPr>
          <p:spPr>
            <a:xfrm>
              <a:off x="260738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369836"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5" name="tx65"/>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3664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28992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143207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6328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216567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1505433"/>
              <a:ext cx="3520101" cy="3594651"/>
            </a:xfrm>
            <a:custGeom>
              <a:avLst/>
              <a:pathLst>
                <a:path w="3520101" h="3594651">
                  <a:moveTo>
                    <a:pt x="0" y="0"/>
                  </a:moveTo>
                  <a:lnTo>
                    <a:pt x="146670" y="2494248"/>
                  </a:lnTo>
                  <a:lnTo>
                    <a:pt x="293341" y="2567608"/>
                  </a:lnTo>
                  <a:lnTo>
                    <a:pt x="440012" y="513521"/>
                  </a:lnTo>
                  <a:lnTo>
                    <a:pt x="586683" y="293440"/>
                  </a:lnTo>
                  <a:lnTo>
                    <a:pt x="733354" y="660242"/>
                  </a:lnTo>
                  <a:lnTo>
                    <a:pt x="880025" y="1467204"/>
                  </a:lnTo>
                  <a:lnTo>
                    <a:pt x="1026696" y="1247124"/>
                  </a:lnTo>
                  <a:lnTo>
                    <a:pt x="1173367" y="1467204"/>
                  </a:lnTo>
                  <a:lnTo>
                    <a:pt x="1320038" y="1980726"/>
                  </a:lnTo>
                  <a:lnTo>
                    <a:pt x="1466709" y="2054086"/>
                  </a:lnTo>
                  <a:lnTo>
                    <a:pt x="1613379" y="2274167"/>
                  </a:lnTo>
                  <a:lnTo>
                    <a:pt x="1760050" y="2274167"/>
                  </a:lnTo>
                  <a:lnTo>
                    <a:pt x="1906721" y="3081129"/>
                  </a:lnTo>
                  <a:lnTo>
                    <a:pt x="2053392" y="3007769"/>
                  </a:lnTo>
                  <a:lnTo>
                    <a:pt x="2200063" y="2861049"/>
                  </a:lnTo>
                  <a:lnTo>
                    <a:pt x="2346734" y="3007769"/>
                  </a:lnTo>
                  <a:lnTo>
                    <a:pt x="2493405" y="3154490"/>
                  </a:lnTo>
                  <a:lnTo>
                    <a:pt x="2640076" y="3227850"/>
                  </a:lnTo>
                  <a:lnTo>
                    <a:pt x="2786747" y="3594651"/>
                  </a:lnTo>
                  <a:lnTo>
                    <a:pt x="2933418" y="3154490"/>
                  </a:lnTo>
                  <a:lnTo>
                    <a:pt x="3080089" y="2640968"/>
                  </a:lnTo>
                  <a:lnTo>
                    <a:pt x="3226759" y="2787689"/>
                  </a:lnTo>
                  <a:lnTo>
                    <a:pt x="3373430" y="2934409"/>
                  </a:lnTo>
                  <a:lnTo>
                    <a:pt x="3520101" y="2934409"/>
                  </a:lnTo>
                </a:path>
              </a:pathLst>
            </a:custGeom>
            <a:ln w="27101" cap="flat">
              <a:solidFill>
                <a:srgbClr val="0058AB">
                  <a:alpha val="80000"/>
                </a:srgbClr>
              </a:solidFill>
              <a:prstDash val="solid"/>
              <a:round/>
            </a:ln>
          </p:spPr>
          <p:txBody>
            <a:bodyPr/>
            <a:lstStyle/>
            <a:p/>
          </p:txBody>
        </p:sp>
        <p:sp>
          <p:nvSpPr>
            <p:cNvPr id="80" name="pl80"/>
            <p:cNvSpPr/>
            <p:nvPr/>
          </p:nvSpPr>
          <p:spPr>
            <a:xfrm>
              <a:off x="5308715" y="4073041"/>
              <a:ext cx="3520101" cy="660242"/>
            </a:xfrm>
            <a:custGeom>
              <a:avLst/>
              <a:pathLst>
                <a:path w="3520101" h="660242">
                  <a:moveTo>
                    <a:pt x="0" y="0"/>
                  </a:moveTo>
                  <a:lnTo>
                    <a:pt x="146670" y="73360"/>
                  </a:lnTo>
                  <a:lnTo>
                    <a:pt x="293341" y="73360"/>
                  </a:lnTo>
                  <a:lnTo>
                    <a:pt x="440012" y="146720"/>
                  </a:lnTo>
                  <a:lnTo>
                    <a:pt x="586683" y="220080"/>
                  </a:lnTo>
                  <a:lnTo>
                    <a:pt x="733354" y="220080"/>
                  </a:lnTo>
                  <a:lnTo>
                    <a:pt x="880025" y="293440"/>
                  </a:lnTo>
                  <a:lnTo>
                    <a:pt x="1026696" y="366801"/>
                  </a:lnTo>
                  <a:lnTo>
                    <a:pt x="1173367" y="440161"/>
                  </a:lnTo>
                  <a:lnTo>
                    <a:pt x="1320038" y="513521"/>
                  </a:lnTo>
                  <a:lnTo>
                    <a:pt x="1466709" y="586881"/>
                  </a:lnTo>
                  <a:lnTo>
                    <a:pt x="1613379" y="586881"/>
                  </a:lnTo>
                  <a:lnTo>
                    <a:pt x="1760050" y="586881"/>
                  </a:lnTo>
                  <a:lnTo>
                    <a:pt x="1906721" y="660242"/>
                  </a:lnTo>
                  <a:lnTo>
                    <a:pt x="2053392" y="586881"/>
                  </a:lnTo>
                  <a:lnTo>
                    <a:pt x="2200063" y="660242"/>
                  </a:lnTo>
                  <a:lnTo>
                    <a:pt x="2346734" y="586881"/>
                  </a:lnTo>
                  <a:lnTo>
                    <a:pt x="2493405" y="586881"/>
                  </a:lnTo>
                  <a:lnTo>
                    <a:pt x="2640076" y="660242"/>
                  </a:lnTo>
                  <a:lnTo>
                    <a:pt x="2786747" y="660242"/>
                  </a:lnTo>
                  <a:lnTo>
                    <a:pt x="2933418" y="660242"/>
                  </a:lnTo>
                  <a:lnTo>
                    <a:pt x="3080089" y="586881"/>
                  </a:lnTo>
                  <a:lnTo>
                    <a:pt x="3226759" y="513521"/>
                  </a:lnTo>
                  <a:lnTo>
                    <a:pt x="3373430" y="513521"/>
                  </a:lnTo>
                  <a:lnTo>
                    <a:pt x="3520101" y="586881"/>
                  </a:lnTo>
                </a:path>
              </a:pathLst>
            </a:custGeom>
            <a:ln w="27101" cap="flat">
              <a:solidFill>
                <a:srgbClr val="1CABE2">
                  <a:alpha val="80000"/>
                </a:srgbClr>
              </a:solidFill>
              <a:prstDash val="solid"/>
              <a:round/>
            </a:ln>
          </p:spPr>
          <p:txBody>
            <a:bodyPr/>
            <a:lstStyle/>
            <a:p/>
          </p:txBody>
        </p:sp>
        <p:sp>
          <p:nvSpPr>
            <p:cNvPr id="81" name="pl81"/>
            <p:cNvSpPr/>
            <p:nvPr/>
          </p:nvSpPr>
          <p:spPr>
            <a:xfrm>
              <a:off x="5308715" y="4366482"/>
              <a:ext cx="3520101" cy="733602"/>
            </a:xfrm>
            <a:custGeom>
              <a:avLst/>
              <a:pathLst>
                <a:path w="3520101" h="733602">
                  <a:moveTo>
                    <a:pt x="0" y="0"/>
                  </a:moveTo>
                  <a:lnTo>
                    <a:pt x="146670" y="73360"/>
                  </a:lnTo>
                  <a:lnTo>
                    <a:pt x="293341" y="146720"/>
                  </a:lnTo>
                  <a:lnTo>
                    <a:pt x="440012" y="73360"/>
                  </a:lnTo>
                  <a:lnTo>
                    <a:pt x="586683" y="220080"/>
                  </a:lnTo>
                  <a:lnTo>
                    <a:pt x="733354" y="220080"/>
                  </a:lnTo>
                  <a:lnTo>
                    <a:pt x="880025" y="366801"/>
                  </a:lnTo>
                  <a:lnTo>
                    <a:pt x="1026696" y="293440"/>
                  </a:lnTo>
                  <a:lnTo>
                    <a:pt x="1173367" y="440161"/>
                  </a:lnTo>
                  <a:lnTo>
                    <a:pt x="1320038" y="513521"/>
                  </a:lnTo>
                  <a:lnTo>
                    <a:pt x="1466709" y="586881"/>
                  </a:lnTo>
                  <a:lnTo>
                    <a:pt x="1613379" y="586881"/>
                  </a:lnTo>
                  <a:lnTo>
                    <a:pt x="1760050" y="513521"/>
                  </a:lnTo>
                  <a:lnTo>
                    <a:pt x="1906721" y="586881"/>
                  </a:lnTo>
                  <a:lnTo>
                    <a:pt x="2053392" y="586881"/>
                  </a:lnTo>
                  <a:lnTo>
                    <a:pt x="2200063" y="660242"/>
                  </a:lnTo>
                  <a:lnTo>
                    <a:pt x="2346734" y="660242"/>
                  </a:lnTo>
                  <a:lnTo>
                    <a:pt x="2493405" y="660242"/>
                  </a:lnTo>
                  <a:lnTo>
                    <a:pt x="2640076" y="733602"/>
                  </a:lnTo>
                  <a:lnTo>
                    <a:pt x="2786747" y="660242"/>
                  </a:lnTo>
                  <a:lnTo>
                    <a:pt x="2933418" y="586881"/>
                  </a:lnTo>
                  <a:lnTo>
                    <a:pt x="3080089" y="660242"/>
                  </a:lnTo>
                  <a:lnTo>
                    <a:pt x="3226759" y="586881"/>
                  </a:lnTo>
                  <a:lnTo>
                    <a:pt x="3373430" y="513521"/>
                  </a:lnTo>
                  <a:lnTo>
                    <a:pt x="3520101" y="660242"/>
                  </a:lnTo>
                </a:path>
              </a:pathLst>
            </a:custGeom>
            <a:ln w="27101" cap="flat">
              <a:solidFill>
                <a:srgbClr val="00833D">
                  <a:alpha val="80000"/>
                </a:srgbClr>
              </a:solidFill>
              <a:prstDash val="solid"/>
              <a:round/>
            </a:ln>
          </p:spPr>
          <p:txBody>
            <a:bodyPr/>
            <a:lstStyle/>
            <a:p/>
          </p:txBody>
        </p:sp>
        <p:sp>
          <p:nvSpPr>
            <p:cNvPr id="82" name="pl82"/>
            <p:cNvSpPr/>
            <p:nvPr/>
          </p:nvSpPr>
          <p:spPr>
            <a:xfrm>
              <a:off x="5308715" y="1505433"/>
              <a:ext cx="3520101" cy="3594651"/>
            </a:xfrm>
            <a:custGeom>
              <a:avLst/>
              <a:pathLst>
                <a:path w="3520101" h="3594651">
                  <a:moveTo>
                    <a:pt x="0" y="0"/>
                  </a:moveTo>
                  <a:lnTo>
                    <a:pt x="146670" y="2494248"/>
                  </a:lnTo>
                  <a:lnTo>
                    <a:pt x="293341" y="2567608"/>
                  </a:lnTo>
                  <a:lnTo>
                    <a:pt x="440012" y="513521"/>
                  </a:lnTo>
                  <a:lnTo>
                    <a:pt x="586683" y="293440"/>
                  </a:lnTo>
                  <a:lnTo>
                    <a:pt x="733354" y="660242"/>
                  </a:lnTo>
                  <a:lnTo>
                    <a:pt x="880025" y="1467204"/>
                  </a:lnTo>
                  <a:lnTo>
                    <a:pt x="1026696" y="1247124"/>
                  </a:lnTo>
                  <a:lnTo>
                    <a:pt x="1173367" y="1467204"/>
                  </a:lnTo>
                  <a:lnTo>
                    <a:pt x="1320038" y="1980726"/>
                  </a:lnTo>
                  <a:lnTo>
                    <a:pt x="1466709" y="2054086"/>
                  </a:lnTo>
                  <a:lnTo>
                    <a:pt x="1613379" y="2274167"/>
                  </a:lnTo>
                  <a:lnTo>
                    <a:pt x="1760050" y="2274167"/>
                  </a:lnTo>
                  <a:lnTo>
                    <a:pt x="1906721" y="3081129"/>
                  </a:lnTo>
                  <a:lnTo>
                    <a:pt x="2053392" y="3007769"/>
                  </a:lnTo>
                  <a:lnTo>
                    <a:pt x="2200063" y="2861049"/>
                  </a:lnTo>
                  <a:lnTo>
                    <a:pt x="2346734" y="3007769"/>
                  </a:lnTo>
                  <a:lnTo>
                    <a:pt x="2493405" y="3154490"/>
                  </a:lnTo>
                  <a:lnTo>
                    <a:pt x="2640076" y="3227850"/>
                  </a:lnTo>
                  <a:lnTo>
                    <a:pt x="2786747" y="3594651"/>
                  </a:lnTo>
                  <a:lnTo>
                    <a:pt x="2933418" y="3154490"/>
                  </a:lnTo>
                  <a:lnTo>
                    <a:pt x="3080089" y="2640968"/>
                  </a:lnTo>
                  <a:lnTo>
                    <a:pt x="3226759" y="2787689"/>
                  </a:lnTo>
                  <a:lnTo>
                    <a:pt x="3373430" y="2934409"/>
                  </a:lnTo>
                  <a:lnTo>
                    <a:pt x="3520101" y="2934409"/>
                  </a:lnTo>
                </a:path>
              </a:pathLst>
            </a:custGeom>
            <a:ln w="43362" cap="flat">
              <a:solidFill>
                <a:srgbClr val="000000">
                  <a:alpha val="100000"/>
                </a:srgbClr>
              </a:solidFill>
              <a:prstDash val="solid"/>
              <a:round/>
            </a:ln>
          </p:spPr>
          <p:txBody>
            <a:bodyPr/>
            <a:lstStyle/>
            <a:p/>
          </p:txBody>
        </p:sp>
        <p:sp>
          <p:nvSpPr>
            <p:cNvPr id="83" name="pl83"/>
            <p:cNvSpPr/>
            <p:nvPr/>
          </p:nvSpPr>
          <p:spPr>
            <a:xfrm>
              <a:off x="5308715" y="1505433"/>
              <a:ext cx="3520101" cy="3594651"/>
            </a:xfrm>
            <a:custGeom>
              <a:avLst/>
              <a:pathLst>
                <a:path w="3520101" h="3594651">
                  <a:moveTo>
                    <a:pt x="0" y="0"/>
                  </a:moveTo>
                  <a:lnTo>
                    <a:pt x="146670" y="2494248"/>
                  </a:lnTo>
                  <a:lnTo>
                    <a:pt x="293341" y="2567608"/>
                  </a:lnTo>
                  <a:lnTo>
                    <a:pt x="440012" y="513521"/>
                  </a:lnTo>
                  <a:lnTo>
                    <a:pt x="586683" y="293440"/>
                  </a:lnTo>
                  <a:lnTo>
                    <a:pt x="733354" y="660242"/>
                  </a:lnTo>
                  <a:lnTo>
                    <a:pt x="880025" y="1467204"/>
                  </a:lnTo>
                  <a:lnTo>
                    <a:pt x="1026696" y="1247124"/>
                  </a:lnTo>
                  <a:lnTo>
                    <a:pt x="1173367" y="1467204"/>
                  </a:lnTo>
                  <a:lnTo>
                    <a:pt x="1320038" y="1980726"/>
                  </a:lnTo>
                  <a:lnTo>
                    <a:pt x="1466709" y="2054086"/>
                  </a:lnTo>
                  <a:lnTo>
                    <a:pt x="1613379" y="2274167"/>
                  </a:lnTo>
                  <a:lnTo>
                    <a:pt x="1760050" y="2274167"/>
                  </a:lnTo>
                  <a:lnTo>
                    <a:pt x="1906721" y="3081129"/>
                  </a:lnTo>
                  <a:lnTo>
                    <a:pt x="2053392" y="3007769"/>
                  </a:lnTo>
                  <a:lnTo>
                    <a:pt x="2200063" y="2861049"/>
                  </a:lnTo>
                  <a:lnTo>
                    <a:pt x="2346734" y="3007769"/>
                  </a:lnTo>
                  <a:lnTo>
                    <a:pt x="2493405" y="3154490"/>
                  </a:lnTo>
                  <a:lnTo>
                    <a:pt x="2640076" y="3227850"/>
                  </a:lnTo>
                  <a:lnTo>
                    <a:pt x="2786747" y="3594651"/>
                  </a:lnTo>
                  <a:lnTo>
                    <a:pt x="2933418" y="3154490"/>
                  </a:lnTo>
                  <a:lnTo>
                    <a:pt x="3080089" y="2640968"/>
                  </a:lnTo>
                  <a:lnTo>
                    <a:pt x="3226759" y="2787689"/>
                  </a:lnTo>
                  <a:lnTo>
                    <a:pt x="3373430" y="2934409"/>
                  </a:lnTo>
                  <a:lnTo>
                    <a:pt x="3520101" y="2934409"/>
                  </a:lnTo>
                </a:path>
              </a:pathLst>
            </a:custGeom>
            <a:ln w="27101" cap="flat">
              <a:solidFill>
                <a:srgbClr val="0058AB">
                  <a:alpha val="100000"/>
                </a:srgbClr>
              </a:solidFill>
              <a:prstDash val="solid"/>
              <a:round/>
            </a:ln>
          </p:spPr>
          <p:txBody>
            <a:bodyPr/>
            <a:lstStyle/>
            <a:p/>
          </p:txBody>
        </p:sp>
        <p:sp>
          <p:nvSpPr>
            <p:cNvPr id="84" name="pl84"/>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1285352"/>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069" y="1945594"/>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75424" y="3339439"/>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08778" y="4146401"/>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95462" y="4880004"/>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2145" y="4219762"/>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4219762"/>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121878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124760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49</a:t>
              </a:r>
            </a:p>
          </p:txBody>
        </p:sp>
        <p:sp>
          <p:nvSpPr>
            <p:cNvPr id="94" name="pg94"/>
            <p:cNvSpPr/>
            <p:nvPr/>
          </p:nvSpPr>
          <p:spPr>
            <a:xfrm>
              <a:off x="5955445" y="187902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5799" y="190785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40</a:t>
              </a:r>
            </a:p>
          </p:txBody>
        </p:sp>
        <p:sp>
          <p:nvSpPr>
            <p:cNvPr id="96" name="pg96"/>
            <p:cNvSpPr/>
            <p:nvPr/>
          </p:nvSpPr>
          <p:spPr>
            <a:xfrm>
              <a:off x="6688800" y="327287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19153" y="330293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98" name="pg98"/>
            <p:cNvSpPr/>
            <p:nvPr/>
          </p:nvSpPr>
          <p:spPr>
            <a:xfrm>
              <a:off x="7422154" y="407983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52508" y="410865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0" name="pg100"/>
            <p:cNvSpPr/>
            <p:nvPr/>
          </p:nvSpPr>
          <p:spPr>
            <a:xfrm>
              <a:off x="8036973" y="48134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67327" y="484226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2" name="pg102"/>
            <p:cNvSpPr/>
            <p:nvPr/>
          </p:nvSpPr>
          <p:spPr>
            <a:xfrm>
              <a:off x="8623657" y="41531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4010" y="41820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4" name="pg104"/>
            <p:cNvSpPr/>
            <p:nvPr/>
          </p:nvSpPr>
          <p:spPr>
            <a:xfrm>
              <a:off x="8770328" y="41531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800681" y="41820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6" name="tx106"/>
            <p:cNvSpPr/>
            <p:nvPr/>
          </p:nvSpPr>
          <p:spPr>
            <a:xfrm>
              <a:off x="8889106" y="46194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49876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08" name="tx108"/>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5902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0" name="tx110"/>
            <p:cNvSpPr/>
            <p:nvPr/>
          </p:nvSpPr>
          <p:spPr>
            <a:xfrm>
              <a:off x="4942943" y="21230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1" name="tx11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604396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604396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70553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46798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311065" y="6102617"/>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Laos</a:t>
              </a:r>
            </a:p>
          </p:txBody>
        </p:sp>
        <p:sp>
          <p:nvSpPr>
            <p:cNvPr id="124" name="tx124"/>
            <p:cNvSpPr/>
            <p:nvPr/>
          </p:nvSpPr>
          <p:spPr>
            <a:xfrm>
              <a:off x="697263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735087"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6" name="tx12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12% of children who received DTP1 did not receive DTP3 (left), and 9% of children who received DTP1 did not receive MCV1 (right).
The high DTP drop-out rates imply poor ability to provide a complete series of vaccines early in life. The medium DTP-MCV drop-out rates imply moderate retention in immunization programmes and ability to provide a full course of vaccines in infancy (up to one year).
In 2024, Laos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203023"/>
              <a:ext cx="2123063" cy="408382"/>
            </a:xfrm>
            <a:custGeom>
              <a:avLst/>
              <a:pathLst>
                <a:path w="2123063" h="408382">
                  <a:moveTo>
                    <a:pt x="0" y="247504"/>
                  </a:moveTo>
                  <a:lnTo>
                    <a:pt x="88460" y="358881"/>
                  </a:lnTo>
                  <a:lnTo>
                    <a:pt x="176921" y="297005"/>
                  </a:lnTo>
                  <a:lnTo>
                    <a:pt x="265382" y="297005"/>
                  </a:lnTo>
                  <a:lnTo>
                    <a:pt x="353843" y="358881"/>
                  </a:lnTo>
                  <a:lnTo>
                    <a:pt x="442304" y="297005"/>
                  </a:lnTo>
                  <a:lnTo>
                    <a:pt x="530765" y="346506"/>
                  </a:lnTo>
                  <a:lnTo>
                    <a:pt x="619226" y="408382"/>
                  </a:lnTo>
                  <a:lnTo>
                    <a:pt x="707687" y="259879"/>
                  </a:lnTo>
                  <a:lnTo>
                    <a:pt x="796148" y="272254"/>
                  </a:lnTo>
                  <a:lnTo>
                    <a:pt x="884609" y="210378"/>
                  </a:lnTo>
                  <a:lnTo>
                    <a:pt x="973070" y="136127"/>
                  </a:lnTo>
                  <a:lnTo>
                    <a:pt x="1061531" y="49500"/>
                  </a:lnTo>
                  <a:lnTo>
                    <a:pt x="1149992" y="24750"/>
                  </a:lnTo>
                  <a:lnTo>
                    <a:pt x="1238453" y="0"/>
                  </a:lnTo>
                  <a:lnTo>
                    <a:pt x="1326914" y="12375"/>
                  </a:lnTo>
                  <a:lnTo>
                    <a:pt x="1415375" y="12375"/>
                  </a:lnTo>
                  <a:lnTo>
                    <a:pt x="1503836" y="49500"/>
                  </a:lnTo>
                  <a:lnTo>
                    <a:pt x="1592297" y="86626"/>
                  </a:lnTo>
                  <a:lnTo>
                    <a:pt x="1680758" y="235129"/>
                  </a:lnTo>
                  <a:lnTo>
                    <a:pt x="1769219" y="222754"/>
                  </a:lnTo>
                  <a:lnTo>
                    <a:pt x="1857680" y="185628"/>
                  </a:lnTo>
                  <a:lnTo>
                    <a:pt x="1946141" y="61876"/>
                  </a:lnTo>
                  <a:lnTo>
                    <a:pt x="2034602" y="24750"/>
                  </a:lnTo>
                  <a:lnTo>
                    <a:pt x="2123063" y="12375"/>
                  </a:lnTo>
                </a:path>
              </a:pathLst>
            </a:custGeom>
            <a:ln w="27101" cap="flat">
              <a:solidFill>
                <a:srgbClr val="1CABE2">
                  <a:alpha val="100000"/>
                </a:srgbClr>
              </a:solidFill>
              <a:prstDash val="solid"/>
              <a:round/>
            </a:ln>
          </p:spPr>
          <p:txBody>
            <a:bodyPr/>
            <a:lstStyle/>
            <a:p/>
          </p:txBody>
        </p:sp>
        <p:sp>
          <p:nvSpPr>
            <p:cNvPr id="24" name="tx24"/>
            <p:cNvSpPr/>
            <p:nvPr/>
          </p:nvSpPr>
          <p:spPr>
            <a:xfrm>
              <a:off x="910275" y="13582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25" name="tx25"/>
            <p:cNvSpPr/>
            <p:nvPr/>
          </p:nvSpPr>
          <p:spPr>
            <a:xfrm>
              <a:off x="3217825"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6" name="tx26"/>
            <p:cNvSpPr/>
            <p:nvPr/>
          </p:nvSpPr>
          <p:spPr>
            <a:xfrm>
              <a:off x="2688703" y="12969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7" name="tx27"/>
            <p:cNvSpPr/>
            <p:nvPr/>
          </p:nvSpPr>
          <p:spPr>
            <a:xfrm>
              <a:off x="3042547"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3207631"/>
              <a:ext cx="796148" cy="742513"/>
            </a:xfrm>
            <a:custGeom>
              <a:avLst/>
              <a:pathLst>
                <a:path w="796148" h="742513">
                  <a:moveTo>
                    <a:pt x="0" y="742513"/>
                  </a:moveTo>
                  <a:lnTo>
                    <a:pt x="88460" y="148502"/>
                  </a:lnTo>
                  <a:lnTo>
                    <a:pt x="176921" y="0"/>
                  </a:lnTo>
                  <a:lnTo>
                    <a:pt x="265382" y="37125"/>
                  </a:lnTo>
                  <a:lnTo>
                    <a:pt x="353843" y="111377"/>
                  </a:lnTo>
                  <a:lnTo>
                    <a:pt x="442304" y="160877"/>
                  </a:lnTo>
                  <a:lnTo>
                    <a:pt x="530765" y="136127"/>
                  </a:lnTo>
                  <a:lnTo>
                    <a:pt x="619226" y="86626"/>
                  </a:lnTo>
                  <a:lnTo>
                    <a:pt x="707687" y="24750"/>
                  </a:lnTo>
                  <a:lnTo>
                    <a:pt x="796148" y="99001"/>
                  </a:lnTo>
                </a:path>
              </a:pathLst>
            </a:custGeom>
            <a:ln w="27101" cap="flat">
              <a:solidFill>
                <a:srgbClr val="1CABE2">
                  <a:alpha val="100000"/>
                </a:srgbClr>
              </a:solidFill>
              <a:prstDash val="solid"/>
              <a:round/>
            </a:ln>
          </p:spPr>
          <p:txBody>
            <a:bodyPr/>
            <a:lstStyle/>
            <a:p/>
          </p:txBody>
        </p:sp>
        <p:sp>
          <p:nvSpPr>
            <p:cNvPr id="48" name="tx48"/>
            <p:cNvSpPr/>
            <p:nvPr/>
          </p:nvSpPr>
          <p:spPr>
            <a:xfrm>
              <a:off x="2237190" y="385906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49" name="tx49"/>
            <p:cNvSpPr/>
            <p:nvPr/>
          </p:nvSpPr>
          <p:spPr>
            <a:xfrm>
              <a:off x="3217825" y="321431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50" name="tx50"/>
            <p:cNvSpPr/>
            <p:nvPr/>
          </p:nvSpPr>
          <p:spPr>
            <a:xfrm>
              <a:off x="2688703" y="31778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51" name="tx51"/>
            <p:cNvSpPr/>
            <p:nvPr/>
          </p:nvSpPr>
          <p:spPr>
            <a:xfrm>
              <a:off x="3042547" y="30912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300659" y="4902858"/>
              <a:ext cx="884609" cy="247504"/>
            </a:xfrm>
            <a:custGeom>
              <a:avLst/>
              <a:pathLst>
                <a:path w="884609" h="247504">
                  <a:moveTo>
                    <a:pt x="0" y="123752"/>
                  </a:moveTo>
                  <a:lnTo>
                    <a:pt x="88460" y="86626"/>
                  </a:lnTo>
                  <a:lnTo>
                    <a:pt x="176921" y="0"/>
                  </a:lnTo>
                  <a:lnTo>
                    <a:pt x="265382" y="24750"/>
                  </a:lnTo>
                  <a:lnTo>
                    <a:pt x="353843" y="49500"/>
                  </a:lnTo>
                  <a:lnTo>
                    <a:pt x="442304" y="198003"/>
                  </a:lnTo>
                  <a:lnTo>
                    <a:pt x="530765" y="247504"/>
                  </a:lnTo>
                  <a:lnTo>
                    <a:pt x="619226" y="222754"/>
                  </a:lnTo>
                  <a:lnTo>
                    <a:pt x="707687" y="173253"/>
                  </a:lnTo>
                  <a:lnTo>
                    <a:pt x="796148" y="136127"/>
                  </a:lnTo>
                  <a:lnTo>
                    <a:pt x="884609" y="185628"/>
                  </a:lnTo>
                </a:path>
              </a:pathLst>
            </a:custGeom>
            <a:ln w="27101" cap="flat">
              <a:solidFill>
                <a:srgbClr val="1CABE2">
                  <a:alpha val="100000"/>
                </a:srgbClr>
              </a:solidFill>
              <a:prstDash val="solid"/>
              <a:round/>
            </a:ln>
          </p:spPr>
          <p:txBody>
            <a:bodyPr/>
            <a:lstStyle/>
            <a:p/>
          </p:txBody>
        </p:sp>
        <p:sp>
          <p:nvSpPr>
            <p:cNvPr id="72" name="tx72"/>
            <p:cNvSpPr/>
            <p:nvPr/>
          </p:nvSpPr>
          <p:spPr>
            <a:xfrm>
              <a:off x="2148729" y="49343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73" name="tx73"/>
            <p:cNvSpPr/>
            <p:nvPr/>
          </p:nvSpPr>
          <p:spPr>
            <a:xfrm>
              <a:off x="3217825" y="499617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74" name="tx74"/>
            <p:cNvSpPr/>
            <p:nvPr/>
          </p:nvSpPr>
          <p:spPr>
            <a:xfrm>
              <a:off x="2688703" y="49597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75" name="tx75"/>
            <p:cNvSpPr/>
            <p:nvPr/>
          </p:nvSpPr>
          <p:spPr>
            <a:xfrm>
              <a:off x="3042547" y="48978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215398"/>
              <a:ext cx="2123063" cy="358881"/>
            </a:xfrm>
            <a:custGeom>
              <a:avLst/>
              <a:pathLst>
                <a:path w="2123063" h="358881">
                  <a:moveTo>
                    <a:pt x="0" y="61876"/>
                  </a:moveTo>
                  <a:lnTo>
                    <a:pt x="88460" y="358881"/>
                  </a:lnTo>
                  <a:lnTo>
                    <a:pt x="176921" y="297005"/>
                  </a:lnTo>
                  <a:lnTo>
                    <a:pt x="265382" y="198003"/>
                  </a:lnTo>
                  <a:lnTo>
                    <a:pt x="353843" y="272254"/>
                  </a:lnTo>
                  <a:lnTo>
                    <a:pt x="442304" y="247504"/>
                  </a:lnTo>
                  <a:lnTo>
                    <a:pt x="530765" y="247504"/>
                  </a:lnTo>
                  <a:lnTo>
                    <a:pt x="619226" y="358881"/>
                  </a:lnTo>
                  <a:lnTo>
                    <a:pt x="707687" y="185628"/>
                  </a:lnTo>
                  <a:lnTo>
                    <a:pt x="796148" y="148502"/>
                  </a:lnTo>
                  <a:lnTo>
                    <a:pt x="884609" y="86626"/>
                  </a:lnTo>
                  <a:lnTo>
                    <a:pt x="973070" y="74251"/>
                  </a:lnTo>
                  <a:lnTo>
                    <a:pt x="1061531" y="49500"/>
                  </a:lnTo>
                  <a:lnTo>
                    <a:pt x="1149992" y="49500"/>
                  </a:lnTo>
                  <a:lnTo>
                    <a:pt x="1238453" y="0"/>
                  </a:lnTo>
                  <a:lnTo>
                    <a:pt x="1326914" y="12375"/>
                  </a:lnTo>
                  <a:lnTo>
                    <a:pt x="1415375" y="61876"/>
                  </a:lnTo>
                  <a:lnTo>
                    <a:pt x="1503836" y="61876"/>
                  </a:lnTo>
                  <a:lnTo>
                    <a:pt x="1592297" y="111377"/>
                  </a:lnTo>
                  <a:lnTo>
                    <a:pt x="1680758" y="222754"/>
                  </a:lnTo>
                  <a:lnTo>
                    <a:pt x="1769219" y="259879"/>
                  </a:lnTo>
                  <a:lnTo>
                    <a:pt x="1857680" y="210378"/>
                  </a:lnTo>
                  <a:lnTo>
                    <a:pt x="1946141" y="185628"/>
                  </a:lnTo>
                  <a:lnTo>
                    <a:pt x="2034602" y="148502"/>
                  </a:lnTo>
                  <a:lnTo>
                    <a:pt x="2123063" y="148502"/>
                  </a:lnTo>
                </a:path>
              </a:pathLst>
            </a:custGeom>
            <a:ln w="27101" cap="flat">
              <a:solidFill>
                <a:srgbClr val="1CABE2">
                  <a:alpha val="100000"/>
                </a:srgbClr>
              </a:solidFill>
              <a:prstDash val="solid"/>
              <a:round/>
            </a:ln>
          </p:spPr>
          <p:txBody>
            <a:bodyPr/>
            <a:lstStyle/>
            <a:p/>
          </p:txBody>
        </p:sp>
        <p:sp>
          <p:nvSpPr>
            <p:cNvPr id="96" name="tx96"/>
            <p:cNvSpPr/>
            <p:nvPr/>
          </p:nvSpPr>
          <p:spPr>
            <a:xfrm>
              <a:off x="3704462" y="118496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97" name="tx97"/>
            <p:cNvSpPr/>
            <p:nvPr/>
          </p:nvSpPr>
          <p:spPr>
            <a:xfrm>
              <a:off x="6012012" y="12716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98" name="tx98"/>
            <p:cNvSpPr/>
            <p:nvPr/>
          </p:nvSpPr>
          <p:spPr>
            <a:xfrm>
              <a:off x="5482890" y="12969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99" name="tx99"/>
            <p:cNvSpPr/>
            <p:nvPr/>
          </p:nvSpPr>
          <p:spPr>
            <a:xfrm>
              <a:off x="5836734" y="12227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3083879"/>
              <a:ext cx="2123063" cy="556885"/>
            </a:xfrm>
            <a:custGeom>
              <a:avLst/>
              <a:pathLst>
                <a:path w="2123063" h="556885">
                  <a:moveTo>
                    <a:pt x="0" y="482633"/>
                  </a:moveTo>
                  <a:lnTo>
                    <a:pt x="88460" y="383632"/>
                  </a:lnTo>
                  <a:lnTo>
                    <a:pt x="176921" y="321755"/>
                  </a:lnTo>
                  <a:lnTo>
                    <a:pt x="265382" y="482633"/>
                  </a:lnTo>
                  <a:lnTo>
                    <a:pt x="353843" y="556885"/>
                  </a:lnTo>
                  <a:lnTo>
                    <a:pt x="442304" y="495009"/>
                  </a:lnTo>
                  <a:lnTo>
                    <a:pt x="530765" y="408382"/>
                  </a:lnTo>
                  <a:lnTo>
                    <a:pt x="619226" y="507384"/>
                  </a:lnTo>
                  <a:lnTo>
                    <a:pt x="707687" y="358881"/>
                  </a:lnTo>
                  <a:lnTo>
                    <a:pt x="796148" y="272254"/>
                  </a:lnTo>
                  <a:lnTo>
                    <a:pt x="884609" y="210378"/>
                  </a:lnTo>
                  <a:lnTo>
                    <a:pt x="973070" y="173253"/>
                  </a:lnTo>
                  <a:lnTo>
                    <a:pt x="1061531" y="148502"/>
                  </a:lnTo>
                  <a:lnTo>
                    <a:pt x="1149992" y="37125"/>
                  </a:lnTo>
                  <a:lnTo>
                    <a:pt x="1238453" y="0"/>
                  </a:lnTo>
                  <a:lnTo>
                    <a:pt x="1326914" y="37125"/>
                  </a:lnTo>
                  <a:lnTo>
                    <a:pt x="1415375" y="61876"/>
                  </a:lnTo>
                  <a:lnTo>
                    <a:pt x="1503836" y="37125"/>
                  </a:lnTo>
                  <a:lnTo>
                    <a:pt x="1592297" y="74251"/>
                  </a:lnTo>
                  <a:lnTo>
                    <a:pt x="1680758" y="136127"/>
                  </a:lnTo>
                  <a:lnTo>
                    <a:pt x="1769219" y="222754"/>
                  </a:lnTo>
                  <a:lnTo>
                    <a:pt x="1857680" y="235129"/>
                  </a:lnTo>
                  <a:lnTo>
                    <a:pt x="1946141" y="198003"/>
                  </a:lnTo>
                  <a:lnTo>
                    <a:pt x="2034602" y="148502"/>
                  </a:lnTo>
                  <a:lnTo>
                    <a:pt x="2123063" y="148502"/>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47543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21" name="tx121"/>
            <p:cNvSpPr/>
            <p:nvPr/>
          </p:nvSpPr>
          <p:spPr>
            <a:xfrm>
              <a:off x="6012012" y="31401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22" name="tx122"/>
            <p:cNvSpPr/>
            <p:nvPr/>
          </p:nvSpPr>
          <p:spPr>
            <a:xfrm>
              <a:off x="5482890" y="30788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23" name="tx123"/>
            <p:cNvSpPr/>
            <p:nvPr/>
          </p:nvSpPr>
          <p:spPr>
            <a:xfrm>
              <a:off x="5836734" y="30912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816232"/>
              <a:ext cx="2123063" cy="482633"/>
            </a:xfrm>
            <a:custGeom>
              <a:avLst/>
              <a:pathLst>
                <a:path w="2123063" h="482633">
                  <a:moveTo>
                    <a:pt x="0" y="346506"/>
                  </a:moveTo>
                  <a:lnTo>
                    <a:pt x="88460" y="371256"/>
                  </a:lnTo>
                  <a:lnTo>
                    <a:pt x="176921" y="371256"/>
                  </a:lnTo>
                  <a:lnTo>
                    <a:pt x="265382" y="408382"/>
                  </a:lnTo>
                  <a:lnTo>
                    <a:pt x="353843" y="482633"/>
                  </a:lnTo>
                  <a:lnTo>
                    <a:pt x="442304" y="433132"/>
                  </a:lnTo>
                  <a:lnTo>
                    <a:pt x="530765" y="358881"/>
                  </a:lnTo>
                  <a:lnTo>
                    <a:pt x="619226" y="482633"/>
                  </a:lnTo>
                  <a:lnTo>
                    <a:pt x="707687" y="309380"/>
                  </a:lnTo>
                  <a:lnTo>
                    <a:pt x="796148" y="222754"/>
                  </a:lnTo>
                  <a:lnTo>
                    <a:pt x="884609" y="111377"/>
                  </a:lnTo>
                  <a:lnTo>
                    <a:pt x="973070" y="86626"/>
                  </a:lnTo>
                  <a:lnTo>
                    <a:pt x="1061531" y="111377"/>
                  </a:lnTo>
                  <a:lnTo>
                    <a:pt x="1149992" y="37125"/>
                  </a:lnTo>
                  <a:lnTo>
                    <a:pt x="1238453" y="24750"/>
                  </a:lnTo>
                  <a:lnTo>
                    <a:pt x="1326914" y="0"/>
                  </a:lnTo>
                  <a:lnTo>
                    <a:pt x="1415375" y="12375"/>
                  </a:lnTo>
                  <a:lnTo>
                    <a:pt x="1503836" y="24750"/>
                  </a:lnTo>
                  <a:lnTo>
                    <a:pt x="1592297" y="49500"/>
                  </a:lnTo>
                  <a:lnTo>
                    <a:pt x="1680758" y="148502"/>
                  </a:lnTo>
                  <a:lnTo>
                    <a:pt x="1769219" y="210378"/>
                  </a:lnTo>
                  <a:lnTo>
                    <a:pt x="1857680" y="222754"/>
                  </a:lnTo>
                  <a:lnTo>
                    <a:pt x="1946141" y="284630"/>
                  </a:lnTo>
                  <a:lnTo>
                    <a:pt x="2034602" y="111377"/>
                  </a:lnTo>
                  <a:lnTo>
                    <a:pt x="2123063" y="185628"/>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507166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45" name="tx145"/>
            <p:cNvSpPr/>
            <p:nvPr/>
          </p:nvSpPr>
          <p:spPr>
            <a:xfrm>
              <a:off x="6012012" y="49095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46" name="tx146"/>
            <p:cNvSpPr/>
            <p:nvPr/>
          </p:nvSpPr>
          <p:spPr>
            <a:xfrm>
              <a:off x="5482890" y="482353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47" name="tx147"/>
            <p:cNvSpPr/>
            <p:nvPr/>
          </p:nvSpPr>
          <p:spPr>
            <a:xfrm>
              <a:off x="5836734" y="47864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277275"/>
              <a:ext cx="2123063" cy="470258"/>
            </a:xfrm>
            <a:custGeom>
              <a:avLst/>
              <a:pathLst>
                <a:path w="2123063" h="470258">
                  <a:moveTo>
                    <a:pt x="0" y="396007"/>
                  </a:moveTo>
                  <a:lnTo>
                    <a:pt x="88460" y="383632"/>
                  </a:lnTo>
                  <a:lnTo>
                    <a:pt x="176921" y="371256"/>
                  </a:lnTo>
                  <a:lnTo>
                    <a:pt x="265382" y="420757"/>
                  </a:lnTo>
                  <a:lnTo>
                    <a:pt x="353843" y="470258"/>
                  </a:lnTo>
                  <a:lnTo>
                    <a:pt x="442304" y="420757"/>
                  </a:lnTo>
                  <a:lnTo>
                    <a:pt x="530765" y="321755"/>
                  </a:lnTo>
                  <a:lnTo>
                    <a:pt x="619226" y="408382"/>
                  </a:lnTo>
                  <a:lnTo>
                    <a:pt x="707687" y="272254"/>
                  </a:lnTo>
                  <a:lnTo>
                    <a:pt x="796148" y="198003"/>
                  </a:lnTo>
                  <a:lnTo>
                    <a:pt x="884609" y="111377"/>
                  </a:lnTo>
                  <a:lnTo>
                    <a:pt x="973070" y="86626"/>
                  </a:lnTo>
                  <a:lnTo>
                    <a:pt x="1061531" y="74251"/>
                  </a:lnTo>
                  <a:lnTo>
                    <a:pt x="1149992" y="0"/>
                  </a:lnTo>
                  <a:lnTo>
                    <a:pt x="1238453" y="0"/>
                  </a:lnTo>
                  <a:lnTo>
                    <a:pt x="1326914" y="12375"/>
                  </a:lnTo>
                  <a:lnTo>
                    <a:pt x="1415375" y="12375"/>
                  </a:lnTo>
                  <a:lnTo>
                    <a:pt x="1503836" y="61876"/>
                  </a:lnTo>
                  <a:lnTo>
                    <a:pt x="1592297" y="99001"/>
                  </a:lnTo>
                  <a:lnTo>
                    <a:pt x="1680758" y="210378"/>
                  </a:lnTo>
                  <a:lnTo>
                    <a:pt x="1769219" y="272254"/>
                  </a:lnTo>
                  <a:lnTo>
                    <a:pt x="1857680" y="222754"/>
                  </a:lnTo>
                  <a:lnTo>
                    <a:pt x="1946141" y="160877"/>
                  </a:lnTo>
                  <a:lnTo>
                    <a:pt x="2034602" y="111377"/>
                  </a:lnTo>
                  <a:lnTo>
                    <a:pt x="2123063" y="198003"/>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5810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69" name="tx169"/>
            <p:cNvSpPr/>
            <p:nvPr/>
          </p:nvSpPr>
          <p:spPr>
            <a:xfrm>
              <a:off x="8806200" y="1383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70" name="tx170"/>
            <p:cNvSpPr/>
            <p:nvPr/>
          </p:nvSpPr>
          <p:spPr>
            <a:xfrm>
              <a:off x="8277077" y="13464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71" name="tx171"/>
            <p:cNvSpPr/>
            <p:nvPr/>
          </p:nvSpPr>
          <p:spPr>
            <a:xfrm>
              <a:off x="8630921" y="1248974"/>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8154416" y="3232382"/>
              <a:ext cx="619226" cy="853890"/>
            </a:xfrm>
            <a:custGeom>
              <a:avLst/>
              <a:pathLst>
                <a:path w="619226" h="853890">
                  <a:moveTo>
                    <a:pt x="0" y="853890"/>
                  </a:moveTo>
                  <a:lnTo>
                    <a:pt x="88460" y="74251"/>
                  </a:lnTo>
                  <a:lnTo>
                    <a:pt x="176921" y="235129"/>
                  </a:lnTo>
                  <a:lnTo>
                    <a:pt x="265382" y="210378"/>
                  </a:lnTo>
                  <a:lnTo>
                    <a:pt x="353843" y="210378"/>
                  </a:lnTo>
                  <a:lnTo>
                    <a:pt x="442304" y="148502"/>
                  </a:lnTo>
                  <a:lnTo>
                    <a:pt x="530765" y="0"/>
                  </a:lnTo>
                  <a:lnTo>
                    <a:pt x="619226" y="37125"/>
                  </a:lnTo>
                </a:path>
              </a:pathLst>
            </a:custGeom>
            <a:ln w="27101" cap="flat">
              <a:solidFill>
                <a:srgbClr val="1CABE2">
                  <a:alpha val="100000"/>
                </a:srgbClr>
              </a:solidFill>
              <a:prstDash val="solid"/>
              <a:round/>
            </a:ln>
          </p:spPr>
          <p:txBody>
            <a:bodyPr/>
            <a:lstStyle/>
            <a:p/>
          </p:txBody>
        </p:sp>
        <p:sp>
          <p:nvSpPr>
            <p:cNvPr id="192" name="tx192"/>
            <p:cNvSpPr/>
            <p:nvPr/>
          </p:nvSpPr>
          <p:spPr>
            <a:xfrm>
              <a:off x="8078451" y="3994005"/>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193" name="tx193"/>
            <p:cNvSpPr/>
            <p:nvPr/>
          </p:nvSpPr>
          <p:spPr>
            <a:xfrm>
              <a:off x="8806200" y="31772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94" name="tx194"/>
            <p:cNvSpPr/>
            <p:nvPr/>
          </p:nvSpPr>
          <p:spPr>
            <a:xfrm>
              <a:off x="8277077" y="33263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195" name="tx195"/>
            <p:cNvSpPr/>
            <p:nvPr/>
          </p:nvSpPr>
          <p:spPr>
            <a:xfrm>
              <a:off x="8630921" y="30912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96" name="tx196"/>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97" name="tx197"/>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8" name="tx198"/>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00" name="tx200"/>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1" name="tx20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2" name="tx20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3" name="tx20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494920" y="398022"/>
              <a:ext cx="48460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Laos,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IPV1 and PCV3 had the lowest coverage (63%), followed by MCV2 (66%).
Compared to 2019, coverage of 6 vaccines increased (BCG, DTP1, DTP3, IPV1, MCV2 and PCV3) and 2 vaccines decreased (MCV1 and POL3).
Compared to 2023, coverage of one vaccine increased (BCG), 2 vaccines remained constant (DTP1 and MCV1), and 5 vaccines decreased (DTP3, IPV1, MCV2, PCV3 and POL3).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689993"/>
              <a:ext cx="6480943" cy="1803085"/>
            </a:xfrm>
            <a:custGeom>
              <a:avLst/>
              <a:pathLst>
                <a:path w="6480943" h="1803085">
                  <a:moveTo>
                    <a:pt x="0" y="1518387"/>
                  </a:moveTo>
                  <a:lnTo>
                    <a:pt x="270039" y="1470937"/>
                  </a:lnTo>
                  <a:lnTo>
                    <a:pt x="540078" y="1423488"/>
                  </a:lnTo>
                  <a:lnTo>
                    <a:pt x="810117" y="1613286"/>
                  </a:lnTo>
                  <a:lnTo>
                    <a:pt x="1080157" y="1803085"/>
                  </a:lnTo>
                  <a:lnTo>
                    <a:pt x="1350196" y="1613286"/>
                  </a:lnTo>
                  <a:lnTo>
                    <a:pt x="1620235" y="1233689"/>
                  </a:lnTo>
                  <a:lnTo>
                    <a:pt x="1890275" y="1565837"/>
                  </a:lnTo>
                  <a:lnTo>
                    <a:pt x="2160314" y="1043891"/>
                  </a:lnTo>
                  <a:lnTo>
                    <a:pt x="2430353" y="759193"/>
                  </a:lnTo>
                  <a:lnTo>
                    <a:pt x="2700393" y="427046"/>
                  </a:lnTo>
                  <a:lnTo>
                    <a:pt x="2970432" y="332147"/>
                  </a:lnTo>
                  <a:lnTo>
                    <a:pt x="3240471" y="284697"/>
                  </a:lnTo>
                  <a:lnTo>
                    <a:pt x="3510510" y="0"/>
                  </a:lnTo>
                  <a:lnTo>
                    <a:pt x="3780550" y="0"/>
                  </a:lnTo>
                  <a:lnTo>
                    <a:pt x="4050589" y="47449"/>
                  </a:lnTo>
                  <a:lnTo>
                    <a:pt x="4320628" y="47449"/>
                  </a:lnTo>
                  <a:lnTo>
                    <a:pt x="4590668" y="237248"/>
                  </a:lnTo>
                  <a:lnTo>
                    <a:pt x="4860707" y="379596"/>
                  </a:lnTo>
                  <a:lnTo>
                    <a:pt x="5130746" y="806643"/>
                  </a:lnTo>
                  <a:lnTo>
                    <a:pt x="5400786" y="1043891"/>
                  </a:lnTo>
                  <a:lnTo>
                    <a:pt x="5670825" y="854093"/>
                  </a:lnTo>
                  <a:lnTo>
                    <a:pt x="5940864" y="616844"/>
                  </a:lnTo>
                  <a:lnTo>
                    <a:pt x="6210904" y="427046"/>
                  </a:lnTo>
                  <a:lnTo>
                    <a:pt x="6480943" y="759193"/>
                  </a:lnTo>
                </a:path>
              </a:pathLst>
            </a:custGeom>
            <a:ln w="27101" cap="flat">
              <a:solidFill>
                <a:srgbClr val="1C86EE">
                  <a:alpha val="100000"/>
                </a:srgbClr>
              </a:solidFill>
              <a:prstDash val="solid"/>
              <a:round/>
            </a:ln>
          </p:spPr>
          <p:txBody>
            <a:bodyPr/>
            <a:lstStyle/>
            <a:p/>
          </p:txBody>
        </p:sp>
        <p:sp>
          <p:nvSpPr>
            <p:cNvPr id="38" name="pl38"/>
            <p:cNvSpPr/>
            <p:nvPr/>
          </p:nvSpPr>
          <p:spPr>
            <a:xfrm>
              <a:off x="1945373" y="1689993"/>
              <a:ext cx="5670825" cy="1803085"/>
            </a:xfrm>
            <a:custGeom>
              <a:avLst/>
              <a:pathLst>
                <a:path w="5670825" h="1803085">
                  <a:moveTo>
                    <a:pt x="0" y="1565837"/>
                  </a:moveTo>
                  <a:lnTo>
                    <a:pt x="270039" y="1803085"/>
                  </a:lnTo>
                  <a:lnTo>
                    <a:pt x="540078" y="1613286"/>
                  </a:lnTo>
                  <a:lnTo>
                    <a:pt x="810117" y="1233689"/>
                  </a:lnTo>
                  <a:lnTo>
                    <a:pt x="1080157" y="1565837"/>
                  </a:lnTo>
                  <a:lnTo>
                    <a:pt x="1350196" y="1043891"/>
                  </a:lnTo>
                  <a:lnTo>
                    <a:pt x="1620235" y="759193"/>
                  </a:lnTo>
                  <a:lnTo>
                    <a:pt x="1890275" y="427046"/>
                  </a:lnTo>
                  <a:lnTo>
                    <a:pt x="2160314" y="332147"/>
                  </a:lnTo>
                  <a:lnTo>
                    <a:pt x="2430353" y="284697"/>
                  </a:lnTo>
                  <a:lnTo>
                    <a:pt x="2700393" y="0"/>
                  </a:lnTo>
                  <a:lnTo>
                    <a:pt x="2970432" y="0"/>
                  </a:lnTo>
                  <a:lnTo>
                    <a:pt x="3240471" y="47449"/>
                  </a:lnTo>
                  <a:lnTo>
                    <a:pt x="3510510" y="47449"/>
                  </a:lnTo>
                  <a:lnTo>
                    <a:pt x="3780550" y="237248"/>
                  </a:lnTo>
                  <a:lnTo>
                    <a:pt x="4050589" y="379596"/>
                  </a:lnTo>
                  <a:lnTo>
                    <a:pt x="4320628" y="806643"/>
                  </a:lnTo>
                  <a:lnTo>
                    <a:pt x="4590668" y="1043891"/>
                  </a:lnTo>
                  <a:lnTo>
                    <a:pt x="4860707" y="854093"/>
                  </a:lnTo>
                  <a:lnTo>
                    <a:pt x="5130746" y="616844"/>
                  </a:lnTo>
                  <a:lnTo>
                    <a:pt x="5400786" y="427046"/>
                  </a:lnTo>
                  <a:lnTo>
                    <a:pt x="5670825" y="759193"/>
                  </a:lnTo>
                </a:path>
              </a:pathLst>
            </a:custGeom>
            <a:ln w="27101" cap="flat">
              <a:solidFill>
                <a:srgbClr val="80BD41">
                  <a:alpha val="100000"/>
                </a:srgbClr>
              </a:solidFill>
              <a:prstDash val="solid"/>
              <a:round/>
            </a:ln>
          </p:spPr>
          <p:txBody>
            <a:bodyPr/>
            <a:lstStyle/>
            <a:p/>
          </p:txBody>
        </p:sp>
        <p:sp>
          <p:nvSpPr>
            <p:cNvPr id="39" name="pl39"/>
            <p:cNvSpPr/>
            <p:nvPr/>
          </p:nvSpPr>
          <p:spPr>
            <a:xfrm>
              <a:off x="3835648" y="1689993"/>
              <a:ext cx="3780550" cy="1043891"/>
            </a:xfrm>
            <a:custGeom>
              <a:avLst/>
              <a:pathLst>
                <a:path w="3780550" h="1043891">
                  <a:moveTo>
                    <a:pt x="0" y="427046"/>
                  </a:moveTo>
                  <a:lnTo>
                    <a:pt x="270039" y="332147"/>
                  </a:lnTo>
                  <a:lnTo>
                    <a:pt x="540078" y="284697"/>
                  </a:lnTo>
                  <a:lnTo>
                    <a:pt x="810117" y="0"/>
                  </a:lnTo>
                  <a:lnTo>
                    <a:pt x="1080157" y="0"/>
                  </a:lnTo>
                  <a:lnTo>
                    <a:pt x="1350196" y="47449"/>
                  </a:lnTo>
                  <a:lnTo>
                    <a:pt x="1620235" y="47449"/>
                  </a:lnTo>
                  <a:lnTo>
                    <a:pt x="1890275" y="237248"/>
                  </a:lnTo>
                  <a:lnTo>
                    <a:pt x="2160314" y="379596"/>
                  </a:lnTo>
                  <a:lnTo>
                    <a:pt x="2430353" y="806643"/>
                  </a:lnTo>
                  <a:lnTo>
                    <a:pt x="2700393" y="1043891"/>
                  </a:lnTo>
                  <a:lnTo>
                    <a:pt x="2970432" y="854093"/>
                  </a:lnTo>
                  <a:lnTo>
                    <a:pt x="3240471" y="616844"/>
                  </a:lnTo>
                  <a:lnTo>
                    <a:pt x="3510510" y="427046"/>
                  </a:lnTo>
                  <a:lnTo>
                    <a:pt x="3780550" y="759193"/>
                  </a:lnTo>
                </a:path>
              </a:pathLst>
            </a:custGeom>
            <a:ln w="27101" cap="flat">
              <a:solidFill>
                <a:srgbClr val="EE00EE">
                  <a:alpha val="100000"/>
                </a:srgbClr>
              </a:solidFill>
              <a:prstDash val="solid"/>
              <a:round/>
            </a:ln>
          </p:spPr>
          <p:txBody>
            <a:bodyPr/>
            <a:lstStyle/>
            <a:p/>
          </p:txBody>
        </p:sp>
        <p:sp>
          <p:nvSpPr>
            <p:cNvPr id="40" name="pl40"/>
            <p:cNvSpPr/>
            <p:nvPr/>
          </p:nvSpPr>
          <p:spPr>
            <a:xfrm>
              <a:off x="6806080" y="1120597"/>
              <a:ext cx="810117" cy="3463821"/>
            </a:xfrm>
            <a:custGeom>
              <a:avLst/>
              <a:pathLst>
                <a:path w="810117" h="3463821">
                  <a:moveTo>
                    <a:pt x="0" y="1945434"/>
                  </a:moveTo>
                  <a:lnTo>
                    <a:pt x="270039" y="3463821"/>
                  </a:lnTo>
                  <a:lnTo>
                    <a:pt x="540078" y="2894426"/>
                  </a:lnTo>
                  <a:lnTo>
                    <a:pt x="810117"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2259388"/>
              <a:ext cx="2430353" cy="2846976"/>
            </a:xfrm>
            <a:custGeom>
              <a:avLst/>
              <a:pathLst>
                <a:path w="2430353" h="2846976">
                  <a:moveTo>
                    <a:pt x="0" y="2846976"/>
                  </a:moveTo>
                  <a:lnTo>
                    <a:pt x="270039" y="569395"/>
                  </a:lnTo>
                  <a:lnTo>
                    <a:pt x="540078" y="0"/>
                  </a:lnTo>
                  <a:lnTo>
                    <a:pt x="810117" y="142348"/>
                  </a:lnTo>
                  <a:lnTo>
                    <a:pt x="1080157" y="427046"/>
                  </a:lnTo>
                  <a:lnTo>
                    <a:pt x="1350196" y="616844"/>
                  </a:lnTo>
                  <a:lnTo>
                    <a:pt x="1620235" y="521945"/>
                  </a:lnTo>
                  <a:lnTo>
                    <a:pt x="1890275" y="332147"/>
                  </a:lnTo>
                  <a:lnTo>
                    <a:pt x="2160314" y="94899"/>
                  </a:lnTo>
                  <a:lnTo>
                    <a:pt x="2430353" y="379596"/>
                  </a:lnTo>
                </a:path>
              </a:pathLst>
            </a:custGeom>
            <a:ln w="27101" cap="flat">
              <a:solidFill>
                <a:srgbClr val="E31A1C">
                  <a:alpha val="100000"/>
                </a:srgbClr>
              </a:solidFill>
              <a:prstDash val="solid"/>
              <a:round/>
            </a:ln>
          </p:spPr>
          <p:txBody>
            <a:bodyPr/>
            <a:lstStyle/>
            <a:p/>
          </p:txBody>
        </p:sp>
        <p:sp>
          <p:nvSpPr>
            <p:cNvPr id="42" name="pl42"/>
            <p:cNvSpPr/>
            <p:nvPr/>
          </p:nvSpPr>
          <p:spPr>
            <a:xfrm>
              <a:off x="1135255" y="1784892"/>
              <a:ext cx="6480943" cy="2135232"/>
            </a:xfrm>
            <a:custGeom>
              <a:avLst/>
              <a:pathLst>
                <a:path w="6480943" h="2135232">
                  <a:moveTo>
                    <a:pt x="0" y="1850534"/>
                  </a:moveTo>
                  <a:lnTo>
                    <a:pt x="270039" y="1470937"/>
                  </a:lnTo>
                  <a:lnTo>
                    <a:pt x="540078" y="1233689"/>
                  </a:lnTo>
                  <a:lnTo>
                    <a:pt x="810117" y="1850534"/>
                  </a:lnTo>
                  <a:lnTo>
                    <a:pt x="1080157" y="2135232"/>
                  </a:lnTo>
                  <a:lnTo>
                    <a:pt x="1350196" y="1897984"/>
                  </a:lnTo>
                  <a:lnTo>
                    <a:pt x="1620235" y="1565837"/>
                  </a:lnTo>
                  <a:lnTo>
                    <a:pt x="1890275" y="1945434"/>
                  </a:lnTo>
                  <a:lnTo>
                    <a:pt x="2160314" y="1376038"/>
                  </a:lnTo>
                  <a:lnTo>
                    <a:pt x="2430353" y="1043891"/>
                  </a:lnTo>
                  <a:lnTo>
                    <a:pt x="2700393" y="806643"/>
                  </a:lnTo>
                  <a:lnTo>
                    <a:pt x="2970432" y="664294"/>
                  </a:lnTo>
                  <a:lnTo>
                    <a:pt x="3240471" y="569395"/>
                  </a:lnTo>
                  <a:lnTo>
                    <a:pt x="3510510" y="142348"/>
                  </a:lnTo>
                  <a:lnTo>
                    <a:pt x="3780550" y="0"/>
                  </a:lnTo>
                  <a:lnTo>
                    <a:pt x="4050589" y="142348"/>
                  </a:lnTo>
                  <a:lnTo>
                    <a:pt x="4320628" y="237248"/>
                  </a:lnTo>
                  <a:lnTo>
                    <a:pt x="4590668" y="142348"/>
                  </a:lnTo>
                  <a:lnTo>
                    <a:pt x="4860707" y="284697"/>
                  </a:lnTo>
                  <a:lnTo>
                    <a:pt x="5130746" y="521945"/>
                  </a:lnTo>
                  <a:lnTo>
                    <a:pt x="5400786" y="854093"/>
                  </a:lnTo>
                  <a:lnTo>
                    <a:pt x="5670825" y="901542"/>
                  </a:lnTo>
                  <a:lnTo>
                    <a:pt x="5940864" y="759193"/>
                  </a:lnTo>
                  <a:lnTo>
                    <a:pt x="6210904" y="569395"/>
                  </a:lnTo>
                  <a:lnTo>
                    <a:pt x="6480943" y="569395"/>
                  </a:lnTo>
                </a:path>
              </a:pathLst>
            </a:custGeom>
            <a:ln w="27101" cap="flat">
              <a:solidFill>
                <a:srgbClr val="FF7F00">
                  <a:alpha val="100000"/>
                </a:srgbClr>
              </a:solidFill>
              <a:prstDash val="solid"/>
              <a:round/>
            </a:ln>
          </p:spPr>
          <p:txBody>
            <a:bodyPr/>
            <a:lstStyle/>
            <a:p/>
          </p:txBody>
        </p:sp>
        <p:sp>
          <p:nvSpPr>
            <p:cNvPr id="43" name="pl43"/>
            <p:cNvSpPr/>
            <p:nvPr/>
          </p:nvSpPr>
          <p:spPr>
            <a:xfrm>
              <a:off x="5725923" y="2354287"/>
              <a:ext cx="1890275" cy="3274023"/>
            </a:xfrm>
            <a:custGeom>
              <a:avLst/>
              <a:pathLst>
                <a:path w="1890275" h="3274023">
                  <a:moveTo>
                    <a:pt x="0" y="3274023"/>
                  </a:moveTo>
                  <a:lnTo>
                    <a:pt x="270039" y="284697"/>
                  </a:lnTo>
                  <a:lnTo>
                    <a:pt x="540078" y="901542"/>
                  </a:lnTo>
                  <a:lnTo>
                    <a:pt x="810117" y="806643"/>
                  </a:lnTo>
                  <a:lnTo>
                    <a:pt x="1080157" y="806643"/>
                  </a:lnTo>
                  <a:lnTo>
                    <a:pt x="1350196" y="569395"/>
                  </a:lnTo>
                  <a:lnTo>
                    <a:pt x="1620235" y="0"/>
                  </a:lnTo>
                  <a:lnTo>
                    <a:pt x="1890275" y="142348"/>
                  </a:lnTo>
                </a:path>
              </a:pathLst>
            </a:custGeom>
            <a:ln w="27101" cap="flat">
              <a:solidFill>
                <a:srgbClr val="FFC20E">
                  <a:alpha val="100000"/>
                </a:srgbClr>
              </a:solidFill>
              <a:prstDash val="solid"/>
              <a:round/>
            </a:ln>
          </p:spPr>
          <p:txBody>
            <a:bodyPr/>
            <a:lstStyle/>
            <a:p/>
          </p:txBody>
        </p:sp>
        <p:sp>
          <p:nvSpPr>
            <p:cNvPr id="44" name="pl44"/>
            <p:cNvSpPr/>
            <p:nvPr/>
          </p:nvSpPr>
          <p:spPr>
            <a:xfrm>
              <a:off x="4915805" y="1927241"/>
              <a:ext cx="2700393" cy="948992"/>
            </a:xfrm>
            <a:custGeom>
              <a:avLst/>
              <a:pathLst>
                <a:path w="2700393" h="948992">
                  <a:moveTo>
                    <a:pt x="0" y="474496"/>
                  </a:moveTo>
                  <a:lnTo>
                    <a:pt x="270039" y="332147"/>
                  </a:lnTo>
                  <a:lnTo>
                    <a:pt x="540078" y="0"/>
                  </a:lnTo>
                  <a:lnTo>
                    <a:pt x="810117" y="94899"/>
                  </a:lnTo>
                  <a:lnTo>
                    <a:pt x="1080157" y="189798"/>
                  </a:lnTo>
                  <a:lnTo>
                    <a:pt x="1350196" y="759193"/>
                  </a:lnTo>
                  <a:lnTo>
                    <a:pt x="1620235" y="948992"/>
                  </a:lnTo>
                  <a:lnTo>
                    <a:pt x="1890275" y="854093"/>
                  </a:lnTo>
                  <a:lnTo>
                    <a:pt x="2160314" y="664294"/>
                  </a:lnTo>
                  <a:lnTo>
                    <a:pt x="2430353" y="521945"/>
                  </a:lnTo>
                  <a:lnTo>
                    <a:pt x="2700393" y="711744"/>
                  </a:lnTo>
                </a:path>
              </a:pathLst>
            </a:custGeom>
            <a:ln w="27101" cap="flat">
              <a:solidFill>
                <a:srgbClr val="008B00">
                  <a:alpha val="100000"/>
                </a:srgbClr>
              </a:solidFill>
              <a:prstDash val="solid"/>
              <a:round/>
            </a:ln>
          </p:spPr>
          <p:txBody>
            <a:bodyPr/>
            <a:lstStyle/>
            <a:p/>
          </p:txBody>
        </p:sp>
        <p:sp>
          <p:nvSpPr>
            <p:cNvPr id="45" name="pl45"/>
            <p:cNvSpPr/>
            <p:nvPr/>
          </p:nvSpPr>
          <p:spPr>
            <a:xfrm>
              <a:off x="1135255" y="1595093"/>
              <a:ext cx="6480943" cy="1850534"/>
            </a:xfrm>
            <a:custGeom>
              <a:avLst/>
              <a:pathLst>
                <a:path w="6480943" h="1850534">
                  <a:moveTo>
                    <a:pt x="0" y="1328589"/>
                  </a:moveTo>
                  <a:lnTo>
                    <a:pt x="270039" y="1423488"/>
                  </a:lnTo>
                  <a:lnTo>
                    <a:pt x="540078" y="1423488"/>
                  </a:lnTo>
                  <a:lnTo>
                    <a:pt x="810117" y="1565837"/>
                  </a:lnTo>
                  <a:lnTo>
                    <a:pt x="1080157" y="1850534"/>
                  </a:lnTo>
                  <a:lnTo>
                    <a:pt x="1350196" y="1660736"/>
                  </a:lnTo>
                  <a:lnTo>
                    <a:pt x="1620235" y="1376038"/>
                  </a:lnTo>
                  <a:lnTo>
                    <a:pt x="1890275" y="1850534"/>
                  </a:lnTo>
                  <a:lnTo>
                    <a:pt x="2160314" y="1186240"/>
                  </a:lnTo>
                  <a:lnTo>
                    <a:pt x="2430353" y="854093"/>
                  </a:lnTo>
                  <a:lnTo>
                    <a:pt x="2700393" y="427046"/>
                  </a:lnTo>
                  <a:lnTo>
                    <a:pt x="2970432" y="332147"/>
                  </a:lnTo>
                  <a:lnTo>
                    <a:pt x="3240471" y="427046"/>
                  </a:lnTo>
                  <a:lnTo>
                    <a:pt x="3510510" y="142348"/>
                  </a:lnTo>
                  <a:lnTo>
                    <a:pt x="3780550" y="94899"/>
                  </a:lnTo>
                  <a:lnTo>
                    <a:pt x="4050589" y="0"/>
                  </a:lnTo>
                  <a:lnTo>
                    <a:pt x="4320628" y="47449"/>
                  </a:lnTo>
                  <a:lnTo>
                    <a:pt x="4590668" y="94899"/>
                  </a:lnTo>
                  <a:lnTo>
                    <a:pt x="4860707" y="189798"/>
                  </a:lnTo>
                  <a:lnTo>
                    <a:pt x="5130746" y="569395"/>
                  </a:lnTo>
                  <a:lnTo>
                    <a:pt x="5400786" y="806643"/>
                  </a:lnTo>
                  <a:lnTo>
                    <a:pt x="5670825" y="854093"/>
                  </a:lnTo>
                  <a:lnTo>
                    <a:pt x="5940864" y="1091341"/>
                  </a:lnTo>
                  <a:lnTo>
                    <a:pt x="6210904" y="427046"/>
                  </a:lnTo>
                  <a:lnTo>
                    <a:pt x="6480943" y="711744"/>
                  </a:lnTo>
                </a:path>
              </a:pathLst>
            </a:custGeom>
            <a:ln w="27101" cap="flat">
              <a:solidFill>
                <a:srgbClr val="9A32CD">
                  <a:alpha val="100000"/>
                </a:srgbClr>
              </a:solidFill>
              <a:prstDash val="solid"/>
              <a:round/>
            </a:ln>
          </p:spPr>
          <p:txBody>
            <a:bodyPr/>
            <a:lstStyle/>
            <a:p/>
          </p:txBody>
        </p:sp>
        <p:sp>
          <p:nvSpPr>
            <p:cNvPr id="46" name="pl46"/>
            <p:cNvSpPr/>
            <p:nvPr/>
          </p:nvSpPr>
          <p:spPr>
            <a:xfrm>
              <a:off x="4375727" y="1784892"/>
              <a:ext cx="3240471" cy="901542"/>
            </a:xfrm>
            <a:custGeom>
              <a:avLst/>
              <a:pathLst>
                <a:path w="3240471" h="901542">
                  <a:moveTo>
                    <a:pt x="0" y="569395"/>
                  </a:moveTo>
                  <a:lnTo>
                    <a:pt x="270039" y="142348"/>
                  </a:lnTo>
                  <a:lnTo>
                    <a:pt x="540078" y="0"/>
                  </a:lnTo>
                  <a:lnTo>
                    <a:pt x="810117" y="142348"/>
                  </a:lnTo>
                  <a:lnTo>
                    <a:pt x="1080157" y="237248"/>
                  </a:lnTo>
                  <a:lnTo>
                    <a:pt x="1350196" y="142348"/>
                  </a:lnTo>
                  <a:lnTo>
                    <a:pt x="1620235" y="284697"/>
                  </a:lnTo>
                  <a:lnTo>
                    <a:pt x="1890275" y="521945"/>
                  </a:lnTo>
                  <a:lnTo>
                    <a:pt x="2160314" y="854093"/>
                  </a:lnTo>
                  <a:lnTo>
                    <a:pt x="2430353" y="901542"/>
                  </a:lnTo>
                  <a:lnTo>
                    <a:pt x="2700393" y="759193"/>
                  </a:lnTo>
                  <a:lnTo>
                    <a:pt x="2970432" y="569395"/>
                  </a:lnTo>
                  <a:lnTo>
                    <a:pt x="3240471" y="569395"/>
                  </a:lnTo>
                </a:path>
              </a:pathLst>
            </a:custGeom>
            <a:ln w="27101" cap="flat">
              <a:solidFill>
                <a:srgbClr val="836FFF">
                  <a:alpha val="100000"/>
                </a:srgbClr>
              </a:solidFill>
              <a:prstDash val="solid"/>
              <a:round/>
            </a:ln>
          </p:spPr>
          <p:txBody>
            <a:bodyPr/>
            <a:lstStyle/>
            <a:p/>
          </p:txBody>
        </p:sp>
        <p:sp>
          <p:nvSpPr>
            <p:cNvPr id="47" name="pl47"/>
            <p:cNvSpPr/>
            <p:nvPr/>
          </p:nvSpPr>
          <p:spPr>
            <a:xfrm>
              <a:off x="7634339" y="1120406"/>
              <a:ext cx="748606" cy="186"/>
            </a:xfrm>
            <a:custGeom>
              <a:avLst/>
              <a:pathLst>
                <a:path w="748606" h="186">
                  <a:moveTo>
                    <a:pt x="748606" y="0"/>
                  </a:moveTo>
                  <a:lnTo>
                    <a:pt x="0" y="186"/>
                  </a:lnTo>
                </a:path>
              </a:pathLst>
            </a:custGeom>
          </p:spPr>
          <p:txBody>
            <a:bodyPr/>
            <a:lstStyle/>
            <a:p/>
          </p:txBody>
        </p:sp>
        <p:sp>
          <p:nvSpPr>
            <p:cNvPr id="48" name="pl48"/>
            <p:cNvSpPr/>
            <p:nvPr/>
          </p:nvSpPr>
          <p:spPr>
            <a:xfrm>
              <a:off x="7625740" y="1553420"/>
              <a:ext cx="732962" cy="743735"/>
            </a:xfrm>
            <a:custGeom>
              <a:avLst/>
              <a:pathLst>
                <a:path w="732962" h="743735">
                  <a:moveTo>
                    <a:pt x="732962" y="0"/>
                  </a:moveTo>
                  <a:lnTo>
                    <a:pt x="0" y="743735"/>
                  </a:lnTo>
                </a:path>
              </a:pathLst>
            </a:custGeom>
          </p:spPr>
          <p:txBody>
            <a:bodyPr/>
            <a:lstStyle/>
            <a:p/>
          </p:txBody>
        </p:sp>
        <p:sp>
          <p:nvSpPr>
            <p:cNvPr id="49" name="pl49"/>
            <p:cNvSpPr/>
            <p:nvPr/>
          </p:nvSpPr>
          <p:spPr>
            <a:xfrm>
              <a:off x="7631787" y="2076913"/>
              <a:ext cx="727074" cy="271552"/>
            </a:xfrm>
            <a:custGeom>
              <a:avLst/>
              <a:pathLst>
                <a:path w="727074" h="271552">
                  <a:moveTo>
                    <a:pt x="727074" y="0"/>
                  </a:moveTo>
                  <a:lnTo>
                    <a:pt x="0" y="271552"/>
                  </a:lnTo>
                </a:path>
              </a:pathLst>
            </a:custGeom>
          </p:spPr>
          <p:txBody>
            <a:bodyPr/>
            <a:lstStyle/>
            <a:p/>
          </p:txBody>
        </p:sp>
        <p:sp>
          <p:nvSpPr>
            <p:cNvPr id="50" name="pl50"/>
            <p:cNvSpPr/>
            <p:nvPr/>
          </p:nvSpPr>
          <p:spPr>
            <a:xfrm>
              <a:off x="7627481" y="1820003"/>
              <a:ext cx="664950" cy="525369"/>
            </a:xfrm>
            <a:custGeom>
              <a:avLst/>
              <a:pathLst>
                <a:path w="664950" h="525369">
                  <a:moveTo>
                    <a:pt x="664950" y="0"/>
                  </a:moveTo>
                  <a:lnTo>
                    <a:pt x="0" y="525369"/>
                  </a:lnTo>
                </a:path>
              </a:pathLst>
            </a:custGeom>
          </p:spPr>
          <p:txBody>
            <a:bodyPr/>
            <a:lstStyle/>
            <a:p/>
          </p:txBody>
        </p:sp>
        <p:sp>
          <p:nvSpPr>
            <p:cNvPr id="51" name="pl51"/>
            <p:cNvSpPr/>
            <p:nvPr/>
          </p:nvSpPr>
          <p:spPr>
            <a:xfrm>
              <a:off x="7630144" y="2456467"/>
              <a:ext cx="752801" cy="392985"/>
            </a:xfrm>
            <a:custGeom>
              <a:avLst/>
              <a:pathLst>
                <a:path w="752801" h="392985">
                  <a:moveTo>
                    <a:pt x="752801" y="392985"/>
                  </a:moveTo>
                  <a:lnTo>
                    <a:pt x="0" y="0"/>
                  </a:lnTo>
                </a:path>
              </a:pathLst>
            </a:custGeom>
          </p:spPr>
          <p:txBody>
            <a:bodyPr/>
            <a:lstStyle/>
            <a:p/>
          </p:txBody>
        </p:sp>
        <p:sp>
          <p:nvSpPr>
            <p:cNvPr id="52" name="pl52"/>
            <p:cNvSpPr/>
            <p:nvPr/>
          </p:nvSpPr>
          <p:spPr>
            <a:xfrm>
              <a:off x="7633492" y="2452623"/>
              <a:ext cx="695091" cy="138146"/>
            </a:xfrm>
            <a:custGeom>
              <a:avLst/>
              <a:pathLst>
                <a:path w="695091" h="138146">
                  <a:moveTo>
                    <a:pt x="695091" y="138146"/>
                  </a:moveTo>
                  <a:lnTo>
                    <a:pt x="0" y="0"/>
                  </a:lnTo>
                </a:path>
              </a:pathLst>
            </a:custGeom>
          </p:spPr>
          <p:txBody>
            <a:bodyPr/>
            <a:lstStyle/>
            <a:p/>
          </p:txBody>
        </p:sp>
        <p:sp>
          <p:nvSpPr>
            <p:cNvPr id="53" name="pl53"/>
            <p:cNvSpPr/>
            <p:nvPr/>
          </p:nvSpPr>
          <p:spPr>
            <a:xfrm>
              <a:off x="7633914" y="2335789"/>
              <a:ext cx="803180" cy="110950"/>
            </a:xfrm>
            <a:custGeom>
              <a:avLst/>
              <a:pathLst>
                <a:path w="803180" h="110950">
                  <a:moveTo>
                    <a:pt x="803180" y="0"/>
                  </a:moveTo>
                  <a:lnTo>
                    <a:pt x="0" y="110950"/>
                  </a:lnTo>
                </a:path>
              </a:pathLst>
            </a:custGeom>
          </p:spPr>
          <p:txBody>
            <a:bodyPr/>
            <a:lstStyle/>
            <a:p/>
          </p:txBody>
        </p:sp>
        <p:sp>
          <p:nvSpPr>
            <p:cNvPr id="54" name="pl54"/>
            <p:cNvSpPr/>
            <p:nvPr/>
          </p:nvSpPr>
          <p:spPr>
            <a:xfrm>
              <a:off x="7627158" y="2505707"/>
              <a:ext cx="731702" cy="605600"/>
            </a:xfrm>
            <a:custGeom>
              <a:avLst/>
              <a:pathLst>
                <a:path w="731702" h="605600">
                  <a:moveTo>
                    <a:pt x="731702" y="605600"/>
                  </a:moveTo>
                  <a:lnTo>
                    <a:pt x="0" y="0"/>
                  </a:lnTo>
                </a:path>
              </a:pathLst>
            </a:custGeom>
          </p:spPr>
          <p:txBody>
            <a:bodyPr/>
            <a:lstStyle/>
            <a:p/>
          </p:txBody>
        </p:sp>
        <p:sp>
          <p:nvSpPr>
            <p:cNvPr id="55" name="pl55"/>
            <p:cNvSpPr/>
            <p:nvPr/>
          </p:nvSpPr>
          <p:spPr>
            <a:xfrm>
              <a:off x="7626509" y="2648351"/>
              <a:ext cx="798516" cy="725346"/>
            </a:xfrm>
            <a:custGeom>
              <a:avLst/>
              <a:pathLst>
                <a:path w="798516" h="725346">
                  <a:moveTo>
                    <a:pt x="798516" y="725346"/>
                  </a:moveTo>
                  <a:lnTo>
                    <a:pt x="0" y="0"/>
                  </a:lnTo>
                </a:path>
              </a:pathLst>
            </a:custGeom>
          </p:spPr>
          <p:txBody>
            <a:bodyPr/>
            <a:lstStyle/>
            <a:p/>
          </p:txBody>
        </p:sp>
        <p:sp>
          <p:nvSpPr>
            <p:cNvPr id="56" name="pl56"/>
            <p:cNvSpPr/>
            <p:nvPr/>
          </p:nvSpPr>
          <p:spPr>
            <a:xfrm>
              <a:off x="7624230" y="2649192"/>
              <a:ext cx="776712" cy="987122"/>
            </a:xfrm>
            <a:custGeom>
              <a:avLst/>
              <a:pathLst>
                <a:path w="776712" h="987122">
                  <a:moveTo>
                    <a:pt x="776712" y="987122"/>
                  </a:moveTo>
                  <a:lnTo>
                    <a:pt x="0" y="0"/>
                  </a:lnTo>
                </a:path>
              </a:pathLst>
            </a:custGeom>
          </p:spPr>
          <p:txBody>
            <a:bodyPr/>
            <a:lstStyle/>
            <a:p/>
          </p:txBody>
        </p:sp>
        <p:sp>
          <p:nvSpPr>
            <p:cNvPr id="57" name="pg57"/>
            <p:cNvSpPr/>
            <p:nvPr/>
          </p:nvSpPr>
          <p:spPr>
            <a:xfrm>
              <a:off x="8314365" y="103588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8" name="tx58"/>
            <p:cNvSpPr/>
            <p:nvPr/>
          </p:nvSpPr>
          <p:spPr>
            <a:xfrm>
              <a:off x="8337225" y="107742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95%</a:t>
              </a:r>
            </a:p>
          </p:txBody>
        </p:sp>
        <p:sp>
          <p:nvSpPr>
            <p:cNvPr id="59" name="pg59"/>
            <p:cNvSpPr/>
            <p:nvPr/>
          </p:nvSpPr>
          <p:spPr>
            <a:xfrm>
              <a:off x="8290122" y="1462183"/>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0" name="tx60"/>
            <p:cNvSpPr/>
            <p:nvPr/>
          </p:nvSpPr>
          <p:spPr>
            <a:xfrm>
              <a:off x="8312982" y="1503721"/>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70%</a:t>
              </a:r>
            </a:p>
          </p:txBody>
        </p:sp>
        <p:sp>
          <p:nvSpPr>
            <p:cNvPr id="61" name="pg61"/>
            <p:cNvSpPr/>
            <p:nvPr/>
          </p:nvSpPr>
          <p:spPr>
            <a:xfrm>
              <a:off x="8290281" y="198639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2" name="tx62"/>
            <p:cNvSpPr/>
            <p:nvPr/>
          </p:nvSpPr>
          <p:spPr>
            <a:xfrm>
              <a:off x="8313141" y="202792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69%</a:t>
              </a:r>
            </a:p>
          </p:txBody>
        </p:sp>
        <p:sp>
          <p:nvSpPr>
            <p:cNvPr id="63" name="pg63"/>
            <p:cNvSpPr/>
            <p:nvPr/>
          </p:nvSpPr>
          <p:spPr>
            <a:xfrm>
              <a:off x="8223851" y="172758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4" name="tx64"/>
            <p:cNvSpPr/>
            <p:nvPr/>
          </p:nvSpPr>
          <p:spPr>
            <a:xfrm>
              <a:off x="8246711" y="176911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69%</a:t>
              </a:r>
            </a:p>
          </p:txBody>
        </p:sp>
        <p:sp>
          <p:nvSpPr>
            <p:cNvPr id="65" name="pg65"/>
            <p:cNvSpPr/>
            <p:nvPr/>
          </p:nvSpPr>
          <p:spPr>
            <a:xfrm>
              <a:off x="8314365" y="277177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6" name="tx66"/>
            <p:cNvSpPr/>
            <p:nvPr/>
          </p:nvSpPr>
          <p:spPr>
            <a:xfrm>
              <a:off x="8337225" y="281330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67%</a:t>
              </a:r>
            </a:p>
          </p:txBody>
        </p:sp>
        <p:sp>
          <p:nvSpPr>
            <p:cNvPr id="67" name="pg67"/>
            <p:cNvSpPr/>
            <p:nvPr/>
          </p:nvSpPr>
          <p:spPr>
            <a:xfrm>
              <a:off x="8260004" y="250964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8" name="tx68"/>
            <p:cNvSpPr/>
            <p:nvPr/>
          </p:nvSpPr>
          <p:spPr>
            <a:xfrm>
              <a:off x="8282864" y="253249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67%</a:t>
              </a:r>
            </a:p>
          </p:txBody>
        </p:sp>
        <p:sp>
          <p:nvSpPr>
            <p:cNvPr id="69" name="pg69"/>
            <p:cNvSpPr/>
            <p:nvPr/>
          </p:nvSpPr>
          <p:spPr>
            <a:xfrm>
              <a:off x="8368515" y="224937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0" name="tx70"/>
            <p:cNvSpPr/>
            <p:nvPr/>
          </p:nvSpPr>
          <p:spPr>
            <a:xfrm>
              <a:off x="8391375" y="229091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67%</a:t>
              </a:r>
            </a:p>
          </p:txBody>
        </p:sp>
        <p:sp>
          <p:nvSpPr>
            <p:cNvPr id="71" name="pg71"/>
            <p:cNvSpPr/>
            <p:nvPr/>
          </p:nvSpPr>
          <p:spPr>
            <a:xfrm>
              <a:off x="8290281" y="303394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2" name="tx72"/>
            <p:cNvSpPr/>
            <p:nvPr/>
          </p:nvSpPr>
          <p:spPr>
            <a:xfrm>
              <a:off x="8313141" y="307548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66%</a:t>
              </a:r>
            </a:p>
          </p:txBody>
        </p:sp>
        <p:sp>
          <p:nvSpPr>
            <p:cNvPr id="73" name="pg73"/>
            <p:cNvSpPr/>
            <p:nvPr/>
          </p:nvSpPr>
          <p:spPr>
            <a:xfrm>
              <a:off x="8356446" y="329561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2"/>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4" name="tx74"/>
            <p:cNvSpPr/>
            <p:nvPr/>
          </p:nvSpPr>
          <p:spPr>
            <a:xfrm>
              <a:off x="8379306" y="333714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63%</a:t>
              </a:r>
            </a:p>
          </p:txBody>
        </p:sp>
        <p:sp>
          <p:nvSpPr>
            <p:cNvPr id="75" name="pg75"/>
            <p:cNvSpPr/>
            <p:nvPr/>
          </p:nvSpPr>
          <p:spPr>
            <a:xfrm>
              <a:off x="8332362" y="3557484"/>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2"/>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6" name="tx76"/>
            <p:cNvSpPr/>
            <p:nvPr/>
          </p:nvSpPr>
          <p:spPr>
            <a:xfrm>
              <a:off x="8355222" y="3599022"/>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63%</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556074" y="401416"/>
              <a:ext cx="27194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Laos,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IPV1 and PCV3 had the lowest coverage of all vaccines (63%), followed by MCV2 (66%).
Coverage of 6 vaccines increased (DTP3, HepB3, Hib3, IPV1, MCV2 and PcV3) and 3 vaccines decreased (MCV1, Polio3 and Rubella) compared to respective coverage in 2019.
Coverage of 7 vaccines decreased (DTP3, HepB3, Hib3, IPV1, MCV2, PcV3 and Polio3), 1 vaccine increased (HPVc), and 2 vaccines were the same (MCV1 and Rubella)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46836" y="887626"/>
              <a:ext cx="1299895" cy="0"/>
            </a:xfrm>
            <a:custGeom>
              <a:avLst/>
              <a:pathLst>
                <a:path w="1299895" h="0">
                  <a:moveTo>
                    <a:pt x="0" y="0"/>
                  </a:moveTo>
                  <a:lnTo>
                    <a:pt x="72216" y="0"/>
                  </a:lnTo>
                  <a:lnTo>
                    <a:pt x="288865" y="0"/>
                  </a:lnTo>
                  <a:lnTo>
                    <a:pt x="1011029" y="0"/>
                  </a:lnTo>
                  <a:lnTo>
                    <a:pt x="1227678" y="0"/>
                  </a:lnTo>
                  <a:lnTo>
                    <a:pt x="1299895" y="0"/>
                  </a:lnTo>
                </a:path>
              </a:pathLst>
            </a:custGeom>
            <a:ln w="116535" cap="flat">
              <a:solidFill>
                <a:srgbClr val="E8E8E8">
                  <a:alpha val="100000"/>
                </a:srgbClr>
              </a:solidFill>
              <a:prstDash val="solid"/>
              <a:round/>
            </a:ln>
          </p:spPr>
          <p:txBody>
            <a:bodyPr/>
            <a:lstStyle/>
            <a:p/>
          </p:txBody>
        </p:sp>
        <p:sp>
          <p:nvSpPr>
            <p:cNvPr id="22" name="pl22"/>
            <p:cNvSpPr/>
            <p:nvPr/>
          </p:nvSpPr>
          <p:spPr>
            <a:xfrm>
              <a:off x="6330187" y="1266641"/>
              <a:ext cx="649947" cy="0"/>
            </a:xfrm>
            <a:custGeom>
              <a:avLst/>
              <a:pathLst>
                <a:path w="649947" h="0">
                  <a:moveTo>
                    <a:pt x="0" y="0"/>
                  </a:moveTo>
                  <a:lnTo>
                    <a:pt x="216649" y="0"/>
                  </a:lnTo>
                  <a:lnTo>
                    <a:pt x="288865" y="0"/>
                  </a:lnTo>
                  <a:lnTo>
                    <a:pt x="433298" y="0"/>
                  </a:lnTo>
                  <a:lnTo>
                    <a:pt x="649947" y="0"/>
                  </a:lnTo>
                  <a:lnTo>
                    <a:pt x="649947" y="0"/>
                  </a:lnTo>
                </a:path>
              </a:pathLst>
            </a:custGeom>
            <a:ln w="116535" cap="flat">
              <a:solidFill>
                <a:srgbClr val="E8E8E8">
                  <a:alpha val="100000"/>
                </a:srgbClr>
              </a:solidFill>
              <a:prstDash val="solid"/>
              <a:round/>
            </a:ln>
          </p:spPr>
          <p:txBody>
            <a:bodyPr/>
            <a:lstStyle/>
            <a:p/>
          </p:txBody>
        </p:sp>
        <p:sp>
          <p:nvSpPr>
            <p:cNvPr id="23" name="pl23"/>
            <p:cNvSpPr/>
            <p:nvPr/>
          </p:nvSpPr>
          <p:spPr>
            <a:xfrm>
              <a:off x="5896889" y="1645655"/>
              <a:ext cx="938813" cy="0"/>
            </a:xfrm>
            <a:custGeom>
              <a:avLst/>
              <a:pathLst>
                <a:path w="938813" h="0">
                  <a:moveTo>
                    <a:pt x="0" y="0"/>
                  </a:moveTo>
                  <a:lnTo>
                    <a:pt x="288865" y="0"/>
                  </a:lnTo>
                  <a:lnTo>
                    <a:pt x="361082" y="0"/>
                  </a:lnTo>
                  <a:lnTo>
                    <a:pt x="433298" y="0"/>
                  </a:lnTo>
                  <a:lnTo>
                    <a:pt x="649947" y="0"/>
                  </a:lnTo>
                  <a:lnTo>
                    <a:pt x="938813" y="0"/>
                  </a:lnTo>
                </a:path>
              </a:pathLst>
            </a:custGeom>
            <a:ln w="116535" cap="flat">
              <a:solidFill>
                <a:srgbClr val="E8E8E8">
                  <a:alpha val="100000"/>
                </a:srgbClr>
              </a:solidFill>
              <a:prstDash val="solid"/>
              <a:round/>
            </a:ln>
          </p:spPr>
          <p:txBody>
            <a:bodyPr/>
            <a:lstStyle/>
            <a:p/>
          </p:txBody>
        </p:sp>
        <p:sp>
          <p:nvSpPr>
            <p:cNvPr id="24" name="pl24"/>
            <p:cNvSpPr/>
            <p:nvPr/>
          </p:nvSpPr>
          <p:spPr>
            <a:xfrm>
              <a:off x="5896889" y="2024670"/>
              <a:ext cx="938813" cy="0"/>
            </a:xfrm>
            <a:custGeom>
              <a:avLst/>
              <a:pathLst>
                <a:path w="938813" h="0">
                  <a:moveTo>
                    <a:pt x="0" y="0"/>
                  </a:moveTo>
                  <a:lnTo>
                    <a:pt x="288865" y="0"/>
                  </a:lnTo>
                  <a:lnTo>
                    <a:pt x="361082" y="0"/>
                  </a:lnTo>
                  <a:lnTo>
                    <a:pt x="433298" y="0"/>
                  </a:lnTo>
                  <a:lnTo>
                    <a:pt x="649947" y="0"/>
                  </a:lnTo>
                  <a:lnTo>
                    <a:pt x="938813" y="0"/>
                  </a:lnTo>
                </a:path>
              </a:pathLst>
            </a:custGeom>
            <a:ln w="116535" cap="flat">
              <a:solidFill>
                <a:srgbClr val="E8E8E8">
                  <a:alpha val="100000"/>
                </a:srgbClr>
              </a:solidFill>
              <a:prstDash val="solid"/>
              <a:round/>
            </a:ln>
          </p:spPr>
          <p:txBody>
            <a:bodyPr/>
            <a:lstStyle/>
            <a:p/>
          </p:txBody>
        </p:sp>
        <p:sp>
          <p:nvSpPr>
            <p:cNvPr id="25" name="pl25"/>
            <p:cNvSpPr/>
            <p:nvPr/>
          </p:nvSpPr>
          <p:spPr>
            <a:xfrm>
              <a:off x="4813643" y="2403685"/>
              <a:ext cx="866596" cy="0"/>
            </a:xfrm>
            <a:custGeom>
              <a:avLst/>
              <a:pathLst>
                <a:path w="866596" h="0">
                  <a:moveTo>
                    <a:pt x="0" y="0"/>
                  </a:moveTo>
                  <a:lnTo>
                    <a:pt x="433298" y="0"/>
                  </a:lnTo>
                  <a:lnTo>
                    <a:pt x="505514" y="0"/>
                  </a:lnTo>
                  <a:lnTo>
                    <a:pt x="577731" y="0"/>
                  </a:lnTo>
                  <a:lnTo>
                    <a:pt x="866596" y="0"/>
                  </a:lnTo>
                  <a:lnTo>
                    <a:pt x="866596" y="0"/>
                  </a:lnTo>
                </a:path>
              </a:pathLst>
            </a:custGeom>
            <a:ln w="116535" cap="flat">
              <a:solidFill>
                <a:srgbClr val="E8E8E8">
                  <a:alpha val="100000"/>
                </a:srgbClr>
              </a:solidFill>
              <a:prstDash val="solid"/>
              <a:round/>
            </a:ln>
          </p:spPr>
          <p:txBody>
            <a:bodyPr/>
            <a:lstStyle/>
            <a:p/>
          </p:txBody>
        </p:sp>
        <p:sp>
          <p:nvSpPr>
            <p:cNvPr id="26" name="pl26"/>
            <p:cNvSpPr/>
            <p:nvPr/>
          </p:nvSpPr>
          <p:spPr>
            <a:xfrm>
              <a:off x="5896889" y="2782699"/>
              <a:ext cx="938813" cy="0"/>
            </a:xfrm>
            <a:custGeom>
              <a:avLst/>
              <a:pathLst>
                <a:path w="938813" h="0">
                  <a:moveTo>
                    <a:pt x="0" y="0"/>
                  </a:moveTo>
                  <a:lnTo>
                    <a:pt x="288865" y="0"/>
                  </a:lnTo>
                  <a:lnTo>
                    <a:pt x="361082" y="0"/>
                  </a:lnTo>
                  <a:lnTo>
                    <a:pt x="433298" y="0"/>
                  </a:lnTo>
                  <a:lnTo>
                    <a:pt x="649947" y="0"/>
                  </a:lnTo>
                  <a:lnTo>
                    <a:pt x="938813" y="0"/>
                  </a:lnTo>
                </a:path>
              </a:pathLst>
            </a:custGeom>
            <a:ln w="116535" cap="flat">
              <a:solidFill>
                <a:srgbClr val="E8E8E8">
                  <a:alpha val="100000"/>
                </a:srgbClr>
              </a:solidFill>
              <a:prstDash val="solid"/>
              <a:round/>
            </a:ln>
          </p:spPr>
          <p:txBody>
            <a:bodyPr/>
            <a:lstStyle/>
            <a:p/>
          </p:txBody>
        </p:sp>
        <p:sp>
          <p:nvSpPr>
            <p:cNvPr id="27" name="pl27"/>
            <p:cNvSpPr/>
            <p:nvPr/>
          </p:nvSpPr>
          <p:spPr>
            <a:xfrm>
              <a:off x="5680239" y="3161714"/>
              <a:ext cx="794380" cy="0"/>
            </a:xfrm>
            <a:custGeom>
              <a:avLst/>
              <a:pathLst>
                <a:path w="794380" h="0">
                  <a:moveTo>
                    <a:pt x="0" y="0"/>
                  </a:moveTo>
                  <a:lnTo>
                    <a:pt x="144432" y="0"/>
                  </a:lnTo>
                  <a:lnTo>
                    <a:pt x="288865" y="0"/>
                  </a:lnTo>
                  <a:lnTo>
                    <a:pt x="361082" y="0"/>
                  </a:lnTo>
                  <a:lnTo>
                    <a:pt x="433298" y="0"/>
                  </a:lnTo>
                  <a:lnTo>
                    <a:pt x="794380" y="0"/>
                  </a:lnTo>
                </a:path>
              </a:pathLst>
            </a:custGeom>
            <a:ln w="116535" cap="flat">
              <a:solidFill>
                <a:srgbClr val="E8E8E8">
                  <a:alpha val="100000"/>
                </a:srgbClr>
              </a:solidFill>
              <a:prstDash val="solid"/>
              <a:round/>
            </a:ln>
          </p:spPr>
          <p:txBody>
            <a:bodyPr/>
            <a:lstStyle/>
            <a:p/>
          </p:txBody>
        </p:sp>
        <p:sp>
          <p:nvSpPr>
            <p:cNvPr id="28" name="pl28"/>
            <p:cNvSpPr/>
            <p:nvPr/>
          </p:nvSpPr>
          <p:spPr>
            <a:xfrm>
              <a:off x="5969105" y="3540728"/>
              <a:ext cx="577731" cy="0"/>
            </a:xfrm>
            <a:custGeom>
              <a:avLst/>
              <a:pathLst>
                <a:path w="577731" h="0">
                  <a:moveTo>
                    <a:pt x="0" y="0"/>
                  </a:moveTo>
                  <a:lnTo>
                    <a:pt x="72216" y="0"/>
                  </a:lnTo>
                  <a:lnTo>
                    <a:pt x="216649" y="0"/>
                  </a:lnTo>
                  <a:lnTo>
                    <a:pt x="505514" y="0"/>
                  </a:lnTo>
                  <a:lnTo>
                    <a:pt x="505514" y="0"/>
                  </a:lnTo>
                  <a:lnTo>
                    <a:pt x="577731" y="0"/>
                  </a:lnTo>
                </a:path>
              </a:pathLst>
            </a:custGeom>
            <a:ln w="116535" cap="flat">
              <a:solidFill>
                <a:srgbClr val="E8E8E8">
                  <a:alpha val="100000"/>
                </a:srgbClr>
              </a:solidFill>
              <a:prstDash val="solid"/>
              <a:round/>
            </a:ln>
          </p:spPr>
          <p:txBody>
            <a:bodyPr/>
            <a:lstStyle/>
            <a:p/>
          </p:txBody>
        </p:sp>
        <p:sp>
          <p:nvSpPr>
            <p:cNvPr id="29" name="pl29"/>
            <p:cNvSpPr/>
            <p:nvPr/>
          </p:nvSpPr>
          <p:spPr>
            <a:xfrm>
              <a:off x="5102508" y="3919743"/>
              <a:ext cx="1372111" cy="0"/>
            </a:xfrm>
            <a:custGeom>
              <a:avLst/>
              <a:pathLst>
                <a:path w="1372111" h="0">
                  <a:moveTo>
                    <a:pt x="0" y="0"/>
                  </a:moveTo>
                  <a:lnTo>
                    <a:pt x="144432" y="0"/>
                  </a:lnTo>
                  <a:lnTo>
                    <a:pt x="144432" y="0"/>
                  </a:lnTo>
                  <a:lnTo>
                    <a:pt x="505514" y="0"/>
                  </a:lnTo>
                  <a:lnTo>
                    <a:pt x="1155462" y="0"/>
                  </a:lnTo>
                  <a:lnTo>
                    <a:pt x="1372111" y="0"/>
                  </a:lnTo>
                </a:path>
              </a:pathLst>
            </a:custGeom>
            <a:ln w="116535" cap="flat">
              <a:solidFill>
                <a:srgbClr val="E8E8E8">
                  <a:alpha val="100000"/>
                </a:srgbClr>
              </a:solidFill>
              <a:prstDash val="solid"/>
              <a:round/>
            </a:ln>
          </p:spPr>
          <p:txBody>
            <a:bodyPr/>
            <a:lstStyle/>
            <a:p/>
          </p:txBody>
        </p:sp>
        <p:sp>
          <p:nvSpPr>
            <p:cNvPr id="30" name="pl30"/>
            <p:cNvSpPr/>
            <p:nvPr/>
          </p:nvSpPr>
          <p:spPr>
            <a:xfrm>
              <a:off x="5680239" y="4298757"/>
              <a:ext cx="649947" cy="0"/>
            </a:xfrm>
            <a:custGeom>
              <a:avLst/>
              <a:pathLst>
                <a:path w="649947" h="0">
                  <a:moveTo>
                    <a:pt x="0" y="0"/>
                  </a:moveTo>
                  <a:lnTo>
                    <a:pt x="144432" y="0"/>
                  </a:lnTo>
                  <a:lnTo>
                    <a:pt x="288865" y="0"/>
                  </a:lnTo>
                  <a:lnTo>
                    <a:pt x="361082" y="0"/>
                  </a:lnTo>
                  <a:lnTo>
                    <a:pt x="433298" y="0"/>
                  </a:lnTo>
                  <a:lnTo>
                    <a:pt x="649947" y="0"/>
                  </a:lnTo>
                </a:path>
              </a:pathLst>
            </a:custGeom>
            <a:ln w="116535" cap="flat">
              <a:solidFill>
                <a:srgbClr val="E8E8E8">
                  <a:alpha val="100000"/>
                </a:srgbClr>
              </a:solidFill>
              <a:prstDash val="solid"/>
              <a:round/>
            </a:ln>
          </p:spPr>
          <p:txBody>
            <a:bodyPr/>
            <a:lstStyle/>
            <a:p/>
          </p:txBody>
        </p:sp>
        <p:sp>
          <p:nvSpPr>
            <p:cNvPr id="31" name="pl31"/>
            <p:cNvSpPr/>
            <p:nvPr/>
          </p:nvSpPr>
          <p:spPr>
            <a:xfrm>
              <a:off x="5969105" y="4677772"/>
              <a:ext cx="1011029" cy="0"/>
            </a:xfrm>
            <a:custGeom>
              <a:avLst/>
              <a:pathLst>
                <a:path w="1011029" h="0">
                  <a:moveTo>
                    <a:pt x="0" y="0"/>
                  </a:moveTo>
                  <a:lnTo>
                    <a:pt x="361082" y="0"/>
                  </a:lnTo>
                  <a:lnTo>
                    <a:pt x="433298" y="0"/>
                  </a:lnTo>
                  <a:lnTo>
                    <a:pt x="577731" y="0"/>
                  </a:lnTo>
                  <a:lnTo>
                    <a:pt x="794380" y="0"/>
                  </a:lnTo>
                  <a:lnTo>
                    <a:pt x="1011029" y="0"/>
                  </a:lnTo>
                </a:path>
              </a:pathLst>
            </a:custGeom>
            <a:ln w="116535" cap="flat">
              <a:solidFill>
                <a:srgbClr val="E8E8E8">
                  <a:alpha val="100000"/>
                </a:srgbClr>
              </a:solidFill>
              <a:prstDash val="solid"/>
              <a:round/>
            </a:ln>
          </p:spPr>
          <p:txBody>
            <a:bodyPr/>
            <a:lstStyle/>
            <a:p/>
          </p:txBody>
        </p:sp>
        <p:sp>
          <p:nvSpPr>
            <p:cNvPr id="32" name="pl32"/>
            <p:cNvSpPr/>
            <p:nvPr/>
          </p:nvSpPr>
          <p:spPr>
            <a:xfrm>
              <a:off x="5969105" y="5056787"/>
              <a:ext cx="577731" cy="0"/>
            </a:xfrm>
            <a:custGeom>
              <a:avLst/>
              <a:pathLst>
                <a:path w="577731" h="0">
                  <a:moveTo>
                    <a:pt x="0" y="0"/>
                  </a:moveTo>
                  <a:lnTo>
                    <a:pt x="72216" y="0"/>
                  </a:lnTo>
                  <a:lnTo>
                    <a:pt x="216649" y="0"/>
                  </a:lnTo>
                  <a:lnTo>
                    <a:pt x="505514" y="0"/>
                  </a:lnTo>
                  <a:lnTo>
                    <a:pt x="505514" y="0"/>
                  </a:lnTo>
                  <a:lnTo>
                    <a:pt x="577731" y="0"/>
                  </a:lnTo>
                </a:path>
              </a:pathLst>
            </a:custGeom>
            <a:ln w="116535" cap="flat">
              <a:solidFill>
                <a:srgbClr val="E8E8E8">
                  <a:alpha val="100000"/>
                </a:srgbClr>
              </a:solidFill>
              <a:prstDash val="solid"/>
              <a:round/>
            </a:ln>
          </p:spPr>
          <p:txBody>
            <a:bodyPr/>
            <a:lstStyle/>
            <a:p/>
          </p:txBody>
        </p:sp>
        <p:sp>
          <p:nvSpPr>
            <p:cNvPr id="33" name="pt33"/>
            <p:cNvSpPr/>
            <p:nvPr/>
          </p:nvSpPr>
          <p:spPr>
            <a:xfrm>
              <a:off x="654233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61455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83120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55336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77001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84223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54233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32568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61455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75898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97563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97563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25347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89238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18125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54233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83120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32568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25347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89238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18125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54233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83120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32568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38687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480914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24244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31465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67573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67573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25347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89238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18125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54233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83120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32568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6460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67573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82017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109038"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47012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03682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54233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03682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96460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18125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47012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47012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09800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24244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24244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60352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47012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25347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6460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67573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82017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10903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32568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03682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75898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39790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32568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6460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97563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54233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54233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03682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6460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18125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47012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47012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484069"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711747"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783964"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6484069"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6917367"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6917367"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6195203"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6772934"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6267419"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6195203"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6772934"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6267419"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5328606"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5617472"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5617472"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6195203"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772934"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6267419"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5906337"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411852"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5978554"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6484069"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411852"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411852"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5039740"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411852"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6195203"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5906337"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267419"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5978554"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6700718"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917367"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6484069"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6484069"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411852"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6411852"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7838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2" name="tx142"/>
            <p:cNvSpPr/>
            <p:nvPr/>
          </p:nvSpPr>
          <p:spPr>
            <a:xfrm>
              <a:off x="609033" y="4598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3" name="tx143"/>
            <p:cNvSpPr/>
            <p:nvPr/>
          </p:nvSpPr>
          <p:spPr>
            <a:xfrm>
              <a:off x="673364" y="421971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44" name="tx144"/>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7" name="tx147"/>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8" name="tx148"/>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29914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Laos,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(70%) and 2023 (76%). DTP1 coverage remained the same in 2024 (76%) compared to 2023, and was higher than in 2019. In 2019-2024, DTP1 coverage was at it's lowest level in 2020 (67%).
In 2023, 2 vaccines had lower coverage than in 2019.
In 2024, 3 vaccines had lower coverage than in 2019.
In 2024, 7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39543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5562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59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43617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95438" y="1620574"/>
              <a:ext cx="5040733" cy="2261645"/>
            </a:xfrm>
            <a:custGeom>
              <a:avLst/>
              <a:pathLst>
                <a:path w="5040733" h="2261645">
                  <a:moveTo>
                    <a:pt x="0" y="616812"/>
                  </a:moveTo>
                  <a:lnTo>
                    <a:pt x="1260183" y="2261645"/>
                  </a:lnTo>
                  <a:lnTo>
                    <a:pt x="2520366" y="1404961"/>
                  </a:lnTo>
                  <a:lnTo>
                    <a:pt x="3780550" y="1233624"/>
                  </a:lnTo>
                  <a:lnTo>
                    <a:pt x="5040733" y="0"/>
                  </a:lnTo>
                </a:path>
              </a:pathLst>
            </a:custGeom>
            <a:ln w="29811" cap="flat">
              <a:solidFill>
                <a:srgbClr val="FF0000">
                  <a:alpha val="100000"/>
                </a:srgbClr>
              </a:solidFill>
              <a:prstDash val="solid"/>
              <a:round/>
            </a:ln>
          </p:spPr>
          <p:txBody>
            <a:bodyPr/>
            <a:lstStyle/>
            <a:p/>
          </p:txBody>
        </p:sp>
        <p:sp>
          <p:nvSpPr>
            <p:cNvPr id="23" name="pl23"/>
            <p:cNvSpPr/>
            <p:nvPr/>
          </p:nvSpPr>
          <p:spPr>
            <a:xfrm>
              <a:off x="3655622" y="1620574"/>
              <a:ext cx="3780550" cy="2501517"/>
            </a:xfrm>
            <a:custGeom>
              <a:avLst/>
              <a:pathLst>
                <a:path w="3780550" h="2501517">
                  <a:moveTo>
                    <a:pt x="0" y="1404961"/>
                  </a:moveTo>
                  <a:lnTo>
                    <a:pt x="1260183" y="2501517"/>
                  </a:lnTo>
                  <a:lnTo>
                    <a:pt x="2520366" y="2090308"/>
                  </a:lnTo>
                  <a:lnTo>
                    <a:pt x="3780550" y="0"/>
                  </a:lnTo>
                </a:path>
              </a:pathLst>
            </a:custGeom>
            <a:ln w="29811" cap="flat">
              <a:solidFill>
                <a:srgbClr val="0058AB">
                  <a:alpha val="100000"/>
                </a:srgbClr>
              </a:solidFill>
              <a:prstDash val="solid"/>
              <a:round/>
            </a:ln>
          </p:spPr>
          <p:txBody>
            <a:bodyPr/>
            <a:lstStyle/>
            <a:p/>
          </p:txBody>
        </p:sp>
        <p:sp>
          <p:nvSpPr>
            <p:cNvPr id="24" name="pt24"/>
            <p:cNvSpPr/>
            <p:nvPr/>
          </p:nvSpPr>
          <p:spPr>
            <a:xfrm>
              <a:off x="2370612"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3630796" y="385739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4890979" y="30007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6151163" y="28293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7411346" y="15957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3630796" y="30007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pt30"/>
            <p:cNvSpPr/>
            <p:nvPr/>
          </p:nvSpPr>
          <p:spPr>
            <a:xfrm>
              <a:off x="4890979" y="40972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1" name="pt31"/>
            <p:cNvSpPr/>
            <p:nvPr/>
          </p:nvSpPr>
          <p:spPr>
            <a:xfrm>
              <a:off x="6151163" y="36860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7411346" y="15957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tx33"/>
            <p:cNvSpPr/>
            <p:nvPr/>
          </p:nvSpPr>
          <p:spPr>
            <a:xfrm>
              <a:off x="3655622" y="3095455"/>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34" name="tx34"/>
            <p:cNvSpPr/>
            <p:nvPr/>
          </p:nvSpPr>
          <p:spPr>
            <a:xfrm>
              <a:off x="4915805" y="41929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22</a:t>
              </a:r>
            </a:p>
          </p:txBody>
        </p:sp>
        <p:sp>
          <p:nvSpPr>
            <p:cNvPr id="35" name="tx35"/>
            <p:cNvSpPr/>
            <p:nvPr/>
          </p:nvSpPr>
          <p:spPr>
            <a:xfrm>
              <a:off x="6175989" y="378046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36" name="tx36"/>
            <p:cNvSpPr/>
            <p:nvPr/>
          </p:nvSpPr>
          <p:spPr>
            <a:xfrm>
              <a:off x="7436172" y="169020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95</a:t>
              </a:r>
            </a:p>
          </p:txBody>
        </p:sp>
        <p:sp>
          <p:nvSpPr>
            <p:cNvPr id="37" name="tx37"/>
            <p:cNvSpPr/>
            <p:nvPr/>
          </p:nvSpPr>
          <p:spPr>
            <a:xfrm>
              <a:off x="2395438"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38" name="tx38"/>
            <p:cNvSpPr/>
            <p:nvPr/>
          </p:nvSpPr>
          <p:spPr>
            <a:xfrm>
              <a:off x="3655622" y="37099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29</a:t>
              </a:r>
            </a:p>
          </p:txBody>
        </p:sp>
        <p:sp>
          <p:nvSpPr>
            <p:cNvPr id="39" name="tx39"/>
            <p:cNvSpPr/>
            <p:nvPr/>
          </p:nvSpPr>
          <p:spPr>
            <a:xfrm>
              <a:off x="4915805" y="2853606"/>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54</a:t>
              </a:r>
            </a:p>
          </p:txBody>
        </p:sp>
        <p:sp>
          <p:nvSpPr>
            <p:cNvPr id="40" name="tx40"/>
            <p:cNvSpPr/>
            <p:nvPr/>
          </p:nvSpPr>
          <p:spPr>
            <a:xfrm>
              <a:off x="6175989" y="26819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41" name="tx41"/>
            <p:cNvSpPr/>
            <p:nvPr/>
          </p:nvSpPr>
          <p:spPr>
            <a:xfrm>
              <a:off x="7436172" y="14483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95</a:t>
              </a:r>
            </a:p>
          </p:txBody>
        </p:sp>
        <p:sp>
          <p:nvSpPr>
            <p:cNvPr id="42" name="pl42"/>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43" name="pl43"/>
            <p:cNvSpPr/>
            <p:nvPr/>
          </p:nvSpPr>
          <p:spPr>
            <a:xfrm>
              <a:off x="7436172"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44" name="tx44"/>
            <p:cNvSpPr/>
            <p:nvPr/>
          </p:nvSpPr>
          <p:spPr>
            <a:xfrm>
              <a:off x="7155976"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45" name="tx45"/>
            <p:cNvSpPr/>
            <p:nvPr/>
          </p:nvSpPr>
          <p:spPr>
            <a:xfrm>
              <a:off x="7041404"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46" name="rc46"/>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47" name="tx47"/>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48" name="tx48"/>
            <p:cNvSpPr/>
            <p:nvPr/>
          </p:nvSpPr>
          <p:spPr>
            <a:xfrm rot="-5400000">
              <a:off x="226743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49" name="tx49"/>
            <p:cNvSpPr/>
            <p:nvPr/>
          </p:nvSpPr>
          <p:spPr>
            <a:xfrm rot="-5400000">
              <a:off x="35276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50" name="tx50"/>
            <p:cNvSpPr/>
            <p:nvPr/>
          </p:nvSpPr>
          <p:spPr>
            <a:xfrm rot="-5400000">
              <a:off x="47878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51" name="tx51"/>
            <p:cNvSpPr/>
            <p:nvPr/>
          </p:nvSpPr>
          <p:spPr>
            <a:xfrm rot="-5400000">
              <a:off x="6047959"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52" name="tx52"/>
            <p:cNvSpPr/>
            <p:nvPr/>
          </p:nvSpPr>
          <p:spPr>
            <a:xfrm rot="-5400000">
              <a:off x="730817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3" name="tx53"/>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4" name="tx54"/>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 name="tx55"/>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 name="tx56"/>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7" name="tx57"/>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 name="tx58"/>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 name="tx59"/>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0" name="pl60"/>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61" name="pl61"/>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62" name="tx62"/>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63" name="tx63"/>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64" name="tx64"/>
            <p:cNvSpPr/>
            <p:nvPr/>
          </p:nvSpPr>
          <p:spPr>
            <a:xfrm>
              <a:off x="757200" y="398022"/>
              <a:ext cx="517138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Laos, 2020-2024</a:t>
              </a:r>
            </a:p>
          </p:txBody>
        </p:sp>
        <p:sp>
          <p:nvSpPr>
            <p:cNvPr id="65" name="tx65"/>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66" name="tx66"/>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Laos was 2020.
In 2024, first dose (HPV1) programme coverage among girls was 95% and last dose (HPVc) programme coverage was 95%.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722424"/>
              <a:ext cx="6444618" cy="1521995"/>
            </a:xfrm>
            <a:custGeom>
              <a:avLst/>
              <a:pathLst>
                <a:path w="6444618" h="1521995">
                  <a:moveTo>
                    <a:pt x="0" y="1281680"/>
                  </a:moveTo>
                  <a:lnTo>
                    <a:pt x="268525" y="1241627"/>
                  </a:lnTo>
                  <a:lnTo>
                    <a:pt x="537051" y="1201575"/>
                  </a:lnTo>
                  <a:lnTo>
                    <a:pt x="805577" y="1361785"/>
                  </a:lnTo>
                  <a:lnTo>
                    <a:pt x="1074103" y="1521995"/>
                  </a:lnTo>
                  <a:lnTo>
                    <a:pt x="1342628" y="1361785"/>
                  </a:lnTo>
                  <a:lnTo>
                    <a:pt x="1611154" y="1041365"/>
                  </a:lnTo>
                  <a:lnTo>
                    <a:pt x="1879680" y="1321733"/>
                  </a:lnTo>
                  <a:lnTo>
                    <a:pt x="2148206" y="881155"/>
                  </a:lnTo>
                  <a:lnTo>
                    <a:pt x="2416732" y="640840"/>
                  </a:lnTo>
                  <a:lnTo>
                    <a:pt x="2685257" y="360472"/>
                  </a:lnTo>
                  <a:lnTo>
                    <a:pt x="2953783" y="280367"/>
                  </a:lnTo>
                  <a:lnTo>
                    <a:pt x="3222309" y="240315"/>
                  </a:lnTo>
                  <a:lnTo>
                    <a:pt x="3490835" y="0"/>
                  </a:lnTo>
                  <a:lnTo>
                    <a:pt x="3759360" y="0"/>
                  </a:lnTo>
                  <a:lnTo>
                    <a:pt x="4027886" y="40052"/>
                  </a:lnTo>
                  <a:lnTo>
                    <a:pt x="4296412" y="40052"/>
                  </a:lnTo>
                  <a:lnTo>
                    <a:pt x="4564938" y="200262"/>
                  </a:lnTo>
                  <a:lnTo>
                    <a:pt x="4833464" y="320420"/>
                  </a:lnTo>
                  <a:lnTo>
                    <a:pt x="5101989" y="680892"/>
                  </a:lnTo>
                  <a:lnTo>
                    <a:pt x="5370515" y="881155"/>
                  </a:lnTo>
                  <a:lnTo>
                    <a:pt x="5639041" y="720945"/>
                  </a:lnTo>
                  <a:lnTo>
                    <a:pt x="5907567" y="520682"/>
                  </a:lnTo>
                  <a:lnTo>
                    <a:pt x="6176092" y="360472"/>
                  </a:lnTo>
                  <a:lnTo>
                    <a:pt x="6444618" y="640840"/>
                  </a:lnTo>
                </a:path>
              </a:pathLst>
            </a:custGeom>
            <a:ln w="27101" cap="flat">
              <a:solidFill>
                <a:srgbClr val="F8766D">
                  <a:alpha val="100000"/>
                </a:srgbClr>
              </a:solidFill>
              <a:prstDash val="solid"/>
              <a:round/>
            </a:ln>
          </p:spPr>
          <p:txBody>
            <a:bodyPr/>
            <a:lstStyle/>
            <a:p/>
          </p:txBody>
        </p:sp>
        <p:sp>
          <p:nvSpPr>
            <p:cNvPr id="27" name="pl27"/>
            <p:cNvSpPr/>
            <p:nvPr/>
          </p:nvSpPr>
          <p:spPr>
            <a:xfrm>
              <a:off x="6013217" y="2283159"/>
              <a:ext cx="1879680" cy="2763623"/>
            </a:xfrm>
            <a:custGeom>
              <a:avLst/>
              <a:pathLst>
                <a:path w="1879680" h="2763623">
                  <a:moveTo>
                    <a:pt x="0" y="2763623"/>
                  </a:moveTo>
                  <a:lnTo>
                    <a:pt x="268525" y="240315"/>
                  </a:lnTo>
                  <a:lnTo>
                    <a:pt x="537051" y="760997"/>
                  </a:lnTo>
                  <a:lnTo>
                    <a:pt x="805577" y="680892"/>
                  </a:lnTo>
                  <a:lnTo>
                    <a:pt x="1074103" y="680892"/>
                  </a:lnTo>
                  <a:lnTo>
                    <a:pt x="1342628" y="480630"/>
                  </a:lnTo>
                  <a:lnTo>
                    <a:pt x="1611154" y="0"/>
                  </a:lnTo>
                  <a:lnTo>
                    <a:pt x="1879680" y="120157"/>
                  </a:lnTo>
                </a:path>
              </a:pathLst>
            </a:custGeom>
            <a:ln w="27101" cap="flat">
              <a:solidFill>
                <a:srgbClr val="7CAE00">
                  <a:alpha val="100000"/>
                </a:srgbClr>
              </a:solidFill>
              <a:prstDash val="solid"/>
              <a:round/>
            </a:ln>
          </p:spPr>
          <p:txBody>
            <a:bodyPr/>
            <a:lstStyle/>
            <a:p/>
          </p:txBody>
        </p:sp>
        <p:sp>
          <p:nvSpPr>
            <p:cNvPr id="28" name="pl28"/>
            <p:cNvSpPr/>
            <p:nvPr/>
          </p:nvSpPr>
          <p:spPr>
            <a:xfrm>
              <a:off x="5207639" y="1922687"/>
              <a:ext cx="2685257" cy="801050"/>
            </a:xfrm>
            <a:custGeom>
              <a:avLst/>
              <a:pathLst>
                <a:path w="2685257" h="801050">
                  <a:moveTo>
                    <a:pt x="0" y="400525"/>
                  </a:moveTo>
                  <a:lnTo>
                    <a:pt x="268525" y="280367"/>
                  </a:lnTo>
                  <a:lnTo>
                    <a:pt x="537051" y="0"/>
                  </a:lnTo>
                  <a:lnTo>
                    <a:pt x="805577" y="80105"/>
                  </a:lnTo>
                  <a:lnTo>
                    <a:pt x="1074103" y="160210"/>
                  </a:lnTo>
                  <a:lnTo>
                    <a:pt x="1342628" y="640840"/>
                  </a:lnTo>
                  <a:lnTo>
                    <a:pt x="1611154" y="801050"/>
                  </a:lnTo>
                  <a:lnTo>
                    <a:pt x="1879680" y="720945"/>
                  </a:lnTo>
                  <a:lnTo>
                    <a:pt x="2148206" y="560735"/>
                  </a:lnTo>
                  <a:lnTo>
                    <a:pt x="2416732" y="440577"/>
                  </a:lnTo>
                  <a:lnTo>
                    <a:pt x="2685257" y="600787"/>
                  </a:lnTo>
                </a:path>
              </a:pathLst>
            </a:custGeom>
            <a:ln w="27101" cap="flat">
              <a:solidFill>
                <a:srgbClr val="00BFC4">
                  <a:alpha val="100000"/>
                </a:srgbClr>
              </a:solidFill>
              <a:prstDash val="solid"/>
              <a:round/>
            </a:ln>
          </p:spPr>
          <p:txBody>
            <a:bodyPr/>
            <a:lstStyle/>
            <a:p/>
          </p:txBody>
        </p:sp>
        <p:sp>
          <p:nvSpPr>
            <p:cNvPr id="29" name="pl29"/>
            <p:cNvSpPr/>
            <p:nvPr/>
          </p:nvSpPr>
          <p:spPr>
            <a:xfrm>
              <a:off x="7087320" y="1241794"/>
              <a:ext cx="805577" cy="2923833"/>
            </a:xfrm>
            <a:custGeom>
              <a:avLst/>
              <a:pathLst>
                <a:path w="805577" h="2923833">
                  <a:moveTo>
                    <a:pt x="0" y="1642153"/>
                  </a:moveTo>
                  <a:lnTo>
                    <a:pt x="268525" y="2923833"/>
                  </a:lnTo>
                  <a:lnTo>
                    <a:pt x="537051" y="2443203"/>
                  </a:lnTo>
                  <a:lnTo>
                    <a:pt x="805577"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23248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36494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248509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20341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296572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5974840" y="500840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169263" y="228483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048943" y="284557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11730" y="1241793"/>
              <a:ext cx="249692" cy="0"/>
            </a:xfrm>
            <a:custGeom>
              <a:avLst/>
              <a:pathLst>
                <a:path w="249692" h="0">
                  <a:moveTo>
                    <a:pt x="249692" y="0"/>
                  </a:moveTo>
                  <a:lnTo>
                    <a:pt x="0" y="0"/>
                  </a:lnTo>
                </a:path>
              </a:pathLst>
            </a:custGeom>
          </p:spPr>
          <p:txBody>
            <a:bodyPr/>
            <a:lstStyle/>
            <a:p/>
          </p:txBody>
        </p:sp>
        <p:sp>
          <p:nvSpPr>
            <p:cNvPr id="40" name="pl40"/>
            <p:cNvSpPr/>
            <p:nvPr/>
          </p:nvSpPr>
          <p:spPr>
            <a:xfrm>
              <a:off x="7904645" y="2184022"/>
              <a:ext cx="256778" cy="171400"/>
            </a:xfrm>
            <a:custGeom>
              <a:avLst/>
              <a:pathLst>
                <a:path w="256778" h="171400">
                  <a:moveTo>
                    <a:pt x="256778" y="0"/>
                  </a:moveTo>
                  <a:lnTo>
                    <a:pt x="0" y="171400"/>
                  </a:lnTo>
                </a:path>
              </a:pathLst>
            </a:custGeom>
          </p:spPr>
          <p:txBody>
            <a:bodyPr/>
            <a:lstStyle/>
            <a:p/>
          </p:txBody>
        </p:sp>
        <p:sp>
          <p:nvSpPr>
            <p:cNvPr id="41" name="pl41"/>
            <p:cNvSpPr/>
            <p:nvPr/>
          </p:nvSpPr>
          <p:spPr>
            <a:xfrm>
              <a:off x="7911356" y="2405307"/>
              <a:ext cx="250066" cy="26958"/>
            </a:xfrm>
            <a:custGeom>
              <a:avLst/>
              <a:pathLst>
                <a:path w="250066" h="26958">
                  <a:moveTo>
                    <a:pt x="250066" y="26958"/>
                  </a:moveTo>
                  <a:lnTo>
                    <a:pt x="0" y="0"/>
                  </a:lnTo>
                </a:path>
              </a:pathLst>
            </a:custGeom>
          </p:spPr>
          <p:txBody>
            <a:bodyPr/>
            <a:lstStyle/>
            <a:p/>
          </p:txBody>
        </p:sp>
        <p:sp>
          <p:nvSpPr>
            <p:cNvPr id="42" name="pl42"/>
            <p:cNvSpPr/>
            <p:nvPr/>
          </p:nvSpPr>
          <p:spPr>
            <a:xfrm>
              <a:off x="7905575" y="2530893"/>
              <a:ext cx="255847" cy="149713"/>
            </a:xfrm>
            <a:custGeom>
              <a:avLst/>
              <a:pathLst>
                <a:path w="255847" h="149713">
                  <a:moveTo>
                    <a:pt x="255847" y="149713"/>
                  </a:moveTo>
                  <a:lnTo>
                    <a:pt x="0" y="0"/>
                  </a:lnTo>
                </a:path>
              </a:pathLst>
            </a:custGeom>
          </p:spPr>
          <p:txBody>
            <a:bodyPr/>
            <a:lstStyle/>
            <a:p/>
          </p:txBody>
        </p:sp>
        <p:sp>
          <p:nvSpPr>
            <p:cNvPr id="43" name="pg43"/>
            <p:cNvSpPr/>
            <p:nvPr/>
          </p:nvSpPr>
          <p:spPr>
            <a:xfrm>
              <a:off x="8092843" y="115080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4" name="tx44"/>
            <p:cNvSpPr/>
            <p:nvPr/>
          </p:nvSpPr>
          <p:spPr>
            <a:xfrm>
              <a:off x="8115703" y="119164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95%</a:t>
              </a:r>
            </a:p>
          </p:txBody>
        </p:sp>
        <p:sp>
          <p:nvSpPr>
            <p:cNvPr id="45" name="pg45"/>
            <p:cNvSpPr/>
            <p:nvPr/>
          </p:nvSpPr>
          <p:spPr>
            <a:xfrm>
              <a:off x="8092843" y="206862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210946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67%</a:t>
              </a:r>
            </a:p>
          </p:txBody>
        </p:sp>
        <p:sp>
          <p:nvSpPr>
            <p:cNvPr id="47" name="pg47"/>
            <p:cNvSpPr/>
            <p:nvPr/>
          </p:nvSpPr>
          <p:spPr>
            <a:xfrm>
              <a:off x="8092843" y="234189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238273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66%</a:t>
              </a:r>
            </a:p>
          </p:txBody>
        </p:sp>
        <p:sp>
          <p:nvSpPr>
            <p:cNvPr id="49" name="pg49"/>
            <p:cNvSpPr/>
            <p:nvPr/>
          </p:nvSpPr>
          <p:spPr>
            <a:xfrm>
              <a:off x="8092843" y="2613959"/>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15703" y="2654800"/>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63%</a:t>
              </a:r>
            </a:p>
          </p:txBody>
        </p:sp>
        <p:sp>
          <p:nvSpPr>
            <p:cNvPr id="51" name="pg51"/>
            <p:cNvSpPr/>
            <p:nvPr/>
          </p:nvSpPr>
          <p:spPr>
            <a:xfrm>
              <a:off x="1152346" y="300888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066" y="30526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51</a:t>
              </a:r>
            </a:p>
          </p:txBody>
        </p:sp>
        <p:sp>
          <p:nvSpPr>
            <p:cNvPr id="53" name="pg53"/>
            <p:cNvSpPr/>
            <p:nvPr/>
          </p:nvSpPr>
          <p:spPr>
            <a:xfrm>
              <a:off x="5788158" y="5018121"/>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5833878" y="506192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0</a:t>
              </a:r>
            </a:p>
          </p:txBody>
        </p:sp>
        <p:sp>
          <p:nvSpPr>
            <p:cNvPr id="55" name="pg55"/>
            <p:cNvSpPr/>
            <p:nvPr/>
          </p:nvSpPr>
          <p:spPr>
            <a:xfrm>
              <a:off x="5272377" y="213595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318097" y="21797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68</a:t>
              </a:r>
            </a:p>
          </p:txBody>
        </p:sp>
        <p:sp>
          <p:nvSpPr>
            <p:cNvPr id="57" name="pg57"/>
            <p:cNvSpPr/>
            <p:nvPr/>
          </p:nvSpPr>
          <p:spPr>
            <a:xfrm>
              <a:off x="7150802" y="269712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7196522" y="2741302"/>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54</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243027" y="580629"/>
              <a:ext cx="339217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Laos,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Laos has all 4 of the  SDG vaccines.
In 2024, Laos had achieved at least 90% coverage of 1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76% between 2023 and 2024.
• DTP3 coverage declined 7 percentage points from 74% in 2023 to 67% in 2024.
• There were there were approximately the same number of zero-dose children in 2024. This leaves 38,000 children without vaccination, vulnerable to vaccine-preventable diseases and a further 14,000 with incomplete protection.
• Laos accounted for 2.1% of zero-dose children in East Asia and the Pacific (EAPR) and 0.3% of zero-dose children globally.
• MCV1 coverage remained constant at 69% between 2023 and 2024. There were 49,000 children who missed out on the first measles vaccination.
• MCV2 coverage declined 3 percentage points from 69% in 2023 to 66% in 2024.
• Last dose coverage of HPV vaccination (HPVc) among girls increased from 34% to 95%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Japanese Encephalitis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Laos,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Laos.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DAPMHHIV-502652578-1605289</_dlc_DocId>
    <_dlc_DocIdUrl xmlns="9e17fbd9-fb4c-4d20-9ec4-18aa77a91b0d">
      <Url>https://unicef.sharepoint.com/teams/DAPM-Health-HIV/_layouts/15/DocIdRedir.aspx?ID=DAPMHHIV-502652578-1605289</Url>
      <Description>DAPMHHIV-502652578-1605289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2025-07-14T15:59:31Z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e2308180-8cf2-4540-bbd7-558633d442bb</vt:lpwstr>
  </property>
  <property fmtid="{D5CDD505-2E9C-101B-9397-08002B2CF9AE}" pid="4" name="MediaServiceImageTags">
    <vt:lpwstr/>
  </property>
</Properties>
</file>