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5b9fc704c0530eb44e9e98c9b1d97dce1104fa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
            </a:xfrm>
            <a:custGeom>
              <a:avLst/>
              <a:pathLst>
                <a:path w="6444618" h="79805">
                  <a:moveTo>
                    <a:pt x="0" y="39902"/>
                  </a:moveTo>
                  <a:lnTo>
                    <a:pt x="268525" y="0"/>
                  </a:lnTo>
                  <a:lnTo>
                    <a:pt x="537051" y="0"/>
                  </a:lnTo>
                  <a:lnTo>
                    <a:pt x="805577" y="0"/>
                  </a:lnTo>
                  <a:lnTo>
                    <a:pt x="1074103" y="0"/>
                  </a:lnTo>
                  <a:lnTo>
                    <a:pt x="1342628" y="0"/>
                  </a:lnTo>
                  <a:lnTo>
                    <a:pt x="1611154" y="0"/>
                  </a:lnTo>
                  <a:lnTo>
                    <a:pt x="1879680" y="0"/>
                  </a:lnTo>
                  <a:lnTo>
                    <a:pt x="2148206" y="0"/>
                  </a:lnTo>
                  <a:lnTo>
                    <a:pt x="2416732" y="0"/>
                  </a:lnTo>
                  <a:lnTo>
                    <a:pt x="2685257" y="39902"/>
                  </a:lnTo>
                  <a:lnTo>
                    <a:pt x="2953783" y="0"/>
                  </a:lnTo>
                  <a:lnTo>
                    <a:pt x="3222309" y="0"/>
                  </a:lnTo>
                  <a:lnTo>
                    <a:pt x="3490835" y="0"/>
                  </a:lnTo>
                  <a:lnTo>
                    <a:pt x="3759360" y="79805"/>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19221"/>
            </a:xfrm>
            <a:custGeom>
              <a:avLst/>
              <a:pathLst>
                <a:path w="6444618" h="319221">
                  <a:moveTo>
                    <a:pt x="0" y="39902"/>
                  </a:moveTo>
                  <a:lnTo>
                    <a:pt x="268525" y="0"/>
                  </a:lnTo>
                  <a:lnTo>
                    <a:pt x="537051" y="0"/>
                  </a:lnTo>
                  <a:lnTo>
                    <a:pt x="805577" y="0"/>
                  </a:lnTo>
                  <a:lnTo>
                    <a:pt x="1074103" y="39902"/>
                  </a:lnTo>
                  <a:lnTo>
                    <a:pt x="1342628" y="0"/>
                  </a:lnTo>
                  <a:lnTo>
                    <a:pt x="1611154" y="0"/>
                  </a:lnTo>
                  <a:lnTo>
                    <a:pt x="1879680" y="0"/>
                  </a:lnTo>
                  <a:lnTo>
                    <a:pt x="2148206" y="0"/>
                  </a:lnTo>
                  <a:lnTo>
                    <a:pt x="2416732" y="0"/>
                  </a:lnTo>
                  <a:lnTo>
                    <a:pt x="2685257" y="39902"/>
                  </a:lnTo>
                  <a:lnTo>
                    <a:pt x="2953783" y="0"/>
                  </a:lnTo>
                  <a:lnTo>
                    <a:pt x="3222309" y="39902"/>
                  </a:lnTo>
                  <a:lnTo>
                    <a:pt x="3490835" y="0"/>
                  </a:lnTo>
                  <a:lnTo>
                    <a:pt x="3759360" y="159610"/>
                  </a:lnTo>
                  <a:lnTo>
                    <a:pt x="4027886" y="0"/>
                  </a:lnTo>
                  <a:lnTo>
                    <a:pt x="4296412" y="0"/>
                  </a:lnTo>
                  <a:lnTo>
                    <a:pt x="4564938" y="0"/>
                  </a:lnTo>
                  <a:lnTo>
                    <a:pt x="4833464" y="319221"/>
                  </a:lnTo>
                  <a:lnTo>
                    <a:pt x="5101989" y="279319"/>
                  </a:lnTo>
                  <a:lnTo>
                    <a:pt x="5370515" y="239416"/>
                  </a:lnTo>
                  <a:lnTo>
                    <a:pt x="5639041" y="199513"/>
                  </a:lnTo>
                  <a:lnTo>
                    <a:pt x="5907567" y="119708"/>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39416"/>
            </a:xfrm>
            <a:custGeom>
              <a:avLst/>
              <a:pathLst>
                <a:path w="6444618" h="239416">
                  <a:moveTo>
                    <a:pt x="0" y="0"/>
                  </a:moveTo>
                  <a:lnTo>
                    <a:pt x="268525" y="0"/>
                  </a:lnTo>
                  <a:lnTo>
                    <a:pt x="537051" y="79805"/>
                  </a:lnTo>
                  <a:lnTo>
                    <a:pt x="805577" y="79805"/>
                  </a:lnTo>
                  <a:lnTo>
                    <a:pt x="1074103" y="79805"/>
                  </a:lnTo>
                  <a:lnTo>
                    <a:pt x="1342628" y="0"/>
                  </a:lnTo>
                  <a:lnTo>
                    <a:pt x="1611154" y="0"/>
                  </a:lnTo>
                  <a:lnTo>
                    <a:pt x="1879680" y="0"/>
                  </a:lnTo>
                  <a:lnTo>
                    <a:pt x="2148206" y="0"/>
                  </a:lnTo>
                  <a:lnTo>
                    <a:pt x="2416732" y="0"/>
                  </a:lnTo>
                  <a:lnTo>
                    <a:pt x="2685257" y="39902"/>
                  </a:lnTo>
                  <a:lnTo>
                    <a:pt x="2953783" y="0"/>
                  </a:lnTo>
                  <a:lnTo>
                    <a:pt x="3222309" y="0"/>
                  </a:lnTo>
                  <a:lnTo>
                    <a:pt x="3490835" y="0"/>
                  </a:lnTo>
                  <a:lnTo>
                    <a:pt x="3759360" y="199513"/>
                  </a:lnTo>
                  <a:lnTo>
                    <a:pt x="4027886" y="239416"/>
                  </a:lnTo>
                  <a:lnTo>
                    <a:pt x="4296412" y="0"/>
                  </a:lnTo>
                  <a:lnTo>
                    <a:pt x="4564938" y="0"/>
                  </a:lnTo>
                  <a:lnTo>
                    <a:pt x="4833464" y="39902"/>
                  </a:lnTo>
                  <a:lnTo>
                    <a:pt x="5101989" y="79805"/>
                  </a:lnTo>
                  <a:lnTo>
                    <a:pt x="5370515" y="159610"/>
                  </a:lnTo>
                  <a:lnTo>
                    <a:pt x="5639041" y="199513"/>
                  </a:lnTo>
                  <a:lnTo>
                    <a:pt x="5907567" y="0"/>
                  </a:lnTo>
                  <a:lnTo>
                    <a:pt x="6176092" y="0"/>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2790907" y="1318612"/>
              <a:ext cx="5101989" cy="877859"/>
            </a:xfrm>
            <a:custGeom>
              <a:avLst/>
              <a:pathLst>
                <a:path w="5101989" h="877859">
                  <a:moveTo>
                    <a:pt x="0" y="877859"/>
                  </a:moveTo>
                  <a:lnTo>
                    <a:pt x="268525" y="119708"/>
                  </a:lnTo>
                  <a:lnTo>
                    <a:pt x="537051" y="359124"/>
                  </a:lnTo>
                  <a:lnTo>
                    <a:pt x="805577" y="518735"/>
                  </a:lnTo>
                  <a:lnTo>
                    <a:pt x="1074103" y="199513"/>
                  </a:lnTo>
                  <a:lnTo>
                    <a:pt x="1342628" y="0"/>
                  </a:lnTo>
                  <a:lnTo>
                    <a:pt x="1611154" y="0"/>
                  </a:lnTo>
                  <a:lnTo>
                    <a:pt x="1879680" y="0"/>
                  </a:lnTo>
                  <a:lnTo>
                    <a:pt x="2148206" y="0"/>
                  </a:lnTo>
                  <a:lnTo>
                    <a:pt x="2416732" y="518735"/>
                  </a:lnTo>
                  <a:lnTo>
                    <a:pt x="2685257" y="119708"/>
                  </a:lnTo>
                  <a:lnTo>
                    <a:pt x="2953783" y="0"/>
                  </a:lnTo>
                  <a:lnTo>
                    <a:pt x="3222309" y="0"/>
                  </a:lnTo>
                  <a:lnTo>
                    <a:pt x="3490835" y="199513"/>
                  </a:lnTo>
                  <a:lnTo>
                    <a:pt x="3759360" y="199513"/>
                  </a:lnTo>
                  <a:lnTo>
                    <a:pt x="4027886" y="199513"/>
                  </a:lnTo>
                  <a:lnTo>
                    <a:pt x="4296412" y="199513"/>
                  </a:lnTo>
                  <a:lnTo>
                    <a:pt x="4564938" y="199513"/>
                  </a:lnTo>
                  <a:lnTo>
                    <a:pt x="4833464" y="319221"/>
                  </a:lnTo>
                  <a:lnTo>
                    <a:pt x="5101989"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332" y="1263311"/>
              <a:ext cx="251091" cy="51710"/>
            </a:xfrm>
            <a:custGeom>
              <a:avLst/>
              <a:pathLst>
                <a:path w="251091" h="51710">
                  <a:moveTo>
                    <a:pt x="251091" y="0"/>
                  </a:moveTo>
                  <a:lnTo>
                    <a:pt x="0" y="51710"/>
                  </a:lnTo>
                </a:path>
              </a:pathLst>
            </a:custGeom>
          </p:spPr>
          <p:txBody>
            <a:bodyPr/>
            <a:lstStyle/>
            <a:p/>
          </p:txBody>
        </p:sp>
        <p:sp>
          <p:nvSpPr>
            <p:cNvPr id="41" name="pl41"/>
            <p:cNvSpPr/>
            <p:nvPr/>
          </p:nvSpPr>
          <p:spPr>
            <a:xfrm>
              <a:off x="7901177" y="1005665"/>
              <a:ext cx="260245" cy="303297"/>
            </a:xfrm>
            <a:custGeom>
              <a:avLst/>
              <a:pathLst>
                <a:path w="260245" h="303297">
                  <a:moveTo>
                    <a:pt x="260245" y="0"/>
                  </a:moveTo>
                  <a:lnTo>
                    <a:pt x="0" y="303297"/>
                  </a:lnTo>
                </a:path>
              </a:pathLst>
            </a:custGeom>
          </p:spPr>
          <p:txBody>
            <a:bodyPr/>
            <a:lstStyle/>
            <a:p/>
          </p:txBody>
        </p:sp>
        <p:sp>
          <p:nvSpPr>
            <p:cNvPr id="42" name="pl42"/>
            <p:cNvSpPr/>
            <p:nvPr/>
          </p:nvSpPr>
          <p:spPr>
            <a:xfrm>
              <a:off x="7906138" y="1366047"/>
              <a:ext cx="255284" cy="145223"/>
            </a:xfrm>
            <a:custGeom>
              <a:avLst/>
              <a:pathLst>
                <a:path w="255284" h="145223">
                  <a:moveTo>
                    <a:pt x="255284" y="145223"/>
                  </a:moveTo>
                  <a:lnTo>
                    <a:pt x="0" y="0"/>
                  </a:lnTo>
                </a:path>
              </a:pathLst>
            </a:custGeom>
          </p:spPr>
          <p:txBody>
            <a:bodyPr/>
            <a:lstStyle/>
            <a:p/>
          </p:txBody>
        </p:sp>
        <p:sp>
          <p:nvSpPr>
            <p:cNvPr id="43" name="pl43"/>
            <p:cNvSpPr/>
            <p:nvPr/>
          </p:nvSpPr>
          <p:spPr>
            <a:xfrm>
              <a:off x="7902260" y="1527432"/>
              <a:ext cx="259162" cy="257583"/>
            </a:xfrm>
            <a:custGeom>
              <a:avLst/>
              <a:pathLst>
                <a:path w="259162" h="257583">
                  <a:moveTo>
                    <a:pt x="259162" y="257583"/>
                  </a:moveTo>
                  <a:lnTo>
                    <a:pt x="0" y="0"/>
                  </a:lnTo>
                </a:path>
              </a:pathLst>
            </a:custGeom>
          </p:spPr>
          <p:txBody>
            <a:bodyPr/>
            <a:lstStyle/>
            <a:p/>
          </p:txBody>
        </p:sp>
        <p:sp>
          <p:nvSpPr>
            <p:cNvPr id="44" name="pg44"/>
            <p:cNvSpPr/>
            <p:nvPr/>
          </p:nvSpPr>
          <p:spPr>
            <a:xfrm>
              <a:off x="8092843" y="11685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093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89496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93580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44238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48323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0" name="pg50"/>
            <p:cNvSpPr/>
            <p:nvPr/>
          </p:nvSpPr>
          <p:spPr>
            <a:xfrm>
              <a:off x="8092843" y="171515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559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822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Kuwait,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1 vaccines increased coverage, 1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21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793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164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853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107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47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2849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74391"/>
              <a:ext cx="249522" cy="299248"/>
            </a:xfrm>
            <a:prstGeom prst="rect">
              <a:avLst/>
            </a:prstGeom>
            <a:solidFill>
              <a:srgbClr val="1CABE2">
                <a:alpha val="100000"/>
              </a:srgbClr>
            </a:solidFill>
          </p:spPr>
          <p:txBody>
            <a:bodyPr/>
            <a:lstStyle/>
            <a:p/>
          </p:txBody>
        </p:sp>
        <p:sp>
          <p:nvSpPr>
            <p:cNvPr id="24" name="rc24"/>
            <p:cNvSpPr/>
            <p:nvPr/>
          </p:nvSpPr>
          <p:spPr>
            <a:xfrm>
              <a:off x="1573521" y="3720736"/>
              <a:ext cx="249522" cy="152903"/>
            </a:xfrm>
            <a:prstGeom prst="rect">
              <a:avLst/>
            </a:prstGeom>
            <a:solidFill>
              <a:srgbClr val="1CABE2">
                <a:alpha val="100000"/>
              </a:srgbClr>
            </a:solidFill>
          </p:spPr>
          <p:txBody>
            <a:bodyPr/>
            <a:lstStyle/>
            <a:p/>
          </p:txBody>
        </p:sp>
        <p:sp>
          <p:nvSpPr>
            <p:cNvPr id="25" name="rc25"/>
            <p:cNvSpPr/>
            <p:nvPr/>
          </p:nvSpPr>
          <p:spPr>
            <a:xfrm>
              <a:off x="1850769" y="3716940"/>
              <a:ext cx="249522" cy="156700"/>
            </a:xfrm>
            <a:prstGeom prst="rect">
              <a:avLst/>
            </a:prstGeom>
            <a:solidFill>
              <a:srgbClr val="1CABE2">
                <a:alpha val="100000"/>
              </a:srgbClr>
            </a:solidFill>
          </p:spPr>
          <p:txBody>
            <a:bodyPr/>
            <a:lstStyle/>
            <a:p/>
          </p:txBody>
        </p:sp>
        <p:sp>
          <p:nvSpPr>
            <p:cNvPr id="26" name="rc26"/>
            <p:cNvSpPr/>
            <p:nvPr/>
          </p:nvSpPr>
          <p:spPr>
            <a:xfrm>
              <a:off x="2128016" y="3712107"/>
              <a:ext cx="249522" cy="161532"/>
            </a:xfrm>
            <a:prstGeom prst="rect">
              <a:avLst/>
            </a:prstGeom>
            <a:solidFill>
              <a:srgbClr val="1CABE2">
                <a:alpha val="100000"/>
              </a:srgbClr>
            </a:solidFill>
          </p:spPr>
          <p:txBody>
            <a:bodyPr/>
            <a:lstStyle/>
            <a:p/>
          </p:txBody>
        </p:sp>
        <p:sp>
          <p:nvSpPr>
            <p:cNvPr id="27" name="rc27"/>
            <p:cNvSpPr/>
            <p:nvPr/>
          </p:nvSpPr>
          <p:spPr>
            <a:xfrm>
              <a:off x="2405264" y="3706585"/>
              <a:ext cx="249522" cy="167054"/>
            </a:xfrm>
            <a:prstGeom prst="rect">
              <a:avLst/>
            </a:prstGeom>
            <a:solidFill>
              <a:srgbClr val="1CABE2">
                <a:alpha val="100000"/>
              </a:srgbClr>
            </a:solidFill>
          </p:spPr>
          <p:txBody>
            <a:bodyPr/>
            <a:lstStyle/>
            <a:p/>
          </p:txBody>
        </p:sp>
        <p:sp>
          <p:nvSpPr>
            <p:cNvPr id="28" name="rc28"/>
            <p:cNvSpPr/>
            <p:nvPr/>
          </p:nvSpPr>
          <p:spPr>
            <a:xfrm>
              <a:off x="2682512" y="3702788"/>
              <a:ext cx="249522" cy="170851"/>
            </a:xfrm>
            <a:prstGeom prst="rect">
              <a:avLst/>
            </a:prstGeom>
            <a:solidFill>
              <a:srgbClr val="1CABE2">
                <a:alpha val="100000"/>
              </a:srgbClr>
            </a:solidFill>
          </p:spPr>
          <p:txBody>
            <a:bodyPr/>
            <a:lstStyle/>
            <a:p/>
          </p:txBody>
        </p:sp>
        <p:sp>
          <p:nvSpPr>
            <p:cNvPr id="29" name="rc29"/>
            <p:cNvSpPr/>
            <p:nvPr/>
          </p:nvSpPr>
          <p:spPr>
            <a:xfrm>
              <a:off x="2959759" y="3699682"/>
              <a:ext cx="249522" cy="173957"/>
            </a:xfrm>
            <a:prstGeom prst="rect">
              <a:avLst/>
            </a:prstGeom>
            <a:solidFill>
              <a:srgbClr val="1CABE2">
                <a:alpha val="100000"/>
              </a:srgbClr>
            </a:solidFill>
          </p:spPr>
          <p:txBody>
            <a:bodyPr/>
            <a:lstStyle/>
            <a:p/>
          </p:txBody>
        </p:sp>
        <p:sp>
          <p:nvSpPr>
            <p:cNvPr id="30" name="rc30"/>
            <p:cNvSpPr/>
            <p:nvPr/>
          </p:nvSpPr>
          <p:spPr>
            <a:xfrm>
              <a:off x="3237007" y="3696575"/>
              <a:ext cx="249522" cy="177064"/>
            </a:xfrm>
            <a:prstGeom prst="rect">
              <a:avLst/>
            </a:prstGeom>
            <a:solidFill>
              <a:srgbClr val="1CABE2">
                <a:alpha val="100000"/>
              </a:srgbClr>
            </a:solidFill>
          </p:spPr>
          <p:txBody>
            <a:bodyPr/>
            <a:lstStyle/>
            <a:p/>
          </p:txBody>
        </p:sp>
        <p:sp>
          <p:nvSpPr>
            <p:cNvPr id="31" name="rc31"/>
            <p:cNvSpPr/>
            <p:nvPr/>
          </p:nvSpPr>
          <p:spPr>
            <a:xfrm>
              <a:off x="3514255" y="3692434"/>
              <a:ext cx="249522" cy="181205"/>
            </a:xfrm>
            <a:prstGeom prst="rect">
              <a:avLst/>
            </a:prstGeom>
            <a:solidFill>
              <a:srgbClr val="1CABE2">
                <a:alpha val="100000"/>
              </a:srgbClr>
            </a:solidFill>
          </p:spPr>
          <p:txBody>
            <a:bodyPr/>
            <a:lstStyle/>
            <a:p/>
          </p:txBody>
        </p:sp>
        <p:sp>
          <p:nvSpPr>
            <p:cNvPr id="32" name="rc32"/>
            <p:cNvSpPr/>
            <p:nvPr/>
          </p:nvSpPr>
          <p:spPr>
            <a:xfrm>
              <a:off x="3791502" y="3687256"/>
              <a:ext cx="249522" cy="186383"/>
            </a:xfrm>
            <a:prstGeom prst="rect">
              <a:avLst/>
            </a:prstGeom>
            <a:solidFill>
              <a:srgbClr val="1CABE2">
                <a:alpha val="100000"/>
              </a:srgbClr>
            </a:solidFill>
          </p:spPr>
          <p:txBody>
            <a:bodyPr/>
            <a:lstStyle/>
            <a:p/>
          </p:txBody>
        </p:sp>
        <p:sp>
          <p:nvSpPr>
            <p:cNvPr id="33" name="rc33"/>
            <p:cNvSpPr/>
            <p:nvPr/>
          </p:nvSpPr>
          <p:spPr>
            <a:xfrm>
              <a:off x="4068750" y="3492934"/>
              <a:ext cx="249522" cy="380705"/>
            </a:xfrm>
            <a:prstGeom prst="rect">
              <a:avLst/>
            </a:prstGeom>
            <a:solidFill>
              <a:srgbClr val="1CABE2">
                <a:alpha val="100000"/>
              </a:srgbClr>
            </a:solidFill>
          </p:spPr>
          <p:txBody>
            <a:bodyPr/>
            <a:lstStyle/>
            <a:p/>
          </p:txBody>
        </p:sp>
        <p:sp>
          <p:nvSpPr>
            <p:cNvPr id="34" name="rc34"/>
            <p:cNvSpPr/>
            <p:nvPr/>
          </p:nvSpPr>
          <p:spPr>
            <a:xfrm>
              <a:off x="4345998" y="3680008"/>
              <a:ext cx="249522" cy="193631"/>
            </a:xfrm>
            <a:prstGeom prst="rect">
              <a:avLst/>
            </a:prstGeom>
            <a:solidFill>
              <a:srgbClr val="1CABE2">
                <a:alpha val="100000"/>
              </a:srgbClr>
            </a:solidFill>
          </p:spPr>
          <p:txBody>
            <a:bodyPr/>
            <a:lstStyle/>
            <a:p/>
          </p:txBody>
        </p:sp>
        <p:sp>
          <p:nvSpPr>
            <p:cNvPr id="35" name="rc35"/>
            <p:cNvSpPr/>
            <p:nvPr/>
          </p:nvSpPr>
          <p:spPr>
            <a:xfrm>
              <a:off x="4623245" y="3670689"/>
              <a:ext cx="249522" cy="202950"/>
            </a:xfrm>
            <a:prstGeom prst="rect">
              <a:avLst/>
            </a:prstGeom>
            <a:solidFill>
              <a:srgbClr val="1CABE2">
                <a:alpha val="100000"/>
              </a:srgbClr>
            </a:solidFill>
          </p:spPr>
          <p:txBody>
            <a:bodyPr/>
            <a:lstStyle/>
            <a:p/>
          </p:txBody>
        </p:sp>
        <p:sp>
          <p:nvSpPr>
            <p:cNvPr id="36" name="rc36"/>
            <p:cNvSpPr/>
            <p:nvPr/>
          </p:nvSpPr>
          <p:spPr>
            <a:xfrm>
              <a:off x="4900493" y="3671379"/>
              <a:ext cx="249522" cy="202260"/>
            </a:xfrm>
            <a:prstGeom prst="rect">
              <a:avLst/>
            </a:prstGeom>
            <a:solidFill>
              <a:srgbClr val="1CABE2">
                <a:alpha val="100000"/>
              </a:srgbClr>
            </a:solidFill>
          </p:spPr>
          <p:txBody>
            <a:bodyPr/>
            <a:lstStyle/>
            <a:p/>
          </p:txBody>
        </p:sp>
        <p:sp>
          <p:nvSpPr>
            <p:cNvPr id="37" name="rc37"/>
            <p:cNvSpPr/>
            <p:nvPr/>
          </p:nvSpPr>
          <p:spPr>
            <a:xfrm>
              <a:off x="5177741" y="3243733"/>
              <a:ext cx="249522" cy="629906"/>
            </a:xfrm>
            <a:prstGeom prst="rect">
              <a:avLst/>
            </a:prstGeom>
            <a:solidFill>
              <a:srgbClr val="1CABE2">
                <a:alpha val="100000"/>
              </a:srgbClr>
            </a:solidFill>
          </p:spPr>
          <p:txBody>
            <a:bodyPr/>
            <a:lstStyle/>
            <a:p/>
          </p:txBody>
        </p:sp>
        <p:sp>
          <p:nvSpPr>
            <p:cNvPr id="38" name="rc38"/>
            <p:cNvSpPr/>
            <p:nvPr/>
          </p:nvSpPr>
          <p:spPr>
            <a:xfrm>
              <a:off x="5454988" y="3671379"/>
              <a:ext cx="249522" cy="202260"/>
            </a:xfrm>
            <a:prstGeom prst="rect">
              <a:avLst/>
            </a:prstGeom>
            <a:solidFill>
              <a:srgbClr val="1CABE2">
                <a:alpha val="100000"/>
              </a:srgbClr>
            </a:solidFill>
          </p:spPr>
          <p:txBody>
            <a:bodyPr/>
            <a:lstStyle/>
            <a:p/>
          </p:txBody>
        </p:sp>
        <p:sp>
          <p:nvSpPr>
            <p:cNvPr id="39" name="rc39"/>
            <p:cNvSpPr/>
            <p:nvPr/>
          </p:nvSpPr>
          <p:spPr>
            <a:xfrm>
              <a:off x="5732236" y="3672415"/>
              <a:ext cx="249522" cy="201224"/>
            </a:xfrm>
            <a:prstGeom prst="rect">
              <a:avLst/>
            </a:prstGeom>
            <a:solidFill>
              <a:srgbClr val="1CABE2">
                <a:alpha val="100000"/>
              </a:srgbClr>
            </a:solidFill>
          </p:spPr>
          <p:txBody>
            <a:bodyPr/>
            <a:lstStyle/>
            <a:p/>
          </p:txBody>
        </p:sp>
        <p:sp>
          <p:nvSpPr>
            <p:cNvPr id="40" name="rc40"/>
            <p:cNvSpPr/>
            <p:nvPr/>
          </p:nvSpPr>
          <p:spPr>
            <a:xfrm>
              <a:off x="6009484" y="3670689"/>
              <a:ext cx="249522" cy="202950"/>
            </a:xfrm>
            <a:prstGeom prst="rect">
              <a:avLst/>
            </a:prstGeom>
            <a:solidFill>
              <a:srgbClr val="1CABE2">
                <a:alpha val="100000"/>
              </a:srgbClr>
            </a:solidFill>
          </p:spPr>
          <p:txBody>
            <a:bodyPr/>
            <a:lstStyle/>
            <a:p/>
          </p:txBody>
        </p:sp>
        <p:sp>
          <p:nvSpPr>
            <p:cNvPr id="41" name="rc41"/>
            <p:cNvSpPr/>
            <p:nvPr/>
          </p:nvSpPr>
          <p:spPr>
            <a:xfrm>
              <a:off x="6286731" y="3683460"/>
              <a:ext cx="249522" cy="190179"/>
            </a:xfrm>
            <a:prstGeom prst="rect">
              <a:avLst/>
            </a:prstGeom>
            <a:solidFill>
              <a:srgbClr val="1CABE2">
                <a:alpha val="100000"/>
              </a:srgbClr>
            </a:solidFill>
          </p:spPr>
          <p:txBody>
            <a:bodyPr/>
            <a:lstStyle/>
            <a:p/>
          </p:txBody>
        </p:sp>
        <p:sp>
          <p:nvSpPr>
            <p:cNvPr id="42" name="rc42"/>
            <p:cNvSpPr/>
            <p:nvPr/>
          </p:nvSpPr>
          <p:spPr>
            <a:xfrm>
              <a:off x="6563979" y="3691398"/>
              <a:ext cx="249522" cy="182241"/>
            </a:xfrm>
            <a:prstGeom prst="rect">
              <a:avLst/>
            </a:prstGeom>
            <a:solidFill>
              <a:srgbClr val="1CABE2">
                <a:alpha val="100000"/>
              </a:srgbClr>
            </a:solidFill>
          </p:spPr>
          <p:txBody>
            <a:bodyPr/>
            <a:lstStyle/>
            <a:p/>
          </p:txBody>
        </p:sp>
        <p:sp>
          <p:nvSpPr>
            <p:cNvPr id="43" name="rc43"/>
            <p:cNvSpPr/>
            <p:nvPr/>
          </p:nvSpPr>
          <p:spPr>
            <a:xfrm>
              <a:off x="6841227" y="3694159"/>
              <a:ext cx="249522" cy="179480"/>
            </a:xfrm>
            <a:prstGeom prst="rect">
              <a:avLst/>
            </a:prstGeom>
            <a:solidFill>
              <a:srgbClr val="1CABE2">
                <a:alpha val="100000"/>
              </a:srgbClr>
            </a:solidFill>
          </p:spPr>
          <p:txBody>
            <a:bodyPr/>
            <a:lstStyle/>
            <a:p/>
          </p:txBody>
        </p:sp>
        <p:sp>
          <p:nvSpPr>
            <p:cNvPr id="44" name="rc44"/>
            <p:cNvSpPr/>
            <p:nvPr/>
          </p:nvSpPr>
          <p:spPr>
            <a:xfrm>
              <a:off x="7118474" y="3722807"/>
              <a:ext cx="249522" cy="150832"/>
            </a:xfrm>
            <a:prstGeom prst="rect">
              <a:avLst/>
            </a:prstGeom>
            <a:solidFill>
              <a:srgbClr val="1CABE2">
                <a:alpha val="100000"/>
              </a:srgbClr>
            </a:solidFill>
          </p:spPr>
          <p:txBody>
            <a:bodyPr/>
            <a:lstStyle/>
            <a:p/>
          </p:txBody>
        </p:sp>
        <p:sp>
          <p:nvSpPr>
            <p:cNvPr id="45" name="rc45"/>
            <p:cNvSpPr/>
            <p:nvPr/>
          </p:nvSpPr>
          <p:spPr>
            <a:xfrm>
              <a:off x="7395722" y="3707966"/>
              <a:ext cx="249522" cy="165674"/>
            </a:xfrm>
            <a:prstGeom prst="rect">
              <a:avLst/>
            </a:prstGeom>
            <a:solidFill>
              <a:srgbClr val="1CABE2">
                <a:alpha val="100000"/>
              </a:srgbClr>
            </a:solidFill>
          </p:spPr>
          <p:txBody>
            <a:bodyPr/>
            <a:lstStyle/>
            <a:p/>
          </p:txBody>
        </p:sp>
        <p:sp>
          <p:nvSpPr>
            <p:cNvPr id="46" name="rc46"/>
            <p:cNvSpPr/>
            <p:nvPr/>
          </p:nvSpPr>
          <p:spPr>
            <a:xfrm>
              <a:off x="7672970" y="3704514"/>
              <a:ext cx="249522" cy="169125"/>
            </a:xfrm>
            <a:prstGeom prst="rect">
              <a:avLst/>
            </a:prstGeom>
            <a:solidFill>
              <a:srgbClr val="1CABE2">
                <a:alpha val="100000"/>
              </a:srgbClr>
            </a:solidFill>
          </p:spPr>
          <p:txBody>
            <a:bodyPr/>
            <a:lstStyle/>
            <a:p/>
          </p:txBody>
        </p:sp>
        <p:sp>
          <p:nvSpPr>
            <p:cNvPr id="47" name="rc47"/>
            <p:cNvSpPr/>
            <p:nvPr/>
          </p:nvSpPr>
          <p:spPr>
            <a:xfrm>
              <a:off x="7950217" y="3708311"/>
              <a:ext cx="249522" cy="165328"/>
            </a:xfrm>
            <a:prstGeom prst="rect">
              <a:avLst/>
            </a:prstGeom>
            <a:solidFill>
              <a:srgbClr val="1CABE2">
                <a:alpha val="100000"/>
              </a:srgbClr>
            </a:solidFill>
          </p:spPr>
          <p:txBody>
            <a:bodyPr/>
            <a:lstStyle/>
            <a:p/>
          </p:txBody>
        </p:sp>
        <p:sp>
          <p:nvSpPr>
            <p:cNvPr id="48" name="rc48"/>
            <p:cNvSpPr/>
            <p:nvPr/>
          </p:nvSpPr>
          <p:spPr>
            <a:xfrm>
              <a:off x="1296273" y="3574391"/>
              <a:ext cx="249522" cy="0"/>
            </a:xfrm>
            <a:prstGeom prst="rect">
              <a:avLst/>
            </a:prstGeom>
            <a:solidFill>
              <a:srgbClr val="B3B3B3">
                <a:alpha val="100000"/>
              </a:srgbClr>
            </a:solidFill>
          </p:spPr>
          <p:txBody>
            <a:bodyPr/>
            <a:lstStyle/>
            <a:p/>
          </p:txBody>
        </p:sp>
        <p:sp>
          <p:nvSpPr>
            <p:cNvPr id="49" name="rc49"/>
            <p:cNvSpPr/>
            <p:nvPr/>
          </p:nvSpPr>
          <p:spPr>
            <a:xfrm>
              <a:off x="1573521" y="3720736"/>
              <a:ext cx="249522" cy="0"/>
            </a:xfrm>
            <a:prstGeom prst="rect">
              <a:avLst/>
            </a:prstGeom>
            <a:solidFill>
              <a:srgbClr val="B3B3B3">
                <a:alpha val="100000"/>
              </a:srgbClr>
            </a:solidFill>
          </p:spPr>
          <p:txBody>
            <a:bodyPr/>
            <a:lstStyle/>
            <a:p/>
          </p:txBody>
        </p:sp>
        <p:sp>
          <p:nvSpPr>
            <p:cNvPr id="50" name="rc50"/>
            <p:cNvSpPr/>
            <p:nvPr/>
          </p:nvSpPr>
          <p:spPr>
            <a:xfrm>
              <a:off x="1850769" y="3716940"/>
              <a:ext cx="249522" cy="0"/>
            </a:xfrm>
            <a:prstGeom prst="rect">
              <a:avLst/>
            </a:prstGeom>
            <a:solidFill>
              <a:srgbClr val="B3B3B3">
                <a:alpha val="100000"/>
              </a:srgbClr>
            </a:solidFill>
          </p:spPr>
          <p:txBody>
            <a:bodyPr/>
            <a:lstStyle/>
            <a:p/>
          </p:txBody>
        </p:sp>
        <p:sp>
          <p:nvSpPr>
            <p:cNvPr id="51" name="rc51"/>
            <p:cNvSpPr/>
            <p:nvPr/>
          </p:nvSpPr>
          <p:spPr>
            <a:xfrm>
              <a:off x="2128016" y="3712107"/>
              <a:ext cx="249522" cy="0"/>
            </a:xfrm>
            <a:prstGeom prst="rect">
              <a:avLst/>
            </a:prstGeom>
            <a:solidFill>
              <a:srgbClr val="B3B3B3">
                <a:alpha val="100000"/>
              </a:srgbClr>
            </a:solidFill>
          </p:spPr>
          <p:txBody>
            <a:bodyPr/>
            <a:lstStyle/>
            <a:p/>
          </p:txBody>
        </p:sp>
        <p:sp>
          <p:nvSpPr>
            <p:cNvPr id="52" name="rc52"/>
            <p:cNvSpPr/>
            <p:nvPr/>
          </p:nvSpPr>
          <p:spPr>
            <a:xfrm>
              <a:off x="2405264" y="3539530"/>
              <a:ext cx="249522" cy="167054"/>
            </a:xfrm>
            <a:prstGeom prst="rect">
              <a:avLst/>
            </a:prstGeom>
            <a:solidFill>
              <a:srgbClr val="B3B3B3">
                <a:alpha val="100000"/>
              </a:srgbClr>
            </a:solidFill>
          </p:spPr>
          <p:txBody>
            <a:bodyPr/>
            <a:lstStyle/>
            <a:p/>
          </p:txBody>
        </p:sp>
        <p:sp>
          <p:nvSpPr>
            <p:cNvPr id="53" name="rc53"/>
            <p:cNvSpPr/>
            <p:nvPr/>
          </p:nvSpPr>
          <p:spPr>
            <a:xfrm>
              <a:off x="2682512" y="3702788"/>
              <a:ext cx="249522" cy="0"/>
            </a:xfrm>
            <a:prstGeom prst="rect">
              <a:avLst/>
            </a:prstGeom>
            <a:solidFill>
              <a:srgbClr val="B3B3B3">
                <a:alpha val="100000"/>
              </a:srgbClr>
            </a:solidFill>
          </p:spPr>
          <p:txBody>
            <a:bodyPr/>
            <a:lstStyle/>
            <a:p/>
          </p:txBody>
        </p:sp>
        <p:sp>
          <p:nvSpPr>
            <p:cNvPr id="54" name="rc54"/>
            <p:cNvSpPr/>
            <p:nvPr/>
          </p:nvSpPr>
          <p:spPr>
            <a:xfrm>
              <a:off x="2959759" y="3699682"/>
              <a:ext cx="249522" cy="0"/>
            </a:xfrm>
            <a:prstGeom prst="rect">
              <a:avLst/>
            </a:prstGeom>
            <a:solidFill>
              <a:srgbClr val="B3B3B3">
                <a:alpha val="100000"/>
              </a:srgbClr>
            </a:solidFill>
          </p:spPr>
          <p:txBody>
            <a:bodyPr/>
            <a:lstStyle/>
            <a:p/>
          </p:txBody>
        </p:sp>
        <p:sp>
          <p:nvSpPr>
            <p:cNvPr id="55" name="rc55"/>
            <p:cNvSpPr/>
            <p:nvPr/>
          </p:nvSpPr>
          <p:spPr>
            <a:xfrm>
              <a:off x="3237007" y="3696575"/>
              <a:ext cx="249522" cy="0"/>
            </a:xfrm>
            <a:prstGeom prst="rect">
              <a:avLst/>
            </a:prstGeom>
            <a:solidFill>
              <a:srgbClr val="B3B3B3">
                <a:alpha val="100000"/>
              </a:srgbClr>
            </a:solidFill>
          </p:spPr>
          <p:txBody>
            <a:bodyPr/>
            <a:lstStyle/>
            <a:p/>
          </p:txBody>
        </p:sp>
        <p:sp>
          <p:nvSpPr>
            <p:cNvPr id="56" name="rc56"/>
            <p:cNvSpPr/>
            <p:nvPr/>
          </p:nvSpPr>
          <p:spPr>
            <a:xfrm>
              <a:off x="3514255" y="3692434"/>
              <a:ext cx="249522" cy="0"/>
            </a:xfrm>
            <a:prstGeom prst="rect">
              <a:avLst/>
            </a:prstGeom>
            <a:solidFill>
              <a:srgbClr val="B3B3B3">
                <a:alpha val="100000"/>
              </a:srgbClr>
            </a:solidFill>
          </p:spPr>
          <p:txBody>
            <a:bodyPr/>
            <a:lstStyle/>
            <a:p/>
          </p:txBody>
        </p:sp>
        <p:sp>
          <p:nvSpPr>
            <p:cNvPr id="57" name="rc57"/>
            <p:cNvSpPr/>
            <p:nvPr/>
          </p:nvSpPr>
          <p:spPr>
            <a:xfrm>
              <a:off x="3791502" y="3687256"/>
              <a:ext cx="249522" cy="0"/>
            </a:xfrm>
            <a:prstGeom prst="rect">
              <a:avLst/>
            </a:prstGeom>
            <a:solidFill>
              <a:srgbClr val="B3B3B3">
                <a:alpha val="100000"/>
              </a:srgbClr>
            </a:solidFill>
          </p:spPr>
          <p:txBody>
            <a:bodyPr/>
            <a:lstStyle/>
            <a:p/>
          </p:txBody>
        </p:sp>
        <p:sp>
          <p:nvSpPr>
            <p:cNvPr id="58" name="rc58"/>
            <p:cNvSpPr/>
            <p:nvPr/>
          </p:nvSpPr>
          <p:spPr>
            <a:xfrm>
              <a:off x="4068750" y="3492934"/>
              <a:ext cx="249522" cy="0"/>
            </a:xfrm>
            <a:prstGeom prst="rect">
              <a:avLst/>
            </a:prstGeom>
            <a:solidFill>
              <a:srgbClr val="B3B3B3">
                <a:alpha val="100000"/>
              </a:srgbClr>
            </a:solidFill>
          </p:spPr>
          <p:txBody>
            <a:bodyPr/>
            <a:lstStyle/>
            <a:p/>
          </p:txBody>
        </p:sp>
        <p:sp>
          <p:nvSpPr>
            <p:cNvPr id="59" name="rc59"/>
            <p:cNvSpPr/>
            <p:nvPr/>
          </p:nvSpPr>
          <p:spPr>
            <a:xfrm>
              <a:off x="4345998" y="3680008"/>
              <a:ext cx="249522" cy="0"/>
            </a:xfrm>
            <a:prstGeom prst="rect">
              <a:avLst/>
            </a:prstGeom>
            <a:solidFill>
              <a:srgbClr val="B3B3B3">
                <a:alpha val="100000"/>
              </a:srgbClr>
            </a:solidFill>
          </p:spPr>
          <p:txBody>
            <a:bodyPr/>
            <a:lstStyle/>
            <a:p/>
          </p:txBody>
        </p:sp>
        <p:sp>
          <p:nvSpPr>
            <p:cNvPr id="60" name="rc60"/>
            <p:cNvSpPr/>
            <p:nvPr/>
          </p:nvSpPr>
          <p:spPr>
            <a:xfrm>
              <a:off x="4623245" y="3467738"/>
              <a:ext cx="249522" cy="202950"/>
            </a:xfrm>
            <a:prstGeom prst="rect">
              <a:avLst/>
            </a:prstGeom>
            <a:solidFill>
              <a:srgbClr val="B3B3B3">
                <a:alpha val="100000"/>
              </a:srgbClr>
            </a:solidFill>
          </p:spPr>
          <p:txBody>
            <a:bodyPr/>
            <a:lstStyle/>
            <a:p/>
          </p:txBody>
        </p:sp>
        <p:sp>
          <p:nvSpPr>
            <p:cNvPr id="61" name="rc61"/>
            <p:cNvSpPr/>
            <p:nvPr/>
          </p:nvSpPr>
          <p:spPr>
            <a:xfrm>
              <a:off x="4900493" y="3671379"/>
              <a:ext cx="249522" cy="0"/>
            </a:xfrm>
            <a:prstGeom prst="rect">
              <a:avLst/>
            </a:prstGeom>
            <a:solidFill>
              <a:srgbClr val="B3B3B3">
                <a:alpha val="100000"/>
              </a:srgbClr>
            </a:solidFill>
          </p:spPr>
          <p:txBody>
            <a:bodyPr/>
            <a:lstStyle/>
            <a:p/>
          </p:txBody>
        </p:sp>
        <p:sp>
          <p:nvSpPr>
            <p:cNvPr id="62" name="rc62"/>
            <p:cNvSpPr/>
            <p:nvPr/>
          </p:nvSpPr>
          <p:spPr>
            <a:xfrm>
              <a:off x="5177741" y="2823680"/>
              <a:ext cx="249522" cy="420052"/>
            </a:xfrm>
            <a:prstGeom prst="rect">
              <a:avLst/>
            </a:prstGeom>
            <a:solidFill>
              <a:srgbClr val="B3B3B3">
                <a:alpha val="100000"/>
              </a:srgbClr>
            </a:solidFill>
          </p:spPr>
          <p:txBody>
            <a:bodyPr/>
            <a:lstStyle/>
            <a:p/>
          </p:txBody>
        </p:sp>
        <p:sp>
          <p:nvSpPr>
            <p:cNvPr id="63" name="rc63"/>
            <p:cNvSpPr/>
            <p:nvPr/>
          </p:nvSpPr>
          <p:spPr>
            <a:xfrm>
              <a:off x="5454988" y="3671379"/>
              <a:ext cx="249522" cy="0"/>
            </a:xfrm>
            <a:prstGeom prst="rect">
              <a:avLst/>
            </a:prstGeom>
            <a:solidFill>
              <a:srgbClr val="B3B3B3">
                <a:alpha val="100000"/>
              </a:srgbClr>
            </a:solidFill>
          </p:spPr>
          <p:txBody>
            <a:bodyPr/>
            <a:lstStyle/>
            <a:p/>
          </p:txBody>
        </p:sp>
        <p:sp>
          <p:nvSpPr>
            <p:cNvPr id="64" name="rc64"/>
            <p:cNvSpPr/>
            <p:nvPr/>
          </p:nvSpPr>
          <p:spPr>
            <a:xfrm>
              <a:off x="5732236" y="3672415"/>
              <a:ext cx="249522" cy="0"/>
            </a:xfrm>
            <a:prstGeom prst="rect">
              <a:avLst/>
            </a:prstGeom>
            <a:solidFill>
              <a:srgbClr val="B3B3B3">
                <a:alpha val="100000"/>
              </a:srgbClr>
            </a:solidFill>
          </p:spPr>
          <p:txBody>
            <a:bodyPr/>
            <a:lstStyle/>
            <a:p/>
          </p:txBody>
        </p:sp>
        <p:sp>
          <p:nvSpPr>
            <p:cNvPr id="65" name="rc65"/>
            <p:cNvSpPr/>
            <p:nvPr/>
          </p:nvSpPr>
          <p:spPr>
            <a:xfrm>
              <a:off x="6009484" y="3670689"/>
              <a:ext cx="249522" cy="0"/>
            </a:xfrm>
            <a:prstGeom prst="rect">
              <a:avLst/>
            </a:prstGeom>
            <a:solidFill>
              <a:srgbClr val="B3B3B3">
                <a:alpha val="100000"/>
              </a:srgbClr>
            </a:solidFill>
          </p:spPr>
          <p:txBody>
            <a:bodyPr/>
            <a:lstStyle/>
            <a:p/>
          </p:txBody>
        </p:sp>
        <p:sp>
          <p:nvSpPr>
            <p:cNvPr id="66" name="rc66"/>
            <p:cNvSpPr/>
            <p:nvPr/>
          </p:nvSpPr>
          <p:spPr>
            <a:xfrm>
              <a:off x="6286731" y="2162710"/>
              <a:ext cx="249522" cy="1520749"/>
            </a:xfrm>
            <a:prstGeom prst="rect">
              <a:avLst/>
            </a:prstGeom>
            <a:solidFill>
              <a:srgbClr val="B3B3B3">
                <a:alpha val="100000"/>
              </a:srgbClr>
            </a:solidFill>
          </p:spPr>
          <p:txBody>
            <a:bodyPr/>
            <a:lstStyle/>
            <a:p/>
          </p:txBody>
        </p:sp>
        <p:sp>
          <p:nvSpPr>
            <p:cNvPr id="67" name="rc67"/>
            <p:cNvSpPr/>
            <p:nvPr/>
          </p:nvSpPr>
          <p:spPr>
            <a:xfrm>
              <a:off x="6563979" y="2416398"/>
              <a:ext cx="249522" cy="1274999"/>
            </a:xfrm>
            <a:prstGeom prst="rect">
              <a:avLst/>
            </a:prstGeom>
            <a:solidFill>
              <a:srgbClr val="B3B3B3">
                <a:alpha val="100000"/>
              </a:srgbClr>
            </a:solidFill>
          </p:spPr>
          <p:txBody>
            <a:bodyPr/>
            <a:lstStyle/>
            <a:p/>
          </p:txBody>
        </p:sp>
        <p:sp>
          <p:nvSpPr>
            <p:cNvPr id="68" name="rc68"/>
            <p:cNvSpPr/>
            <p:nvPr/>
          </p:nvSpPr>
          <p:spPr>
            <a:xfrm>
              <a:off x="6841227" y="2616933"/>
              <a:ext cx="249522" cy="1077226"/>
            </a:xfrm>
            <a:prstGeom prst="rect">
              <a:avLst/>
            </a:prstGeom>
            <a:solidFill>
              <a:srgbClr val="B3B3B3">
                <a:alpha val="100000"/>
              </a:srgbClr>
            </a:solidFill>
          </p:spPr>
          <p:txBody>
            <a:bodyPr/>
            <a:lstStyle/>
            <a:p/>
          </p:txBody>
        </p:sp>
        <p:sp>
          <p:nvSpPr>
            <p:cNvPr id="69" name="rc69"/>
            <p:cNvSpPr/>
            <p:nvPr/>
          </p:nvSpPr>
          <p:spPr>
            <a:xfrm>
              <a:off x="7118474" y="2968300"/>
              <a:ext cx="249522" cy="754507"/>
            </a:xfrm>
            <a:prstGeom prst="rect">
              <a:avLst/>
            </a:prstGeom>
            <a:solidFill>
              <a:srgbClr val="B3B3B3">
                <a:alpha val="100000"/>
              </a:srgbClr>
            </a:solidFill>
          </p:spPr>
          <p:txBody>
            <a:bodyPr/>
            <a:lstStyle/>
            <a:p/>
          </p:txBody>
        </p:sp>
        <p:sp>
          <p:nvSpPr>
            <p:cNvPr id="70" name="rc70"/>
            <p:cNvSpPr/>
            <p:nvPr/>
          </p:nvSpPr>
          <p:spPr>
            <a:xfrm>
              <a:off x="7395722" y="3211634"/>
              <a:ext cx="249522" cy="496331"/>
            </a:xfrm>
            <a:prstGeom prst="rect">
              <a:avLst/>
            </a:prstGeom>
            <a:solidFill>
              <a:srgbClr val="B3B3B3">
                <a:alpha val="100000"/>
              </a:srgbClr>
            </a:solidFill>
          </p:spPr>
          <p:txBody>
            <a:bodyPr/>
            <a:lstStyle/>
            <a:p/>
          </p:txBody>
        </p:sp>
        <p:sp>
          <p:nvSpPr>
            <p:cNvPr id="71" name="rc71"/>
            <p:cNvSpPr/>
            <p:nvPr/>
          </p:nvSpPr>
          <p:spPr>
            <a:xfrm>
              <a:off x="7672970" y="3704514"/>
              <a:ext cx="249522" cy="0"/>
            </a:xfrm>
            <a:prstGeom prst="rect">
              <a:avLst/>
            </a:prstGeom>
            <a:solidFill>
              <a:srgbClr val="B3B3B3">
                <a:alpha val="100000"/>
              </a:srgbClr>
            </a:solidFill>
          </p:spPr>
          <p:txBody>
            <a:bodyPr/>
            <a:lstStyle/>
            <a:p/>
          </p:txBody>
        </p:sp>
        <p:sp>
          <p:nvSpPr>
            <p:cNvPr id="72" name="rc72"/>
            <p:cNvSpPr/>
            <p:nvPr/>
          </p:nvSpPr>
          <p:spPr>
            <a:xfrm>
              <a:off x="7950217" y="3708311"/>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57030"/>
            </a:xfrm>
            <a:custGeom>
              <a:avLst/>
              <a:pathLst>
                <a:path w="6653943" h="57030">
                  <a:moveTo>
                    <a:pt x="0" y="28515"/>
                  </a:moveTo>
                  <a:lnTo>
                    <a:pt x="277247" y="0"/>
                  </a:lnTo>
                  <a:lnTo>
                    <a:pt x="554495" y="0"/>
                  </a:lnTo>
                  <a:lnTo>
                    <a:pt x="831742" y="0"/>
                  </a:lnTo>
                  <a:lnTo>
                    <a:pt x="1108990" y="0"/>
                  </a:lnTo>
                  <a:lnTo>
                    <a:pt x="1386238" y="0"/>
                  </a:lnTo>
                  <a:lnTo>
                    <a:pt x="1663485" y="0"/>
                  </a:lnTo>
                  <a:lnTo>
                    <a:pt x="1940733" y="0"/>
                  </a:lnTo>
                  <a:lnTo>
                    <a:pt x="2217981" y="0"/>
                  </a:lnTo>
                  <a:lnTo>
                    <a:pt x="2495228" y="0"/>
                  </a:lnTo>
                  <a:lnTo>
                    <a:pt x="2772476" y="28515"/>
                  </a:lnTo>
                  <a:lnTo>
                    <a:pt x="3049724" y="0"/>
                  </a:lnTo>
                  <a:lnTo>
                    <a:pt x="3326971" y="0"/>
                  </a:lnTo>
                  <a:lnTo>
                    <a:pt x="3604219" y="0"/>
                  </a:lnTo>
                  <a:lnTo>
                    <a:pt x="3881467" y="5703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228123"/>
            </a:xfrm>
            <a:custGeom>
              <a:avLst/>
              <a:pathLst>
                <a:path w="6653943" h="228123">
                  <a:moveTo>
                    <a:pt x="0" y="28515"/>
                  </a:moveTo>
                  <a:lnTo>
                    <a:pt x="277247" y="0"/>
                  </a:lnTo>
                  <a:lnTo>
                    <a:pt x="554495" y="0"/>
                  </a:lnTo>
                  <a:lnTo>
                    <a:pt x="831742" y="0"/>
                  </a:lnTo>
                  <a:lnTo>
                    <a:pt x="1108990" y="28515"/>
                  </a:lnTo>
                  <a:lnTo>
                    <a:pt x="1386238" y="0"/>
                  </a:lnTo>
                  <a:lnTo>
                    <a:pt x="1663485" y="0"/>
                  </a:lnTo>
                  <a:lnTo>
                    <a:pt x="1940733" y="0"/>
                  </a:lnTo>
                  <a:lnTo>
                    <a:pt x="2217981" y="0"/>
                  </a:lnTo>
                  <a:lnTo>
                    <a:pt x="2495228" y="0"/>
                  </a:lnTo>
                  <a:lnTo>
                    <a:pt x="2772476" y="28515"/>
                  </a:lnTo>
                  <a:lnTo>
                    <a:pt x="3049724" y="0"/>
                  </a:lnTo>
                  <a:lnTo>
                    <a:pt x="3326971" y="28515"/>
                  </a:lnTo>
                  <a:lnTo>
                    <a:pt x="3604219" y="0"/>
                  </a:lnTo>
                  <a:lnTo>
                    <a:pt x="3881467" y="114061"/>
                  </a:lnTo>
                  <a:lnTo>
                    <a:pt x="4158714" y="0"/>
                  </a:lnTo>
                  <a:lnTo>
                    <a:pt x="4435962" y="0"/>
                  </a:lnTo>
                  <a:lnTo>
                    <a:pt x="4713210" y="0"/>
                  </a:lnTo>
                  <a:lnTo>
                    <a:pt x="4990457" y="228123"/>
                  </a:lnTo>
                  <a:lnTo>
                    <a:pt x="5267705" y="199608"/>
                  </a:lnTo>
                  <a:lnTo>
                    <a:pt x="5544953" y="171092"/>
                  </a:lnTo>
                  <a:lnTo>
                    <a:pt x="5822200" y="142577"/>
                  </a:lnTo>
                  <a:lnTo>
                    <a:pt x="6099448" y="85546"/>
                  </a:lnTo>
                  <a:lnTo>
                    <a:pt x="6376696" y="0"/>
                  </a:lnTo>
                  <a:lnTo>
                    <a:pt x="6653943" y="0"/>
                  </a:lnTo>
                </a:path>
              </a:pathLst>
            </a:custGeom>
            <a:ln w="27101" cap="flat">
              <a:solidFill>
                <a:srgbClr val="333333">
                  <a:alpha val="50196"/>
                </a:srgbClr>
              </a:solidFill>
              <a:prstDash val="solid"/>
              <a:round/>
            </a:ln>
          </p:spPr>
          <p:txBody>
            <a:bodyPr/>
            <a:lstStyle/>
            <a:p/>
          </p:txBody>
        </p:sp>
        <p:sp>
          <p:nvSpPr>
            <p:cNvPr id="75" name="tx75"/>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2" name="tx82"/>
            <p:cNvSpPr/>
            <p:nvPr/>
          </p:nvSpPr>
          <p:spPr>
            <a:xfrm>
              <a:off x="6905698"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3" name="tx83"/>
            <p:cNvSpPr/>
            <p:nvPr/>
          </p:nvSpPr>
          <p:spPr>
            <a:xfrm>
              <a:off x="718294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7460194"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7" name="tx87"/>
            <p:cNvSpPr/>
            <p:nvPr/>
          </p:nvSpPr>
          <p:spPr>
            <a:xfrm>
              <a:off x="4118163" y="36441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6613391" y="31956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9" name="tx89"/>
            <p:cNvSpPr/>
            <p:nvPr/>
          </p:nvSpPr>
          <p:spPr>
            <a:xfrm>
              <a:off x="6890639" y="32945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0" name="tx90"/>
            <p:cNvSpPr/>
            <p:nvPr/>
          </p:nvSpPr>
          <p:spPr>
            <a:xfrm>
              <a:off x="7167887" y="34572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1" name="tx91"/>
            <p:cNvSpPr/>
            <p:nvPr/>
          </p:nvSpPr>
          <p:spPr>
            <a:xfrm>
              <a:off x="7445134" y="358635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2" name="tx92"/>
            <p:cNvSpPr/>
            <p:nvPr/>
          </p:nvSpPr>
          <p:spPr>
            <a:xfrm>
              <a:off x="1359237" y="345767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3" name="tx93"/>
            <p:cNvSpPr/>
            <p:nvPr/>
          </p:nvSpPr>
          <p:spPr>
            <a:xfrm>
              <a:off x="2745475" y="358607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4" name="tx94"/>
            <p:cNvSpPr/>
            <p:nvPr/>
          </p:nvSpPr>
          <p:spPr>
            <a:xfrm>
              <a:off x="4118163" y="33762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5" name="tx95"/>
            <p:cNvSpPr/>
            <p:nvPr/>
          </p:nvSpPr>
          <p:spPr>
            <a:xfrm>
              <a:off x="5517951" y="355466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6" name="tx96"/>
            <p:cNvSpPr/>
            <p:nvPr/>
          </p:nvSpPr>
          <p:spPr>
            <a:xfrm>
              <a:off x="6613391" y="22996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97" name="tx97"/>
            <p:cNvSpPr/>
            <p:nvPr/>
          </p:nvSpPr>
          <p:spPr>
            <a:xfrm>
              <a:off x="6890639" y="24988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98" name="tx98"/>
            <p:cNvSpPr/>
            <p:nvPr/>
          </p:nvSpPr>
          <p:spPr>
            <a:xfrm>
              <a:off x="7167887" y="28502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99" name="tx99"/>
            <p:cNvSpPr/>
            <p:nvPr/>
          </p:nvSpPr>
          <p:spPr>
            <a:xfrm>
              <a:off x="7445134" y="30935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0" name="tx100"/>
            <p:cNvSpPr/>
            <p:nvPr/>
          </p:nvSpPr>
          <p:spPr>
            <a:xfrm>
              <a:off x="7690729" y="358647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1" name="tx101"/>
            <p:cNvSpPr/>
            <p:nvPr/>
          </p:nvSpPr>
          <p:spPr>
            <a:xfrm>
              <a:off x="7967976" y="359027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2" name="tx102"/>
            <p:cNvSpPr/>
            <p:nvPr/>
          </p:nvSpPr>
          <p:spPr>
            <a:xfrm>
              <a:off x="601089"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3" name="tx103"/>
            <p:cNvSpPr/>
            <p:nvPr/>
          </p:nvSpPr>
          <p:spPr>
            <a:xfrm>
              <a:off x="601089" y="2958639"/>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4" name="tx104"/>
            <p:cNvSpPr/>
            <p:nvPr/>
          </p:nvSpPr>
          <p:spPr>
            <a:xfrm>
              <a:off x="601089" y="209575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5" name="tx105"/>
            <p:cNvSpPr/>
            <p:nvPr/>
          </p:nvSpPr>
          <p:spPr>
            <a:xfrm>
              <a:off x="601089" y="1233277"/>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6" name="tx10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2" name="tx12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3" name="pl123"/>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4" name="pl124"/>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5" name="tx125"/>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6" name="tx126"/>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7" name="rc127"/>
            <p:cNvSpPr/>
            <p:nvPr/>
          </p:nvSpPr>
          <p:spPr>
            <a:xfrm>
              <a:off x="4663170" y="4778716"/>
              <a:ext cx="201456" cy="201456"/>
            </a:xfrm>
            <a:prstGeom prst="rect">
              <a:avLst/>
            </a:prstGeom>
            <a:solidFill>
              <a:srgbClr val="B3B3B3">
                <a:alpha val="100000"/>
              </a:srgbClr>
            </a:solidFill>
          </p:spPr>
          <p:txBody>
            <a:bodyPr/>
            <a:lstStyle/>
            <a:p/>
          </p:txBody>
        </p:sp>
        <p:sp>
          <p:nvSpPr>
            <p:cNvPr id="128" name="rc128"/>
            <p:cNvSpPr/>
            <p:nvPr/>
          </p:nvSpPr>
          <p:spPr>
            <a:xfrm>
              <a:off x="5565324" y="4778716"/>
              <a:ext cx="201456" cy="201456"/>
            </a:xfrm>
            <a:prstGeom prst="rect">
              <a:avLst/>
            </a:prstGeom>
            <a:solidFill>
              <a:srgbClr val="1CABE2">
                <a:alpha val="100000"/>
              </a:srgbClr>
            </a:solidFill>
          </p:spPr>
          <p:txBody>
            <a:bodyPr/>
            <a:lstStyle/>
            <a:p/>
          </p:txBody>
        </p:sp>
        <p:sp>
          <p:nvSpPr>
            <p:cNvPr id="129" name="tx129"/>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0" name="tx130"/>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1" name="tx131"/>
            <p:cNvSpPr/>
            <p:nvPr/>
          </p:nvSpPr>
          <p:spPr>
            <a:xfrm>
              <a:off x="951100" y="467611"/>
              <a:ext cx="73058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Kuwait, 2000-2024</a:t>
              </a:r>
            </a:p>
          </p:txBody>
        </p:sp>
        <p:sp>
          <p:nvSpPr>
            <p:cNvPr id="132" name="pl132"/>
            <p:cNvSpPr/>
            <p:nvPr/>
          </p:nvSpPr>
          <p:spPr>
            <a:xfrm>
              <a:off x="21138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74895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538406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701918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293139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6650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620162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83674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650800"/>
              <a:ext cx="863342" cy="164676"/>
            </a:xfrm>
            <a:prstGeom prst="rect">
              <a:avLst/>
            </a:prstGeom>
            <a:solidFill>
              <a:srgbClr val="1CABE2">
                <a:alpha val="100000"/>
              </a:srgbClr>
            </a:solidFill>
          </p:spPr>
          <p:txBody>
            <a:bodyPr/>
            <a:lstStyle/>
            <a:p/>
          </p:txBody>
        </p:sp>
        <p:sp>
          <p:nvSpPr>
            <p:cNvPr id="145" name="rc145"/>
            <p:cNvSpPr/>
            <p:nvPr/>
          </p:nvSpPr>
          <p:spPr>
            <a:xfrm>
              <a:off x="1296273" y="5444954"/>
              <a:ext cx="801207" cy="164676"/>
            </a:xfrm>
            <a:prstGeom prst="rect">
              <a:avLst/>
            </a:prstGeom>
            <a:solidFill>
              <a:srgbClr val="1CABE2">
                <a:alpha val="100000"/>
              </a:srgbClr>
            </a:solidFill>
          </p:spPr>
          <p:txBody>
            <a:bodyPr/>
            <a:lstStyle/>
            <a:p/>
          </p:txBody>
        </p:sp>
        <p:sp>
          <p:nvSpPr>
            <p:cNvPr id="146" name="rc146"/>
            <p:cNvSpPr/>
            <p:nvPr/>
          </p:nvSpPr>
          <p:spPr>
            <a:xfrm>
              <a:off x="1296273" y="5239108"/>
              <a:ext cx="783221" cy="164676"/>
            </a:xfrm>
            <a:prstGeom prst="rect">
              <a:avLst/>
            </a:prstGeom>
            <a:solidFill>
              <a:srgbClr val="1CABE2">
                <a:alpha val="100000"/>
              </a:srgbClr>
            </a:solidFill>
          </p:spPr>
          <p:txBody>
            <a:bodyPr/>
            <a:lstStyle/>
            <a:p/>
          </p:txBody>
        </p:sp>
        <p:sp>
          <p:nvSpPr>
            <p:cNvPr id="147" name="rc147"/>
            <p:cNvSpPr/>
            <p:nvPr/>
          </p:nvSpPr>
          <p:spPr>
            <a:xfrm>
              <a:off x="2159615" y="5650800"/>
              <a:ext cx="6040124" cy="164676"/>
            </a:xfrm>
            <a:prstGeom prst="rect">
              <a:avLst/>
            </a:prstGeom>
            <a:solidFill>
              <a:srgbClr val="B3B3B3">
                <a:alpha val="100000"/>
              </a:srgbClr>
            </a:solidFill>
          </p:spPr>
          <p:txBody>
            <a:bodyPr/>
            <a:lstStyle/>
            <a:p/>
          </p:txBody>
        </p:sp>
        <p:sp>
          <p:nvSpPr>
            <p:cNvPr id="148" name="rc148"/>
            <p:cNvSpPr/>
            <p:nvPr/>
          </p:nvSpPr>
          <p:spPr>
            <a:xfrm>
              <a:off x="2097481" y="5444954"/>
              <a:ext cx="0" cy="164676"/>
            </a:xfrm>
            <a:prstGeom prst="rect">
              <a:avLst/>
            </a:prstGeom>
            <a:solidFill>
              <a:srgbClr val="B3B3B3">
                <a:alpha val="100000"/>
              </a:srgbClr>
            </a:solidFill>
          </p:spPr>
          <p:txBody>
            <a:bodyPr/>
            <a:lstStyle/>
            <a:p/>
          </p:txBody>
        </p:sp>
        <p:sp>
          <p:nvSpPr>
            <p:cNvPr id="149" name="rc149"/>
            <p:cNvSpPr/>
            <p:nvPr/>
          </p:nvSpPr>
          <p:spPr>
            <a:xfrm>
              <a:off x="2079495" y="5239108"/>
              <a:ext cx="0" cy="164676"/>
            </a:xfrm>
            <a:prstGeom prst="rect">
              <a:avLst/>
            </a:prstGeom>
            <a:solidFill>
              <a:srgbClr val="B3B3B3">
                <a:alpha val="100000"/>
              </a:srgbClr>
            </a:solidFill>
          </p:spPr>
          <p:txBody>
            <a:bodyPr/>
            <a:lstStyle/>
            <a:p/>
          </p:txBody>
        </p:sp>
        <p:sp>
          <p:nvSpPr>
            <p:cNvPr id="150" name="tx150"/>
            <p:cNvSpPr/>
            <p:nvPr/>
          </p:nvSpPr>
          <p:spPr>
            <a:xfrm>
              <a:off x="8280112"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51" name="tx151"/>
            <p:cNvSpPr/>
            <p:nvPr/>
          </p:nvSpPr>
          <p:spPr>
            <a:xfrm>
              <a:off x="2211617"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52" name="tx152"/>
            <p:cNvSpPr/>
            <p:nvPr/>
          </p:nvSpPr>
          <p:spPr>
            <a:xfrm>
              <a:off x="2193631"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53" name="tx153"/>
            <p:cNvSpPr/>
            <p:nvPr/>
          </p:nvSpPr>
          <p:spPr>
            <a:xfrm>
              <a:off x="1662026"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4" name="tx154"/>
            <p:cNvSpPr/>
            <p:nvPr/>
          </p:nvSpPr>
          <p:spPr>
            <a:xfrm>
              <a:off x="1582741"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5" name="tx155"/>
            <p:cNvSpPr/>
            <p:nvPr/>
          </p:nvSpPr>
          <p:spPr>
            <a:xfrm>
              <a:off x="1573748"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6" name="tx156"/>
            <p:cNvSpPr/>
            <p:nvPr/>
          </p:nvSpPr>
          <p:spPr>
            <a:xfrm>
              <a:off x="5099306"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57" name="tx157"/>
            <p:cNvSpPr/>
            <p:nvPr/>
          </p:nvSpPr>
          <p:spPr>
            <a:xfrm>
              <a:off x="1983345"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1965359"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9" name="tx15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3" name="tx163"/>
            <p:cNvSpPr/>
            <p:nvPr/>
          </p:nvSpPr>
          <p:spPr>
            <a:xfrm>
              <a:off x="2845954"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4" name="tx164"/>
            <p:cNvSpPr/>
            <p:nvPr/>
          </p:nvSpPr>
          <p:spPr>
            <a:xfrm>
              <a:off x="4481072"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5" name="tx165"/>
            <p:cNvSpPr/>
            <p:nvPr/>
          </p:nvSpPr>
          <p:spPr>
            <a:xfrm>
              <a:off x="6116190"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6" name="tx166"/>
            <p:cNvSpPr/>
            <p:nvPr/>
          </p:nvSpPr>
          <p:spPr>
            <a:xfrm>
              <a:off x="7751307"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67" name="tx167"/>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0" name="tx17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Kuwait.
In 2024, DTP1 coverage in Kuwait remained constant 99%. There were &lt;500 children who missed out on any DTP vaccination (zero-dose children).
DTP3 coverage remained constant at 99% in 2024, leaving &lt;500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57140"/>
            </a:xfrm>
            <a:custGeom>
              <a:avLst/>
              <a:pathLst>
                <a:path w="3418439" h="57140">
                  <a:moveTo>
                    <a:pt x="0" y="28570"/>
                  </a:moveTo>
                  <a:lnTo>
                    <a:pt x="142434" y="0"/>
                  </a:lnTo>
                  <a:lnTo>
                    <a:pt x="284869" y="0"/>
                  </a:lnTo>
                  <a:lnTo>
                    <a:pt x="427304" y="0"/>
                  </a:lnTo>
                  <a:lnTo>
                    <a:pt x="569739" y="0"/>
                  </a:lnTo>
                  <a:lnTo>
                    <a:pt x="712174" y="0"/>
                  </a:lnTo>
                  <a:lnTo>
                    <a:pt x="854609" y="0"/>
                  </a:lnTo>
                  <a:lnTo>
                    <a:pt x="997044" y="0"/>
                  </a:lnTo>
                  <a:lnTo>
                    <a:pt x="1139479" y="0"/>
                  </a:lnTo>
                  <a:lnTo>
                    <a:pt x="1281914" y="0"/>
                  </a:lnTo>
                  <a:lnTo>
                    <a:pt x="1424349" y="28570"/>
                  </a:lnTo>
                  <a:lnTo>
                    <a:pt x="1566784" y="0"/>
                  </a:lnTo>
                  <a:lnTo>
                    <a:pt x="1709219" y="0"/>
                  </a:lnTo>
                  <a:lnTo>
                    <a:pt x="1851654" y="0"/>
                  </a:lnTo>
                  <a:lnTo>
                    <a:pt x="1994089" y="5714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51386"/>
              <a:ext cx="3418439" cy="314272"/>
            </a:xfrm>
            <a:custGeom>
              <a:avLst/>
              <a:pathLst>
                <a:path w="3418439" h="314272">
                  <a:moveTo>
                    <a:pt x="0" y="85710"/>
                  </a:moveTo>
                  <a:lnTo>
                    <a:pt x="142434" y="57140"/>
                  </a:lnTo>
                  <a:lnTo>
                    <a:pt x="284869" y="114281"/>
                  </a:lnTo>
                  <a:lnTo>
                    <a:pt x="427304" y="85710"/>
                  </a:lnTo>
                  <a:lnTo>
                    <a:pt x="569739" y="57140"/>
                  </a:lnTo>
                  <a:lnTo>
                    <a:pt x="712174" y="28570"/>
                  </a:lnTo>
                  <a:lnTo>
                    <a:pt x="854609" y="28570"/>
                  </a:lnTo>
                  <a:lnTo>
                    <a:pt x="997044" y="28570"/>
                  </a:lnTo>
                  <a:lnTo>
                    <a:pt x="1139479" y="0"/>
                  </a:lnTo>
                  <a:lnTo>
                    <a:pt x="1281914" y="0"/>
                  </a:lnTo>
                  <a:lnTo>
                    <a:pt x="1424349" y="0"/>
                  </a:lnTo>
                  <a:lnTo>
                    <a:pt x="1566784" y="0"/>
                  </a:lnTo>
                  <a:lnTo>
                    <a:pt x="1709219" y="28570"/>
                  </a:lnTo>
                  <a:lnTo>
                    <a:pt x="1851654" y="57140"/>
                  </a:lnTo>
                  <a:lnTo>
                    <a:pt x="1994089" y="57140"/>
                  </a:lnTo>
                  <a:lnTo>
                    <a:pt x="2136524" y="85710"/>
                  </a:lnTo>
                  <a:lnTo>
                    <a:pt x="2278959" y="114281"/>
                  </a:lnTo>
                  <a:lnTo>
                    <a:pt x="2421394" y="85710"/>
                  </a:lnTo>
                  <a:lnTo>
                    <a:pt x="2563829" y="85710"/>
                  </a:lnTo>
                  <a:lnTo>
                    <a:pt x="2706264" y="85710"/>
                  </a:lnTo>
                  <a:lnTo>
                    <a:pt x="2848699" y="142851"/>
                  </a:lnTo>
                  <a:lnTo>
                    <a:pt x="2991134" y="142851"/>
                  </a:lnTo>
                  <a:lnTo>
                    <a:pt x="3133569" y="85710"/>
                  </a:lnTo>
                  <a:lnTo>
                    <a:pt x="3276004" y="285702"/>
                  </a:lnTo>
                  <a:lnTo>
                    <a:pt x="3418439"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57140"/>
            </a:xfrm>
            <a:custGeom>
              <a:avLst/>
              <a:pathLst>
                <a:path w="3418439" h="57140">
                  <a:moveTo>
                    <a:pt x="0" y="28570"/>
                  </a:moveTo>
                  <a:lnTo>
                    <a:pt x="142434" y="0"/>
                  </a:lnTo>
                  <a:lnTo>
                    <a:pt x="284869" y="0"/>
                  </a:lnTo>
                  <a:lnTo>
                    <a:pt x="427304" y="0"/>
                  </a:lnTo>
                  <a:lnTo>
                    <a:pt x="569739" y="0"/>
                  </a:lnTo>
                  <a:lnTo>
                    <a:pt x="712174" y="0"/>
                  </a:lnTo>
                  <a:lnTo>
                    <a:pt x="854609" y="0"/>
                  </a:lnTo>
                  <a:lnTo>
                    <a:pt x="997044" y="0"/>
                  </a:lnTo>
                  <a:lnTo>
                    <a:pt x="1139479" y="0"/>
                  </a:lnTo>
                  <a:lnTo>
                    <a:pt x="1281914" y="0"/>
                  </a:lnTo>
                  <a:lnTo>
                    <a:pt x="1424349" y="28570"/>
                  </a:lnTo>
                  <a:lnTo>
                    <a:pt x="1566784" y="0"/>
                  </a:lnTo>
                  <a:lnTo>
                    <a:pt x="1709219" y="0"/>
                  </a:lnTo>
                  <a:lnTo>
                    <a:pt x="1851654" y="0"/>
                  </a:lnTo>
                  <a:lnTo>
                    <a:pt x="1994089" y="5714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57140"/>
            </a:xfrm>
            <a:custGeom>
              <a:avLst/>
              <a:pathLst>
                <a:path w="3418439" h="57140">
                  <a:moveTo>
                    <a:pt x="0" y="28570"/>
                  </a:moveTo>
                  <a:lnTo>
                    <a:pt x="142434" y="0"/>
                  </a:lnTo>
                  <a:lnTo>
                    <a:pt x="284869" y="0"/>
                  </a:lnTo>
                  <a:lnTo>
                    <a:pt x="427304" y="0"/>
                  </a:lnTo>
                  <a:lnTo>
                    <a:pt x="569739" y="0"/>
                  </a:lnTo>
                  <a:lnTo>
                    <a:pt x="712174" y="0"/>
                  </a:lnTo>
                  <a:lnTo>
                    <a:pt x="854609" y="0"/>
                  </a:lnTo>
                  <a:lnTo>
                    <a:pt x="997044" y="0"/>
                  </a:lnTo>
                  <a:lnTo>
                    <a:pt x="1139479" y="0"/>
                  </a:lnTo>
                  <a:lnTo>
                    <a:pt x="1281914" y="0"/>
                  </a:lnTo>
                  <a:lnTo>
                    <a:pt x="1424349" y="28570"/>
                  </a:lnTo>
                  <a:lnTo>
                    <a:pt x="1566784" y="0"/>
                  </a:lnTo>
                  <a:lnTo>
                    <a:pt x="1709219" y="0"/>
                  </a:lnTo>
                  <a:lnTo>
                    <a:pt x="1851654" y="0"/>
                  </a:lnTo>
                  <a:lnTo>
                    <a:pt x="1994089" y="5714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66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66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9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5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3760"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60" name="tx60"/>
            <p:cNvSpPr/>
            <p:nvPr/>
          </p:nvSpPr>
          <p:spPr>
            <a:xfrm>
              <a:off x="278169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53"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24022" y="472419"/>
              <a:ext cx="241443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Kuwait, 2000-2024</a:t>
              </a:r>
            </a:p>
          </p:txBody>
        </p:sp>
        <p:sp>
          <p:nvSpPr>
            <p:cNvPr id="63" name="pl63"/>
            <p:cNvSpPr/>
            <p:nvPr/>
          </p:nvSpPr>
          <p:spPr>
            <a:xfrm>
              <a:off x="5244538" y="37941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798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136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711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37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2275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084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9423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722750"/>
              <a:ext cx="3418439" cy="285702"/>
            </a:xfrm>
            <a:custGeom>
              <a:avLst/>
              <a:pathLst>
                <a:path w="3418439" h="285702">
                  <a:moveTo>
                    <a:pt x="0" y="142851"/>
                  </a:moveTo>
                  <a:lnTo>
                    <a:pt x="142434" y="0"/>
                  </a:lnTo>
                  <a:lnTo>
                    <a:pt x="284869" y="0"/>
                  </a:lnTo>
                  <a:lnTo>
                    <a:pt x="427304" y="0"/>
                  </a:lnTo>
                  <a:lnTo>
                    <a:pt x="569739" y="0"/>
                  </a:lnTo>
                  <a:lnTo>
                    <a:pt x="712174" y="0"/>
                  </a:lnTo>
                  <a:lnTo>
                    <a:pt x="854609" y="0"/>
                  </a:lnTo>
                  <a:lnTo>
                    <a:pt x="997044" y="0"/>
                  </a:lnTo>
                  <a:lnTo>
                    <a:pt x="1139479" y="0"/>
                  </a:lnTo>
                  <a:lnTo>
                    <a:pt x="1281914" y="0"/>
                  </a:lnTo>
                  <a:lnTo>
                    <a:pt x="1424349" y="142851"/>
                  </a:lnTo>
                  <a:lnTo>
                    <a:pt x="1566784" y="0"/>
                  </a:lnTo>
                  <a:lnTo>
                    <a:pt x="1709219" y="0"/>
                  </a:lnTo>
                  <a:lnTo>
                    <a:pt x="1851654" y="0"/>
                  </a:lnTo>
                  <a:lnTo>
                    <a:pt x="1994089" y="285702"/>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80" name="pl80"/>
            <p:cNvSpPr/>
            <p:nvPr/>
          </p:nvSpPr>
          <p:spPr>
            <a:xfrm>
              <a:off x="5415460" y="2722750"/>
              <a:ext cx="3418439" cy="1142810"/>
            </a:xfrm>
            <a:custGeom>
              <a:avLst/>
              <a:pathLst>
                <a:path w="3418439" h="1142810">
                  <a:moveTo>
                    <a:pt x="0" y="1142810"/>
                  </a:moveTo>
                  <a:lnTo>
                    <a:pt x="142434" y="999958"/>
                  </a:lnTo>
                  <a:lnTo>
                    <a:pt x="284869" y="999958"/>
                  </a:lnTo>
                  <a:lnTo>
                    <a:pt x="427304" y="857107"/>
                  </a:lnTo>
                  <a:lnTo>
                    <a:pt x="569739" y="714256"/>
                  </a:lnTo>
                  <a:lnTo>
                    <a:pt x="712174" y="571405"/>
                  </a:lnTo>
                  <a:lnTo>
                    <a:pt x="854609" y="428553"/>
                  </a:lnTo>
                  <a:lnTo>
                    <a:pt x="997044" y="428553"/>
                  </a:lnTo>
                  <a:lnTo>
                    <a:pt x="1139479" y="285702"/>
                  </a:lnTo>
                  <a:lnTo>
                    <a:pt x="1281914" y="142851"/>
                  </a:lnTo>
                  <a:lnTo>
                    <a:pt x="1424349" y="142851"/>
                  </a:lnTo>
                  <a:lnTo>
                    <a:pt x="1566784" y="142851"/>
                  </a:lnTo>
                  <a:lnTo>
                    <a:pt x="1709219" y="142851"/>
                  </a:lnTo>
                  <a:lnTo>
                    <a:pt x="1851654" y="142851"/>
                  </a:lnTo>
                  <a:lnTo>
                    <a:pt x="1994089" y="142851"/>
                  </a:lnTo>
                  <a:lnTo>
                    <a:pt x="2136524" y="142851"/>
                  </a:lnTo>
                  <a:lnTo>
                    <a:pt x="2278959" y="0"/>
                  </a:lnTo>
                  <a:lnTo>
                    <a:pt x="2421394" y="0"/>
                  </a:lnTo>
                  <a:lnTo>
                    <a:pt x="2563829" y="0"/>
                  </a:lnTo>
                  <a:lnTo>
                    <a:pt x="2706264" y="0"/>
                  </a:lnTo>
                  <a:lnTo>
                    <a:pt x="2848699" y="285702"/>
                  </a:lnTo>
                  <a:lnTo>
                    <a:pt x="2991134" y="428553"/>
                  </a:lnTo>
                  <a:lnTo>
                    <a:pt x="3133569" y="142851"/>
                  </a:lnTo>
                  <a:lnTo>
                    <a:pt x="3276004" y="142851"/>
                  </a:lnTo>
                  <a:lnTo>
                    <a:pt x="3418439" y="142851"/>
                  </a:lnTo>
                </a:path>
              </a:pathLst>
            </a:custGeom>
            <a:ln w="27101" cap="flat">
              <a:solidFill>
                <a:srgbClr val="80BD41">
                  <a:alpha val="100000"/>
                </a:srgbClr>
              </a:solidFill>
              <a:prstDash val="solid"/>
              <a:round/>
            </a:ln>
          </p:spPr>
          <p:txBody>
            <a:bodyPr/>
            <a:lstStyle/>
            <a:p/>
          </p:txBody>
        </p:sp>
        <p:sp>
          <p:nvSpPr>
            <p:cNvPr id="81" name="pl81"/>
            <p:cNvSpPr/>
            <p:nvPr/>
          </p:nvSpPr>
          <p:spPr>
            <a:xfrm>
              <a:off x="5415460" y="2294196"/>
              <a:ext cx="3418439" cy="1571363"/>
            </a:xfrm>
            <a:custGeom>
              <a:avLst/>
              <a:pathLst>
                <a:path w="3418439" h="1571363">
                  <a:moveTo>
                    <a:pt x="0" y="428553"/>
                  </a:moveTo>
                  <a:lnTo>
                    <a:pt x="142434" y="285702"/>
                  </a:lnTo>
                  <a:lnTo>
                    <a:pt x="284869" y="571405"/>
                  </a:lnTo>
                  <a:lnTo>
                    <a:pt x="427304" y="428553"/>
                  </a:lnTo>
                  <a:lnTo>
                    <a:pt x="569739" y="285702"/>
                  </a:lnTo>
                  <a:lnTo>
                    <a:pt x="712174" y="142851"/>
                  </a:lnTo>
                  <a:lnTo>
                    <a:pt x="854609" y="142851"/>
                  </a:lnTo>
                  <a:lnTo>
                    <a:pt x="997044" y="142851"/>
                  </a:lnTo>
                  <a:lnTo>
                    <a:pt x="1139479" y="0"/>
                  </a:lnTo>
                  <a:lnTo>
                    <a:pt x="1281914" y="0"/>
                  </a:lnTo>
                  <a:lnTo>
                    <a:pt x="1424349" y="0"/>
                  </a:lnTo>
                  <a:lnTo>
                    <a:pt x="1566784" y="0"/>
                  </a:lnTo>
                  <a:lnTo>
                    <a:pt x="1709219" y="142851"/>
                  </a:lnTo>
                  <a:lnTo>
                    <a:pt x="1851654" y="285702"/>
                  </a:lnTo>
                  <a:lnTo>
                    <a:pt x="1994089" y="285702"/>
                  </a:lnTo>
                  <a:lnTo>
                    <a:pt x="2136524" y="428553"/>
                  </a:lnTo>
                  <a:lnTo>
                    <a:pt x="2278959" y="571405"/>
                  </a:lnTo>
                  <a:lnTo>
                    <a:pt x="2421394" y="428553"/>
                  </a:lnTo>
                  <a:lnTo>
                    <a:pt x="2563829" y="428553"/>
                  </a:lnTo>
                  <a:lnTo>
                    <a:pt x="2706264" y="428553"/>
                  </a:lnTo>
                  <a:lnTo>
                    <a:pt x="2848699" y="714256"/>
                  </a:lnTo>
                  <a:lnTo>
                    <a:pt x="2991134" y="714256"/>
                  </a:lnTo>
                  <a:lnTo>
                    <a:pt x="3133569" y="428553"/>
                  </a:lnTo>
                  <a:lnTo>
                    <a:pt x="3276004" y="1428512"/>
                  </a:lnTo>
                  <a:lnTo>
                    <a:pt x="3418439" y="1571363"/>
                  </a:lnTo>
                </a:path>
              </a:pathLst>
            </a:custGeom>
            <a:ln w="27101" cap="flat">
              <a:solidFill>
                <a:srgbClr val="961A49">
                  <a:alpha val="100000"/>
                </a:srgbClr>
              </a:solidFill>
              <a:prstDash val="solid"/>
              <a:round/>
            </a:ln>
          </p:spPr>
          <p:txBody>
            <a:bodyPr/>
            <a:lstStyle/>
            <a:p/>
          </p:txBody>
        </p:sp>
        <p:sp>
          <p:nvSpPr>
            <p:cNvPr id="82" name="pl82"/>
            <p:cNvSpPr/>
            <p:nvPr/>
          </p:nvSpPr>
          <p:spPr>
            <a:xfrm>
              <a:off x="5415460" y="272275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722750"/>
              <a:ext cx="3418439" cy="285702"/>
            </a:xfrm>
            <a:custGeom>
              <a:avLst/>
              <a:pathLst>
                <a:path w="3418439" h="285702">
                  <a:moveTo>
                    <a:pt x="0" y="142851"/>
                  </a:moveTo>
                  <a:lnTo>
                    <a:pt x="142434" y="0"/>
                  </a:lnTo>
                  <a:lnTo>
                    <a:pt x="284869" y="0"/>
                  </a:lnTo>
                  <a:lnTo>
                    <a:pt x="427304" y="0"/>
                  </a:lnTo>
                  <a:lnTo>
                    <a:pt x="569739" y="0"/>
                  </a:lnTo>
                  <a:lnTo>
                    <a:pt x="712174" y="0"/>
                  </a:lnTo>
                  <a:lnTo>
                    <a:pt x="854609" y="0"/>
                  </a:lnTo>
                  <a:lnTo>
                    <a:pt x="997044" y="0"/>
                  </a:lnTo>
                  <a:lnTo>
                    <a:pt x="1139479" y="0"/>
                  </a:lnTo>
                  <a:lnTo>
                    <a:pt x="1281914" y="0"/>
                  </a:lnTo>
                  <a:lnTo>
                    <a:pt x="1424349" y="142851"/>
                  </a:lnTo>
                  <a:lnTo>
                    <a:pt x="1566784" y="0"/>
                  </a:lnTo>
                  <a:lnTo>
                    <a:pt x="1709219" y="0"/>
                  </a:lnTo>
                  <a:lnTo>
                    <a:pt x="1851654" y="0"/>
                  </a:lnTo>
                  <a:lnTo>
                    <a:pt x="1994089" y="285702"/>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4" name="pl84"/>
            <p:cNvSpPr/>
            <p:nvPr/>
          </p:nvSpPr>
          <p:spPr>
            <a:xfrm>
              <a:off x="5415460" y="1922783"/>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922783"/>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722750"/>
              <a:ext cx="3418439" cy="285702"/>
            </a:xfrm>
            <a:custGeom>
              <a:avLst/>
              <a:pathLst>
                <a:path w="3418439" h="285702">
                  <a:moveTo>
                    <a:pt x="0" y="142851"/>
                  </a:moveTo>
                  <a:lnTo>
                    <a:pt x="142434" y="0"/>
                  </a:lnTo>
                  <a:lnTo>
                    <a:pt x="284869" y="0"/>
                  </a:lnTo>
                  <a:lnTo>
                    <a:pt x="427304" y="0"/>
                  </a:lnTo>
                  <a:lnTo>
                    <a:pt x="569739" y="0"/>
                  </a:lnTo>
                  <a:lnTo>
                    <a:pt x="712174" y="0"/>
                  </a:lnTo>
                  <a:lnTo>
                    <a:pt x="854609" y="0"/>
                  </a:lnTo>
                  <a:lnTo>
                    <a:pt x="997044" y="0"/>
                  </a:lnTo>
                  <a:lnTo>
                    <a:pt x="1139479" y="0"/>
                  </a:lnTo>
                  <a:lnTo>
                    <a:pt x="1281914" y="0"/>
                  </a:lnTo>
                  <a:lnTo>
                    <a:pt x="1424349" y="142851"/>
                  </a:lnTo>
                  <a:lnTo>
                    <a:pt x="1566784" y="0"/>
                  </a:lnTo>
                  <a:lnTo>
                    <a:pt x="1709219" y="0"/>
                  </a:lnTo>
                  <a:lnTo>
                    <a:pt x="1851654" y="0"/>
                  </a:lnTo>
                  <a:lnTo>
                    <a:pt x="1994089" y="285702"/>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2" name="tx92"/>
            <p:cNvSpPr/>
            <p:nvPr/>
          </p:nvSpPr>
          <p:spPr>
            <a:xfrm>
              <a:off x="5367266"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9749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91615"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2184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3755"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1372"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8251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1" name="tx101"/>
            <p:cNvSpPr/>
            <p:nvPr/>
          </p:nvSpPr>
          <p:spPr>
            <a:xfrm>
              <a:off x="5057693" y="338666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7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581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30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30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080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704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97198"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118" name="tx118"/>
            <p:cNvSpPr/>
            <p:nvPr/>
          </p:nvSpPr>
          <p:spPr>
            <a:xfrm>
              <a:off x="70751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3759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7038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4771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504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0904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8638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6794634" cy="149993"/>
            </a:xfrm>
            <a:prstGeom prst="rect">
              <a:avLst/>
            </a:prstGeom>
            <a:solidFill>
              <a:srgbClr val="1CABE2">
                <a:alpha val="80000"/>
              </a:srgbClr>
            </a:solidFill>
          </p:spPr>
          <p:txBody>
            <a:bodyPr/>
            <a:lstStyle/>
            <a:p/>
          </p:txBody>
        </p:sp>
        <p:sp>
          <p:nvSpPr>
            <p:cNvPr id="132" name="rc132"/>
            <p:cNvSpPr/>
            <p:nvPr/>
          </p:nvSpPr>
          <p:spPr>
            <a:xfrm>
              <a:off x="1317178" y="5450161"/>
              <a:ext cx="6642101"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85741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63073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Kuwait (99%) was 10 percentage points higher than the global average (89%) and 15 percentage points higher than the average across all MENA countries (84%).
National DTP1 coverage was the same as in 2019 (99%).
The number of zero-dose children declined (ie. improved) compared to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Kuwait ranked number 17 out of 20 countries for lowest DTP1 coverage (based on tied ranks).
Kuwait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F26A21">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Kuwait ranked number 18 out of 20 countries with &lt;500 zero-dose children.
In 2024, Kuwait ranked number 19 out of 20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72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206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8400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04738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31077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8892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5230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1569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67908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94246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373852"/>
              <a:ext cx="203168" cy="1251682"/>
            </a:xfrm>
            <a:prstGeom prst="rect">
              <a:avLst/>
            </a:prstGeom>
            <a:solidFill>
              <a:srgbClr val="80BD41">
                <a:alpha val="100000"/>
              </a:srgbClr>
            </a:solidFill>
          </p:spPr>
          <p:txBody>
            <a:bodyPr/>
            <a:lstStyle/>
            <a:p/>
          </p:txBody>
        </p:sp>
        <p:sp>
          <p:nvSpPr>
            <p:cNvPr id="29" name="rc29"/>
            <p:cNvSpPr/>
            <p:nvPr/>
          </p:nvSpPr>
          <p:spPr>
            <a:xfrm>
              <a:off x="1332670" y="3348307"/>
              <a:ext cx="203168" cy="25545"/>
            </a:xfrm>
            <a:prstGeom prst="rect">
              <a:avLst/>
            </a:prstGeom>
            <a:solidFill>
              <a:srgbClr val="0058AB">
                <a:alpha val="100000"/>
              </a:srgbClr>
            </a:solidFill>
          </p:spPr>
          <p:txBody>
            <a:bodyPr/>
            <a:lstStyle/>
            <a:p/>
          </p:txBody>
        </p:sp>
        <p:sp>
          <p:nvSpPr>
            <p:cNvPr id="30" name="rc30"/>
            <p:cNvSpPr/>
            <p:nvPr/>
          </p:nvSpPr>
          <p:spPr>
            <a:xfrm>
              <a:off x="1332670" y="3373852"/>
              <a:ext cx="203168" cy="0"/>
            </a:xfrm>
            <a:prstGeom prst="rect">
              <a:avLst/>
            </a:prstGeom>
            <a:solidFill>
              <a:srgbClr val="1CABE2">
                <a:alpha val="100000"/>
              </a:srgbClr>
            </a:solidFill>
          </p:spPr>
          <p:txBody>
            <a:bodyPr/>
            <a:lstStyle/>
            <a:p/>
          </p:txBody>
        </p:sp>
        <p:sp>
          <p:nvSpPr>
            <p:cNvPr id="31" name="rc31"/>
            <p:cNvSpPr/>
            <p:nvPr/>
          </p:nvSpPr>
          <p:spPr>
            <a:xfrm>
              <a:off x="1558413" y="3332985"/>
              <a:ext cx="203168" cy="1292550"/>
            </a:xfrm>
            <a:prstGeom prst="rect">
              <a:avLst/>
            </a:prstGeom>
            <a:solidFill>
              <a:srgbClr val="80BD41">
                <a:alpha val="100000"/>
              </a:srgbClr>
            </a:solidFill>
          </p:spPr>
          <p:txBody>
            <a:bodyPr/>
            <a:lstStyle/>
            <a:p/>
          </p:txBody>
        </p:sp>
        <p:sp>
          <p:nvSpPr>
            <p:cNvPr id="32" name="rc32"/>
            <p:cNvSpPr/>
            <p:nvPr/>
          </p:nvSpPr>
          <p:spPr>
            <a:xfrm>
              <a:off x="1558413" y="3319932"/>
              <a:ext cx="203168" cy="13052"/>
            </a:xfrm>
            <a:prstGeom prst="rect">
              <a:avLst/>
            </a:prstGeom>
            <a:solidFill>
              <a:srgbClr val="0058AB">
                <a:alpha val="100000"/>
              </a:srgbClr>
            </a:solidFill>
          </p:spPr>
          <p:txBody>
            <a:bodyPr/>
            <a:lstStyle/>
            <a:p/>
          </p:txBody>
        </p:sp>
        <p:sp>
          <p:nvSpPr>
            <p:cNvPr id="33" name="rc33"/>
            <p:cNvSpPr/>
            <p:nvPr/>
          </p:nvSpPr>
          <p:spPr>
            <a:xfrm>
              <a:off x="1558413" y="3332985"/>
              <a:ext cx="203168" cy="0"/>
            </a:xfrm>
            <a:prstGeom prst="rect">
              <a:avLst/>
            </a:prstGeom>
            <a:solidFill>
              <a:srgbClr val="1CABE2">
                <a:alpha val="100000"/>
              </a:srgbClr>
            </a:solidFill>
          </p:spPr>
          <p:txBody>
            <a:bodyPr/>
            <a:lstStyle/>
            <a:p/>
          </p:txBody>
        </p:sp>
        <p:sp>
          <p:nvSpPr>
            <p:cNvPr id="34" name="rc34"/>
            <p:cNvSpPr/>
            <p:nvPr/>
          </p:nvSpPr>
          <p:spPr>
            <a:xfrm>
              <a:off x="1784155" y="3300603"/>
              <a:ext cx="203168" cy="1324931"/>
            </a:xfrm>
            <a:prstGeom prst="rect">
              <a:avLst/>
            </a:prstGeom>
            <a:solidFill>
              <a:srgbClr val="80BD41">
                <a:alpha val="100000"/>
              </a:srgbClr>
            </a:solidFill>
          </p:spPr>
          <p:txBody>
            <a:bodyPr/>
            <a:lstStyle/>
            <a:p/>
          </p:txBody>
        </p:sp>
        <p:sp>
          <p:nvSpPr>
            <p:cNvPr id="35" name="rc35"/>
            <p:cNvSpPr/>
            <p:nvPr/>
          </p:nvSpPr>
          <p:spPr>
            <a:xfrm>
              <a:off x="1784155" y="3287227"/>
              <a:ext cx="203168" cy="13376"/>
            </a:xfrm>
            <a:prstGeom prst="rect">
              <a:avLst/>
            </a:prstGeom>
            <a:solidFill>
              <a:srgbClr val="0058AB">
                <a:alpha val="100000"/>
              </a:srgbClr>
            </a:solidFill>
          </p:spPr>
          <p:txBody>
            <a:bodyPr/>
            <a:lstStyle/>
            <a:p/>
          </p:txBody>
        </p:sp>
        <p:sp>
          <p:nvSpPr>
            <p:cNvPr id="36" name="rc36"/>
            <p:cNvSpPr/>
            <p:nvPr/>
          </p:nvSpPr>
          <p:spPr>
            <a:xfrm>
              <a:off x="1784155" y="3300603"/>
              <a:ext cx="203168" cy="0"/>
            </a:xfrm>
            <a:prstGeom prst="rect">
              <a:avLst/>
            </a:prstGeom>
            <a:solidFill>
              <a:srgbClr val="1CABE2">
                <a:alpha val="100000"/>
              </a:srgbClr>
            </a:solidFill>
          </p:spPr>
          <p:txBody>
            <a:bodyPr/>
            <a:lstStyle/>
            <a:p/>
          </p:txBody>
        </p:sp>
        <p:sp>
          <p:nvSpPr>
            <p:cNvPr id="37" name="rc37"/>
            <p:cNvSpPr/>
            <p:nvPr/>
          </p:nvSpPr>
          <p:spPr>
            <a:xfrm>
              <a:off x="2009898" y="3259058"/>
              <a:ext cx="203168" cy="1366476"/>
            </a:xfrm>
            <a:prstGeom prst="rect">
              <a:avLst/>
            </a:prstGeom>
            <a:solidFill>
              <a:srgbClr val="80BD41">
                <a:alpha val="100000"/>
              </a:srgbClr>
            </a:solidFill>
          </p:spPr>
          <p:txBody>
            <a:bodyPr/>
            <a:lstStyle/>
            <a:p/>
          </p:txBody>
        </p:sp>
        <p:sp>
          <p:nvSpPr>
            <p:cNvPr id="38" name="rc38"/>
            <p:cNvSpPr/>
            <p:nvPr/>
          </p:nvSpPr>
          <p:spPr>
            <a:xfrm>
              <a:off x="2009898" y="3245269"/>
              <a:ext cx="203168" cy="13789"/>
            </a:xfrm>
            <a:prstGeom prst="rect">
              <a:avLst/>
            </a:prstGeom>
            <a:solidFill>
              <a:srgbClr val="0058AB">
                <a:alpha val="100000"/>
              </a:srgbClr>
            </a:solidFill>
          </p:spPr>
          <p:txBody>
            <a:bodyPr/>
            <a:lstStyle/>
            <a:p/>
          </p:txBody>
        </p:sp>
        <p:sp>
          <p:nvSpPr>
            <p:cNvPr id="39" name="rc39"/>
            <p:cNvSpPr/>
            <p:nvPr/>
          </p:nvSpPr>
          <p:spPr>
            <a:xfrm>
              <a:off x="2009898" y="3259058"/>
              <a:ext cx="203168" cy="0"/>
            </a:xfrm>
            <a:prstGeom prst="rect">
              <a:avLst/>
            </a:prstGeom>
            <a:solidFill>
              <a:srgbClr val="1CABE2">
                <a:alpha val="100000"/>
              </a:srgbClr>
            </a:solidFill>
          </p:spPr>
          <p:txBody>
            <a:bodyPr/>
            <a:lstStyle/>
            <a:p/>
          </p:txBody>
        </p:sp>
        <p:sp>
          <p:nvSpPr>
            <p:cNvPr id="40" name="rc40"/>
            <p:cNvSpPr/>
            <p:nvPr/>
          </p:nvSpPr>
          <p:spPr>
            <a:xfrm>
              <a:off x="2235640" y="3227620"/>
              <a:ext cx="203168" cy="1397915"/>
            </a:xfrm>
            <a:prstGeom prst="rect">
              <a:avLst/>
            </a:prstGeom>
            <a:solidFill>
              <a:srgbClr val="80BD41">
                <a:alpha val="100000"/>
              </a:srgbClr>
            </a:solidFill>
          </p:spPr>
          <p:txBody>
            <a:bodyPr/>
            <a:lstStyle/>
            <a:p/>
          </p:txBody>
        </p:sp>
        <p:sp>
          <p:nvSpPr>
            <p:cNvPr id="41" name="rc41"/>
            <p:cNvSpPr/>
            <p:nvPr/>
          </p:nvSpPr>
          <p:spPr>
            <a:xfrm>
              <a:off x="2235640" y="3199098"/>
              <a:ext cx="203168" cy="14260"/>
            </a:xfrm>
            <a:prstGeom prst="rect">
              <a:avLst/>
            </a:prstGeom>
            <a:solidFill>
              <a:srgbClr val="0058AB">
                <a:alpha val="100000"/>
              </a:srgbClr>
            </a:solidFill>
          </p:spPr>
          <p:txBody>
            <a:bodyPr/>
            <a:lstStyle/>
            <a:p/>
          </p:txBody>
        </p:sp>
        <p:sp>
          <p:nvSpPr>
            <p:cNvPr id="42" name="rc42"/>
            <p:cNvSpPr/>
            <p:nvPr/>
          </p:nvSpPr>
          <p:spPr>
            <a:xfrm>
              <a:off x="2235640" y="3213359"/>
              <a:ext cx="203168" cy="14260"/>
            </a:xfrm>
            <a:prstGeom prst="rect">
              <a:avLst/>
            </a:prstGeom>
            <a:solidFill>
              <a:srgbClr val="1CABE2">
                <a:alpha val="100000"/>
              </a:srgbClr>
            </a:solidFill>
          </p:spPr>
          <p:txBody>
            <a:bodyPr/>
            <a:lstStyle/>
            <a:p/>
          </p:txBody>
        </p:sp>
        <p:sp>
          <p:nvSpPr>
            <p:cNvPr id="43" name="rc43"/>
            <p:cNvSpPr/>
            <p:nvPr/>
          </p:nvSpPr>
          <p:spPr>
            <a:xfrm>
              <a:off x="2461382" y="3182185"/>
              <a:ext cx="203168" cy="1443349"/>
            </a:xfrm>
            <a:prstGeom prst="rect">
              <a:avLst/>
            </a:prstGeom>
            <a:solidFill>
              <a:srgbClr val="80BD41">
                <a:alpha val="100000"/>
              </a:srgbClr>
            </a:solidFill>
          </p:spPr>
          <p:txBody>
            <a:bodyPr/>
            <a:lstStyle/>
            <a:p/>
          </p:txBody>
        </p:sp>
        <p:sp>
          <p:nvSpPr>
            <p:cNvPr id="44" name="rc44"/>
            <p:cNvSpPr/>
            <p:nvPr/>
          </p:nvSpPr>
          <p:spPr>
            <a:xfrm>
              <a:off x="2461382" y="3167601"/>
              <a:ext cx="203168" cy="14584"/>
            </a:xfrm>
            <a:prstGeom prst="rect">
              <a:avLst/>
            </a:prstGeom>
            <a:solidFill>
              <a:srgbClr val="0058AB">
                <a:alpha val="100000"/>
              </a:srgbClr>
            </a:solidFill>
          </p:spPr>
          <p:txBody>
            <a:bodyPr/>
            <a:lstStyle/>
            <a:p/>
          </p:txBody>
        </p:sp>
        <p:sp>
          <p:nvSpPr>
            <p:cNvPr id="45" name="rc45"/>
            <p:cNvSpPr/>
            <p:nvPr/>
          </p:nvSpPr>
          <p:spPr>
            <a:xfrm>
              <a:off x="2461382" y="3182185"/>
              <a:ext cx="203168" cy="0"/>
            </a:xfrm>
            <a:prstGeom prst="rect">
              <a:avLst/>
            </a:prstGeom>
            <a:solidFill>
              <a:srgbClr val="1CABE2">
                <a:alpha val="100000"/>
              </a:srgbClr>
            </a:solidFill>
          </p:spPr>
          <p:txBody>
            <a:bodyPr/>
            <a:lstStyle/>
            <a:p/>
          </p:txBody>
        </p:sp>
        <p:sp>
          <p:nvSpPr>
            <p:cNvPr id="46" name="rc46"/>
            <p:cNvSpPr/>
            <p:nvPr/>
          </p:nvSpPr>
          <p:spPr>
            <a:xfrm>
              <a:off x="2687125" y="3155491"/>
              <a:ext cx="203168" cy="1470044"/>
            </a:xfrm>
            <a:prstGeom prst="rect">
              <a:avLst/>
            </a:prstGeom>
            <a:solidFill>
              <a:srgbClr val="80BD41">
                <a:alpha val="100000"/>
              </a:srgbClr>
            </a:solidFill>
          </p:spPr>
          <p:txBody>
            <a:bodyPr/>
            <a:lstStyle/>
            <a:p/>
          </p:txBody>
        </p:sp>
        <p:sp>
          <p:nvSpPr>
            <p:cNvPr id="47" name="rc47"/>
            <p:cNvSpPr/>
            <p:nvPr/>
          </p:nvSpPr>
          <p:spPr>
            <a:xfrm>
              <a:off x="2687125" y="3140641"/>
              <a:ext cx="203168" cy="14850"/>
            </a:xfrm>
            <a:prstGeom prst="rect">
              <a:avLst/>
            </a:prstGeom>
            <a:solidFill>
              <a:srgbClr val="0058AB">
                <a:alpha val="100000"/>
              </a:srgbClr>
            </a:solidFill>
          </p:spPr>
          <p:txBody>
            <a:bodyPr/>
            <a:lstStyle/>
            <a:p/>
          </p:txBody>
        </p:sp>
        <p:sp>
          <p:nvSpPr>
            <p:cNvPr id="48" name="rc48"/>
            <p:cNvSpPr/>
            <p:nvPr/>
          </p:nvSpPr>
          <p:spPr>
            <a:xfrm>
              <a:off x="2687125" y="3155491"/>
              <a:ext cx="203168" cy="0"/>
            </a:xfrm>
            <a:prstGeom prst="rect">
              <a:avLst/>
            </a:prstGeom>
            <a:solidFill>
              <a:srgbClr val="1CABE2">
                <a:alpha val="100000"/>
              </a:srgbClr>
            </a:solidFill>
          </p:spPr>
          <p:txBody>
            <a:bodyPr/>
            <a:lstStyle/>
            <a:p/>
          </p:txBody>
        </p:sp>
        <p:sp>
          <p:nvSpPr>
            <p:cNvPr id="49" name="rc49"/>
            <p:cNvSpPr/>
            <p:nvPr/>
          </p:nvSpPr>
          <p:spPr>
            <a:xfrm>
              <a:off x="2912867" y="3129385"/>
              <a:ext cx="203168" cy="1496150"/>
            </a:xfrm>
            <a:prstGeom prst="rect">
              <a:avLst/>
            </a:prstGeom>
            <a:solidFill>
              <a:srgbClr val="80BD41">
                <a:alpha val="100000"/>
              </a:srgbClr>
            </a:solidFill>
          </p:spPr>
          <p:txBody>
            <a:bodyPr/>
            <a:lstStyle/>
            <a:p/>
          </p:txBody>
        </p:sp>
        <p:sp>
          <p:nvSpPr>
            <p:cNvPr id="50" name="rc50"/>
            <p:cNvSpPr/>
            <p:nvPr/>
          </p:nvSpPr>
          <p:spPr>
            <a:xfrm>
              <a:off x="2912867" y="3114270"/>
              <a:ext cx="203168" cy="15115"/>
            </a:xfrm>
            <a:prstGeom prst="rect">
              <a:avLst/>
            </a:prstGeom>
            <a:solidFill>
              <a:srgbClr val="0058AB">
                <a:alpha val="100000"/>
              </a:srgbClr>
            </a:solidFill>
          </p:spPr>
          <p:txBody>
            <a:bodyPr/>
            <a:lstStyle/>
            <a:p/>
          </p:txBody>
        </p:sp>
        <p:sp>
          <p:nvSpPr>
            <p:cNvPr id="51" name="rc51"/>
            <p:cNvSpPr/>
            <p:nvPr/>
          </p:nvSpPr>
          <p:spPr>
            <a:xfrm>
              <a:off x="2912867" y="3129385"/>
              <a:ext cx="203168" cy="0"/>
            </a:xfrm>
            <a:prstGeom prst="rect">
              <a:avLst/>
            </a:prstGeom>
            <a:solidFill>
              <a:srgbClr val="1CABE2">
                <a:alpha val="100000"/>
              </a:srgbClr>
            </a:solidFill>
          </p:spPr>
          <p:txBody>
            <a:bodyPr/>
            <a:lstStyle/>
            <a:p/>
          </p:txBody>
        </p:sp>
        <p:sp>
          <p:nvSpPr>
            <p:cNvPr id="52" name="rc52"/>
            <p:cNvSpPr/>
            <p:nvPr/>
          </p:nvSpPr>
          <p:spPr>
            <a:xfrm>
              <a:off x="3138609" y="3094735"/>
              <a:ext cx="203168" cy="1530800"/>
            </a:xfrm>
            <a:prstGeom prst="rect">
              <a:avLst/>
            </a:prstGeom>
            <a:solidFill>
              <a:srgbClr val="80BD41">
                <a:alpha val="100000"/>
              </a:srgbClr>
            </a:solidFill>
          </p:spPr>
          <p:txBody>
            <a:bodyPr/>
            <a:lstStyle/>
            <a:p/>
          </p:txBody>
        </p:sp>
        <p:sp>
          <p:nvSpPr>
            <p:cNvPr id="53" name="rc53"/>
            <p:cNvSpPr/>
            <p:nvPr/>
          </p:nvSpPr>
          <p:spPr>
            <a:xfrm>
              <a:off x="3138609" y="3079266"/>
              <a:ext cx="203168" cy="15468"/>
            </a:xfrm>
            <a:prstGeom prst="rect">
              <a:avLst/>
            </a:prstGeom>
            <a:solidFill>
              <a:srgbClr val="0058AB">
                <a:alpha val="100000"/>
              </a:srgbClr>
            </a:solidFill>
          </p:spPr>
          <p:txBody>
            <a:bodyPr/>
            <a:lstStyle/>
            <a:p/>
          </p:txBody>
        </p:sp>
        <p:sp>
          <p:nvSpPr>
            <p:cNvPr id="54" name="rc54"/>
            <p:cNvSpPr/>
            <p:nvPr/>
          </p:nvSpPr>
          <p:spPr>
            <a:xfrm>
              <a:off x="3138609" y="3094735"/>
              <a:ext cx="203168" cy="0"/>
            </a:xfrm>
            <a:prstGeom prst="rect">
              <a:avLst/>
            </a:prstGeom>
            <a:solidFill>
              <a:srgbClr val="1CABE2">
                <a:alpha val="100000"/>
              </a:srgbClr>
            </a:solidFill>
          </p:spPr>
          <p:txBody>
            <a:bodyPr/>
            <a:lstStyle/>
            <a:p/>
          </p:txBody>
        </p:sp>
        <p:sp>
          <p:nvSpPr>
            <p:cNvPr id="55" name="rc55"/>
            <p:cNvSpPr/>
            <p:nvPr/>
          </p:nvSpPr>
          <p:spPr>
            <a:xfrm>
              <a:off x="3364352" y="3049448"/>
              <a:ext cx="203168" cy="1576087"/>
            </a:xfrm>
            <a:prstGeom prst="rect">
              <a:avLst/>
            </a:prstGeom>
            <a:solidFill>
              <a:srgbClr val="80BD41">
                <a:alpha val="100000"/>
              </a:srgbClr>
            </a:solidFill>
          </p:spPr>
          <p:txBody>
            <a:bodyPr/>
            <a:lstStyle/>
            <a:p/>
          </p:txBody>
        </p:sp>
        <p:sp>
          <p:nvSpPr>
            <p:cNvPr id="56" name="rc56"/>
            <p:cNvSpPr/>
            <p:nvPr/>
          </p:nvSpPr>
          <p:spPr>
            <a:xfrm>
              <a:off x="3364352" y="3033537"/>
              <a:ext cx="203168" cy="15910"/>
            </a:xfrm>
            <a:prstGeom prst="rect">
              <a:avLst/>
            </a:prstGeom>
            <a:solidFill>
              <a:srgbClr val="0058AB">
                <a:alpha val="100000"/>
              </a:srgbClr>
            </a:solidFill>
          </p:spPr>
          <p:txBody>
            <a:bodyPr/>
            <a:lstStyle/>
            <a:p/>
          </p:txBody>
        </p:sp>
        <p:sp>
          <p:nvSpPr>
            <p:cNvPr id="57" name="rc57"/>
            <p:cNvSpPr/>
            <p:nvPr/>
          </p:nvSpPr>
          <p:spPr>
            <a:xfrm>
              <a:off x="3364352" y="3049448"/>
              <a:ext cx="203168" cy="0"/>
            </a:xfrm>
            <a:prstGeom prst="rect">
              <a:avLst/>
            </a:prstGeom>
            <a:solidFill>
              <a:srgbClr val="1CABE2">
                <a:alpha val="100000"/>
              </a:srgbClr>
            </a:solidFill>
          </p:spPr>
          <p:txBody>
            <a:bodyPr/>
            <a:lstStyle/>
            <a:p/>
          </p:txBody>
        </p:sp>
        <p:sp>
          <p:nvSpPr>
            <p:cNvPr id="58" name="rc58"/>
            <p:cNvSpPr/>
            <p:nvPr/>
          </p:nvSpPr>
          <p:spPr>
            <a:xfrm>
              <a:off x="3590094" y="3033714"/>
              <a:ext cx="203168" cy="1591821"/>
            </a:xfrm>
            <a:prstGeom prst="rect">
              <a:avLst/>
            </a:prstGeom>
            <a:solidFill>
              <a:srgbClr val="80BD41">
                <a:alpha val="100000"/>
              </a:srgbClr>
            </a:solidFill>
          </p:spPr>
          <p:txBody>
            <a:bodyPr/>
            <a:lstStyle/>
            <a:p/>
          </p:txBody>
        </p:sp>
        <p:sp>
          <p:nvSpPr>
            <p:cNvPr id="59" name="rc59"/>
            <p:cNvSpPr/>
            <p:nvPr/>
          </p:nvSpPr>
          <p:spPr>
            <a:xfrm>
              <a:off x="3590094" y="3001214"/>
              <a:ext cx="203168" cy="32499"/>
            </a:xfrm>
            <a:prstGeom prst="rect">
              <a:avLst/>
            </a:prstGeom>
            <a:solidFill>
              <a:srgbClr val="0058AB">
                <a:alpha val="100000"/>
              </a:srgbClr>
            </a:solidFill>
          </p:spPr>
          <p:txBody>
            <a:bodyPr/>
            <a:lstStyle/>
            <a:p/>
          </p:txBody>
        </p:sp>
        <p:sp>
          <p:nvSpPr>
            <p:cNvPr id="60" name="rc60"/>
            <p:cNvSpPr/>
            <p:nvPr/>
          </p:nvSpPr>
          <p:spPr>
            <a:xfrm>
              <a:off x="3590094" y="3033714"/>
              <a:ext cx="203168" cy="0"/>
            </a:xfrm>
            <a:prstGeom prst="rect">
              <a:avLst/>
            </a:prstGeom>
            <a:solidFill>
              <a:srgbClr val="1CABE2">
                <a:alpha val="100000"/>
              </a:srgbClr>
            </a:solidFill>
          </p:spPr>
          <p:txBody>
            <a:bodyPr/>
            <a:lstStyle/>
            <a:p/>
          </p:txBody>
        </p:sp>
        <p:sp>
          <p:nvSpPr>
            <p:cNvPr id="61" name="rc61"/>
            <p:cNvSpPr/>
            <p:nvPr/>
          </p:nvSpPr>
          <p:spPr>
            <a:xfrm>
              <a:off x="3815836" y="2987779"/>
              <a:ext cx="203168" cy="1637756"/>
            </a:xfrm>
            <a:prstGeom prst="rect">
              <a:avLst/>
            </a:prstGeom>
            <a:solidFill>
              <a:srgbClr val="80BD41">
                <a:alpha val="100000"/>
              </a:srgbClr>
            </a:solidFill>
          </p:spPr>
          <p:txBody>
            <a:bodyPr/>
            <a:lstStyle/>
            <a:p/>
          </p:txBody>
        </p:sp>
        <p:sp>
          <p:nvSpPr>
            <p:cNvPr id="62" name="rc62"/>
            <p:cNvSpPr/>
            <p:nvPr/>
          </p:nvSpPr>
          <p:spPr>
            <a:xfrm>
              <a:off x="3815836" y="2971249"/>
              <a:ext cx="203168" cy="16529"/>
            </a:xfrm>
            <a:prstGeom prst="rect">
              <a:avLst/>
            </a:prstGeom>
            <a:solidFill>
              <a:srgbClr val="0058AB">
                <a:alpha val="100000"/>
              </a:srgbClr>
            </a:solidFill>
          </p:spPr>
          <p:txBody>
            <a:bodyPr/>
            <a:lstStyle/>
            <a:p/>
          </p:txBody>
        </p:sp>
        <p:sp>
          <p:nvSpPr>
            <p:cNvPr id="63" name="rc63"/>
            <p:cNvSpPr/>
            <p:nvPr/>
          </p:nvSpPr>
          <p:spPr>
            <a:xfrm>
              <a:off x="3815836" y="2987779"/>
              <a:ext cx="203168" cy="0"/>
            </a:xfrm>
            <a:prstGeom prst="rect">
              <a:avLst/>
            </a:prstGeom>
            <a:solidFill>
              <a:srgbClr val="1CABE2">
                <a:alpha val="100000"/>
              </a:srgbClr>
            </a:solidFill>
          </p:spPr>
          <p:txBody>
            <a:bodyPr/>
            <a:lstStyle/>
            <a:p/>
          </p:txBody>
        </p:sp>
        <p:sp>
          <p:nvSpPr>
            <p:cNvPr id="64" name="rc64"/>
            <p:cNvSpPr/>
            <p:nvPr/>
          </p:nvSpPr>
          <p:spPr>
            <a:xfrm>
              <a:off x="4041579" y="2927406"/>
              <a:ext cx="203168" cy="1698129"/>
            </a:xfrm>
            <a:prstGeom prst="rect">
              <a:avLst/>
            </a:prstGeom>
            <a:solidFill>
              <a:srgbClr val="80BD41">
                <a:alpha val="100000"/>
              </a:srgbClr>
            </a:solidFill>
          </p:spPr>
          <p:txBody>
            <a:bodyPr/>
            <a:lstStyle/>
            <a:p/>
          </p:txBody>
        </p:sp>
        <p:sp>
          <p:nvSpPr>
            <p:cNvPr id="65" name="rc65"/>
            <p:cNvSpPr/>
            <p:nvPr/>
          </p:nvSpPr>
          <p:spPr>
            <a:xfrm>
              <a:off x="4041579" y="2892755"/>
              <a:ext cx="203168" cy="17325"/>
            </a:xfrm>
            <a:prstGeom prst="rect">
              <a:avLst/>
            </a:prstGeom>
            <a:solidFill>
              <a:srgbClr val="0058AB">
                <a:alpha val="100000"/>
              </a:srgbClr>
            </a:solidFill>
          </p:spPr>
          <p:txBody>
            <a:bodyPr/>
            <a:lstStyle/>
            <a:p/>
          </p:txBody>
        </p:sp>
        <p:sp>
          <p:nvSpPr>
            <p:cNvPr id="66" name="rc66"/>
            <p:cNvSpPr/>
            <p:nvPr/>
          </p:nvSpPr>
          <p:spPr>
            <a:xfrm>
              <a:off x="4041579" y="2910081"/>
              <a:ext cx="203168" cy="17325"/>
            </a:xfrm>
            <a:prstGeom prst="rect">
              <a:avLst/>
            </a:prstGeom>
            <a:solidFill>
              <a:srgbClr val="1CABE2">
                <a:alpha val="100000"/>
              </a:srgbClr>
            </a:solidFill>
          </p:spPr>
          <p:txBody>
            <a:bodyPr/>
            <a:lstStyle/>
            <a:p/>
          </p:txBody>
        </p:sp>
        <p:sp>
          <p:nvSpPr>
            <p:cNvPr id="67" name="rc67"/>
            <p:cNvSpPr/>
            <p:nvPr/>
          </p:nvSpPr>
          <p:spPr>
            <a:xfrm>
              <a:off x="4267321" y="2917034"/>
              <a:ext cx="203168" cy="1708500"/>
            </a:xfrm>
            <a:prstGeom prst="rect">
              <a:avLst/>
            </a:prstGeom>
            <a:solidFill>
              <a:srgbClr val="80BD41">
                <a:alpha val="100000"/>
              </a:srgbClr>
            </a:solidFill>
          </p:spPr>
          <p:txBody>
            <a:bodyPr/>
            <a:lstStyle/>
            <a:p/>
          </p:txBody>
        </p:sp>
        <p:sp>
          <p:nvSpPr>
            <p:cNvPr id="68" name="rc68"/>
            <p:cNvSpPr/>
            <p:nvPr/>
          </p:nvSpPr>
          <p:spPr>
            <a:xfrm>
              <a:off x="4267321" y="2899768"/>
              <a:ext cx="203168" cy="17266"/>
            </a:xfrm>
            <a:prstGeom prst="rect">
              <a:avLst/>
            </a:prstGeom>
            <a:solidFill>
              <a:srgbClr val="0058AB">
                <a:alpha val="100000"/>
              </a:srgbClr>
            </a:solidFill>
          </p:spPr>
          <p:txBody>
            <a:bodyPr/>
            <a:lstStyle/>
            <a:p/>
          </p:txBody>
        </p:sp>
        <p:sp>
          <p:nvSpPr>
            <p:cNvPr id="69" name="rc69"/>
            <p:cNvSpPr/>
            <p:nvPr/>
          </p:nvSpPr>
          <p:spPr>
            <a:xfrm>
              <a:off x="4267321" y="2917034"/>
              <a:ext cx="203168" cy="0"/>
            </a:xfrm>
            <a:prstGeom prst="rect">
              <a:avLst/>
            </a:prstGeom>
            <a:solidFill>
              <a:srgbClr val="1CABE2">
                <a:alpha val="100000"/>
              </a:srgbClr>
            </a:solidFill>
          </p:spPr>
          <p:txBody>
            <a:bodyPr/>
            <a:lstStyle/>
            <a:p/>
          </p:txBody>
        </p:sp>
        <p:sp>
          <p:nvSpPr>
            <p:cNvPr id="70" name="rc70"/>
            <p:cNvSpPr/>
            <p:nvPr/>
          </p:nvSpPr>
          <p:spPr>
            <a:xfrm>
              <a:off x="4493063" y="2922750"/>
              <a:ext cx="203168" cy="1702784"/>
            </a:xfrm>
            <a:prstGeom prst="rect">
              <a:avLst/>
            </a:prstGeom>
            <a:solidFill>
              <a:srgbClr val="80BD41">
                <a:alpha val="100000"/>
              </a:srgbClr>
            </a:solidFill>
          </p:spPr>
          <p:txBody>
            <a:bodyPr/>
            <a:lstStyle/>
            <a:p/>
          </p:txBody>
        </p:sp>
        <p:sp>
          <p:nvSpPr>
            <p:cNvPr id="71" name="rc71"/>
            <p:cNvSpPr/>
            <p:nvPr/>
          </p:nvSpPr>
          <p:spPr>
            <a:xfrm>
              <a:off x="4493063" y="2833119"/>
              <a:ext cx="203168" cy="53772"/>
            </a:xfrm>
            <a:prstGeom prst="rect">
              <a:avLst/>
            </a:prstGeom>
            <a:solidFill>
              <a:srgbClr val="0058AB">
                <a:alpha val="100000"/>
              </a:srgbClr>
            </a:solidFill>
          </p:spPr>
          <p:txBody>
            <a:bodyPr/>
            <a:lstStyle/>
            <a:p/>
          </p:txBody>
        </p:sp>
        <p:sp>
          <p:nvSpPr>
            <p:cNvPr id="72" name="rc72"/>
            <p:cNvSpPr/>
            <p:nvPr/>
          </p:nvSpPr>
          <p:spPr>
            <a:xfrm>
              <a:off x="4493063" y="2886892"/>
              <a:ext cx="203168" cy="35858"/>
            </a:xfrm>
            <a:prstGeom prst="rect">
              <a:avLst/>
            </a:prstGeom>
            <a:solidFill>
              <a:srgbClr val="1CABE2">
                <a:alpha val="100000"/>
              </a:srgbClr>
            </a:solidFill>
          </p:spPr>
          <p:txBody>
            <a:bodyPr/>
            <a:lstStyle/>
            <a:p/>
          </p:txBody>
        </p:sp>
        <p:sp>
          <p:nvSpPr>
            <p:cNvPr id="73" name="rc73"/>
            <p:cNvSpPr/>
            <p:nvPr/>
          </p:nvSpPr>
          <p:spPr>
            <a:xfrm>
              <a:off x="4718806" y="2915797"/>
              <a:ext cx="203168" cy="1709738"/>
            </a:xfrm>
            <a:prstGeom prst="rect">
              <a:avLst/>
            </a:prstGeom>
            <a:solidFill>
              <a:srgbClr val="80BD41">
                <a:alpha val="100000"/>
              </a:srgbClr>
            </a:solidFill>
          </p:spPr>
          <p:txBody>
            <a:bodyPr/>
            <a:lstStyle/>
            <a:p/>
          </p:txBody>
        </p:sp>
        <p:sp>
          <p:nvSpPr>
            <p:cNvPr id="74" name="rc74"/>
            <p:cNvSpPr/>
            <p:nvPr/>
          </p:nvSpPr>
          <p:spPr>
            <a:xfrm>
              <a:off x="4718806" y="2898530"/>
              <a:ext cx="203168" cy="17266"/>
            </a:xfrm>
            <a:prstGeom prst="rect">
              <a:avLst/>
            </a:prstGeom>
            <a:solidFill>
              <a:srgbClr val="0058AB">
                <a:alpha val="100000"/>
              </a:srgbClr>
            </a:solidFill>
          </p:spPr>
          <p:txBody>
            <a:bodyPr/>
            <a:lstStyle/>
            <a:p/>
          </p:txBody>
        </p:sp>
        <p:sp>
          <p:nvSpPr>
            <p:cNvPr id="75" name="rc75"/>
            <p:cNvSpPr/>
            <p:nvPr/>
          </p:nvSpPr>
          <p:spPr>
            <a:xfrm>
              <a:off x="4718806" y="2915797"/>
              <a:ext cx="203168" cy="0"/>
            </a:xfrm>
            <a:prstGeom prst="rect">
              <a:avLst/>
            </a:prstGeom>
            <a:solidFill>
              <a:srgbClr val="1CABE2">
                <a:alpha val="100000"/>
              </a:srgbClr>
            </a:solidFill>
          </p:spPr>
          <p:txBody>
            <a:bodyPr/>
            <a:lstStyle/>
            <a:p/>
          </p:txBody>
        </p:sp>
        <p:sp>
          <p:nvSpPr>
            <p:cNvPr id="76" name="rc76"/>
            <p:cNvSpPr/>
            <p:nvPr/>
          </p:nvSpPr>
          <p:spPr>
            <a:xfrm>
              <a:off x="4944548" y="2924665"/>
              <a:ext cx="203168" cy="1700869"/>
            </a:xfrm>
            <a:prstGeom prst="rect">
              <a:avLst/>
            </a:prstGeom>
            <a:solidFill>
              <a:srgbClr val="80BD41">
                <a:alpha val="100000"/>
              </a:srgbClr>
            </a:solidFill>
          </p:spPr>
          <p:txBody>
            <a:bodyPr/>
            <a:lstStyle/>
            <a:p/>
          </p:txBody>
        </p:sp>
        <p:sp>
          <p:nvSpPr>
            <p:cNvPr id="77" name="rc77"/>
            <p:cNvSpPr/>
            <p:nvPr/>
          </p:nvSpPr>
          <p:spPr>
            <a:xfrm>
              <a:off x="4944548" y="2907488"/>
              <a:ext cx="203168" cy="17177"/>
            </a:xfrm>
            <a:prstGeom prst="rect">
              <a:avLst/>
            </a:prstGeom>
            <a:solidFill>
              <a:srgbClr val="0058AB">
                <a:alpha val="100000"/>
              </a:srgbClr>
            </a:solidFill>
          </p:spPr>
          <p:txBody>
            <a:bodyPr/>
            <a:lstStyle/>
            <a:p/>
          </p:txBody>
        </p:sp>
        <p:sp>
          <p:nvSpPr>
            <p:cNvPr id="78" name="rc78"/>
            <p:cNvSpPr/>
            <p:nvPr/>
          </p:nvSpPr>
          <p:spPr>
            <a:xfrm>
              <a:off x="4944548" y="2924665"/>
              <a:ext cx="203168" cy="0"/>
            </a:xfrm>
            <a:prstGeom prst="rect">
              <a:avLst/>
            </a:prstGeom>
            <a:solidFill>
              <a:srgbClr val="1CABE2">
                <a:alpha val="100000"/>
              </a:srgbClr>
            </a:solidFill>
          </p:spPr>
          <p:txBody>
            <a:bodyPr/>
            <a:lstStyle/>
            <a:p/>
          </p:txBody>
        </p:sp>
        <p:sp>
          <p:nvSpPr>
            <p:cNvPr id="79" name="rc79"/>
            <p:cNvSpPr/>
            <p:nvPr/>
          </p:nvSpPr>
          <p:spPr>
            <a:xfrm>
              <a:off x="5170291" y="2909314"/>
              <a:ext cx="203168" cy="1716220"/>
            </a:xfrm>
            <a:prstGeom prst="rect">
              <a:avLst/>
            </a:prstGeom>
            <a:solidFill>
              <a:srgbClr val="80BD41">
                <a:alpha val="100000"/>
              </a:srgbClr>
            </a:solidFill>
          </p:spPr>
          <p:txBody>
            <a:bodyPr/>
            <a:lstStyle/>
            <a:p/>
          </p:txBody>
        </p:sp>
        <p:sp>
          <p:nvSpPr>
            <p:cNvPr id="80" name="rc80"/>
            <p:cNvSpPr/>
            <p:nvPr/>
          </p:nvSpPr>
          <p:spPr>
            <a:xfrm>
              <a:off x="5170291" y="2891989"/>
              <a:ext cx="203168" cy="17325"/>
            </a:xfrm>
            <a:prstGeom prst="rect">
              <a:avLst/>
            </a:prstGeom>
            <a:solidFill>
              <a:srgbClr val="0058AB">
                <a:alpha val="100000"/>
              </a:srgbClr>
            </a:solidFill>
          </p:spPr>
          <p:txBody>
            <a:bodyPr/>
            <a:lstStyle/>
            <a:p/>
          </p:txBody>
        </p:sp>
        <p:sp>
          <p:nvSpPr>
            <p:cNvPr id="81" name="rc81"/>
            <p:cNvSpPr/>
            <p:nvPr/>
          </p:nvSpPr>
          <p:spPr>
            <a:xfrm>
              <a:off x="5170291" y="2909314"/>
              <a:ext cx="203168" cy="0"/>
            </a:xfrm>
            <a:prstGeom prst="rect">
              <a:avLst/>
            </a:prstGeom>
            <a:solidFill>
              <a:srgbClr val="1CABE2">
                <a:alpha val="100000"/>
              </a:srgbClr>
            </a:solidFill>
          </p:spPr>
          <p:txBody>
            <a:bodyPr/>
            <a:lstStyle/>
            <a:p/>
          </p:txBody>
        </p:sp>
        <p:sp>
          <p:nvSpPr>
            <p:cNvPr id="82" name="rc82"/>
            <p:cNvSpPr/>
            <p:nvPr/>
          </p:nvSpPr>
          <p:spPr>
            <a:xfrm>
              <a:off x="5396033" y="3148625"/>
              <a:ext cx="203168" cy="1476909"/>
            </a:xfrm>
            <a:prstGeom prst="rect">
              <a:avLst/>
            </a:prstGeom>
            <a:solidFill>
              <a:srgbClr val="80BD41">
                <a:alpha val="100000"/>
              </a:srgbClr>
            </a:solidFill>
          </p:spPr>
          <p:txBody>
            <a:bodyPr/>
            <a:lstStyle/>
            <a:p/>
          </p:txBody>
        </p:sp>
        <p:sp>
          <p:nvSpPr>
            <p:cNvPr id="83" name="rc83"/>
            <p:cNvSpPr/>
            <p:nvPr/>
          </p:nvSpPr>
          <p:spPr>
            <a:xfrm>
              <a:off x="5396033" y="3002570"/>
              <a:ext cx="203168" cy="16234"/>
            </a:xfrm>
            <a:prstGeom prst="rect">
              <a:avLst/>
            </a:prstGeom>
            <a:solidFill>
              <a:srgbClr val="0058AB">
                <a:alpha val="100000"/>
              </a:srgbClr>
            </a:solidFill>
          </p:spPr>
          <p:txBody>
            <a:bodyPr/>
            <a:lstStyle/>
            <a:p/>
          </p:txBody>
        </p:sp>
        <p:sp>
          <p:nvSpPr>
            <p:cNvPr id="84" name="rc84"/>
            <p:cNvSpPr/>
            <p:nvPr/>
          </p:nvSpPr>
          <p:spPr>
            <a:xfrm>
              <a:off x="5396033" y="3018805"/>
              <a:ext cx="203168" cy="129820"/>
            </a:xfrm>
            <a:prstGeom prst="rect">
              <a:avLst/>
            </a:prstGeom>
            <a:solidFill>
              <a:srgbClr val="1CABE2">
                <a:alpha val="100000"/>
              </a:srgbClr>
            </a:solidFill>
          </p:spPr>
          <p:txBody>
            <a:bodyPr/>
            <a:lstStyle/>
            <a:p/>
          </p:txBody>
        </p:sp>
        <p:sp>
          <p:nvSpPr>
            <p:cNvPr id="85" name="rc85"/>
            <p:cNvSpPr/>
            <p:nvPr/>
          </p:nvSpPr>
          <p:spPr>
            <a:xfrm>
              <a:off x="5621775" y="3195091"/>
              <a:ext cx="203168" cy="1430444"/>
            </a:xfrm>
            <a:prstGeom prst="rect">
              <a:avLst/>
            </a:prstGeom>
            <a:solidFill>
              <a:srgbClr val="80BD41">
                <a:alpha val="100000"/>
              </a:srgbClr>
            </a:solidFill>
          </p:spPr>
          <p:txBody>
            <a:bodyPr/>
            <a:lstStyle/>
            <a:p/>
          </p:txBody>
        </p:sp>
        <p:sp>
          <p:nvSpPr>
            <p:cNvPr id="86" name="rc86"/>
            <p:cNvSpPr/>
            <p:nvPr/>
          </p:nvSpPr>
          <p:spPr>
            <a:xfrm>
              <a:off x="5621775" y="3070692"/>
              <a:ext cx="203168" cy="15557"/>
            </a:xfrm>
            <a:prstGeom prst="rect">
              <a:avLst/>
            </a:prstGeom>
            <a:solidFill>
              <a:srgbClr val="0058AB">
                <a:alpha val="100000"/>
              </a:srgbClr>
            </a:solidFill>
          </p:spPr>
          <p:txBody>
            <a:bodyPr/>
            <a:lstStyle/>
            <a:p/>
          </p:txBody>
        </p:sp>
        <p:sp>
          <p:nvSpPr>
            <p:cNvPr id="87" name="rc87"/>
            <p:cNvSpPr/>
            <p:nvPr/>
          </p:nvSpPr>
          <p:spPr>
            <a:xfrm>
              <a:off x="5621775" y="3086249"/>
              <a:ext cx="203168" cy="108841"/>
            </a:xfrm>
            <a:prstGeom prst="rect">
              <a:avLst/>
            </a:prstGeom>
            <a:solidFill>
              <a:srgbClr val="1CABE2">
                <a:alpha val="100000"/>
              </a:srgbClr>
            </a:solidFill>
          </p:spPr>
          <p:txBody>
            <a:bodyPr/>
            <a:lstStyle/>
            <a:p/>
          </p:txBody>
        </p:sp>
        <p:sp>
          <p:nvSpPr>
            <p:cNvPr id="88" name="rc88"/>
            <p:cNvSpPr/>
            <p:nvPr/>
          </p:nvSpPr>
          <p:spPr>
            <a:xfrm>
              <a:off x="5847518" y="3200365"/>
              <a:ext cx="203168" cy="1425169"/>
            </a:xfrm>
            <a:prstGeom prst="rect">
              <a:avLst/>
            </a:prstGeom>
            <a:solidFill>
              <a:srgbClr val="80BD41">
                <a:alpha val="100000"/>
              </a:srgbClr>
            </a:solidFill>
          </p:spPr>
          <p:txBody>
            <a:bodyPr/>
            <a:lstStyle/>
            <a:p/>
          </p:txBody>
        </p:sp>
        <p:sp>
          <p:nvSpPr>
            <p:cNvPr id="89" name="rc89"/>
            <p:cNvSpPr/>
            <p:nvPr/>
          </p:nvSpPr>
          <p:spPr>
            <a:xfrm>
              <a:off x="5847518" y="3093085"/>
              <a:ext cx="203168" cy="15321"/>
            </a:xfrm>
            <a:prstGeom prst="rect">
              <a:avLst/>
            </a:prstGeom>
            <a:solidFill>
              <a:srgbClr val="0058AB">
                <a:alpha val="100000"/>
              </a:srgbClr>
            </a:solidFill>
          </p:spPr>
          <p:txBody>
            <a:bodyPr/>
            <a:lstStyle/>
            <a:p/>
          </p:txBody>
        </p:sp>
        <p:sp>
          <p:nvSpPr>
            <p:cNvPr id="90" name="rc90"/>
            <p:cNvSpPr/>
            <p:nvPr/>
          </p:nvSpPr>
          <p:spPr>
            <a:xfrm>
              <a:off x="5847518" y="3108406"/>
              <a:ext cx="203168" cy="91958"/>
            </a:xfrm>
            <a:prstGeom prst="rect">
              <a:avLst/>
            </a:prstGeom>
            <a:solidFill>
              <a:srgbClr val="1CABE2">
                <a:alpha val="100000"/>
              </a:srgbClr>
            </a:solidFill>
          </p:spPr>
          <p:txBody>
            <a:bodyPr/>
            <a:lstStyle/>
            <a:p/>
          </p:txBody>
        </p:sp>
        <p:sp>
          <p:nvSpPr>
            <p:cNvPr id="91" name="rc91"/>
            <p:cNvSpPr/>
            <p:nvPr/>
          </p:nvSpPr>
          <p:spPr>
            <a:xfrm>
              <a:off x="6073260" y="3414631"/>
              <a:ext cx="203168" cy="1210903"/>
            </a:xfrm>
            <a:prstGeom prst="rect">
              <a:avLst/>
            </a:prstGeom>
            <a:solidFill>
              <a:srgbClr val="80BD41">
                <a:alpha val="100000"/>
              </a:srgbClr>
            </a:solidFill>
          </p:spPr>
          <p:txBody>
            <a:bodyPr/>
            <a:lstStyle/>
            <a:p/>
          </p:txBody>
        </p:sp>
        <p:sp>
          <p:nvSpPr>
            <p:cNvPr id="92" name="rc92"/>
            <p:cNvSpPr/>
            <p:nvPr/>
          </p:nvSpPr>
          <p:spPr>
            <a:xfrm>
              <a:off x="6073260" y="3337346"/>
              <a:ext cx="203168" cy="12876"/>
            </a:xfrm>
            <a:prstGeom prst="rect">
              <a:avLst/>
            </a:prstGeom>
            <a:solidFill>
              <a:srgbClr val="0058AB">
                <a:alpha val="100000"/>
              </a:srgbClr>
            </a:solidFill>
          </p:spPr>
          <p:txBody>
            <a:bodyPr/>
            <a:lstStyle/>
            <a:p/>
          </p:txBody>
        </p:sp>
        <p:sp>
          <p:nvSpPr>
            <p:cNvPr id="93" name="rc93"/>
            <p:cNvSpPr/>
            <p:nvPr/>
          </p:nvSpPr>
          <p:spPr>
            <a:xfrm>
              <a:off x="6073260" y="3350222"/>
              <a:ext cx="203168" cy="64409"/>
            </a:xfrm>
            <a:prstGeom prst="rect">
              <a:avLst/>
            </a:prstGeom>
            <a:solidFill>
              <a:srgbClr val="1CABE2">
                <a:alpha val="100000"/>
              </a:srgbClr>
            </a:solidFill>
          </p:spPr>
          <p:txBody>
            <a:bodyPr/>
            <a:lstStyle/>
            <a:p/>
          </p:txBody>
        </p:sp>
        <p:sp>
          <p:nvSpPr>
            <p:cNvPr id="94" name="rc94"/>
            <p:cNvSpPr/>
            <p:nvPr/>
          </p:nvSpPr>
          <p:spPr>
            <a:xfrm>
              <a:off x="6299002" y="3269165"/>
              <a:ext cx="203168" cy="1356370"/>
            </a:xfrm>
            <a:prstGeom prst="rect">
              <a:avLst/>
            </a:prstGeom>
            <a:solidFill>
              <a:srgbClr val="80BD41">
                <a:alpha val="100000"/>
              </a:srgbClr>
            </a:solidFill>
          </p:spPr>
          <p:txBody>
            <a:bodyPr/>
            <a:lstStyle/>
            <a:p/>
          </p:txBody>
        </p:sp>
        <p:sp>
          <p:nvSpPr>
            <p:cNvPr id="95" name="rc95"/>
            <p:cNvSpPr/>
            <p:nvPr/>
          </p:nvSpPr>
          <p:spPr>
            <a:xfrm>
              <a:off x="6299002" y="3212652"/>
              <a:ext cx="203168" cy="14142"/>
            </a:xfrm>
            <a:prstGeom prst="rect">
              <a:avLst/>
            </a:prstGeom>
            <a:solidFill>
              <a:srgbClr val="0058AB">
                <a:alpha val="100000"/>
              </a:srgbClr>
            </a:solidFill>
          </p:spPr>
          <p:txBody>
            <a:bodyPr/>
            <a:lstStyle/>
            <a:p/>
          </p:txBody>
        </p:sp>
        <p:sp>
          <p:nvSpPr>
            <p:cNvPr id="96" name="rc96"/>
            <p:cNvSpPr/>
            <p:nvPr/>
          </p:nvSpPr>
          <p:spPr>
            <a:xfrm>
              <a:off x="6299002" y="3226795"/>
              <a:ext cx="203168" cy="42369"/>
            </a:xfrm>
            <a:prstGeom prst="rect">
              <a:avLst/>
            </a:prstGeom>
            <a:solidFill>
              <a:srgbClr val="1CABE2">
                <a:alpha val="100000"/>
              </a:srgbClr>
            </a:solidFill>
          </p:spPr>
          <p:txBody>
            <a:bodyPr/>
            <a:lstStyle/>
            <a:p/>
          </p:txBody>
        </p:sp>
        <p:sp>
          <p:nvSpPr>
            <p:cNvPr id="97" name="rc97"/>
            <p:cNvSpPr/>
            <p:nvPr/>
          </p:nvSpPr>
          <p:spPr>
            <a:xfrm>
              <a:off x="6524745" y="3195238"/>
              <a:ext cx="203168" cy="1430296"/>
            </a:xfrm>
            <a:prstGeom prst="rect">
              <a:avLst/>
            </a:prstGeom>
            <a:solidFill>
              <a:srgbClr val="80BD41">
                <a:alpha val="100000"/>
              </a:srgbClr>
            </a:solidFill>
          </p:spPr>
          <p:txBody>
            <a:bodyPr/>
            <a:lstStyle/>
            <a:p/>
          </p:txBody>
        </p:sp>
        <p:sp>
          <p:nvSpPr>
            <p:cNvPr id="98" name="rc98"/>
            <p:cNvSpPr/>
            <p:nvPr/>
          </p:nvSpPr>
          <p:spPr>
            <a:xfrm>
              <a:off x="6524745" y="3180801"/>
              <a:ext cx="203168" cy="14437"/>
            </a:xfrm>
            <a:prstGeom prst="rect">
              <a:avLst/>
            </a:prstGeom>
            <a:solidFill>
              <a:srgbClr val="0058AB">
                <a:alpha val="100000"/>
              </a:srgbClr>
            </a:solidFill>
          </p:spPr>
          <p:txBody>
            <a:bodyPr/>
            <a:lstStyle/>
            <a:p/>
          </p:txBody>
        </p:sp>
        <p:sp>
          <p:nvSpPr>
            <p:cNvPr id="99" name="rc99"/>
            <p:cNvSpPr/>
            <p:nvPr/>
          </p:nvSpPr>
          <p:spPr>
            <a:xfrm>
              <a:off x="6524745" y="3195238"/>
              <a:ext cx="203168" cy="0"/>
            </a:xfrm>
            <a:prstGeom prst="rect">
              <a:avLst/>
            </a:prstGeom>
            <a:solidFill>
              <a:srgbClr val="1CABE2">
                <a:alpha val="100000"/>
              </a:srgbClr>
            </a:solidFill>
          </p:spPr>
          <p:txBody>
            <a:bodyPr/>
            <a:lstStyle/>
            <a:p/>
          </p:txBody>
        </p:sp>
        <p:sp>
          <p:nvSpPr>
            <p:cNvPr id="100" name="rc100"/>
            <p:cNvSpPr/>
            <p:nvPr/>
          </p:nvSpPr>
          <p:spPr>
            <a:xfrm>
              <a:off x="6750487" y="3229358"/>
              <a:ext cx="203168" cy="1396176"/>
            </a:xfrm>
            <a:prstGeom prst="rect">
              <a:avLst/>
            </a:prstGeom>
            <a:solidFill>
              <a:srgbClr val="80BD41">
                <a:alpha val="100000"/>
              </a:srgbClr>
            </a:solidFill>
          </p:spPr>
          <p:txBody>
            <a:bodyPr/>
            <a:lstStyle/>
            <a:p/>
          </p:txBody>
        </p:sp>
        <p:sp>
          <p:nvSpPr>
            <p:cNvPr id="101" name="rc101"/>
            <p:cNvSpPr/>
            <p:nvPr/>
          </p:nvSpPr>
          <p:spPr>
            <a:xfrm>
              <a:off x="6750487" y="3215245"/>
              <a:ext cx="203168" cy="14113"/>
            </a:xfrm>
            <a:prstGeom prst="rect">
              <a:avLst/>
            </a:prstGeom>
            <a:solidFill>
              <a:srgbClr val="0058AB">
                <a:alpha val="100000"/>
              </a:srgbClr>
            </a:solidFill>
          </p:spPr>
          <p:txBody>
            <a:bodyPr/>
            <a:lstStyle/>
            <a:p/>
          </p:txBody>
        </p:sp>
        <p:sp>
          <p:nvSpPr>
            <p:cNvPr id="102" name="rc102"/>
            <p:cNvSpPr/>
            <p:nvPr/>
          </p:nvSpPr>
          <p:spPr>
            <a:xfrm>
              <a:off x="6750487" y="3229358"/>
              <a:ext cx="203168" cy="0"/>
            </a:xfrm>
            <a:prstGeom prst="rect">
              <a:avLst/>
            </a:prstGeom>
            <a:solidFill>
              <a:srgbClr val="1CABE2">
                <a:alpha val="100000"/>
              </a:srgbClr>
            </a:solidFill>
          </p:spPr>
          <p:txBody>
            <a:bodyPr/>
            <a:lstStyle/>
            <a:p/>
          </p:txBody>
        </p:sp>
        <p:sp>
          <p:nvSpPr>
            <p:cNvPr id="103" name="rc103"/>
            <p:cNvSpPr/>
            <p:nvPr/>
          </p:nvSpPr>
          <p:spPr>
            <a:xfrm>
              <a:off x="6976229" y="3196712"/>
              <a:ext cx="203168" cy="12779"/>
            </a:xfrm>
            <a:prstGeom prst="rect">
              <a:avLst/>
            </a:prstGeom>
            <a:solidFill>
              <a:srgbClr val="F26A21">
                <a:alpha val="100000"/>
              </a:srgbClr>
            </a:solidFill>
          </p:spPr>
          <p:txBody>
            <a:bodyPr/>
            <a:lstStyle/>
            <a:p/>
          </p:txBody>
        </p:sp>
        <p:sp>
          <p:nvSpPr>
            <p:cNvPr id="104" name="rc104"/>
            <p:cNvSpPr/>
            <p:nvPr/>
          </p:nvSpPr>
          <p:spPr>
            <a:xfrm>
              <a:off x="6976229" y="3209491"/>
              <a:ext cx="203168" cy="1416044"/>
            </a:xfrm>
            <a:prstGeom prst="rect">
              <a:avLst/>
            </a:prstGeom>
            <a:solidFill>
              <a:srgbClr val="FFC20E">
                <a:alpha val="100000"/>
              </a:srgbClr>
            </a:solidFill>
          </p:spPr>
          <p:txBody>
            <a:bodyPr/>
            <a:lstStyle/>
            <a:p/>
          </p:txBody>
        </p:sp>
        <p:sp>
          <p:nvSpPr>
            <p:cNvPr id="105" name="rc105"/>
            <p:cNvSpPr/>
            <p:nvPr/>
          </p:nvSpPr>
          <p:spPr>
            <a:xfrm>
              <a:off x="7201972" y="3175615"/>
              <a:ext cx="203168" cy="11571"/>
            </a:xfrm>
            <a:prstGeom prst="rect">
              <a:avLst/>
            </a:prstGeom>
            <a:solidFill>
              <a:srgbClr val="F26A21">
                <a:alpha val="100000"/>
              </a:srgbClr>
            </a:solidFill>
          </p:spPr>
          <p:txBody>
            <a:bodyPr/>
            <a:lstStyle/>
            <a:p/>
          </p:txBody>
        </p:sp>
        <p:sp>
          <p:nvSpPr>
            <p:cNvPr id="106" name="rc106"/>
            <p:cNvSpPr/>
            <p:nvPr/>
          </p:nvSpPr>
          <p:spPr>
            <a:xfrm>
              <a:off x="7201972" y="3187186"/>
              <a:ext cx="203168" cy="1438348"/>
            </a:xfrm>
            <a:prstGeom prst="rect">
              <a:avLst/>
            </a:prstGeom>
            <a:solidFill>
              <a:srgbClr val="FFC20E">
                <a:alpha val="100000"/>
              </a:srgbClr>
            </a:solidFill>
          </p:spPr>
          <p:txBody>
            <a:bodyPr/>
            <a:lstStyle/>
            <a:p/>
          </p:txBody>
        </p:sp>
        <p:sp>
          <p:nvSpPr>
            <p:cNvPr id="107" name="rc107"/>
            <p:cNvSpPr/>
            <p:nvPr/>
          </p:nvSpPr>
          <p:spPr>
            <a:xfrm>
              <a:off x="7427714" y="3149303"/>
              <a:ext cx="203168" cy="10477"/>
            </a:xfrm>
            <a:prstGeom prst="rect">
              <a:avLst/>
            </a:prstGeom>
            <a:solidFill>
              <a:srgbClr val="F26A21">
                <a:alpha val="100000"/>
              </a:srgbClr>
            </a:solidFill>
          </p:spPr>
          <p:txBody>
            <a:bodyPr/>
            <a:lstStyle/>
            <a:p/>
          </p:txBody>
        </p:sp>
        <p:sp>
          <p:nvSpPr>
            <p:cNvPr id="108" name="rc108"/>
            <p:cNvSpPr/>
            <p:nvPr/>
          </p:nvSpPr>
          <p:spPr>
            <a:xfrm>
              <a:off x="7427714" y="3159781"/>
              <a:ext cx="203168" cy="1465754"/>
            </a:xfrm>
            <a:prstGeom prst="rect">
              <a:avLst/>
            </a:prstGeom>
            <a:solidFill>
              <a:srgbClr val="FFC20E">
                <a:alpha val="100000"/>
              </a:srgbClr>
            </a:solidFill>
          </p:spPr>
          <p:txBody>
            <a:bodyPr/>
            <a:lstStyle/>
            <a:p/>
          </p:txBody>
        </p:sp>
        <p:sp>
          <p:nvSpPr>
            <p:cNvPr id="109" name="rc109"/>
            <p:cNvSpPr/>
            <p:nvPr/>
          </p:nvSpPr>
          <p:spPr>
            <a:xfrm>
              <a:off x="7653457" y="3122638"/>
              <a:ext cx="203168" cy="9487"/>
            </a:xfrm>
            <a:prstGeom prst="rect">
              <a:avLst/>
            </a:prstGeom>
            <a:solidFill>
              <a:srgbClr val="F26A21">
                <a:alpha val="100000"/>
              </a:srgbClr>
            </a:solidFill>
          </p:spPr>
          <p:txBody>
            <a:bodyPr/>
            <a:lstStyle/>
            <a:p/>
          </p:txBody>
        </p:sp>
        <p:sp>
          <p:nvSpPr>
            <p:cNvPr id="110" name="rc110"/>
            <p:cNvSpPr/>
            <p:nvPr/>
          </p:nvSpPr>
          <p:spPr>
            <a:xfrm>
              <a:off x="7653457" y="3132125"/>
              <a:ext cx="203168" cy="1493410"/>
            </a:xfrm>
            <a:prstGeom prst="rect">
              <a:avLst/>
            </a:prstGeom>
            <a:solidFill>
              <a:srgbClr val="FFC20E">
                <a:alpha val="100000"/>
              </a:srgbClr>
            </a:solidFill>
          </p:spPr>
          <p:txBody>
            <a:bodyPr/>
            <a:lstStyle/>
            <a:p/>
          </p:txBody>
        </p:sp>
        <p:sp>
          <p:nvSpPr>
            <p:cNvPr id="111" name="rc111"/>
            <p:cNvSpPr/>
            <p:nvPr/>
          </p:nvSpPr>
          <p:spPr>
            <a:xfrm>
              <a:off x="7879199" y="3095206"/>
              <a:ext cx="203168" cy="8590"/>
            </a:xfrm>
            <a:prstGeom prst="rect">
              <a:avLst/>
            </a:prstGeom>
            <a:solidFill>
              <a:srgbClr val="F26A21">
                <a:alpha val="100000"/>
              </a:srgbClr>
            </a:solidFill>
          </p:spPr>
          <p:txBody>
            <a:bodyPr/>
            <a:lstStyle/>
            <a:p/>
          </p:txBody>
        </p:sp>
        <p:sp>
          <p:nvSpPr>
            <p:cNvPr id="112" name="rc112"/>
            <p:cNvSpPr/>
            <p:nvPr/>
          </p:nvSpPr>
          <p:spPr>
            <a:xfrm>
              <a:off x="7879199" y="3103797"/>
              <a:ext cx="203168" cy="1521738"/>
            </a:xfrm>
            <a:prstGeom prst="rect">
              <a:avLst/>
            </a:prstGeom>
            <a:solidFill>
              <a:srgbClr val="FFC20E">
                <a:alpha val="100000"/>
              </a:srgbClr>
            </a:solidFill>
          </p:spPr>
          <p:txBody>
            <a:bodyPr/>
            <a:lstStyle/>
            <a:p/>
          </p:txBody>
        </p:sp>
        <p:sp>
          <p:nvSpPr>
            <p:cNvPr id="113" name="rc113"/>
            <p:cNvSpPr/>
            <p:nvPr/>
          </p:nvSpPr>
          <p:spPr>
            <a:xfrm>
              <a:off x="8104941" y="3066213"/>
              <a:ext cx="203168" cy="7778"/>
            </a:xfrm>
            <a:prstGeom prst="rect">
              <a:avLst/>
            </a:prstGeom>
            <a:solidFill>
              <a:srgbClr val="F26A21">
                <a:alpha val="100000"/>
              </a:srgbClr>
            </a:solidFill>
          </p:spPr>
          <p:txBody>
            <a:bodyPr/>
            <a:lstStyle/>
            <a:p/>
          </p:txBody>
        </p:sp>
        <p:sp>
          <p:nvSpPr>
            <p:cNvPr id="114" name="rc114"/>
            <p:cNvSpPr/>
            <p:nvPr/>
          </p:nvSpPr>
          <p:spPr>
            <a:xfrm>
              <a:off x="8104941" y="3073992"/>
              <a:ext cx="203168" cy="1551543"/>
            </a:xfrm>
            <a:prstGeom prst="rect">
              <a:avLst/>
            </a:prstGeom>
            <a:solidFill>
              <a:srgbClr val="FFC20E">
                <a:alpha val="100000"/>
              </a:srgbClr>
            </a:solidFill>
          </p:spPr>
          <p:txBody>
            <a:bodyPr/>
            <a:lstStyle/>
            <a:p/>
          </p:txBody>
        </p:sp>
        <p:sp>
          <p:nvSpPr>
            <p:cNvPr id="115" name="pl115"/>
            <p:cNvSpPr/>
            <p:nvPr/>
          </p:nvSpPr>
          <p:spPr>
            <a:xfrm>
              <a:off x="1434255" y="1227418"/>
              <a:ext cx="5417816" cy="68648"/>
            </a:xfrm>
            <a:custGeom>
              <a:avLst/>
              <a:pathLst>
                <a:path w="5417816" h="68648">
                  <a:moveTo>
                    <a:pt x="0" y="34324"/>
                  </a:moveTo>
                  <a:lnTo>
                    <a:pt x="225742" y="0"/>
                  </a:lnTo>
                  <a:lnTo>
                    <a:pt x="451484" y="0"/>
                  </a:lnTo>
                  <a:lnTo>
                    <a:pt x="677227" y="0"/>
                  </a:lnTo>
                  <a:lnTo>
                    <a:pt x="902969" y="0"/>
                  </a:lnTo>
                  <a:lnTo>
                    <a:pt x="1128711" y="0"/>
                  </a:lnTo>
                  <a:lnTo>
                    <a:pt x="1354454" y="0"/>
                  </a:lnTo>
                  <a:lnTo>
                    <a:pt x="1580196" y="0"/>
                  </a:lnTo>
                  <a:lnTo>
                    <a:pt x="1805938" y="0"/>
                  </a:lnTo>
                  <a:lnTo>
                    <a:pt x="2031681" y="0"/>
                  </a:lnTo>
                  <a:lnTo>
                    <a:pt x="2257423" y="34324"/>
                  </a:lnTo>
                  <a:lnTo>
                    <a:pt x="2483165" y="0"/>
                  </a:lnTo>
                  <a:lnTo>
                    <a:pt x="2708908" y="0"/>
                  </a:lnTo>
                  <a:lnTo>
                    <a:pt x="2934650" y="0"/>
                  </a:lnTo>
                  <a:lnTo>
                    <a:pt x="3160393" y="68648"/>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227418"/>
              <a:ext cx="5417816" cy="274595"/>
            </a:xfrm>
            <a:custGeom>
              <a:avLst/>
              <a:pathLst>
                <a:path w="5417816" h="274595">
                  <a:moveTo>
                    <a:pt x="0" y="34324"/>
                  </a:moveTo>
                  <a:lnTo>
                    <a:pt x="225742" y="0"/>
                  </a:lnTo>
                  <a:lnTo>
                    <a:pt x="451484" y="0"/>
                  </a:lnTo>
                  <a:lnTo>
                    <a:pt x="677227" y="0"/>
                  </a:lnTo>
                  <a:lnTo>
                    <a:pt x="902969" y="34324"/>
                  </a:lnTo>
                  <a:lnTo>
                    <a:pt x="1128711" y="0"/>
                  </a:lnTo>
                  <a:lnTo>
                    <a:pt x="1354454" y="0"/>
                  </a:lnTo>
                  <a:lnTo>
                    <a:pt x="1580196" y="0"/>
                  </a:lnTo>
                  <a:lnTo>
                    <a:pt x="1805938" y="0"/>
                  </a:lnTo>
                  <a:lnTo>
                    <a:pt x="2031681" y="0"/>
                  </a:lnTo>
                  <a:lnTo>
                    <a:pt x="2257423" y="34324"/>
                  </a:lnTo>
                  <a:lnTo>
                    <a:pt x="2483165" y="0"/>
                  </a:lnTo>
                  <a:lnTo>
                    <a:pt x="2708908" y="34324"/>
                  </a:lnTo>
                  <a:lnTo>
                    <a:pt x="2934650" y="0"/>
                  </a:lnTo>
                  <a:lnTo>
                    <a:pt x="3160393" y="137297"/>
                  </a:lnTo>
                  <a:lnTo>
                    <a:pt x="3386135" y="0"/>
                  </a:lnTo>
                  <a:lnTo>
                    <a:pt x="3611877" y="0"/>
                  </a:lnTo>
                  <a:lnTo>
                    <a:pt x="3837620" y="0"/>
                  </a:lnTo>
                  <a:lnTo>
                    <a:pt x="4063362" y="274595"/>
                  </a:lnTo>
                  <a:lnTo>
                    <a:pt x="4289104" y="240270"/>
                  </a:lnTo>
                  <a:lnTo>
                    <a:pt x="4514847" y="205946"/>
                  </a:lnTo>
                  <a:lnTo>
                    <a:pt x="4740589" y="171622"/>
                  </a:lnTo>
                  <a:lnTo>
                    <a:pt x="4966331" y="102973"/>
                  </a:lnTo>
                  <a:lnTo>
                    <a:pt x="5192074" y="0"/>
                  </a:lnTo>
                  <a:lnTo>
                    <a:pt x="5417816" y="0"/>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2335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6592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24946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362335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655031"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588077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10651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33225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78374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8314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39" name="tx139"/>
            <p:cNvSpPr/>
            <p:nvPr/>
          </p:nvSpPr>
          <p:spPr>
            <a:xfrm>
              <a:off x="571671" y="309487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0" name="tx140"/>
            <p:cNvSpPr/>
            <p:nvPr/>
          </p:nvSpPr>
          <p:spPr>
            <a:xfrm>
              <a:off x="571671" y="235826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1" name="tx141"/>
            <p:cNvSpPr/>
            <p:nvPr/>
          </p:nvSpPr>
          <p:spPr>
            <a:xfrm>
              <a:off x="508103" y="16216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88503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125,000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80629"/>
              <a:ext cx="417528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Kuwait</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Kuwait is projected to have a  small increase (&lt;10,000) in the number of surviving infants by 2030. Therefore, to achieve the IA2030 ZD target, more (~1.77%)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2578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29583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16587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03592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86080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73085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60090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3031422"/>
              <a:ext cx="217589" cy="1959337"/>
            </a:xfrm>
            <a:prstGeom prst="rect">
              <a:avLst/>
            </a:prstGeom>
            <a:solidFill>
              <a:srgbClr val="0058AB">
                <a:alpha val="100000"/>
              </a:srgbClr>
            </a:solidFill>
          </p:spPr>
          <p:txBody>
            <a:bodyPr/>
            <a:lstStyle/>
            <a:p/>
          </p:txBody>
        </p:sp>
        <p:sp>
          <p:nvSpPr>
            <p:cNvPr id="40" name="rc40"/>
            <p:cNvSpPr/>
            <p:nvPr/>
          </p:nvSpPr>
          <p:spPr>
            <a:xfrm>
              <a:off x="1472058" y="3989622"/>
              <a:ext cx="217589" cy="1001137"/>
            </a:xfrm>
            <a:prstGeom prst="rect">
              <a:avLst/>
            </a:prstGeom>
            <a:solidFill>
              <a:srgbClr val="0058AB">
                <a:alpha val="100000"/>
              </a:srgbClr>
            </a:solidFill>
          </p:spPr>
          <p:txBody>
            <a:bodyPr/>
            <a:lstStyle/>
            <a:p/>
          </p:txBody>
        </p:sp>
        <p:sp>
          <p:nvSpPr>
            <p:cNvPr id="41" name="rc41"/>
            <p:cNvSpPr/>
            <p:nvPr/>
          </p:nvSpPr>
          <p:spPr>
            <a:xfrm>
              <a:off x="1713825" y="3964763"/>
              <a:ext cx="217589" cy="1025996"/>
            </a:xfrm>
            <a:prstGeom prst="rect">
              <a:avLst/>
            </a:prstGeom>
            <a:solidFill>
              <a:srgbClr val="0058AB">
                <a:alpha val="100000"/>
              </a:srgbClr>
            </a:solidFill>
          </p:spPr>
          <p:txBody>
            <a:bodyPr/>
            <a:lstStyle/>
            <a:p/>
          </p:txBody>
        </p:sp>
        <p:sp>
          <p:nvSpPr>
            <p:cNvPr id="42" name="rc42"/>
            <p:cNvSpPr/>
            <p:nvPr/>
          </p:nvSpPr>
          <p:spPr>
            <a:xfrm>
              <a:off x="1955592" y="3933124"/>
              <a:ext cx="217589" cy="1057635"/>
            </a:xfrm>
            <a:prstGeom prst="rect">
              <a:avLst/>
            </a:prstGeom>
            <a:solidFill>
              <a:srgbClr val="0058AB">
                <a:alpha val="100000"/>
              </a:srgbClr>
            </a:solidFill>
          </p:spPr>
          <p:txBody>
            <a:bodyPr/>
            <a:lstStyle/>
            <a:p/>
          </p:txBody>
        </p:sp>
        <p:sp>
          <p:nvSpPr>
            <p:cNvPr id="43" name="rc43"/>
            <p:cNvSpPr/>
            <p:nvPr/>
          </p:nvSpPr>
          <p:spPr>
            <a:xfrm>
              <a:off x="2197358" y="3896966"/>
              <a:ext cx="217589" cy="1093793"/>
            </a:xfrm>
            <a:prstGeom prst="rect">
              <a:avLst/>
            </a:prstGeom>
            <a:solidFill>
              <a:srgbClr val="0058AB">
                <a:alpha val="100000"/>
              </a:srgbClr>
            </a:solidFill>
          </p:spPr>
          <p:txBody>
            <a:bodyPr/>
            <a:lstStyle/>
            <a:p/>
          </p:txBody>
        </p:sp>
        <p:sp>
          <p:nvSpPr>
            <p:cNvPr id="44" name="rc44"/>
            <p:cNvSpPr/>
            <p:nvPr/>
          </p:nvSpPr>
          <p:spPr>
            <a:xfrm>
              <a:off x="2439125" y="3872107"/>
              <a:ext cx="217589" cy="1118652"/>
            </a:xfrm>
            <a:prstGeom prst="rect">
              <a:avLst/>
            </a:prstGeom>
            <a:solidFill>
              <a:srgbClr val="0058AB">
                <a:alpha val="100000"/>
              </a:srgbClr>
            </a:solidFill>
          </p:spPr>
          <p:txBody>
            <a:bodyPr/>
            <a:lstStyle/>
            <a:p/>
          </p:txBody>
        </p:sp>
        <p:sp>
          <p:nvSpPr>
            <p:cNvPr id="45" name="rc45"/>
            <p:cNvSpPr/>
            <p:nvPr/>
          </p:nvSpPr>
          <p:spPr>
            <a:xfrm>
              <a:off x="2680891" y="3851768"/>
              <a:ext cx="217589" cy="1138991"/>
            </a:xfrm>
            <a:prstGeom prst="rect">
              <a:avLst/>
            </a:prstGeom>
            <a:solidFill>
              <a:srgbClr val="0058AB">
                <a:alpha val="100000"/>
              </a:srgbClr>
            </a:solidFill>
          </p:spPr>
          <p:txBody>
            <a:bodyPr/>
            <a:lstStyle/>
            <a:p/>
          </p:txBody>
        </p:sp>
        <p:sp>
          <p:nvSpPr>
            <p:cNvPr id="46" name="rc46"/>
            <p:cNvSpPr/>
            <p:nvPr/>
          </p:nvSpPr>
          <p:spPr>
            <a:xfrm>
              <a:off x="2922658" y="3831429"/>
              <a:ext cx="217589" cy="1159331"/>
            </a:xfrm>
            <a:prstGeom prst="rect">
              <a:avLst/>
            </a:prstGeom>
            <a:solidFill>
              <a:srgbClr val="0058AB">
                <a:alpha val="100000"/>
              </a:srgbClr>
            </a:solidFill>
          </p:spPr>
          <p:txBody>
            <a:bodyPr/>
            <a:lstStyle/>
            <a:p/>
          </p:txBody>
        </p:sp>
        <p:sp>
          <p:nvSpPr>
            <p:cNvPr id="47" name="rc47"/>
            <p:cNvSpPr/>
            <p:nvPr/>
          </p:nvSpPr>
          <p:spPr>
            <a:xfrm>
              <a:off x="3164425" y="3804310"/>
              <a:ext cx="217589" cy="1186449"/>
            </a:xfrm>
            <a:prstGeom prst="rect">
              <a:avLst/>
            </a:prstGeom>
            <a:solidFill>
              <a:srgbClr val="0058AB">
                <a:alpha val="100000"/>
              </a:srgbClr>
            </a:solidFill>
          </p:spPr>
          <p:txBody>
            <a:bodyPr/>
            <a:lstStyle/>
            <a:p/>
          </p:txBody>
        </p:sp>
        <p:sp>
          <p:nvSpPr>
            <p:cNvPr id="48" name="rc48"/>
            <p:cNvSpPr/>
            <p:nvPr/>
          </p:nvSpPr>
          <p:spPr>
            <a:xfrm>
              <a:off x="3406191" y="3770411"/>
              <a:ext cx="217589" cy="1220348"/>
            </a:xfrm>
            <a:prstGeom prst="rect">
              <a:avLst/>
            </a:prstGeom>
            <a:solidFill>
              <a:srgbClr val="0058AB">
                <a:alpha val="100000"/>
              </a:srgbClr>
            </a:solidFill>
          </p:spPr>
          <p:txBody>
            <a:bodyPr/>
            <a:lstStyle/>
            <a:p/>
          </p:txBody>
        </p:sp>
        <p:sp>
          <p:nvSpPr>
            <p:cNvPr id="49" name="rc49"/>
            <p:cNvSpPr/>
            <p:nvPr/>
          </p:nvSpPr>
          <p:spPr>
            <a:xfrm>
              <a:off x="3647958" y="2498085"/>
              <a:ext cx="217589" cy="2492674"/>
            </a:xfrm>
            <a:prstGeom prst="rect">
              <a:avLst/>
            </a:prstGeom>
            <a:solidFill>
              <a:srgbClr val="0058AB">
                <a:alpha val="100000"/>
              </a:srgbClr>
            </a:solidFill>
          </p:spPr>
          <p:txBody>
            <a:bodyPr/>
            <a:lstStyle/>
            <a:p/>
          </p:txBody>
        </p:sp>
        <p:sp>
          <p:nvSpPr>
            <p:cNvPr id="50" name="rc50"/>
            <p:cNvSpPr/>
            <p:nvPr/>
          </p:nvSpPr>
          <p:spPr>
            <a:xfrm>
              <a:off x="3889725" y="3722953"/>
              <a:ext cx="217589" cy="1267806"/>
            </a:xfrm>
            <a:prstGeom prst="rect">
              <a:avLst/>
            </a:prstGeom>
            <a:solidFill>
              <a:srgbClr val="0058AB">
                <a:alpha val="100000"/>
              </a:srgbClr>
            </a:solidFill>
          </p:spPr>
          <p:txBody>
            <a:bodyPr/>
            <a:lstStyle/>
            <a:p/>
          </p:txBody>
        </p:sp>
        <p:sp>
          <p:nvSpPr>
            <p:cNvPr id="51" name="rc51"/>
            <p:cNvSpPr/>
            <p:nvPr/>
          </p:nvSpPr>
          <p:spPr>
            <a:xfrm>
              <a:off x="4131491" y="3661936"/>
              <a:ext cx="217589" cy="1328823"/>
            </a:xfrm>
            <a:prstGeom prst="rect">
              <a:avLst/>
            </a:prstGeom>
            <a:solidFill>
              <a:srgbClr val="0058AB">
                <a:alpha val="100000"/>
              </a:srgbClr>
            </a:solidFill>
          </p:spPr>
          <p:txBody>
            <a:bodyPr/>
            <a:lstStyle/>
            <a:p/>
          </p:txBody>
        </p:sp>
        <p:sp>
          <p:nvSpPr>
            <p:cNvPr id="52" name="rc52"/>
            <p:cNvSpPr/>
            <p:nvPr/>
          </p:nvSpPr>
          <p:spPr>
            <a:xfrm>
              <a:off x="4373258" y="3666455"/>
              <a:ext cx="217589" cy="1324304"/>
            </a:xfrm>
            <a:prstGeom prst="rect">
              <a:avLst/>
            </a:prstGeom>
            <a:solidFill>
              <a:srgbClr val="0058AB">
                <a:alpha val="100000"/>
              </a:srgbClr>
            </a:solidFill>
          </p:spPr>
          <p:txBody>
            <a:bodyPr/>
            <a:lstStyle/>
            <a:p/>
          </p:txBody>
        </p:sp>
        <p:sp>
          <p:nvSpPr>
            <p:cNvPr id="53" name="rc53"/>
            <p:cNvSpPr/>
            <p:nvPr/>
          </p:nvSpPr>
          <p:spPr>
            <a:xfrm>
              <a:off x="4615025" y="866434"/>
              <a:ext cx="217589" cy="4124325"/>
            </a:xfrm>
            <a:prstGeom prst="rect">
              <a:avLst/>
            </a:prstGeom>
            <a:solidFill>
              <a:srgbClr val="0058AB">
                <a:alpha val="100000"/>
              </a:srgbClr>
            </a:solidFill>
          </p:spPr>
          <p:txBody>
            <a:bodyPr/>
            <a:lstStyle/>
            <a:p/>
          </p:txBody>
        </p:sp>
        <p:sp>
          <p:nvSpPr>
            <p:cNvPr id="54" name="rc54"/>
            <p:cNvSpPr/>
            <p:nvPr/>
          </p:nvSpPr>
          <p:spPr>
            <a:xfrm>
              <a:off x="4856791" y="3666455"/>
              <a:ext cx="217589" cy="1324304"/>
            </a:xfrm>
            <a:prstGeom prst="rect">
              <a:avLst/>
            </a:prstGeom>
            <a:solidFill>
              <a:srgbClr val="0058AB">
                <a:alpha val="100000"/>
              </a:srgbClr>
            </a:solidFill>
          </p:spPr>
          <p:txBody>
            <a:bodyPr/>
            <a:lstStyle/>
            <a:p/>
          </p:txBody>
        </p:sp>
        <p:sp>
          <p:nvSpPr>
            <p:cNvPr id="55" name="rc55"/>
            <p:cNvSpPr/>
            <p:nvPr/>
          </p:nvSpPr>
          <p:spPr>
            <a:xfrm>
              <a:off x="5098558" y="3673235"/>
              <a:ext cx="217589" cy="1317524"/>
            </a:xfrm>
            <a:prstGeom prst="rect">
              <a:avLst/>
            </a:prstGeom>
            <a:solidFill>
              <a:srgbClr val="0058AB">
                <a:alpha val="100000"/>
              </a:srgbClr>
            </a:solidFill>
          </p:spPr>
          <p:txBody>
            <a:bodyPr/>
            <a:lstStyle/>
            <a:p/>
          </p:txBody>
        </p:sp>
        <p:sp>
          <p:nvSpPr>
            <p:cNvPr id="56" name="rc56"/>
            <p:cNvSpPr/>
            <p:nvPr/>
          </p:nvSpPr>
          <p:spPr>
            <a:xfrm>
              <a:off x="5340325" y="3661936"/>
              <a:ext cx="217589" cy="1328823"/>
            </a:xfrm>
            <a:prstGeom prst="rect">
              <a:avLst/>
            </a:prstGeom>
            <a:solidFill>
              <a:srgbClr val="0058AB">
                <a:alpha val="100000"/>
              </a:srgbClr>
            </a:solidFill>
          </p:spPr>
          <p:txBody>
            <a:bodyPr/>
            <a:lstStyle/>
            <a:p/>
          </p:txBody>
        </p:sp>
        <p:sp>
          <p:nvSpPr>
            <p:cNvPr id="57" name="rc57"/>
            <p:cNvSpPr/>
            <p:nvPr/>
          </p:nvSpPr>
          <p:spPr>
            <a:xfrm>
              <a:off x="5582091" y="3745552"/>
              <a:ext cx="217589" cy="1245207"/>
            </a:xfrm>
            <a:prstGeom prst="rect">
              <a:avLst/>
            </a:prstGeom>
            <a:solidFill>
              <a:srgbClr val="0058AB">
                <a:alpha val="100000"/>
              </a:srgbClr>
            </a:solidFill>
          </p:spPr>
          <p:txBody>
            <a:bodyPr/>
            <a:lstStyle/>
            <a:p/>
          </p:txBody>
        </p:sp>
        <p:sp>
          <p:nvSpPr>
            <p:cNvPr id="58" name="rc58"/>
            <p:cNvSpPr/>
            <p:nvPr/>
          </p:nvSpPr>
          <p:spPr>
            <a:xfrm>
              <a:off x="5823858" y="3797530"/>
              <a:ext cx="217589" cy="1193229"/>
            </a:xfrm>
            <a:prstGeom prst="rect">
              <a:avLst/>
            </a:prstGeom>
            <a:solidFill>
              <a:srgbClr val="0058AB">
                <a:alpha val="100000"/>
              </a:srgbClr>
            </a:solidFill>
          </p:spPr>
          <p:txBody>
            <a:bodyPr/>
            <a:lstStyle/>
            <a:p/>
          </p:txBody>
        </p:sp>
        <p:sp>
          <p:nvSpPr>
            <p:cNvPr id="59" name="rc59"/>
            <p:cNvSpPr/>
            <p:nvPr/>
          </p:nvSpPr>
          <p:spPr>
            <a:xfrm>
              <a:off x="6065625" y="3815609"/>
              <a:ext cx="217589" cy="1175150"/>
            </a:xfrm>
            <a:prstGeom prst="rect">
              <a:avLst/>
            </a:prstGeom>
            <a:solidFill>
              <a:srgbClr val="0058AB">
                <a:alpha val="100000"/>
              </a:srgbClr>
            </a:solidFill>
          </p:spPr>
          <p:txBody>
            <a:bodyPr/>
            <a:lstStyle/>
            <a:p/>
          </p:txBody>
        </p:sp>
        <p:sp>
          <p:nvSpPr>
            <p:cNvPr id="60" name="rc60"/>
            <p:cNvSpPr/>
            <p:nvPr/>
          </p:nvSpPr>
          <p:spPr>
            <a:xfrm>
              <a:off x="6307391" y="4003181"/>
              <a:ext cx="217589" cy="987578"/>
            </a:xfrm>
            <a:prstGeom prst="rect">
              <a:avLst/>
            </a:prstGeom>
            <a:solidFill>
              <a:srgbClr val="0058AB">
                <a:alpha val="100000"/>
              </a:srgbClr>
            </a:solidFill>
          </p:spPr>
          <p:txBody>
            <a:bodyPr/>
            <a:lstStyle/>
            <a:p/>
          </p:txBody>
        </p:sp>
        <p:sp>
          <p:nvSpPr>
            <p:cNvPr id="61" name="rc61"/>
            <p:cNvSpPr/>
            <p:nvPr/>
          </p:nvSpPr>
          <p:spPr>
            <a:xfrm>
              <a:off x="6549158" y="3906005"/>
              <a:ext cx="217589" cy="1084754"/>
            </a:xfrm>
            <a:prstGeom prst="rect">
              <a:avLst/>
            </a:prstGeom>
            <a:solidFill>
              <a:srgbClr val="0058AB">
                <a:alpha val="100000"/>
              </a:srgbClr>
            </a:solidFill>
          </p:spPr>
          <p:txBody>
            <a:bodyPr/>
            <a:lstStyle/>
            <a:p/>
          </p:txBody>
        </p:sp>
        <p:sp>
          <p:nvSpPr>
            <p:cNvPr id="62" name="rc62"/>
            <p:cNvSpPr/>
            <p:nvPr/>
          </p:nvSpPr>
          <p:spPr>
            <a:xfrm>
              <a:off x="6790924" y="3883406"/>
              <a:ext cx="217589" cy="1107353"/>
            </a:xfrm>
            <a:prstGeom prst="rect">
              <a:avLst/>
            </a:prstGeom>
            <a:solidFill>
              <a:srgbClr val="0058AB">
                <a:alpha val="100000"/>
              </a:srgbClr>
            </a:solidFill>
          </p:spPr>
          <p:txBody>
            <a:bodyPr/>
            <a:lstStyle/>
            <a:p/>
          </p:txBody>
        </p:sp>
        <p:sp>
          <p:nvSpPr>
            <p:cNvPr id="63" name="rc63"/>
            <p:cNvSpPr/>
            <p:nvPr/>
          </p:nvSpPr>
          <p:spPr>
            <a:xfrm>
              <a:off x="7032691" y="3908265"/>
              <a:ext cx="217589" cy="1082494"/>
            </a:xfrm>
            <a:prstGeom prst="rect">
              <a:avLst/>
            </a:prstGeom>
            <a:solidFill>
              <a:srgbClr val="0058AB">
                <a:alpha val="100000"/>
              </a:srgbClr>
            </a:solidFill>
          </p:spPr>
          <p:txBody>
            <a:bodyPr/>
            <a:lstStyle/>
            <a:p/>
          </p:txBody>
        </p:sp>
        <p:sp>
          <p:nvSpPr>
            <p:cNvPr id="64" name="rc64"/>
            <p:cNvSpPr/>
            <p:nvPr/>
          </p:nvSpPr>
          <p:spPr>
            <a:xfrm>
              <a:off x="8483291" y="4394145"/>
              <a:ext cx="217589" cy="596614"/>
            </a:xfrm>
            <a:prstGeom prst="rect">
              <a:avLst/>
            </a:prstGeom>
            <a:solidFill>
              <a:srgbClr val="69DBFF">
                <a:alpha val="100000"/>
              </a:srgbClr>
            </a:solidFill>
          </p:spPr>
          <p:txBody>
            <a:bodyPr/>
            <a:lstStyle/>
            <a:p/>
          </p:txBody>
        </p:sp>
        <p:sp>
          <p:nvSpPr>
            <p:cNvPr id="65" name="pl65"/>
            <p:cNvSpPr/>
            <p:nvPr/>
          </p:nvSpPr>
          <p:spPr>
            <a:xfrm>
              <a:off x="6174420" y="3797530"/>
              <a:ext cx="2417666" cy="596614"/>
            </a:xfrm>
            <a:custGeom>
              <a:avLst/>
              <a:pathLst>
                <a:path w="2417666" h="596614">
                  <a:moveTo>
                    <a:pt x="0" y="0"/>
                  </a:moveTo>
                  <a:lnTo>
                    <a:pt x="241766" y="59661"/>
                  </a:lnTo>
                  <a:lnTo>
                    <a:pt x="483533" y="119322"/>
                  </a:lnTo>
                  <a:lnTo>
                    <a:pt x="725299" y="178984"/>
                  </a:lnTo>
                  <a:lnTo>
                    <a:pt x="967066" y="238645"/>
                  </a:lnTo>
                  <a:lnTo>
                    <a:pt x="1208833" y="298307"/>
                  </a:lnTo>
                  <a:lnTo>
                    <a:pt x="1450599" y="357968"/>
                  </a:lnTo>
                  <a:lnTo>
                    <a:pt x="1692366" y="417630"/>
                  </a:lnTo>
                  <a:lnTo>
                    <a:pt x="1934133" y="477291"/>
                  </a:lnTo>
                  <a:lnTo>
                    <a:pt x="2175899" y="536953"/>
                  </a:lnTo>
                  <a:lnTo>
                    <a:pt x="2417666" y="596614"/>
                  </a:lnTo>
                </a:path>
              </a:pathLst>
            </a:custGeom>
            <a:ln w="13550" cap="flat">
              <a:solidFill>
                <a:srgbClr val="000000">
                  <a:alpha val="100000"/>
                </a:srgbClr>
              </a:solidFill>
              <a:prstDash val="solid"/>
              <a:round/>
            </a:ln>
          </p:spPr>
          <p:txBody>
            <a:bodyPr/>
            <a:lstStyle/>
            <a:p/>
          </p:txBody>
        </p:sp>
        <p:sp>
          <p:nvSpPr>
            <p:cNvPr id="66" name="pt66"/>
            <p:cNvSpPr/>
            <p:nvPr/>
          </p:nvSpPr>
          <p:spPr>
            <a:xfrm>
              <a:off x="6149594" y="3772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38323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38920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39516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40113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40710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41306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41903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2499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3096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3693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603427" y="381816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79" name="tx79"/>
            <p:cNvSpPr/>
            <p:nvPr/>
          </p:nvSpPr>
          <p:spPr>
            <a:xfrm>
              <a:off x="508103" y="267342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154347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1" name="tx81"/>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881714"/>
              <a:ext cx="201456" cy="201456"/>
            </a:xfrm>
            <a:prstGeom prst="rect">
              <a:avLst/>
            </a:prstGeom>
            <a:solidFill>
              <a:srgbClr val="0058AB">
                <a:alpha val="100000"/>
              </a:srgbClr>
            </a:solidFill>
          </p:spPr>
          <p:txBody>
            <a:bodyPr/>
            <a:lstStyle/>
            <a:p/>
          </p:txBody>
        </p:sp>
        <p:sp>
          <p:nvSpPr>
            <p:cNvPr id="110" name="rc110"/>
            <p:cNvSpPr/>
            <p:nvPr/>
          </p:nvSpPr>
          <p:spPr>
            <a:xfrm>
              <a:off x="4531686" y="5881714"/>
              <a:ext cx="201456" cy="201456"/>
            </a:xfrm>
            <a:prstGeom prst="rect">
              <a:avLst/>
            </a:prstGeom>
            <a:solidFill>
              <a:srgbClr val="69DBFF">
                <a:alpha val="100000"/>
              </a:srgbClr>
            </a:solidFill>
          </p:spPr>
          <p:txBody>
            <a:bodyPr/>
            <a:lstStyle/>
            <a:p/>
          </p:txBody>
        </p:sp>
        <p:sp>
          <p:nvSpPr>
            <p:cNvPr id="111" name="tx111"/>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11463" y="398022"/>
              <a:ext cx="59082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Kuwait</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13%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43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77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11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44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60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94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2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89702"/>
              <a:ext cx="249522" cy="1212994"/>
            </a:xfrm>
            <a:prstGeom prst="rect">
              <a:avLst/>
            </a:prstGeom>
            <a:solidFill>
              <a:srgbClr val="80BD41">
                <a:alpha val="100000"/>
              </a:srgbClr>
            </a:solidFill>
          </p:spPr>
          <p:txBody>
            <a:bodyPr/>
            <a:lstStyle/>
            <a:p/>
          </p:txBody>
        </p:sp>
        <p:sp>
          <p:nvSpPr>
            <p:cNvPr id="24" name="rc24"/>
            <p:cNvSpPr/>
            <p:nvPr/>
          </p:nvSpPr>
          <p:spPr>
            <a:xfrm>
              <a:off x="1296273" y="2864860"/>
              <a:ext cx="249522" cy="24842"/>
            </a:xfrm>
            <a:prstGeom prst="rect">
              <a:avLst/>
            </a:prstGeom>
            <a:solidFill>
              <a:srgbClr val="1CABE2">
                <a:alpha val="100000"/>
              </a:srgbClr>
            </a:solidFill>
          </p:spPr>
          <p:txBody>
            <a:bodyPr/>
            <a:lstStyle/>
            <a:p/>
          </p:txBody>
        </p:sp>
        <p:sp>
          <p:nvSpPr>
            <p:cNvPr id="25" name="rc25"/>
            <p:cNvSpPr/>
            <p:nvPr/>
          </p:nvSpPr>
          <p:spPr>
            <a:xfrm>
              <a:off x="1573521" y="2850011"/>
              <a:ext cx="249522" cy="1252685"/>
            </a:xfrm>
            <a:prstGeom prst="rect">
              <a:avLst/>
            </a:prstGeom>
            <a:solidFill>
              <a:srgbClr val="80BD41">
                <a:alpha val="100000"/>
              </a:srgbClr>
            </a:solidFill>
          </p:spPr>
          <p:txBody>
            <a:bodyPr/>
            <a:lstStyle/>
            <a:p/>
          </p:txBody>
        </p:sp>
        <p:sp>
          <p:nvSpPr>
            <p:cNvPr id="26" name="rc26"/>
            <p:cNvSpPr/>
            <p:nvPr/>
          </p:nvSpPr>
          <p:spPr>
            <a:xfrm>
              <a:off x="1573521" y="2837447"/>
              <a:ext cx="249522" cy="12563"/>
            </a:xfrm>
            <a:prstGeom prst="rect">
              <a:avLst/>
            </a:prstGeom>
            <a:solidFill>
              <a:srgbClr val="1CABE2">
                <a:alpha val="100000"/>
              </a:srgbClr>
            </a:solidFill>
          </p:spPr>
          <p:txBody>
            <a:bodyPr/>
            <a:lstStyle/>
            <a:p/>
          </p:txBody>
        </p:sp>
        <p:sp>
          <p:nvSpPr>
            <p:cNvPr id="27" name="rc27"/>
            <p:cNvSpPr/>
            <p:nvPr/>
          </p:nvSpPr>
          <p:spPr>
            <a:xfrm>
              <a:off x="1850769" y="2818601"/>
              <a:ext cx="249522" cy="1284095"/>
            </a:xfrm>
            <a:prstGeom prst="rect">
              <a:avLst/>
            </a:prstGeom>
            <a:solidFill>
              <a:srgbClr val="80BD41">
                <a:alpha val="100000"/>
              </a:srgbClr>
            </a:solidFill>
          </p:spPr>
          <p:txBody>
            <a:bodyPr/>
            <a:lstStyle/>
            <a:p/>
          </p:txBody>
        </p:sp>
        <p:sp>
          <p:nvSpPr>
            <p:cNvPr id="28" name="rc28"/>
            <p:cNvSpPr/>
            <p:nvPr/>
          </p:nvSpPr>
          <p:spPr>
            <a:xfrm>
              <a:off x="1850769" y="2805752"/>
              <a:ext cx="249522" cy="12849"/>
            </a:xfrm>
            <a:prstGeom prst="rect">
              <a:avLst/>
            </a:prstGeom>
            <a:solidFill>
              <a:srgbClr val="1CABE2">
                <a:alpha val="100000"/>
              </a:srgbClr>
            </a:solidFill>
          </p:spPr>
          <p:txBody>
            <a:bodyPr/>
            <a:lstStyle/>
            <a:p/>
          </p:txBody>
        </p:sp>
        <p:sp>
          <p:nvSpPr>
            <p:cNvPr id="29" name="rc29"/>
            <p:cNvSpPr/>
            <p:nvPr/>
          </p:nvSpPr>
          <p:spPr>
            <a:xfrm>
              <a:off x="2128016" y="2778340"/>
              <a:ext cx="249522" cy="1324357"/>
            </a:xfrm>
            <a:prstGeom prst="rect">
              <a:avLst/>
            </a:prstGeom>
            <a:solidFill>
              <a:srgbClr val="80BD41">
                <a:alpha val="100000"/>
              </a:srgbClr>
            </a:solidFill>
          </p:spPr>
          <p:txBody>
            <a:bodyPr/>
            <a:lstStyle/>
            <a:p/>
          </p:txBody>
        </p:sp>
        <p:sp>
          <p:nvSpPr>
            <p:cNvPr id="30" name="rc30"/>
            <p:cNvSpPr/>
            <p:nvPr/>
          </p:nvSpPr>
          <p:spPr>
            <a:xfrm>
              <a:off x="2128016" y="2764919"/>
              <a:ext cx="249522" cy="13420"/>
            </a:xfrm>
            <a:prstGeom prst="rect">
              <a:avLst/>
            </a:prstGeom>
            <a:solidFill>
              <a:srgbClr val="1CABE2">
                <a:alpha val="100000"/>
              </a:srgbClr>
            </a:solidFill>
          </p:spPr>
          <p:txBody>
            <a:bodyPr/>
            <a:lstStyle/>
            <a:p/>
          </p:txBody>
        </p:sp>
        <p:sp>
          <p:nvSpPr>
            <p:cNvPr id="31" name="rc31"/>
            <p:cNvSpPr/>
            <p:nvPr/>
          </p:nvSpPr>
          <p:spPr>
            <a:xfrm>
              <a:off x="2405264" y="2734080"/>
              <a:ext cx="249522" cy="1368616"/>
            </a:xfrm>
            <a:prstGeom prst="rect">
              <a:avLst/>
            </a:prstGeom>
            <a:solidFill>
              <a:srgbClr val="80BD41">
                <a:alpha val="100000"/>
              </a:srgbClr>
            </a:solidFill>
          </p:spPr>
          <p:txBody>
            <a:bodyPr/>
            <a:lstStyle/>
            <a:p/>
          </p:txBody>
        </p:sp>
        <p:sp>
          <p:nvSpPr>
            <p:cNvPr id="32" name="rc32"/>
            <p:cNvSpPr/>
            <p:nvPr/>
          </p:nvSpPr>
          <p:spPr>
            <a:xfrm>
              <a:off x="2405264" y="2720374"/>
              <a:ext cx="249522" cy="13706"/>
            </a:xfrm>
            <a:prstGeom prst="rect">
              <a:avLst/>
            </a:prstGeom>
            <a:solidFill>
              <a:srgbClr val="1CABE2">
                <a:alpha val="100000"/>
              </a:srgbClr>
            </a:solidFill>
          </p:spPr>
          <p:txBody>
            <a:bodyPr/>
            <a:lstStyle/>
            <a:p/>
          </p:txBody>
        </p:sp>
        <p:sp>
          <p:nvSpPr>
            <p:cNvPr id="33" name="rc33"/>
            <p:cNvSpPr/>
            <p:nvPr/>
          </p:nvSpPr>
          <p:spPr>
            <a:xfrm>
              <a:off x="2682512" y="2703812"/>
              <a:ext cx="249522" cy="1398884"/>
            </a:xfrm>
            <a:prstGeom prst="rect">
              <a:avLst/>
            </a:prstGeom>
            <a:solidFill>
              <a:srgbClr val="80BD41">
                <a:alpha val="100000"/>
              </a:srgbClr>
            </a:solidFill>
          </p:spPr>
          <p:txBody>
            <a:bodyPr/>
            <a:lstStyle/>
            <a:p/>
          </p:txBody>
        </p:sp>
        <p:sp>
          <p:nvSpPr>
            <p:cNvPr id="34" name="rc34"/>
            <p:cNvSpPr/>
            <p:nvPr/>
          </p:nvSpPr>
          <p:spPr>
            <a:xfrm>
              <a:off x="2682512" y="2689535"/>
              <a:ext cx="249522" cy="14277"/>
            </a:xfrm>
            <a:prstGeom prst="rect">
              <a:avLst/>
            </a:prstGeom>
            <a:solidFill>
              <a:srgbClr val="1CABE2">
                <a:alpha val="100000"/>
              </a:srgbClr>
            </a:solidFill>
          </p:spPr>
          <p:txBody>
            <a:bodyPr/>
            <a:lstStyle/>
            <a:p/>
          </p:txBody>
        </p:sp>
        <p:sp>
          <p:nvSpPr>
            <p:cNvPr id="35" name="rc35"/>
            <p:cNvSpPr/>
            <p:nvPr/>
          </p:nvSpPr>
          <p:spPr>
            <a:xfrm>
              <a:off x="2959759" y="2678113"/>
              <a:ext cx="249522" cy="1424583"/>
            </a:xfrm>
            <a:prstGeom prst="rect">
              <a:avLst/>
            </a:prstGeom>
            <a:solidFill>
              <a:srgbClr val="80BD41">
                <a:alpha val="100000"/>
              </a:srgbClr>
            </a:solidFill>
          </p:spPr>
          <p:txBody>
            <a:bodyPr/>
            <a:lstStyle/>
            <a:p/>
          </p:txBody>
        </p:sp>
        <p:sp>
          <p:nvSpPr>
            <p:cNvPr id="36" name="rc36"/>
            <p:cNvSpPr/>
            <p:nvPr/>
          </p:nvSpPr>
          <p:spPr>
            <a:xfrm>
              <a:off x="2959759" y="2663836"/>
              <a:ext cx="249522" cy="14277"/>
            </a:xfrm>
            <a:prstGeom prst="rect">
              <a:avLst/>
            </a:prstGeom>
            <a:solidFill>
              <a:srgbClr val="1CABE2">
                <a:alpha val="100000"/>
              </a:srgbClr>
            </a:solidFill>
          </p:spPr>
          <p:txBody>
            <a:bodyPr/>
            <a:lstStyle/>
            <a:p/>
          </p:txBody>
        </p:sp>
        <p:sp>
          <p:nvSpPr>
            <p:cNvPr id="37" name="rc37"/>
            <p:cNvSpPr/>
            <p:nvPr/>
          </p:nvSpPr>
          <p:spPr>
            <a:xfrm>
              <a:off x="3237007" y="2652700"/>
              <a:ext cx="249522" cy="1449997"/>
            </a:xfrm>
            <a:prstGeom prst="rect">
              <a:avLst/>
            </a:prstGeom>
            <a:solidFill>
              <a:srgbClr val="80BD41">
                <a:alpha val="100000"/>
              </a:srgbClr>
            </a:solidFill>
          </p:spPr>
          <p:txBody>
            <a:bodyPr/>
            <a:lstStyle/>
            <a:p/>
          </p:txBody>
        </p:sp>
        <p:sp>
          <p:nvSpPr>
            <p:cNvPr id="38" name="rc38"/>
            <p:cNvSpPr/>
            <p:nvPr/>
          </p:nvSpPr>
          <p:spPr>
            <a:xfrm>
              <a:off x="3237007" y="2638137"/>
              <a:ext cx="249522" cy="14562"/>
            </a:xfrm>
            <a:prstGeom prst="rect">
              <a:avLst/>
            </a:prstGeom>
            <a:solidFill>
              <a:srgbClr val="1CABE2">
                <a:alpha val="100000"/>
              </a:srgbClr>
            </a:solidFill>
          </p:spPr>
          <p:txBody>
            <a:bodyPr/>
            <a:lstStyle/>
            <a:p/>
          </p:txBody>
        </p:sp>
        <p:sp>
          <p:nvSpPr>
            <p:cNvPr id="39" name="rc39"/>
            <p:cNvSpPr/>
            <p:nvPr/>
          </p:nvSpPr>
          <p:spPr>
            <a:xfrm>
              <a:off x="3514255" y="2619291"/>
              <a:ext cx="249522" cy="1483405"/>
            </a:xfrm>
            <a:prstGeom prst="rect">
              <a:avLst/>
            </a:prstGeom>
            <a:solidFill>
              <a:srgbClr val="80BD41">
                <a:alpha val="100000"/>
              </a:srgbClr>
            </a:solidFill>
          </p:spPr>
          <p:txBody>
            <a:bodyPr/>
            <a:lstStyle/>
            <a:p/>
          </p:txBody>
        </p:sp>
        <p:sp>
          <p:nvSpPr>
            <p:cNvPr id="40" name="rc40"/>
            <p:cNvSpPr/>
            <p:nvPr/>
          </p:nvSpPr>
          <p:spPr>
            <a:xfrm>
              <a:off x="3514255" y="2604443"/>
              <a:ext cx="249522" cy="14848"/>
            </a:xfrm>
            <a:prstGeom prst="rect">
              <a:avLst/>
            </a:prstGeom>
            <a:solidFill>
              <a:srgbClr val="1CABE2">
                <a:alpha val="100000"/>
              </a:srgbClr>
            </a:solidFill>
          </p:spPr>
          <p:txBody>
            <a:bodyPr/>
            <a:lstStyle/>
            <a:p/>
          </p:txBody>
        </p:sp>
        <p:sp>
          <p:nvSpPr>
            <p:cNvPr id="41" name="rc41"/>
            <p:cNvSpPr/>
            <p:nvPr/>
          </p:nvSpPr>
          <p:spPr>
            <a:xfrm>
              <a:off x="3791502" y="2575317"/>
              <a:ext cx="249522" cy="1527379"/>
            </a:xfrm>
            <a:prstGeom prst="rect">
              <a:avLst/>
            </a:prstGeom>
            <a:solidFill>
              <a:srgbClr val="80BD41">
                <a:alpha val="100000"/>
              </a:srgbClr>
            </a:solidFill>
          </p:spPr>
          <p:txBody>
            <a:bodyPr/>
            <a:lstStyle/>
            <a:p/>
          </p:txBody>
        </p:sp>
        <p:sp>
          <p:nvSpPr>
            <p:cNvPr id="42" name="rc42"/>
            <p:cNvSpPr/>
            <p:nvPr/>
          </p:nvSpPr>
          <p:spPr>
            <a:xfrm>
              <a:off x="3791502" y="2559898"/>
              <a:ext cx="249522" cy="15419"/>
            </a:xfrm>
            <a:prstGeom prst="rect">
              <a:avLst/>
            </a:prstGeom>
            <a:solidFill>
              <a:srgbClr val="1CABE2">
                <a:alpha val="100000"/>
              </a:srgbClr>
            </a:solidFill>
          </p:spPr>
          <p:txBody>
            <a:bodyPr/>
            <a:lstStyle/>
            <a:p/>
          </p:txBody>
        </p:sp>
        <p:sp>
          <p:nvSpPr>
            <p:cNvPr id="43" name="rc43"/>
            <p:cNvSpPr/>
            <p:nvPr/>
          </p:nvSpPr>
          <p:spPr>
            <a:xfrm>
              <a:off x="4068750" y="2560183"/>
              <a:ext cx="249522" cy="1542513"/>
            </a:xfrm>
            <a:prstGeom prst="rect">
              <a:avLst/>
            </a:prstGeom>
            <a:solidFill>
              <a:srgbClr val="80BD41">
                <a:alpha val="100000"/>
              </a:srgbClr>
            </a:solidFill>
          </p:spPr>
          <p:txBody>
            <a:bodyPr/>
            <a:lstStyle/>
            <a:p/>
          </p:txBody>
        </p:sp>
        <p:sp>
          <p:nvSpPr>
            <p:cNvPr id="44" name="rc44"/>
            <p:cNvSpPr/>
            <p:nvPr/>
          </p:nvSpPr>
          <p:spPr>
            <a:xfrm>
              <a:off x="4068750" y="2528773"/>
              <a:ext cx="249522" cy="31409"/>
            </a:xfrm>
            <a:prstGeom prst="rect">
              <a:avLst/>
            </a:prstGeom>
            <a:solidFill>
              <a:srgbClr val="1CABE2">
                <a:alpha val="100000"/>
              </a:srgbClr>
            </a:solidFill>
          </p:spPr>
          <p:txBody>
            <a:bodyPr/>
            <a:lstStyle/>
            <a:p/>
          </p:txBody>
        </p:sp>
        <p:sp>
          <p:nvSpPr>
            <p:cNvPr id="45" name="rc45"/>
            <p:cNvSpPr/>
            <p:nvPr/>
          </p:nvSpPr>
          <p:spPr>
            <a:xfrm>
              <a:off x="4345998" y="2515638"/>
              <a:ext cx="249522" cy="1587058"/>
            </a:xfrm>
            <a:prstGeom prst="rect">
              <a:avLst/>
            </a:prstGeom>
            <a:solidFill>
              <a:srgbClr val="80BD41">
                <a:alpha val="100000"/>
              </a:srgbClr>
            </a:solidFill>
          </p:spPr>
          <p:txBody>
            <a:bodyPr/>
            <a:lstStyle/>
            <a:p/>
          </p:txBody>
        </p:sp>
        <p:sp>
          <p:nvSpPr>
            <p:cNvPr id="46" name="rc46"/>
            <p:cNvSpPr/>
            <p:nvPr/>
          </p:nvSpPr>
          <p:spPr>
            <a:xfrm>
              <a:off x="4345998" y="2499648"/>
              <a:ext cx="249522" cy="15990"/>
            </a:xfrm>
            <a:prstGeom prst="rect">
              <a:avLst/>
            </a:prstGeom>
            <a:solidFill>
              <a:srgbClr val="1CABE2">
                <a:alpha val="100000"/>
              </a:srgbClr>
            </a:solidFill>
          </p:spPr>
          <p:txBody>
            <a:bodyPr/>
            <a:lstStyle/>
            <a:p/>
          </p:txBody>
        </p:sp>
        <p:sp>
          <p:nvSpPr>
            <p:cNvPr id="47" name="rc47"/>
            <p:cNvSpPr/>
            <p:nvPr/>
          </p:nvSpPr>
          <p:spPr>
            <a:xfrm>
              <a:off x="4623245" y="2440254"/>
              <a:ext cx="249522" cy="1662442"/>
            </a:xfrm>
            <a:prstGeom prst="rect">
              <a:avLst/>
            </a:prstGeom>
            <a:solidFill>
              <a:srgbClr val="80BD41">
                <a:alpha val="100000"/>
              </a:srgbClr>
            </a:solidFill>
          </p:spPr>
          <p:txBody>
            <a:bodyPr/>
            <a:lstStyle/>
            <a:p/>
          </p:txBody>
        </p:sp>
        <p:sp>
          <p:nvSpPr>
            <p:cNvPr id="48" name="rc48"/>
            <p:cNvSpPr/>
            <p:nvPr/>
          </p:nvSpPr>
          <p:spPr>
            <a:xfrm>
              <a:off x="4623245" y="2423407"/>
              <a:ext cx="249522" cy="16847"/>
            </a:xfrm>
            <a:prstGeom prst="rect">
              <a:avLst/>
            </a:prstGeom>
            <a:solidFill>
              <a:srgbClr val="1CABE2">
                <a:alpha val="100000"/>
              </a:srgbClr>
            </a:solidFill>
          </p:spPr>
          <p:txBody>
            <a:bodyPr/>
            <a:lstStyle/>
            <a:p/>
          </p:txBody>
        </p:sp>
        <p:sp>
          <p:nvSpPr>
            <p:cNvPr id="49" name="rc49"/>
            <p:cNvSpPr/>
            <p:nvPr/>
          </p:nvSpPr>
          <p:spPr>
            <a:xfrm>
              <a:off x="4900493" y="2447107"/>
              <a:ext cx="249522" cy="1655589"/>
            </a:xfrm>
            <a:prstGeom prst="rect">
              <a:avLst/>
            </a:prstGeom>
            <a:solidFill>
              <a:srgbClr val="80BD41">
                <a:alpha val="100000"/>
              </a:srgbClr>
            </a:solidFill>
          </p:spPr>
          <p:txBody>
            <a:bodyPr/>
            <a:lstStyle/>
            <a:p/>
          </p:txBody>
        </p:sp>
        <p:sp>
          <p:nvSpPr>
            <p:cNvPr id="50" name="rc50"/>
            <p:cNvSpPr/>
            <p:nvPr/>
          </p:nvSpPr>
          <p:spPr>
            <a:xfrm>
              <a:off x="4900493" y="2430260"/>
              <a:ext cx="249522" cy="16847"/>
            </a:xfrm>
            <a:prstGeom prst="rect">
              <a:avLst/>
            </a:prstGeom>
            <a:solidFill>
              <a:srgbClr val="1CABE2">
                <a:alpha val="100000"/>
              </a:srgbClr>
            </a:solidFill>
          </p:spPr>
          <p:txBody>
            <a:bodyPr/>
            <a:lstStyle/>
            <a:p/>
          </p:txBody>
        </p:sp>
        <p:sp>
          <p:nvSpPr>
            <p:cNvPr id="51" name="rc51"/>
            <p:cNvSpPr/>
            <p:nvPr/>
          </p:nvSpPr>
          <p:spPr>
            <a:xfrm>
              <a:off x="5177741" y="2417696"/>
              <a:ext cx="249522" cy="1685000"/>
            </a:xfrm>
            <a:prstGeom prst="rect">
              <a:avLst/>
            </a:prstGeom>
            <a:solidFill>
              <a:srgbClr val="80BD41">
                <a:alpha val="100000"/>
              </a:srgbClr>
            </a:solidFill>
          </p:spPr>
          <p:txBody>
            <a:bodyPr/>
            <a:lstStyle/>
            <a:p/>
          </p:txBody>
        </p:sp>
        <p:sp>
          <p:nvSpPr>
            <p:cNvPr id="52" name="rc52"/>
            <p:cNvSpPr/>
            <p:nvPr/>
          </p:nvSpPr>
          <p:spPr>
            <a:xfrm>
              <a:off x="5177741" y="2365727"/>
              <a:ext cx="249522" cy="51969"/>
            </a:xfrm>
            <a:prstGeom prst="rect">
              <a:avLst/>
            </a:prstGeom>
            <a:solidFill>
              <a:srgbClr val="1CABE2">
                <a:alpha val="100000"/>
              </a:srgbClr>
            </a:solidFill>
          </p:spPr>
          <p:txBody>
            <a:bodyPr/>
            <a:lstStyle/>
            <a:p/>
          </p:txBody>
        </p:sp>
        <p:sp>
          <p:nvSpPr>
            <p:cNvPr id="53" name="rc53"/>
            <p:cNvSpPr/>
            <p:nvPr/>
          </p:nvSpPr>
          <p:spPr>
            <a:xfrm>
              <a:off x="5454988" y="2445680"/>
              <a:ext cx="249522" cy="1657017"/>
            </a:xfrm>
            <a:prstGeom prst="rect">
              <a:avLst/>
            </a:prstGeom>
            <a:solidFill>
              <a:srgbClr val="80BD41">
                <a:alpha val="100000"/>
              </a:srgbClr>
            </a:solidFill>
          </p:spPr>
          <p:txBody>
            <a:bodyPr/>
            <a:lstStyle/>
            <a:p/>
          </p:txBody>
        </p:sp>
        <p:sp>
          <p:nvSpPr>
            <p:cNvPr id="54" name="rc54"/>
            <p:cNvSpPr/>
            <p:nvPr/>
          </p:nvSpPr>
          <p:spPr>
            <a:xfrm>
              <a:off x="5454988" y="2428833"/>
              <a:ext cx="249522" cy="16847"/>
            </a:xfrm>
            <a:prstGeom prst="rect">
              <a:avLst/>
            </a:prstGeom>
            <a:solidFill>
              <a:srgbClr val="1CABE2">
                <a:alpha val="100000"/>
              </a:srgbClr>
            </a:solidFill>
          </p:spPr>
          <p:txBody>
            <a:bodyPr/>
            <a:lstStyle/>
            <a:p/>
          </p:txBody>
        </p:sp>
        <p:sp>
          <p:nvSpPr>
            <p:cNvPr id="55" name="rc55"/>
            <p:cNvSpPr/>
            <p:nvPr/>
          </p:nvSpPr>
          <p:spPr>
            <a:xfrm>
              <a:off x="5732236" y="2454246"/>
              <a:ext cx="249522" cy="1648450"/>
            </a:xfrm>
            <a:prstGeom prst="rect">
              <a:avLst/>
            </a:prstGeom>
            <a:solidFill>
              <a:srgbClr val="80BD41">
                <a:alpha val="100000"/>
              </a:srgbClr>
            </a:solidFill>
          </p:spPr>
          <p:txBody>
            <a:bodyPr/>
            <a:lstStyle/>
            <a:p/>
          </p:txBody>
        </p:sp>
        <p:sp>
          <p:nvSpPr>
            <p:cNvPr id="56" name="rc56"/>
            <p:cNvSpPr/>
            <p:nvPr/>
          </p:nvSpPr>
          <p:spPr>
            <a:xfrm>
              <a:off x="5732236" y="2437684"/>
              <a:ext cx="249522" cy="16561"/>
            </a:xfrm>
            <a:prstGeom prst="rect">
              <a:avLst/>
            </a:prstGeom>
            <a:solidFill>
              <a:srgbClr val="1CABE2">
                <a:alpha val="100000"/>
              </a:srgbClr>
            </a:solidFill>
          </p:spPr>
          <p:txBody>
            <a:bodyPr/>
            <a:lstStyle/>
            <a:p/>
          </p:txBody>
        </p:sp>
        <p:sp>
          <p:nvSpPr>
            <p:cNvPr id="57" name="rc57"/>
            <p:cNvSpPr/>
            <p:nvPr/>
          </p:nvSpPr>
          <p:spPr>
            <a:xfrm>
              <a:off x="6009484" y="2439398"/>
              <a:ext cx="249522" cy="1663299"/>
            </a:xfrm>
            <a:prstGeom prst="rect">
              <a:avLst/>
            </a:prstGeom>
            <a:solidFill>
              <a:srgbClr val="80BD41">
                <a:alpha val="100000"/>
              </a:srgbClr>
            </a:solidFill>
          </p:spPr>
          <p:txBody>
            <a:bodyPr/>
            <a:lstStyle/>
            <a:p/>
          </p:txBody>
        </p:sp>
        <p:sp>
          <p:nvSpPr>
            <p:cNvPr id="58" name="rc58"/>
            <p:cNvSpPr/>
            <p:nvPr/>
          </p:nvSpPr>
          <p:spPr>
            <a:xfrm>
              <a:off x="6009484" y="2422551"/>
              <a:ext cx="249522" cy="16847"/>
            </a:xfrm>
            <a:prstGeom prst="rect">
              <a:avLst/>
            </a:prstGeom>
            <a:solidFill>
              <a:srgbClr val="1CABE2">
                <a:alpha val="100000"/>
              </a:srgbClr>
            </a:solidFill>
          </p:spPr>
          <p:txBody>
            <a:bodyPr/>
            <a:lstStyle/>
            <a:p/>
          </p:txBody>
        </p:sp>
        <p:sp>
          <p:nvSpPr>
            <p:cNvPr id="59" name="rc59"/>
            <p:cNvSpPr/>
            <p:nvPr/>
          </p:nvSpPr>
          <p:spPr>
            <a:xfrm>
              <a:off x="6286731" y="2545620"/>
              <a:ext cx="249522" cy="1557076"/>
            </a:xfrm>
            <a:prstGeom prst="rect">
              <a:avLst/>
            </a:prstGeom>
            <a:solidFill>
              <a:srgbClr val="80BD41">
                <a:alpha val="100000"/>
              </a:srgbClr>
            </a:solidFill>
          </p:spPr>
          <p:txBody>
            <a:bodyPr/>
            <a:lstStyle/>
            <a:p/>
          </p:txBody>
        </p:sp>
        <p:sp>
          <p:nvSpPr>
            <p:cNvPr id="60" name="rc60"/>
            <p:cNvSpPr/>
            <p:nvPr/>
          </p:nvSpPr>
          <p:spPr>
            <a:xfrm>
              <a:off x="6286731" y="2529915"/>
              <a:ext cx="249522" cy="15704"/>
            </a:xfrm>
            <a:prstGeom prst="rect">
              <a:avLst/>
            </a:prstGeom>
            <a:solidFill>
              <a:srgbClr val="1CABE2">
                <a:alpha val="100000"/>
              </a:srgbClr>
            </a:solidFill>
          </p:spPr>
          <p:txBody>
            <a:bodyPr/>
            <a:lstStyle/>
            <a:p/>
          </p:txBody>
        </p:sp>
        <p:sp>
          <p:nvSpPr>
            <p:cNvPr id="61" name="rc61"/>
            <p:cNvSpPr/>
            <p:nvPr/>
          </p:nvSpPr>
          <p:spPr>
            <a:xfrm>
              <a:off x="6563979" y="2611010"/>
              <a:ext cx="249522" cy="1491686"/>
            </a:xfrm>
            <a:prstGeom prst="rect">
              <a:avLst/>
            </a:prstGeom>
            <a:solidFill>
              <a:srgbClr val="80BD41">
                <a:alpha val="100000"/>
              </a:srgbClr>
            </a:solidFill>
          </p:spPr>
          <p:txBody>
            <a:bodyPr/>
            <a:lstStyle/>
            <a:p/>
          </p:txBody>
        </p:sp>
        <p:sp>
          <p:nvSpPr>
            <p:cNvPr id="62" name="rc62"/>
            <p:cNvSpPr/>
            <p:nvPr/>
          </p:nvSpPr>
          <p:spPr>
            <a:xfrm>
              <a:off x="6563979" y="2595876"/>
              <a:ext cx="249522" cy="15133"/>
            </a:xfrm>
            <a:prstGeom prst="rect">
              <a:avLst/>
            </a:prstGeom>
            <a:solidFill>
              <a:srgbClr val="1CABE2">
                <a:alpha val="100000"/>
              </a:srgbClr>
            </a:solidFill>
          </p:spPr>
          <p:txBody>
            <a:bodyPr/>
            <a:lstStyle/>
            <a:p/>
          </p:txBody>
        </p:sp>
        <p:sp>
          <p:nvSpPr>
            <p:cNvPr id="63" name="rc63"/>
            <p:cNvSpPr/>
            <p:nvPr/>
          </p:nvSpPr>
          <p:spPr>
            <a:xfrm>
              <a:off x="6841227" y="2632426"/>
              <a:ext cx="249522" cy="1470270"/>
            </a:xfrm>
            <a:prstGeom prst="rect">
              <a:avLst/>
            </a:prstGeom>
            <a:solidFill>
              <a:srgbClr val="80BD41">
                <a:alpha val="100000"/>
              </a:srgbClr>
            </a:solidFill>
          </p:spPr>
          <p:txBody>
            <a:bodyPr/>
            <a:lstStyle/>
            <a:p/>
          </p:txBody>
        </p:sp>
        <p:sp>
          <p:nvSpPr>
            <p:cNvPr id="64" name="rc64"/>
            <p:cNvSpPr/>
            <p:nvPr/>
          </p:nvSpPr>
          <p:spPr>
            <a:xfrm>
              <a:off x="6841227" y="2617578"/>
              <a:ext cx="249522" cy="14848"/>
            </a:xfrm>
            <a:prstGeom prst="rect">
              <a:avLst/>
            </a:prstGeom>
            <a:solidFill>
              <a:srgbClr val="1CABE2">
                <a:alpha val="100000"/>
              </a:srgbClr>
            </a:solidFill>
          </p:spPr>
          <p:txBody>
            <a:bodyPr/>
            <a:lstStyle/>
            <a:p/>
          </p:txBody>
        </p:sp>
        <p:sp>
          <p:nvSpPr>
            <p:cNvPr id="65" name="rc65"/>
            <p:cNvSpPr/>
            <p:nvPr/>
          </p:nvSpPr>
          <p:spPr>
            <a:xfrm>
              <a:off x="7118474" y="2866858"/>
              <a:ext cx="249522" cy="1235838"/>
            </a:xfrm>
            <a:prstGeom prst="rect">
              <a:avLst/>
            </a:prstGeom>
            <a:solidFill>
              <a:srgbClr val="80BD41">
                <a:alpha val="100000"/>
              </a:srgbClr>
            </a:solidFill>
          </p:spPr>
          <p:txBody>
            <a:bodyPr/>
            <a:lstStyle/>
            <a:p/>
          </p:txBody>
        </p:sp>
        <p:sp>
          <p:nvSpPr>
            <p:cNvPr id="66" name="rc66"/>
            <p:cNvSpPr/>
            <p:nvPr/>
          </p:nvSpPr>
          <p:spPr>
            <a:xfrm>
              <a:off x="7118474" y="2854294"/>
              <a:ext cx="249522" cy="12563"/>
            </a:xfrm>
            <a:prstGeom prst="rect">
              <a:avLst/>
            </a:prstGeom>
            <a:solidFill>
              <a:srgbClr val="1CABE2">
                <a:alpha val="100000"/>
              </a:srgbClr>
            </a:solidFill>
          </p:spPr>
          <p:txBody>
            <a:bodyPr/>
            <a:lstStyle/>
            <a:p/>
          </p:txBody>
        </p:sp>
        <p:sp>
          <p:nvSpPr>
            <p:cNvPr id="67" name="rc67"/>
            <p:cNvSpPr/>
            <p:nvPr/>
          </p:nvSpPr>
          <p:spPr>
            <a:xfrm>
              <a:off x="7395722" y="2747215"/>
              <a:ext cx="249522" cy="1355481"/>
            </a:xfrm>
            <a:prstGeom prst="rect">
              <a:avLst/>
            </a:prstGeom>
            <a:solidFill>
              <a:srgbClr val="80BD41">
                <a:alpha val="100000"/>
              </a:srgbClr>
            </a:solidFill>
          </p:spPr>
          <p:txBody>
            <a:bodyPr/>
            <a:lstStyle/>
            <a:p/>
          </p:txBody>
        </p:sp>
        <p:sp>
          <p:nvSpPr>
            <p:cNvPr id="68" name="rc68"/>
            <p:cNvSpPr/>
            <p:nvPr/>
          </p:nvSpPr>
          <p:spPr>
            <a:xfrm>
              <a:off x="7395722" y="2733509"/>
              <a:ext cx="249522" cy="13706"/>
            </a:xfrm>
            <a:prstGeom prst="rect">
              <a:avLst/>
            </a:prstGeom>
            <a:solidFill>
              <a:srgbClr val="1CABE2">
                <a:alpha val="100000"/>
              </a:srgbClr>
            </a:solidFill>
          </p:spPr>
          <p:txBody>
            <a:bodyPr/>
            <a:lstStyle/>
            <a:p/>
          </p:txBody>
        </p:sp>
        <p:sp>
          <p:nvSpPr>
            <p:cNvPr id="69" name="rc69"/>
            <p:cNvSpPr/>
            <p:nvPr/>
          </p:nvSpPr>
          <p:spPr>
            <a:xfrm>
              <a:off x="7672970" y="2716662"/>
              <a:ext cx="249522" cy="1386034"/>
            </a:xfrm>
            <a:prstGeom prst="rect">
              <a:avLst/>
            </a:prstGeom>
            <a:solidFill>
              <a:srgbClr val="80BD41">
                <a:alpha val="100000"/>
              </a:srgbClr>
            </a:solidFill>
          </p:spPr>
          <p:txBody>
            <a:bodyPr/>
            <a:lstStyle/>
            <a:p/>
          </p:txBody>
        </p:sp>
        <p:sp>
          <p:nvSpPr>
            <p:cNvPr id="70" name="rc70"/>
            <p:cNvSpPr/>
            <p:nvPr/>
          </p:nvSpPr>
          <p:spPr>
            <a:xfrm>
              <a:off x="7672970" y="2702670"/>
              <a:ext cx="249522" cy="13991"/>
            </a:xfrm>
            <a:prstGeom prst="rect">
              <a:avLst/>
            </a:prstGeom>
            <a:solidFill>
              <a:srgbClr val="1CABE2">
                <a:alpha val="100000"/>
              </a:srgbClr>
            </a:solidFill>
          </p:spPr>
          <p:txBody>
            <a:bodyPr/>
            <a:lstStyle/>
            <a:p/>
          </p:txBody>
        </p:sp>
        <p:sp>
          <p:nvSpPr>
            <p:cNvPr id="71" name="rc71"/>
            <p:cNvSpPr/>
            <p:nvPr/>
          </p:nvSpPr>
          <p:spPr>
            <a:xfrm>
              <a:off x="7950217" y="2749785"/>
              <a:ext cx="249522" cy="1352911"/>
            </a:xfrm>
            <a:prstGeom prst="rect">
              <a:avLst/>
            </a:prstGeom>
            <a:solidFill>
              <a:srgbClr val="80BD41">
                <a:alpha val="100000"/>
              </a:srgbClr>
            </a:solidFill>
          </p:spPr>
          <p:txBody>
            <a:bodyPr/>
            <a:lstStyle/>
            <a:p/>
          </p:txBody>
        </p:sp>
        <p:sp>
          <p:nvSpPr>
            <p:cNvPr id="72" name="rc72"/>
            <p:cNvSpPr/>
            <p:nvPr/>
          </p:nvSpPr>
          <p:spPr>
            <a:xfrm>
              <a:off x="7950217" y="2736079"/>
              <a:ext cx="249522" cy="13706"/>
            </a:xfrm>
            <a:prstGeom prst="rect">
              <a:avLst/>
            </a:prstGeom>
            <a:solidFill>
              <a:srgbClr val="1CABE2">
                <a:alpha val="100000"/>
              </a:srgbClr>
            </a:solidFill>
          </p:spPr>
          <p:txBody>
            <a:bodyPr/>
            <a:lstStyle/>
            <a:p/>
          </p:txBody>
        </p:sp>
        <p:sp>
          <p:nvSpPr>
            <p:cNvPr id="73" name="pl73"/>
            <p:cNvSpPr/>
            <p:nvPr/>
          </p:nvSpPr>
          <p:spPr>
            <a:xfrm>
              <a:off x="1421035" y="1236556"/>
              <a:ext cx="6653943" cy="57901"/>
            </a:xfrm>
            <a:custGeom>
              <a:avLst/>
              <a:pathLst>
                <a:path w="6653943" h="57901">
                  <a:moveTo>
                    <a:pt x="0" y="28950"/>
                  </a:moveTo>
                  <a:lnTo>
                    <a:pt x="277247" y="0"/>
                  </a:lnTo>
                  <a:lnTo>
                    <a:pt x="554495" y="0"/>
                  </a:lnTo>
                  <a:lnTo>
                    <a:pt x="831742" y="0"/>
                  </a:lnTo>
                  <a:lnTo>
                    <a:pt x="1108990" y="0"/>
                  </a:lnTo>
                  <a:lnTo>
                    <a:pt x="1386238" y="0"/>
                  </a:lnTo>
                  <a:lnTo>
                    <a:pt x="1663485" y="0"/>
                  </a:lnTo>
                  <a:lnTo>
                    <a:pt x="1940733" y="0"/>
                  </a:lnTo>
                  <a:lnTo>
                    <a:pt x="2217981" y="0"/>
                  </a:lnTo>
                  <a:lnTo>
                    <a:pt x="2495228" y="0"/>
                  </a:lnTo>
                  <a:lnTo>
                    <a:pt x="2772476" y="28950"/>
                  </a:lnTo>
                  <a:lnTo>
                    <a:pt x="3049724" y="0"/>
                  </a:lnTo>
                  <a:lnTo>
                    <a:pt x="3326971" y="0"/>
                  </a:lnTo>
                  <a:lnTo>
                    <a:pt x="3604219" y="0"/>
                  </a:lnTo>
                  <a:lnTo>
                    <a:pt x="3881467" y="57901"/>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29607" y="27288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85" name="tx85"/>
            <p:cNvSpPr/>
            <p:nvPr/>
          </p:nvSpPr>
          <p:spPr>
            <a:xfrm>
              <a:off x="2715845" y="2553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86" name="tx86"/>
            <p:cNvSpPr/>
            <p:nvPr/>
          </p:nvSpPr>
          <p:spPr>
            <a:xfrm>
              <a:off x="4102084" y="23925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7" name="tx87"/>
            <p:cNvSpPr/>
            <p:nvPr/>
          </p:nvSpPr>
          <p:spPr>
            <a:xfrm>
              <a:off x="5488322" y="22931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88" name="tx88"/>
            <p:cNvSpPr/>
            <p:nvPr/>
          </p:nvSpPr>
          <p:spPr>
            <a:xfrm>
              <a:off x="6597312" y="2459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a:t>
              </a:r>
            </a:p>
          </p:txBody>
        </p:sp>
        <p:sp>
          <p:nvSpPr>
            <p:cNvPr id="89" name="tx89"/>
            <p:cNvSpPr/>
            <p:nvPr/>
          </p:nvSpPr>
          <p:spPr>
            <a:xfrm>
              <a:off x="6913737" y="248165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0" name="tx90"/>
            <p:cNvSpPr/>
            <p:nvPr/>
          </p:nvSpPr>
          <p:spPr>
            <a:xfrm>
              <a:off x="7151808" y="27183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a:t>
              </a:r>
            </a:p>
          </p:txBody>
        </p:sp>
        <p:sp>
          <p:nvSpPr>
            <p:cNvPr id="91" name="tx91"/>
            <p:cNvSpPr/>
            <p:nvPr/>
          </p:nvSpPr>
          <p:spPr>
            <a:xfrm>
              <a:off x="7468232" y="259758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2" name="tx92"/>
            <p:cNvSpPr/>
            <p:nvPr/>
          </p:nvSpPr>
          <p:spPr>
            <a:xfrm>
              <a:off x="7745480" y="25667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93" name="tx93"/>
            <p:cNvSpPr/>
            <p:nvPr/>
          </p:nvSpPr>
          <p:spPr>
            <a:xfrm>
              <a:off x="7983551" y="26001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47.9</a:t>
              </a:r>
            </a:p>
          </p:txBody>
        </p:sp>
        <p:sp>
          <p:nvSpPr>
            <p:cNvPr id="94" name="pl94"/>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4611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a:t>
              </a:r>
            </a:p>
          </p:txBody>
        </p:sp>
        <p:sp>
          <p:nvSpPr>
            <p:cNvPr id="105" name="tx105"/>
            <p:cNvSpPr/>
            <p:nvPr/>
          </p:nvSpPr>
          <p:spPr>
            <a:xfrm>
              <a:off x="1367476" y="28433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55022" y="336820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07" name="tx107"/>
            <p:cNvSpPr/>
            <p:nvPr/>
          </p:nvSpPr>
          <p:spPr>
            <a:xfrm>
              <a:off x="2753715" y="26627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41260" y="3296667"/>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9" name="tx109"/>
            <p:cNvSpPr/>
            <p:nvPr/>
          </p:nvSpPr>
          <p:spPr>
            <a:xfrm>
              <a:off x="4128209" y="25105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0" name="tx110"/>
            <p:cNvSpPr/>
            <p:nvPr/>
          </p:nvSpPr>
          <p:spPr>
            <a:xfrm>
              <a:off x="5527499" y="323914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1" name="tx111"/>
            <p:cNvSpPr/>
            <p:nvPr/>
          </p:nvSpPr>
          <p:spPr>
            <a:xfrm>
              <a:off x="5526191" y="24033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321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52.2</a:t>
              </a:r>
            </a:p>
          </p:txBody>
        </p:sp>
        <p:sp>
          <p:nvSpPr>
            <p:cNvPr id="113" name="tx113"/>
            <p:cNvSpPr/>
            <p:nvPr/>
          </p:nvSpPr>
          <p:spPr>
            <a:xfrm>
              <a:off x="6635182" y="25695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332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15" name="tx115"/>
            <p:cNvSpPr/>
            <p:nvPr/>
          </p:nvSpPr>
          <p:spPr>
            <a:xfrm>
              <a:off x="6912430" y="25911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4496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17" name="tx117"/>
            <p:cNvSpPr/>
            <p:nvPr/>
          </p:nvSpPr>
          <p:spPr>
            <a:xfrm>
              <a:off x="7189677" y="28266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39018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19" name="tx119"/>
            <p:cNvSpPr/>
            <p:nvPr/>
          </p:nvSpPr>
          <p:spPr>
            <a:xfrm>
              <a:off x="7466925" y="27064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374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21" name="tx121"/>
            <p:cNvSpPr/>
            <p:nvPr/>
          </p:nvSpPr>
          <p:spPr>
            <a:xfrm>
              <a:off x="7744173" y="26757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39261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23" name="tx123"/>
            <p:cNvSpPr/>
            <p:nvPr/>
          </p:nvSpPr>
          <p:spPr>
            <a:xfrm>
              <a:off x="8021420" y="27090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9387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3373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480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Kuwait, 2000-2024</a:t>
              </a:r>
            </a:p>
          </p:txBody>
        </p:sp>
        <p:sp>
          <p:nvSpPr>
            <p:cNvPr id="153" name="pl153"/>
            <p:cNvSpPr/>
            <p:nvPr/>
          </p:nvSpPr>
          <p:spPr>
            <a:xfrm>
              <a:off x="25421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0340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5258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8811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2799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508696" cy="167191"/>
            </a:xfrm>
            <a:prstGeom prst="rect">
              <a:avLst/>
            </a:prstGeom>
            <a:solidFill>
              <a:srgbClr val="80BD41">
                <a:alpha val="100000"/>
              </a:srgbClr>
            </a:solidFill>
          </p:spPr>
          <p:txBody>
            <a:bodyPr/>
            <a:lstStyle/>
            <a:p/>
          </p:txBody>
        </p:sp>
        <p:sp>
          <p:nvSpPr>
            <p:cNvPr id="163" name="rc163"/>
            <p:cNvSpPr/>
            <p:nvPr/>
          </p:nvSpPr>
          <p:spPr>
            <a:xfrm>
              <a:off x="7804970" y="5889059"/>
              <a:ext cx="66033" cy="167191"/>
            </a:xfrm>
            <a:prstGeom prst="rect">
              <a:avLst/>
            </a:prstGeom>
            <a:solidFill>
              <a:srgbClr val="1CABE2">
                <a:alpha val="100000"/>
              </a:srgbClr>
            </a:solidFill>
          </p:spPr>
          <p:txBody>
            <a:bodyPr/>
            <a:lstStyle/>
            <a:p/>
          </p:txBody>
        </p:sp>
        <p:sp>
          <p:nvSpPr>
            <p:cNvPr id="164" name="rc164"/>
            <p:cNvSpPr/>
            <p:nvPr/>
          </p:nvSpPr>
          <p:spPr>
            <a:xfrm>
              <a:off x="1296273" y="5680069"/>
              <a:ext cx="6047705" cy="167191"/>
            </a:xfrm>
            <a:prstGeom prst="rect">
              <a:avLst/>
            </a:prstGeom>
            <a:solidFill>
              <a:srgbClr val="80BD41">
                <a:alpha val="100000"/>
              </a:srgbClr>
            </a:solidFill>
          </p:spPr>
          <p:txBody>
            <a:bodyPr/>
            <a:lstStyle/>
            <a:p/>
          </p:txBody>
        </p:sp>
        <p:sp>
          <p:nvSpPr>
            <p:cNvPr id="165" name="rc165"/>
            <p:cNvSpPr/>
            <p:nvPr/>
          </p:nvSpPr>
          <p:spPr>
            <a:xfrm>
              <a:off x="7343979" y="5680069"/>
              <a:ext cx="61050" cy="167191"/>
            </a:xfrm>
            <a:prstGeom prst="rect">
              <a:avLst/>
            </a:prstGeom>
            <a:solidFill>
              <a:srgbClr val="1CABE2">
                <a:alpha val="100000"/>
              </a:srgbClr>
            </a:solidFill>
          </p:spPr>
          <p:txBody>
            <a:bodyPr/>
            <a:lstStyle/>
            <a:p/>
          </p:txBody>
        </p:sp>
        <p:sp>
          <p:nvSpPr>
            <p:cNvPr id="166" name="rc166"/>
            <p:cNvSpPr/>
            <p:nvPr/>
          </p:nvSpPr>
          <p:spPr>
            <a:xfrm>
              <a:off x="1296273" y="5471080"/>
              <a:ext cx="5903178" cy="167191"/>
            </a:xfrm>
            <a:prstGeom prst="rect">
              <a:avLst/>
            </a:prstGeom>
            <a:solidFill>
              <a:srgbClr val="80BD41">
                <a:alpha val="100000"/>
              </a:srgbClr>
            </a:solidFill>
          </p:spPr>
          <p:txBody>
            <a:bodyPr/>
            <a:lstStyle/>
            <a:p/>
          </p:txBody>
        </p:sp>
        <p:sp>
          <p:nvSpPr>
            <p:cNvPr id="167" name="rc167"/>
            <p:cNvSpPr/>
            <p:nvPr/>
          </p:nvSpPr>
          <p:spPr>
            <a:xfrm>
              <a:off x="7199452" y="5471080"/>
              <a:ext cx="59804" cy="167191"/>
            </a:xfrm>
            <a:prstGeom prst="rect">
              <a:avLst/>
            </a:prstGeom>
            <a:solidFill>
              <a:srgbClr val="1CABE2">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a:t>
              </a:r>
            </a:p>
          </p:txBody>
        </p:sp>
        <p:sp>
          <p:nvSpPr>
            <p:cNvPr id="169" name="tx169"/>
            <p:cNvSpPr/>
            <p:nvPr/>
          </p:nvSpPr>
          <p:spPr>
            <a:xfrm>
              <a:off x="7646158" y="572052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a:t>
              </a:r>
            </a:p>
          </p:txBody>
        </p:sp>
        <p:sp>
          <p:nvSpPr>
            <p:cNvPr id="170" name="tx170"/>
            <p:cNvSpPr/>
            <p:nvPr/>
          </p:nvSpPr>
          <p:spPr>
            <a:xfrm>
              <a:off x="7444878"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47.9</a:t>
              </a:r>
            </a:p>
          </p:txBody>
        </p:sp>
        <p:sp>
          <p:nvSpPr>
            <p:cNvPr id="171" name="tx171"/>
            <p:cNvSpPr/>
            <p:nvPr/>
          </p:nvSpPr>
          <p:spPr>
            <a:xfrm>
              <a:off x="444512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52.2</a:t>
              </a:r>
            </a:p>
          </p:txBody>
        </p:sp>
        <p:sp>
          <p:nvSpPr>
            <p:cNvPr id="172" name="tx172"/>
            <p:cNvSpPr/>
            <p:nvPr/>
          </p:nvSpPr>
          <p:spPr>
            <a:xfrm>
              <a:off x="777618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21463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48.5</a:t>
              </a:r>
            </a:p>
          </p:txBody>
        </p:sp>
        <p:sp>
          <p:nvSpPr>
            <p:cNvPr id="174" name="tx174"/>
            <p:cNvSpPr/>
            <p:nvPr/>
          </p:nvSpPr>
          <p:spPr>
            <a:xfrm>
              <a:off x="731270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142369" y="5515876"/>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76" name="tx176"/>
            <p:cNvSpPr/>
            <p:nvPr/>
          </p:nvSpPr>
          <p:spPr>
            <a:xfrm>
              <a:off x="7167556"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1042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620226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9%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Kuwait</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28562"/>
            </a:xfrm>
            <a:custGeom>
              <a:avLst/>
              <a:pathLst>
                <a:path w="3397293" h="228562">
                  <a:moveTo>
                    <a:pt x="0" y="28570"/>
                  </a:moveTo>
                  <a:lnTo>
                    <a:pt x="141553" y="0"/>
                  </a:lnTo>
                  <a:lnTo>
                    <a:pt x="283107" y="0"/>
                  </a:lnTo>
                  <a:lnTo>
                    <a:pt x="424661" y="0"/>
                  </a:lnTo>
                  <a:lnTo>
                    <a:pt x="566215" y="28570"/>
                  </a:lnTo>
                  <a:lnTo>
                    <a:pt x="707769" y="0"/>
                  </a:lnTo>
                  <a:lnTo>
                    <a:pt x="849323" y="0"/>
                  </a:lnTo>
                  <a:lnTo>
                    <a:pt x="990877" y="0"/>
                  </a:lnTo>
                  <a:lnTo>
                    <a:pt x="1132431" y="0"/>
                  </a:lnTo>
                  <a:lnTo>
                    <a:pt x="1273984" y="0"/>
                  </a:lnTo>
                  <a:lnTo>
                    <a:pt x="1415538" y="28570"/>
                  </a:lnTo>
                  <a:lnTo>
                    <a:pt x="1557092" y="0"/>
                  </a:lnTo>
                  <a:lnTo>
                    <a:pt x="1698646" y="28570"/>
                  </a:lnTo>
                  <a:lnTo>
                    <a:pt x="1840200" y="0"/>
                  </a:lnTo>
                  <a:lnTo>
                    <a:pt x="1981754" y="114281"/>
                  </a:lnTo>
                  <a:lnTo>
                    <a:pt x="2123308" y="0"/>
                  </a:lnTo>
                  <a:lnTo>
                    <a:pt x="2264862" y="0"/>
                  </a:lnTo>
                  <a:lnTo>
                    <a:pt x="2406416" y="0"/>
                  </a:lnTo>
                  <a:lnTo>
                    <a:pt x="2547969" y="228562"/>
                  </a:lnTo>
                  <a:lnTo>
                    <a:pt x="2689523" y="199991"/>
                  </a:lnTo>
                  <a:lnTo>
                    <a:pt x="2831077" y="171421"/>
                  </a:lnTo>
                  <a:lnTo>
                    <a:pt x="2972631" y="142851"/>
                  </a:lnTo>
                  <a:lnTo>
                    <a:pt x="3114185" y="8571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28562"/>
            </a:xfrm>
            <a:custGeom>
              <a:avLst/>
              <a:pathLst>
                <a:path w="3397293" h="228562">
                  <a:moveTo>
                    <a:pt x="0" y="28570"/>
                  </a:moveTo>
                  <a:lnTo>
                    <a:pt x="141553" y="0"/>
                  </a:lnTo>
                  <a:lnTo>
                    <a:pt x="283107" y="0"/>
                  </a:lnTo>
                  <a:lnTo>
                    <a:pt x="424661" y="0"/>
                  </a:lnTo>
                  <a:lnTo>
                    <a:pt x="566215" y="28570"/>
                  </a:lnTo>
                  <a:lnTo>
                    <a:pt x="707769" y="0"/>
                  </a:lnTo>
                  <a:lnTo>
                    <a:pt x="849323" y="0"/>
                  </a:lnTo>
                  <a:lnTo>
                    <a:pt x="990877" y="0"/>
                  </a:lnTo>
                  <a:lnTo>
                    <a:pt x="1132431" y="0"/>
                  </a:lnTo>
                  <a:lnTo>
                    <a:pt x="1273984" y="0"/>
                  </a:lnTo>
                  <a:lnTo>
                    <a:pt x="1415538" y="28570"/>
                  </a:lnTo>
                  <a:lnTo>
                    <a:pt x="1557092" y="0"/>
                  </a:lnTo>
                  <a:lnTo>
                    <a:pt x="1698646" y="28570"/>
                  </a:lnTo>
                  <a:lnTo>
                    <a:pt x="1840200" y="0"/>
                  </a:lnTo>
                  <a:lnTo>
                    <a:pt x="1981754" y="114281"/>
                  </a:lnTo>
                  <a:lnTo>
                    <a:pt x="2123308" y="0"/>
                  </a:lnTo>
                  <a:lnTo>
                    <a:pt x="2264862" y="0"/>
                  </a:lnTo>
                  <a:lnTo>
                    <a:pt x="2406416" y="0"/>
                  </a:lnTo>
                  <a:lnTo>
                    <a:pt x="2547969" y="228562"/>
                  </a:lnTo>
                  <a:lnTo>
                    <a:pt x="2689523" y="199991"/>
                  </a:lnTo>
                  <a:lnTo>
                    <a:pt x="2831077" y="171421"/>
                  </a:lnTo>
                  <a:lnTo>
                    <a:pt x="2972631" y="142851"/>
                  </a:lnTo>
                  <a:lnTo>
                    <a:pt x="3114185" y="8571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28562"/>
            </a:xfrm>
            <a:custGeom>
              <a:avLst/>
              <a:pathLst>
                <a:path w="3397293" h="228562">
                  <a:moveTo>
                    <a:pt x="0" y="28570"/>
                  </a:moveTo>
                  <a:lnTo>
                    <a:pt x="141553" y="0"/>
                  </a:lnTo>
                  <a:lnTo>
                    <a:pt x="283107" y="0"/>
                  </a:lnTo>
                  <a:lnTo>
                    <a:pt x="424661" y="0"/>
                  </a:lnTo>
                  <a:lnTo>
                    <a:pt x="566215" y="28570"/>
                  </a:lnTo>
                  <a:lnTo>
                    <a:pt x="707769" y="0"/>
                  </a:lnTo>
                  <a:lnTo>
                    <a:pt x="849323" y="0"/>
                  </a:lnTo>
                  <a:lnTo>
                    <a:pt x="990877" y="0"/>
                  </a:lnTo>
                  <a:lnTo>
                    <a:pt x="1132431" y="0"/>
                  </a:lnTo>
                  <a:lnTo>
                    <a:pt x="1273984" y="0"/>
                  </a:lnTo>
                  <a:lnTo>
                    <a:pt x="1415538" y="28570"/>
                  </a:lnTo>
                  <a:lnTo>
                    <a:pt x="1557092" y="0"/>
                  </a:lnTo>
                  <a:lnTo>
                    <a:pt x="1698646" y="28570"/>
                  </a:lnTo>
                  <a:lnTo>
                    <a:pt x="1840200" y="0"/>
                  </a:lnTo>
                  <a:lnTo>
                    <a:pt x="1981754" y="114281"/>
                  </a:lnTo>
                  <a:lnTo>
                    <a:pt x="2123308" y="0"/>
                  </a:lnTo>
                  <a:lnTo>
                    <a:pt x="2264862" y="0"/>
                  </a:lnTo>
                  <a:lnTo>
                    <a:pt x="2406416" y="0"/>
                  </a:lnTo>
                  <a:lnTo>
                    <a:pt x="2547969" y="228562"/>
                  </a:lnTo>
                  <a:lnTo>
                    <a:pt x="2689523" y="199991"/>
                  </a:lnTo>
                  <a:lnTo>
                    <a:pt x="2831077" y="171421"/>
                  </a:lnTo>
                  <a:lnTo>
                    <a:pt x="2972631" y="142851"/>
                  </a:lnTo>
                  <a:lnTo>
                    <a:pt x="3114185" y="8571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50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50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129"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60" name="tx60"/>
            <p:cNvSpPr/>
            <p:nvPr/>
          </p:nvSpPr>
          <p:spPr>
            <a:xfrm>
              <a:off x="27700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12392" y="472419"/>
              <a:ext cx="241443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Kuwait, 2000-2024</a:t>
              </a:r>
            </a:p>
          </p:txBody>
        </p:sp>
        <p:sp>
          <p:nvSpPr>
            <p:cNvPr id="63" name="pl63"/>
            <p:cNvSpPr/>
            <p:nvPr/>
          </p:nvSpPr>
          <p:spPr>
            <a:xfrm>
              <a:off x="5267799" y="3962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946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269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592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784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107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430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3386"/>
              <a:ext cx="3397293" cy="774161"/>
            </a:xfrm>
            <a:custGeom>
              <a:avLst/>
              <a:pathLst>
                <a:path w="3397293" h="774161">
                  <a:moveTo>
                    <a:pt x="0" y="96770"/>
                  </a:moveTo>
                  <a:lnTo>
                    <a:pt x="141553" y="0"/>
                  </a:lnTo>
                  <a:lnTo>
                    <a:pt x="283107" y="0"/>
                  </a:lnTo>
                  <a:lnTo>
                    <a:pt x="424661" y="0"/>
                  </a:lnTo>
                  <a:lnTo>
                    <a:pt x="566215" y="96770"/>
                  </a:lnTo>
                  <a:lnTo>
                    <a:pt x="707769" y="0"/>
                  </a:lnTo>
                  <a:lnTo>
                    <a:pt x="849323" y="0"/>
                  </a:lnTo>
                  <a:lnTo>
                    <a:pt x="990877" y="0"/>
                  </a:lnTo>
                  <a:lnTo>
                    <a:pt x="1132431" y="0"/>
                  </a:lnTo>
                  <a:lnTo>
                    <a:pt x="1273984" y="0"/>
                  </a:lnTo>
                  <a:lnTo>
                    <a:pt x="1415538" y="96770"/>
                  </a:lnTo>
                  <a:lnTo>
                    <a:pt x="1557092" y="0"/>
                  </a:lnTo>
                  <a:lnTo>
                    <a:pt x="1698646" y="96770"/>
                  </a:lnTo>
                  <a:lnTo>
                    <a:pt x="1840200" y="0"/>
                  </a:lnTo>
                  <a:lnTo>
                    <a:pt x="1981754" y="387080"/>
                  </a:lnTo>
                  <a:lnTo>
                    <a:pt x="2123308" y="0"/>
                  </a:lnTo>
                  <a:lnTo>
                    <a:pt x="2264862" y="0"/>
                  </a:lnTo>
                  <a:lnTo>
                    <a:pt x="2406416" y="0"/>
                  </a:lnTo>
                  <a:lnTo>
                    <a:pt x="2547969" y="774161"/>
                  </a:lnTo>
                  <a:lnTo>
                    <a:pt x="2689523" y="677391"/>
                  </a:lnTo>
                  <a:lnTo>
                    <a:pt x="2831077" y="580621"/>
                  </a:lnTo>
                  <a:lnTo>
                    <a:pt x="2972631" y="483851"/>
                  </a:lnTo>
                  <a:lnTo>
                    <a:pt x="3114185" y="29031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10777"/>
              <a:ext cx="3397293" cy="1354782"/>
            </a:xfrm>
            <a:custGeom>
              <a:avLst/>
              <a:pathLst>
                <a:path w="3397293" h="1354782">
                  <a:moveTo>
                    <a:pt x="0" y="1354782"/>
                  </a:moveTo>
                  <a:lnTo>
                    <a:pt x="141553" y="1354782"/>
                  </a:lnTo>
                  <a:lnTo>
                    <a:pt x="283107" y="1354782"/>
                  </a:lnTo>
                  <a:lnTo>
                    <a:pt x="424661" y="1161242"/>
                  </a:lnTo>
                  <a:lnTo>
                    <a:pt x="566215" y="967702"/>
                  </a:lnTo>
                  <a:lnTo>
                    <a:pt x="707769" y="870931"/>
                  </a:lnTo>
                  <a:lnTo>
                    <a:pt x="849323" y="774161"/>
                  </a:lnTo>
                  <a:lnTo>
                    <a:pt x="990877" y="774161"/>
                  </a:lnTo>
                  <a:lnTo>
                    <a:pt x="1132431" y="483851"/>
                  </a:lnTo>
                  <a:lnTo>
                    <a:pt x="1273984" y="290310"/>
                  </a:lnTo>
                  <a:lnTo>
                    <a:pt x="1415538" y="290310"/>
                  </a:lnTo>
                  <a:lnTo>
                    <a:pt x="1557092" y="193540"/>
                  </a:lnTo>
                  <a:lnTo>
                    <a:pt x="1698646" y="193540"/>
                  </a:lnTo>
                  <a:lnTo>
                    <a:pt x="1840200" y="290310"/>
                  </a:lnTo>
                  <a:lnTo>
                    <a:pt x="1981754" y="193540"/>
                  </a:lnTo>
                  <a:lnTo>
                    <a:pt x="2123308" y="96770"/>
                  </a:lnTo>
                  <a:lnTo>
                    <a:pt x="2264862" y="0"/>
                  </a:lnTo>
                  <a:lnTo>
                    <a:pt x="2406416" y="0"/>
                  </a:lnTo>
                  <a:lnTo>
                    <a:pt x="2547969" y="0"/>
                  </a:lnTo>
                  <a:lnTo>
                    <a:pt x="2689523" y="0"/>
                  </a:lnTo>
                  <a:lnTo>
                    <a:pt x="2831077" y="290310"/>
                  </a:lnTo>
                  <a:lnTo>
                    <a:pt x="2972631" y="387080"/>
                  </a:lnTo>
                  <a:lnTo>
                    <a:pt x="3114185" y="96770"/>
                  </a:lnTo>
                  <a:lnTo>
                    <a:pt x="3255739" y="193540"/>
                  </a:lnTo>
                  <a:lnTo>
                    <a:pt x="3397293" y="9677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17237"/>
              <a:ext cx="3397293" cy="1161242"/>
            </a:xfrm>
            <a:custGeom>
              <a:avLst/>
              <a:pathLst>
                <a:path w="3397293" h="1161242">
                  <a:moveTo>
                    <a:pt x="0" y="483851"/>
                  </a:moveTo>
                  <a:lnTo>
                    <a:pt x="141553" y="387080"/>
                  </a:lnTo>
                  <a:lnTo>
                    <a:pt x="283107" y="580621"/>
                  </a:lnTo>
                  <a:lnTo>
                    <a:pt x="424661" y="483851"/>
                  </a:lnTo>
                  <a:lnTo>
                    <a:pt x="566215" y="387080"/>
                  </a:lnTo>
                  <a:lnTo>
                    <a:pt x="707769" y="290310"/>
                  </a:lnTo>
                  <a:lnTo>
                    <a:pt x="849323" y="290310"/>
                  </a:lnTo>
                  <a:lnTo>
                    <a:pt x="990877" y="193540"/>
                  </a:lnTo>
                  <a:lnTo>
                    <a:pt x="1132431" y="96770"/>
                  </a:lnTo>
                  <a:lnTo>
                    <a:pt x="1273984" y="96770"/>
                  </a:lnTo>
                  <a:lnTo>
                    <a:pt x="1415538" y="0"/>
                  </a:lnTo>
                  <a:lnTo>
                    <a:pt x="1557092" y="0"/>
                  </a:lnTo>
                  <a:lnTo>
                    <a:pt x="1698646" y="290310"/>
                  </a:lnTo>
                  <a:lnTo>
                    <a:pt x="1840200" y="96770"/>
                  </a:lnTo>
                  <a:lnTo>
                    <a:pt x="1981754" y="96770"/>
                  </a:lnTo>
                  <a:lnTo>
                    <a:pt x="2123308" y="290310"/>
                  </a:lnTo>
                  <a:lnTo>
                    <a:pt x="2264862" y="193540"/>
                  </a:lnTo>
                  <a:lnTo>
                    <a:pt x="2406416" y="96770"/>
                  </a:lnTo>
                  <a:lnTo>
                    <a:pt x="2547969" y="193540"/>
                  </a:lnTo>
                  <a:lnTo>
                    <a:pt x="2689523" y="193540"/>
                  </a:lnTo>
                  <a:lnTo>
                    <a:pt x="2831077" y="580621"/>
                  </a:lnTo>
                  <a:lnTo>
                    <a:pt x="2972631" y="580621"/>
                  </a:lnTo>
                  <a:lnTo>
                    <a:pt x="3114185" y="483851"/>
                  </a:lnTo>
                  <a:lnTo>
                    <a:pt x="3255739" y="967702"/>
                  </a:lnTo>
                  <a:lnTo>
                    <a:pt x="3397293" y="116124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1077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3386"/>
              <a:ext cx="3397293" cy="774161"/>
            </a:xfrm>
            <a:custGeom>
              <a:avLst/>
              <a:pathLst>
                <a:path w="3397293" h="774161">
                  <a:moveTo>
                    <a:pt x="0" y="96770"/>
                  </a:moveTo>
                  <a:lnTo>
                    <a:pt x="141553" y="0"/>
                  </a:lnTo>
                  <a:lnTo>
                    <a:pt x="283107" y="0"/>
                  </a:lnTo>
                  <a:lnTo>
                    <a:pt x="424661" y="0"/>
                  </a:lnTo>
                  <a:lnTo>
                    <a:pt x="566215" y="96770"/>
                  </a:lnTo>
                  <a:lnTo>
                    <a:pt x="707769" y="0"/>
                  </a:lnTo>
                  <a:lnTo>
                    <a:pt x="849323" y="0"/>
                  </a:lnTo>
                  <a:lnTo>
                    <a:pt x="990877" y="0"/>
                  </a:lnTo>
                  <a:lnTo>
                    <a:pt x="1132431" y="0"/>
                  </a:lnTo>
                  <a:lnTo>
                    <a:pt x="1273984" y="0"/>
                  </a:lnTo>
                  <a:lnTo>
                    <a:pt x="1415538" y="96770"/>
                  </a:lnTo>
                  <a:lnTo>
                    <a:pt x="1557092" y="0"/>
                  </a:lnTo>
                  <a:lnTo>
                    <a:pt x="1698646" y="96770"/>
                  </a:lnTo>
                  <a:lnTo>
                    <a:pt x="1840200" y="0"/>
                  </a:lnTo>
                  <a:lnTo>
                    <a:pt x="1981754" y="387080"/>
                  </a:lnTo>
                  <a:lnTo>
                    <a:pt x="2123308" y="0"/>
                  </a:lnTo>
                  <a:lnTo>
                    <a:pt x="2264862" y="0"/>
                  </a:lnTo>
                  <a:lnTo>
                    <a:pt x="2406416" y="0"/>
                  </a:lnTo>
                  <a:lnTo>
                    <a:pt x="2547969" y="774161"/>
                  </a:lnTo>
                  <a:lnTo>
                    <a:pt x="2689523" y="677391"/>
                  </a:lnTo>
                  <a:lnTo>
                    <a:pt x="2831077" y="580621"/>
                  </a:lnTo>
                  <a:lnTo>
                    <a:pt x="2972631" y="483851"/>
                  </a:lnTo>
                  <a:lnTo>
                    <a:pt x="3114185" y="29031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930156"/>
              <a:ext cx="0" cy="38708"/>
            </a:xfrm>
            <a:custGeom>
              <a:avLst/>
              <a:pathLst>
                <a:path w="0" h="38708">
                  <a:moveTo>
                    <a:pt x="0" y="0"/>
                  </a:moveTo>
                  <a:lnTo>
                    <a:pt x="0" y="38708"/>
                  </a:lnTo>
                </a:path>
              </a:pathLst>
            </a:custGeom>
            <a:ln w="13550" cap="flat">
              <a:solidFill>
                <a:srgbClr val="0058AB">
                  <a:alpha val="100000"/>
                </a:srgbClr>
              </a:solidFill>
              <a:prstDash val="dot"/>
              <a:round/>
            </a:ln>
          </p:spPr>
          <p:txBody>
            <a:bodyPr/>
            <a:lstStyle/>
            <a:p/>
          </p:txBody>
        </p:sp>
        <p:sp>
          <p:nvSpPr>
            <p:cNvPr id="83" name="pl83"/>
            <p:cNvSpPr/>
            <p:nvPr/>
          </p:nvSpPr>
          <p:spPr>
            <a:xfrm>
              <a:off x="6145433" y="1833386"/>
              <a:ext cx="0" cy="135478"/>
            </a:xfrm>
            <a:custGeom>
              <a:avLst/>
              <a:pathLst>
                <a:path w="0" h="135478">
                  <a:moveTo>
                    <a:pt x="0" y="0"/>
                  </a:moveTo>
                  <a:lnTo>
                    <a:pt x="0" y="135478"/>
                  </a:lnTo>
                </a:path>
              </a:pathLst>
            </a:custGeom>
            <a:ln w="13550" cap="flat">
              <a:solidFill>
                <a:srgbClr val="0058AB">
                  <a:alpha val="100000"/>
                </a:srgbClr>
              </a:solidFill>
              <a:prstDash val="dot"/>
              <a:round/>
            </a:ln>
          </p:spPr>
          <p:txBody>
            <a:bodyPr/>
            <a:lstStyle/>
            <a:p/>
          </p:txBody>
        </p:sp>
        <p:sp>
          <p:nvSpPr>
            <p:cNvPr id="84" name="pl84"/>
            <p:cNvSpPr/>
            <p:nvPr/>
          </p:nvSpPr>
          <p:spPr>
            <a:xfrm>
              <a:off x="6853202" y="1930156"/>
              <a:ext cx="0" cy="38708"/>
            </a:xfrm>
            <a:custGeom>
              <a:avLst/>
              <a:pathLst>
                <a:path w="0" h="38708">
                  <a:moveTo>
                    <a:pt x="0" y="0"/>
                  </a:moveTo>
                  <a:lnTo>
                    <a:pt x="0" y="38708"/>
                  </a:lnTo>
                </a:path>
              </a:pathLst>
            </a:custGeom>
            <a:ln w="13550" cap="flat">
              <a:solidFill>
                <a:srgbClr val="0058AB">
                  <a:alpha val="100000"/>
                </a:srgbClr>
              </a:solidFill>
              <a:prstDash val="dot"/>
              <a:round/>
            </a:ln>
          </p:spPr>
          <p:txBody>
            <a:bodyPr/>
            <a:lstStyle/>
            <a:p/>
          </p:txBody>
        </p:sp>
        <p:sp>
          <p:nvSpPr>
            <p:cNvPr id="85" name="pl85"/>
            <p:cNvSpPr/>
            <p:nvPr/>
          </p:nvSpPr>
          <p:spPr>
            <a:xfrm>
              <a:off x="7560972" y="1833386"/>
              <a:ext cx="0" cy="135478"/>
            </a:xfrm>
            <a:custGeom>
              <a:avLst/>
              <a:pathLst>
                <a:path w="0" h="135478">
                  <a:moveTo>
                    <a:pt x="0" y="0"/>
                  </a:moveTo>
                  <a:lnTo>
                    <a:pt x="0" y="135478"/>
                  </a:lnTo>
                </a:path>
              </a:pathLst>
            </a:custGeom>
            <a:ln w="13550" cap="flat">
              <a:solidFill>
                <a:srgbClr val="0058AB">
                  <a:alpha val="100000"/>
                </a:srgbClr>
              </a:solidFill>
              <a:prstDash val="dot"/>
              <a:round/>
            </a:ln>
          </p:spPr>
          <p:txBody>
            <a:bodyPr/>
            <a:lstStyle/>
            <a:p/>
          </p:txBody>
        </p:sp>
        <p:sp>
          <p:nvSpPr>
            <p:cNvPr id="86" name="pl86"/>
            <p:cNvSpPr/>
            <p:nvPr/>
          </p:nvSpPr>
          <p:spPr>
            <a:xfrm>
              <a:off x="8127187" y="1968864"/>
              <a:ext cx="0" cy="541913"/>
            </a:xfrm>
            <a:custGeom>
              <a:avLst/>
              <a:pathLst>
                <a:path w="0" h="541913">
                  <a:moveTo>
                    <a:pt x="0" y="5419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33386"/>
              <a:ext cx="0" cy="135478"/>
            </a:xfrm>
            <a:custGeom>
              <a:avLst/>
              <a:pathLst>
                <a:path w="0" h="135478">
                  <a:moveTo>
                    <a:pt x="0" y="0"/>
                  </a:moveTo>
                  <a:lnTo>
                    <a:pt x="0" y="135478"/>
                  </a:lnTo>
                </a:path>
              </a:pathLst>
            </a:custGeom>
            <a:ln w="13550" cap="flat">
              <a:solidFill>
                <a:srgbClr val="0058AB">
                  <a:alpha val="100000"/>
                </a:srgbClr>
              </a:solidFill>
              <a:prstDash val="dot"/>
              <a:round/>
            </a:ln>
          </p:spPr>
          <p:txBody>
            <a:bodyPr/>
            <a:lstStyle/>
            <a:p/>
          </p:txBody>
        </p:sp>
        <p:sp>
          <p:nvSpPr>
            <p:cNvPr id="88" name="pl88"/>
            <p:cNvSpPr/>
            <p:nvPr/>
          </p:nvSpPr>
          <p:spPr>
            <a:xfrm>
              <a:off x="8834957" y="1833386"/>
              <a:ext cx="0" cy="135478"/>
            </a:xfrm>
            <a:custGeom>
              <a:avLst/>
              <a:pathLst>
                <a:path w="0" h="135478">
                  <a:moveTo>
                    <a:pt x="0" y="0"/>
                  </a:moveTo>
                  <a:lnTo>
                    <a:pt x="0" y="135478"/>
                  </a:lnTo>
                </a:path>
              </a:pathLst>
            </a:custGeom>
            <a:ln w="13550" cap="flat">
              <a:solidFill>
                <a:srgbClr val="0058AB">
                  <a:alpha val="100000"/>
                </a:srgbClr>
              </a:solidFill>
              <a:prstDash val="dot"/>
              <a:round/>
            </a:ln>
          </p:spPr>
          <p:txBody>
            <a:bodyPr/>
            <a:lstStyle/>
            <a:p/>
          </p:txBody>
        </p:sp>
        <p:sp>
          <p:nvSpPr>
            <p:cNvPr id="89" name="pl89"/>
            <p:cNvSpPr/>
            <p:nvPr/>
          </p:nvSpPr>
          <p:spPr>
            <a:xfrm>
              <a:off x="5437664" y="1833386"/>
              <a:ext cx="3397293" cy="774161"/>
            </a:xfrm>
            <a:custGeom>
              <a:avLst/>
              <a:pathLst>
                <a:path w="3397293" h="774161">
                  <a:moveTo>
                    <a:pt x="0" y="96770"/>
                  </a:moveTo>
                  <a:lnTo>
                    <a:pt x="141553" y="0"/>
                  </a:lnTo>
                  <a:lnTo>
                    <a:pt x="283107" y="0"/>
                  </a:lnTo>
                  <a:lnTo>
                    <a:pt x="424661" y="0"/>
                  </a:lnTo>
                  <a:lnTo>
                    <a:pt x="566215" y="96770"/>
                  </a:lnTo>
                  <a:lnTo>
                    <a:pt x="707769" y="0"/>
                  </a:lnTo>
                  <a:lnTo>
                    <a:pt x="849323" y="0"/>
                  </a:lnTo>
                  <a:lnTo>
                    <a:pt x="990877" y="0"/>
                  </a:lnTo>
                  <a:lnTo>
                    <a:pt x="1132431" y="0"/>
                  </a:lnTo>
                  <a:lnTo>
                    <a:pt x="1273984" y="0"/>
                  </a:lnTo>
                  <a:lnTo>
                    <a:pt x="1415538" y="96770"/>
                  </a:lnTo>
                  <a:lnTo>
                    <a:pt x="1557092" y="0"/>
                  </a:lnTo>
                  <a:lnTo>
                    <a:pt x="1698646" y="96770"/>
                  </a:lnTo>
                  <a:lnTo>
                    <a:pt x="1840200" y="0"/>
                  </a:lnTo>
                  <a:lnTo>
                    <a:pt x="1981754" y="387080"/>
                  </a:lnTo>
                  <a:lnTo>
                    <a:pt x="2123308" y="0"/>
                  </a:lnTo>
                  <a:lnTo>
                    <a:pt x="2264862" y="0"/>
                  </a:lnTo>
                  <a:lnTo>
                    <a:pt x="2406416" y="0"/>
                  </a:lnTo>
                  <a:lnTo>
                    <a:pt x="2547969" y="774161"/>
                  </a:lnTo>
                  <a:lnTo>
                    <a:pt x="2689523" y="677391"/>
                  </a:lnTo>
                  <a:lnTo>
                    <a:pt x="2831077" y="580621"/>
                  </a:lnTo>
                  <a:lnTo>
                    <a:pt x="2972631" y="483851"/>
                  </a:lnTo>
                  <a:lnTo>
                    <a:pt x="3114185" y="29031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18897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115288" y="18923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823058" y="18897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530827" y="18923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8097042" y="18897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8923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804812" y="18923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2429" y="2568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44632" y="343803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99" name="tx99"/>
            <p:cNvSpPr/>
            <p:nvPr/>
          </p:nvSpPr>
          <p:spPr>
            <a:xfrm>
              <a:off x="5003259" y="34263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586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4909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417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417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196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821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08828"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115" name="tx115"/>
            <p:cNvSpPr/>
            <p:nvPr/>
          </p:nvSpPr>
          <p:spPr>
            <a:xfrm>
              <a:off x="70867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4922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842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183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6525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3866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513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7854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5196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537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849731" cy="149993"/>
            </a:xfrm>
            <a:prstGeom prst="rect">
              <a:avLst/>
            </a:prstGeom>
            <a:solidFill>
              <a:srgbClr val="1CABE2">
                <a:alpha val="80000"/>
              </a:srgbClr>
            </a:solidFill>
          </p:spPr>
          <p:txBody>
            <a:bodyPr/>
            <a:lstStyle/>
            <a:p/>
          </p:txBody>
        </p:sp>
        <p:sp>
          <p:nvSpPr>
            <p:cNvPr id="132" name="rc132"/>
            <p:cNvSpPr/>
            <p:nvPr/>
          </p:nvSpPr>
          <p:spPr>
            <a:xfrm>
              <a:off x="1317178" y="5450161"/>
              <a:ext cx="830655"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70173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443587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617002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790417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Kuwait (99%) was 14 percentage points higher than the global average (85%) and 20 percentage points higher than the average across all MENA countries (79%).
National DTP3 coverage was 7 percentage points higher than in 2019 (92%).
This equates to &lt;500 un- and undervaccinated children in 2024 compared to 4,000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Kuwait ranked number 19 out of 20 countries for lowest DTP3 coverage (based on tied ranks).
Kuwait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12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03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95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8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58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49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140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30177"/>
              <a:ext cx="249522" cy="1176507"/>
            </a:xfrm>
            <a:prstGeom prst="rect">
              <a:avLst/>
            </a:prstGeom>
            <a:solidFill>
              <a:srgbClr val="80BD41">
                <a:alpha val="100000"/>
              </a:srgbClr>
            </a:solidFill>
          </p:spPr>
          <p:txBody>
            <a:bodyPr/>
            <a:lstStyle/>
            <a:p/>
          </p:txBody>
        </p:sp>
        <p:sp>
          <p:nvSpPr>
            <p:cNvPr id="24" name="rc24"/>
            <p:cNvSpPr/>
            <p:nvPr/>
          </p:nvSpPr>
          <p:spPr>
            <a:xfrm>
              <a:off x="1296273" y="2806082"/>
              <a:ext cx="249522" cy="24095"/>
            </a:xfrm>
            <a:prstGeom prst="rect">
              <a:avLst/>
            </a:prstGeom>
            <a:solidFill>
              <a:srgbClr val="1CABE2">
                <a:alpha val="100000"/>
              </a:srgbClr>
            </a:solidFill>
          </p:spPr>
          <p:txBody>
            <a:bodyPr/>
            <a:lstStyle/>
            <a:p/>
          </p:txBody>
        </p:sp>
        <p:sp>
          <p:nvSpPr>
            <p:cNvPr id="25" name="rc25"/>
            <p:cNvSpPr/>
            <p:nvPr/>
          </p:nvSpPr>
          <p:spPr>
            <a:xfrm>
              <a:off x="1573521" y="2791681"/>
              <a:ext cx="249522" cy="1215004"/>
            </a:xfrm>
            <a:prstGeom prst="rect">
              <a:avLst/>
            </a:prstGeom>
            <a:solidFill>
              <a:srgbClr val="80BD41">
                <a:alpha val="100000"/>
              </a:srgbClr>
            </a:solidFill>
          </p:spPr>
          <p:txBody>
            <a:bodyPr/>
            <a:lstStyle/>
            <a:p/>
          </p:txBody>
        </p:sp>
        <p:sp>
          <p:nvSpPr>
            <p:cNvPr id="26" name="rc26"/>
            <p:cNvSpPr/>
            <p:nvPr/>
          </p:nvSpPr>
          <p:spPr>
            <a:xfrm>
              <a:off x="1573521" y="2779495"/>
              <a:ext cx="249522" cy="12186"/>
            </a:xfrm>
            <a:prstGeom prst="rect">
              <a:avLst/>
            </a:prstGeom>
            <a:solidFill>
              <a:srgbClr val="1CABE2">
                <a:alpha val="100000"/>
              </a:srgbClr>
            </a:solidFill>
          </p:spPr>
          <p:txBody>
            <a:bodyPr/>
            <a:lstStyle/>
            <a:p/>
          </p:txBody>
        </p:sp>
        <p:sp>
          <p:nvSpPr>
            <p:cNvPr id="27" name="rc27"/>
            <p:cNvSpPr/>
            <p:nvPr/>
          </p:nvSpPr>
          <p:spPr>
            <a:xfrm>
              <a:off x="1850769" y="2761216"/>
              <a:ext cx="249522" cy="1245469"/>
            </a:xfrm>
            <a:prstGeom prst="rect">
              <a:avLst/>
            </a:prstGeom>
            <a:solidFill>
              <a:srgbClr val="80BD41">
                <a:alpha val="100000"/>
              </a:srgbClr>
            </a:solidFill>
          </p:spPr>
          <p:txBody>
            <a:bodyPr/>
            <a:lstStyle/>
            <a:p/>
          </p:txBody>
        </p:sp>
        <p:sp>
          <p:nvSpPr>
            <p:cNvPr id="28" name="rc28"/>
            <p:cNvSpPr/>
            <p:nvPr/>
          </p:nvSpPr>
          <p:spPr>
            <a:xfrm>
              <a:off x="1850769" y="2748753"/>
              <a:ext cx="249522" cy="12463"/>
            </a:xfrm>
            <a:prstGeom prst="rect">
              <a:avLst/>
            </a:prstGeom>
            <a:solidFill>
              <a:srgbClr val="1CABE2">
                <a:alpha val="100000"/>
              </a:srgbClr>
            </a:solidFill>
          </p:spPr>
          <p:txBody>
            <a:bodyPr/>
            <a:lstStyle/>
            <a:p/>
          </p:txBody>
        </p:sp>
        <p:sp>
          <p:nvSpPr>
            <p:cNvPr id="29" name="rc29"/>
            <p:cNvSpPr/>
            <p:nvPr/>
          </p:nvSpPr>
          <p:spPr>
            <a:xfrm>
              <a:off x="2128016" y="2722165"/>
              <a:ext cx="249522" cy="1284519"/>
            </a:xfrm>
            <a:prstGeom prst="rect">
              <a:avLst/>
            </a:prstGeom>
            <a:solidFill>
              <a:srgbClr val="80BD41">
                <a:alpha val="100000"/>
              </a:srgbClr>
            </a:solidFill>
          </p:spPr>
          <p:txBody>
            <a:bodyPr/>
            <a:lstStyle/>
            <a:p/>
          </p:txBody>
        </p:sp>
        <p:sp>
          <p:nvSpPr>
            <p:cNvPr id="30" name="rc30"/>
            <p:cNvSpPr/>
            <p:nvPr/>
          </p:nvSpPr>
          <p:spPr>
            <a:xfrm>
              <a:off x="2128016" y="2709148"/>
              <a:ext cx="249522" cy="13016"/>
            </a:xfrm>
            <a:prstGeom prst="rect">
              <a:avLst/>
            </a:prstGeom>
            <a:solidFill>
              <a:srgbClr val="1CABE2">
                <a:alpha val="100000"/>
              </a:srgbClr>
            </a:solidFill>
          </p:spPr>
          <p:txBody>
            <a:bodyPr/>
            <a:lstStyle/>
            <a:p/>
          </p:txBody>
        </p:sp>
        <p:sp>
          <p:nvSpPr>
            <p:cNvPr id="31" name="rc31"/>
            <p:cNvSpPr/>
            <p:nvPr/>
          </p:nvSpPr>
          <p:spPr>
            <a:xfrm>
              <a:off x="2405264" y="2692808"/>
              <a:ext cx="249522" cy="1313877"/>
            </a:xfrm>
            <a:prstGeom prst="rect">
              <a:avLst/>
            </a:prstGeom>
            <a:solidFill>
              <a:srgbClr val="80BD41">
                <a:alpha val="100000"/>
              </a:srgbClr>
            </a:solidFill>
          </p:spPr>
          <p:txBody>
            <a:bodyPr/>
            <a:lstStyle/>
            <a:p/>
          </p:txBody>
        </p:sp>
        <p:sp>
          <p:nvSpPr>
            <p:cNvPr id="32" name="rc32"/>
            <p:cNvSpPr/>
            <p:nvPr/>
          </p:nvSpPr>
          <p:spPr>
            <a:xfrm>
              <a:off x="2405264" y="2665943"/>
              <a:ext cx="249522" cy="26864"/>
            </a:xfrm>
            <a:prstGeom prst="rect">
              <a:avLst/>
            </a:prstGeom>
            <a:solidFill>
              <a:srgbClr val="1CABE2">
                <a:alpha val="100000"/>
              </a:srgbClr>
            </a:solidFill>
          </p:spPr>
          <p:txBody>
            <a:bodyPr/>
            <a:lstStyle/>
            <a:p/>
          </p:txBody>
        </p:sp>
        <p:sp>
          <p:nvSpPr>
            <p:cNvPr id="33" name="rc33"/>
            <p:cNvSpPr/>
            <p:nvPr/>
          </p:nvSpPr>
          <p:spPr>
            <a:xfrm>
              <a:off x="2682512" y="2649879"/>
              <a:ext cx="249522" cy="1356805"/>
            </a:xfrm>
            <a:prstGeom prst="rect">
              <a:avLst/>
            </a:prstGeom>
            <a:solidFill>
              <a:srgbClr val="80BD41">
                <a:alpha val="100000"/>
              </a:srgbClr>
            </a:solidFill>
          </p:spPr>
          <p:txBody>
            <a:bodyPr/>
            <a:lstStyle/>
            <a:p/>
          </p:txBody>
        </p:sp>
        <p:sp>
          <p:nvSpPr>
            <p:cNvPr id="34" name="rc34"/>
            <p:cNvSpPr/>
            <p:nvPr/>
          </p:nvSpPr>
          <p:spPr>
            <a:xfrm>
              <a:off x="2682512" y="2636032"/>
              <a:ext cx="249522" cy="13847"/>
            </a:xfrm>
            <a:prstGeom prst="rect">
              <a:avLst/>
            </a:prstGeom>
            <a:solidFill>
              <a:srgbClr val="1CABE2">
                <a:alpha val="100000"/>
              </a:srgbClr>
            </a:solidFill>
          </p:spPr>
          <p:txBody>
            <a:bodyPr/>
            <a:lstStyle/>
            <a:p/>
          </p:txBody>
        </p:sp>
        <p:sp>
          <p:nvSpPr>
            <p:cNvPr id="35" name="rc35"/>
            <p:cNvSpPr/>
            <p:nvPr/>
          </p:nvSpPr>
          <p:spPr>
            <a:xfrm>
              <a:off x="2959759" y="2624953"/>
              <a:ext cx="249522" cy="1381731"/>
            </a:xfrm>
            <a:prstGeom prst="rect">
              <a:avLst/>
            </a:prstGeom>
            <a:solidFill>
              <a:srgbClr val="80BD41">
                <a:alpha val="100000"/>
              </a:srgbClr>
            </a:solidFill>
          </p:spPr>
          <p:txBody>
            <a:bodyPr/>
            <a:lstStyle/>
            <a:p/>
          </p:txBody>
        </p:sp>
        <p:sp>
          <p:nvSpPr>
            <p:cNvPr id="36" name="rc36"/>
            <p:cNvSpPr/>
            <p:nvPr/>
          </p:nvSpPr>
          <p:spPr>
            <a:xfrm>
              <a:off x="2959759" y="2611106"/>
              <a:ext cx="249522" cy="13847"/>
            </a:xfrm>
            <a:prstGeom prst="rect">
              <a:avLst/>
            </a:prstGeom>
            <a:solidFill>
              <a:srgbClr val="1CABE2">
                <a:alpha val="100000"/>
              </a:srgbClr>
            </a:solidFill>
          </p:spPr>
          <p:txBody>
            <a:bodyPr/>
            <a:lstStyle/>
            <a:p/>
          </p:txBody>
        </p:sp>
        <p:sp>
          <p:nvSpPr>
            <p:cNvPr id="37" name="rc37"/>
            <p:cNvSpPr/>
            <p:nvPr/>
          </p:nvSpPr>
          <p:spPr>
            <a:xfrm>
              <a:off x="3237007" y="2600304"/>
              <a:ext cx="249522" cy="1406380"/>
            </a:xfrm>
            <a:prstGeom prst="rect">
              <a:avLst/>
            </a:prstGeom>
            <a:solidFill>
              <a:srgbClr val="80BD41">
                <a:alpha val="100000"/>
              </a:srgbClr>
            </a:solidFill>
          </p:spPr>
          <p:txBody>
            <a:bodyPr/>
            <a:lstStyle/>
            <a:p/>
          </p:txBody>
        </p:sp>
        <p:sp>
          <p:nvSpPr>
            <p:cNvPr id="38" name="rc38"/>
            <p:cNvSpPr/>
            <p:nvPr/>
          </p:nvSpPr>
          <p:spPr>
            <a:xfrm>
              <a:off x="3237007" y="2586180"/>
              <a:ext cx="249522" cy="14124"/>
            </a:xfrm>
            <a:prstGeom prst="rect">
              <a:avLst/>
            </a:prstGeom>
            <a:solidFill>
              <a:srgbClr val="1CABE2">
                <a:alpha val="100000"/>
              </a:srgbClr>
            </a:solidFill>
          </p:spPr>
          <p:txBody>
            <a:bodyPr/>
            <a:lstStyle/>
            <a:p/>
          </p:txBody>
        </p:sp>
        <p:sp>
          <p:nvSpPr>
            <p:cNvPr id="39" name="rc39"/>
            <p:cNvSpPr/>
            <p:nvPr/>
          </p:nvSpPr>
          <p:spPr>
            <a:xfrm>
              <a:off x="3514255" y="2567901"/>
              <a:ext cx="249522" cy="1438784"/>
            </a:xfrm>
            <a:prstGeom prst="rect">
              <a:avLst/>
            </a:prstGeom>
            <a:solidFill>
              <a:srgbClr val="80BD41">
                <a:alpha val="100000"/>
              </a:srgbClr>
            </a:solidFill>
          </p:spPr>
          <p:txBody>
            <a:bodyPr/>
            <a:lstStyle/>
            <a:p/>
          </p:txBody>
        </p:sp>
        <p:sp>
          <p:nvSpPr>
            <p:cNvPr id="40" name="rc40"/>
            <p:cNvSpPr/>
            <p:nvPr/>
          </p:nvSpPr>
          <p:spPr>
            <a:xfrm>
              <a:off x="3514255" y="2553499"/>
              <a:ext cx="249522" cy="14401"/>
            </a:xfrm>
            <a:prstGeom prst="rect">
              <a:avLst/>
            </a:prstGeom>
            <a:solidFill>
              <a:srgbClr val="1CABE2">
                <a:alpha val="100000"/>
              </a:srgbClr>
            </a:solidFill>
          </p:spPr>
          <p:txBody>
            <a:bodyPr/>
            <a:lstStyle/>
            <a:p/>
          </p:txBody>
        </p:sp>
        <p:sp>
          <p:nvSpPr>
            <p:cNvPr id="41" name="rc41"/>
            <p:cNvSpPr/>
            <p:nvPr/>
          </p:nvSpPr>
          <p:spPr>
            <a:xfrm>
              <a:off x="3791502" y="2525249"/>
              <a:ext cx="249522" cy="1481435"/>
            </a:xfrm>
            <a:prstGeom prst="rect">
              <a:avLst/>
            </a:prstGeom>
            <a:solidFill>
              <a:srgbClr val="80BD41">
                <a:alpha val="100000"/>
              </a:srgbClr>
            </a:solidFill>
          </p:spPr>
          <p:txBody>
            <a:bodyPr/>
            <a:lstStyle/>
            <a:p/>
          </p:txBody>
        </p:sp>
        <p:sp>
          <p:nvSpPr>
            <p:cNvPr id="42" name="rc42"/>
            <p:cNvSpPr/>
            <p:nvPr/>
          </p:nvSpPr>
          <p:spPr>
            <a:xfrm>
              <a:off x="3791502" y="2510294"/>
              <a:ext cx="249522" cy="14955"/>
            </a:xfrm>
            <a:prstGeom prst="rect">
              <a:avLst/>
            </a:prstGeom>
            <a:solidFill>
              <a:srgbClr val="1CABE2">
                <a:alpha val="100000"/>
              </a:srgbClr>
            </a:solidFill>
          </p:spPr>
          <p:txBody>
            <a:bodyPr/>
            <a:lstStyle/>
            <a:p/>
          </p:txBody>
        </p:sp>
        <p:sp>
          <p:nvSpPr>
            <p:cNvPr id="43" name="rc43"/>
            <p:cNvSpPr/>
            <p:nvPr/>
          </p:nvSpPr>
          <p:spPr>
            <a:xfrm>
              <a:off x="4068750" y="2510571"/>
              <a:ext cx="249522" cy="1496114"/>
            </a:xfrm>
            <a:prstGeom prst="rect">
              <a:avLst/>
            </a:prstGeom>
            <a:solidFill>
              <a:srgbClr val="80BD41">
                <a:alpha val="100000"/>
              </a:srgbClr>
            </a:solidFill>
          </p:spPr>
          <p:txBody>
            <a:bodyPr/>
            <a:lstStyle/>
            <a:p/>
          </p:txBody>
        </p:sp>
        <p:sp>
          <p:nvSpPr>
            <p:cNvPr id="44" name="rc44"/>
            <p:cNvSpPr/>
            <p:nvPr/>
          </p:nvSpPr>
          <p:spPr>
            <a:xfrm>
              <a:off x="4068750" y="2480106"/>
              <a:ext cx="249522" cy="30465"/>
            </a:xfrm>
            <a:prstGeom prst="rect">
              <a:avLst/>
            </a:prstGeom>
            <a:solidFill>
              <a:srgbClr val="1CABE2">
                <a:alpha val="100000"/>
              </a:srgbClr>
            </a:solidFill>
          </p:spPr>
          <p:txBody>
            <a:bodyPr/>
            <a:lstStyle/>
            <a:p/>
          </p:txBody>
        </p:sp>
        <p:sp>
          <p:nvSpPr>
            <p:cNvPr id="45" name="rc45"/>
            <p:cNvSpPr/>
            <p:nvPr/>
          </p:nvSpPr>
          <p:spPr>
            <a:xfrm>
              <a:off x="4345998" y="2467366"/>
              <a:ext cx="249522" cy="1539319"/>
            </a:xfrm>
            <a:prstGeom prst="rect">
              <a:avLst/>
            </a:prstGeom>
            <a:solidFill>
              <a:srgbClr val="80BD41">
                <a:alpha val="100000"/>
              </a:srgbClr>
            </a:solidFill>
          </p:spPr>
          <p:txBody>
            <a:bodyPr/>
            <a:lstStyle/>
            <a:p/>
          </p:txBody>
        </p:sp>
        <p:sp>
          <p:nvSpPr>
            <p:cNvPr id="46" name="rc46"/>
            <p:cNvSpPr/>
            <p:nvPr/>
          </p:nvSpPr>
          <p:spPr>
            <a:xfrm>
              <a:off x="4345998" y="2451856"/>
              <a:ext cx="249522" cy="15509"/>
            </a:xfrm>
            <a:prstGeom prst="rect">
              <a:avLst/>
            </a:prstGeom>
            <a:solidFill>
              <a:srgbClr val="1CABE2">
                <a:alpha val="100000"/>
              </a:srgbClr>
            </a:solidFill>
          </p:spPr>
          <p:txBody>
            <a:bodyPr/>
            <a:lstStyle/>
            <a:p/>
          </p:txBody>
        </p:sp>
        <p:sp>
          <p:nvSpPr>
            <p:cNvPr id="47" name="rc47"/>
            <p:cNvSpPr/>
            <p:nvPr/>
          </p:nvSpPr>
          <p:spPr>
            <a:xfrm>
              <a:off x="4623245" y="2410590"/>
              <a:ext cx="249522" cy="1596095"/>
            </a:xfrm>
            <a:prstGeom prst="rect">
              <a:avLst/>
            </a:prstGeom>
            <a:solidFill>
              <a:srgbClr val="80BD41">
                <a:alpha val="100000"/>
              </a:srgbClr>
            </a:solidFill>
          </p:spPr>
          <p:txBody>
            <a:bodyPr/>
            <a:lstStyle/>
            <a:p/>
          </p:txBody>
        </p:sp>
        <p:sp>
          <p:nvSpPr>
            <p:cNvPr id="48" name="rc48"/>
            <p:cNvSpPr/>
            <p:nvPr/>
          </p:nvSpPr>
          <p:spPr>
            <a:xfrm>
              <a:off x="4623245" y="2377909"/>
              <a:ext cx="249522" cy="32680"/>
            </a:xfrm>
            <a:prstGeom prst="rect">
              <a:avLst/>
            </a:prstGeom>
            <a:solidFill>
              <a:srgbClr val="1CABE2">
                <a:alpha val="100000"/>
              </a:srgbClr>
            </a:solidFill>
          </p:spPr>
          <p:txBody>
            <a:bodyPr/>
            <a:lstStyle/>
            <a:p/>
          </p:txBody>
        </p:sp>
        <p:sp>
          <p:nvSpPr>
            <p:cNvPr id="49" name="rc49"/>
            <p:cNvSpPr/>
            <p:nvPr/>
          </p:nvSpPr>
          <p:spPr>
            <a:xfrm>
              <a:off x="4900493" y="2400896"/>
              <a:ext cx="249522" cy="1605788"/>
            </a:xfrm>
            <a:prstGeom prst="rect">
              <a:avLst/>
            </a:prstGeom>
            <a:solidFill>
              <a:srgbClr val="80BD41">
                <a:alpha val="100000"/>
              </a:srgbClr>
            </a:solidFill>
          </p:spPr>
          <p:txBody>
            <a:bodyPr/>
            <a:lstStyle/>
            <a:p/>
          </p:txBody>
        </p:sp>
        <p:sp>
          <p:nvSpPr>
            <p:cNvPr id="50" name="rc50"/>
            <p:cNvSpPr/>
            <p:nvPr/>
          </p:nvSpPr>
          <p:spPr>
            <a:xfrm>
              <a:off x="4900493" y="2384556"/>
              <a:ext cx="249522" cy="16340"/>
            </a:xfrm>
            <a:prstGeom prst="rect">
              <a:avLst/>
            </a:prstGeom>
            <a:solidFill>
              <a:srgbClr val="1CABE2">
                <a:alpha val="100000"/>
              </a:srgbClr>
            </a:solidFill>
          </p:spPr>
          <p:txBody>
            <a:bodyPr/>
            <a:lstStyle/>
            <a:p/>
          </p:txBody>
        </p:sp>
        <p:sp>
          <p:nvSpPr>
            <p:cNvPr id="51" name="rc51"/>
            <p:cNvSpPr/>
            <p:nvPr/>
          </p:nvSpPr>
          <p:spPr>
            <a:xfrm>
              <a:off x="5177741" y="2406158"/>
              <a:ext cx="249522" cy="1600526"/>
            </a:xfrm>
            <a:prstGeom prst="rect">
              <a:avLst/>
            </a:prstGeom>
            <a:solidFill>
              <a:srgbClr val="80BD41">
                <a:alpha val="100000"/>
              </a:srgbClr>
            </a:solidFill>
          </p:spPr>
          <p:txBody>
            <a:bodyPr/>
            <a:lstStyle/>
            <a:p/>
          </p:txBody>
        </p:sp>
        <p:sp>
          <p:nvSpPr>
            <p:cNvPr id="52" name="rc52"/>
            <p:cNvSpPr/>
            <p:nvPr/>
          </p:nvSpPr>
          <p:spPr>
            <a:xfrm>
              <a:off x="5177741" y="2321964"/>
              <a:ext cx="249522" cy="84194"/>
            </a:xfrm>
            <a:prstGeom prst="rect">
              <a:avLst/>
            </a:prstGeom>
            <a:solidFill>
              <a:srgbClr val="1CABE2">
                <a:alpha val="100000"/>
              </a:srgbClr>
            </a:solidFill>
          </p:spPr>
          <p:txBody>
            <a:bodyPr/>
            <a:lstStyle/>
            <a:p/>
          </p:txBody>
        </p:sp>
        <p:sp>
          <p:nvSpPr>
            <p:cNvPr id="53" name="rc53"/>
            <p:cNvSpPr/>
            <p:nvPr/>
          </p:nvSpPr>
          <p:spPr>
            <a:xfrm>
              <a:off x="5454988" y="2399512"/>
              <a:ext cx="249522" cy="1607173"/>
            </a:xfrm>
            <a:prstGeom prst="rect">
              <a:avLst/>
            </a:prstGeom>
            <a:solidFill>
              <a:srgbClr val="80BD41">
                <a:alpha val="100000"/>
              </a:srgbClr>
            </a:solidFill>
          </p:spPr>
          <p:txBody>
            <a:bodyPr/>
            <a:lstStyle/>
            <a:p/>
          </p:txBody>
        </p:sp>
        <p:sp>
          <p:nvSpPr>
            <p:cNvPr id="54" name="rc54"/>
            <p:cNvSpPr/>
            <p:nvPr/>
          </p:nvSpPr>
          <p:spPr>
            <a:xfrm>
              <a:off x="5454988" y="2383171"/>
              <a:ext cx="249522" cy="16340"/>
            </a:xfrm>
            <a:prstGeom prst="rect">
              <a:avLst/>
            </a:prstGeom>
            <a:solidFill>
              <a:srgbClr val="1CABE2">
                <a:alpha val="100000"/>
              </a:srgbClr>
            </a:solidFill>
          </p:spPr>
          <p:txBody>
            <a:bodyPr/>
            <a:lstStyle/>
            <a:p/>
          </p:txBody>
        </p:sp>
        <p:sp>
          <p:nvSpPr>
            <p:cNvPr id="55" name="rc55"/>
            <p:cNvSpPr/>
            <p:nvPr/>
          </p:nvSpPr>
          <p:spPr>
            <a:xfrm>
              <a:off x="5732236" y="2407820"/>
              <a:ext cx="249522" cy="1598864"/>
            </a:xfrm>
            <a:prstGeom prst="rect">
              <a:avLst/>
            </a:prstGeom>
            <a:solidFill>
              <a:srgbClr val="80BD41">
                <a:alpha val="100000"/>
              </a:srgbClr>
            </a:solidFill>
          </p:spPr>
          <p:txBody>
            <a:bodyPr/>
            <a:lstStyle/>
            <a:p/>
          </p:txBody>
        </p:sp>
        <p:sp>
          <p:nvSpPr>
            <p:cNvPr id="56" name="rc56"/>
            <p:cNvSpPr/>
            <p:nvPr/>
          </p:nvSpPr>
          <p:spPr>
            <a:xfrm>
              <a:off x="5732236" y="2391757"/>
              <a:ext cx="249522" cy="16063"/>
            </a:xfrm>
            <a:prstGeom prst="rect">
              <a:avLst/>
            </a:prstGeom>
            <a:solidFill>
              <a:srgbClr val="1CABE2">
                <a:alpha val="100000"/>
              </a:srgbClr>
            </a:solidFill>
          </p:spPr>
          <p:txBody>
            <a:bodyPr/>
            <a:lstStyle/>
            <a:p/>
          </p:txBody>
        </p:sp>
        <p:sp>
          <p:nvSpPr>
            <p:cNvPr id="57" name="rc57"/>
            <p:cNvSpPr/>
            <p:nvPr/>
          </p:nvSpPr>
          <p:spPr>
            <a:xfrm>
              <a:off x="6009484" y="2393419"/>
              <a:ext cx="249522" cy="1613266"/>
            </a:xfrm>
            <a:prstGeom prst="rect">
              <a:avLst/>
            </a:prstGeom>
            <a:solidFill>
              <a:srgbClr val="80BD41">
                <a:alpha val="100000"/>
              </a:srgbClr>
            </a:solidFill>
          </p:spPr>
          <p:txBody>
            <a:bodyPr/>
            <a:lstStyle/>
            <a:p/>
          </p:txBody>
        </p:sp>
        <p:sp>
          <p:nvSpPr>
            <p:cNvPr id="58" name="rc58"/>
            <p:cNvSpPr/>
            <p:nvPr/>
          </p:nvSpPr>
          <p:spPr>
            <a:xfrm>
              <a:off x="6009484" y="2377078"/>
              <a:ext cx="249522" cy="16340"/>
            </a:xfrm>
            <a:prstGeom prst="rect">
              <a:avLst/>
            </a:prstGeom>
            <a:solidFill>
              <a:srgbClr val="1CABE2">
                <a:alpha val="100000"/>
              </a:srgbClr>
            </a:solidFill>
          </p:spPr>
          <p:txBody>
            <a:bodyPr/>
            <a:lstStyle/>
            <a:p/>
          </p:txBody>
        </p:sp>
        <p:sp>
          <p:nvSpPr>
            <p:cNvPr id="59" name="rc59"/>
            <p:cNvSpPr/>
            <p:nvPr/>
          </p:nvSpPr>
          <p:spPr>
            <a:xfrm>
              <a:off x="6286731" y="2618583"/>
              <a:ext cx="249522" cy="1388101"/>
            </a:xfrm>
            <a:prstGeom prst="rect">
              <a:avLst/>
            </a:prstGeom>
            <a:solidFill>
              <a:srgbClr val="80BD41">
                <a:alpha val="100000"/>
              </a:srgbClr>
            </a:solidFill>
          </p:spPr>
          <p:txBody>
            <a:bodyPr/>
            <a:lstStyle/>
            <a:p/>
          </p:txBody>
        </p:sp>
        <p:sp>
          <p:nvSpPr>
            <p:cNvPr id="60" name="rc60"/>
            <p:cNvSpPr/>
            <p:nvPr/>
          </p:nvSpPr>
          <p:spPr>
            <a:xfrm>
              <a:off x="6286731" y="2481213"/>
              <a:ext cx="249522" cy="137369"/>
            </a:xfrm>
            <a:prstGeom prst="rect">
              <a:avLst/>
            </a:prstGeom>
            <a:solidFill>
              <a:srgbClr val="1CABE2">
                <a:alpha val="100000"/>
              </a:srgbClr>
            </a:solidFill>
          </p:spPr>
          <p:txBody>
            <a:bodyPr/>
            <a:lstStyle/>
            <a:p/>
          </p:txBody>
        </p:sp>
        <p:sp>
          <p:nvSpPr>
            <p:cNvPr id="61" name="rc61"/>
            <p:cNvSpPr/>
            <p:nvPr/>
          </p:nvSpPr>
          <p:spPr>
            <a:xfrm>
              <a:off x="6563979" y="2662065"/>
              <a:ext cx="249522" cy="1344619"/>
            </a:xfrm>
            <a:prstGeom prst="rect">
              <a:avLst/>
            </a:prstGeom>
            <a:solidFill>
              <a:srgbClr val="80BD41">
                <a:alpha val="100000"/>
              </a:srgbClr>
            </a:solidFill>
          </p:spPr>
          <p:txBody>
            <a:bodyPr/>
            <a:lstStyle/>
            <a:p/>
          </p:txBody>
        </p:sp>
        <p:sp>
          <p:nvSpPr>
            <p:cNvPr id="62" name="rc62"/>
            <p:cNvSpPr/>
            <p:nvPr/>
          </p:nvSpPr>
          <p:spPr>
            <a:xfrm>
              <a:off x="6563979" y="2545190"/>
              <a:ext cx="249522" cy="116875"/>
            </a:xfrm>
            <a:prstGeom prst="rect">
              <a:avLst/>
            </a:prstGeom>
            <a:solidFill>
              <a:srgbClr val="1CABE2">
                <a:alpha val="100000"/>
              </a:srgbClr>
            </a:solidFill>
          </p:spPr>
          <p:txBody>
            <a:bodyPr/>
            <a:lstStyle/>
            <a:p/>
          </p:txBody>
        </p:sp>
        <p:sp>
          <p:nvSpPr>
            <p:cNvPr id="63" name="rc63"/>
            <p:cNvSpPr/>
            <p:nvPr/>
          </p:nvSpPr>
          <p:spPr>
            <a:xfrm>
              <a:off x="6841227" y="2667051"/>
              <a:ext cx="249522" cy="1339634"/>
            </a:xfrm>
            <a:prstGeom prst="rect">
              <a:avLst/>
            </a:prstGeom>
            <a:solidFill>
              <a:srgbClr val="80BD41">
                <a:alpha val="100000"/>
              </a:srgbClr>
            </a:solidFill>
          </p:spPr>
          <p:txBody>
            <a:bodyPr/>
            <a:lstStyle/>
            <a:p/>
          </p:txBody>
        </p:sp>
        <p:sp>
          <p:nvSpPr>
            <p:cNvPr id="64" name="rc64"/>
            <p:cNvSpPr/>
            <p:nvPr/>
          </p:nvSpPr>
          <p:spPr>
            <a:xfrm>
              <a:off x="6841227" y="2566239"/>
              <a:ext cx="249522" cy="100811"/>
            </a:xfrm>
            <a:prstGeom prst="rect">
              <a:avLst/>
            </a:prstGeom>
            <a:solidFill>
              <a:srgbClr val="1CABE2">
                <a:alpha val="100000"/>
              </a:srgbClr>
            </a:solidFill>
          </p:spPr>
          <p:txBody>
            <a:bodyPr/>
            <a:lstStyle/>
            <a:p/>
          </p:txBody>
        </p:sp>
        <p:sp>
          <p:nvSpPr>
            <p:cNvPr id="65" name="rc65"/>
            <p:cNvSpPr/>
            <p:nvPr/>
          </p:nvSpPr>
          <p:spPr>
            <a:xfrm>
              <a:off x="7118474" y="2868397"/>
              <a:ext cx="249522" cy="1138287"/>
            </a:xfrm>
            <a:prstGeom prst="rect">
              <a:avLst/>
            </a:prstGeom>
            <a:solidFill>
              <a:srgbClr val="80BD41">
                <a:alpha val="100000"/>
              </a:srgbClr>
            </a:solidFill>
          </p:spPr>
          <p:txBody>
            <a:bodyPr/>
            <a:lstStyle/>
            <a:p/>
          </p:txBody>
        </p:sp>
        <p:sp>
          <p:nvSpPr>
            <p:cNvPr id="66" name="rc66"/>
            <p:cNvSpPr/>
            <p:nvPr/>
          </p:nvSpPr>
          <p:spPr>
            <a:xfrm>
              <a:off x="7118474" y="2795835"/>
              <a:ext cx="249522" cy="72562"/>
            </a:xfrm>
            <a:prstGeom prst="rect">
              <a:avLst/>
            </a:prstGeom>
            <a:solidFill>
              <a:srgbClr val="1CABE2">
                <a:alpha val="100000"/>
              </a:srgbClr>
            </a:solidFill>
          </p:spPr>
          <p:txBody>
            <a:bodyPr/>
            <a:lstStyle/>
            <a:p/>
          </p:txBody>
        </p:sp>
        <p:sp>
          <p:nvSpPr>
            <p:cNvPr id="67" name="rc67"/>
            <p:cNvSpPr/>
            <p:nvPr/>
          </p:nvSpPr>
          <p:spPr>
            <a:xfrm>
              <a:off x="7395722" y="2731858"/>
              <a:ext cx="249522" cy="1274826"/>
            </a:xfrm>
            <a:prstGeom prst="rect">
              <a:avLst/>
            </a:prstGeom>
            <a:solidFill>
              <a:srgbClr val="80BD41">
                <a:alpha val="100000"/>
              </a:srgbClr>
            </a:solidFill>
          </p:spPr>
          <p:txBody>
            <a:bodyPr/>
            <a:lstStyle/>
            <a:p/>
          </p:txBody>
        </p:sp>
        <p:sp>
          <p:nvSpPr>
            <p:cNvPr id="68" name="rc68"/>
            <p:cNvSpPr/>
            <p:nvPr/>
          </p:nvSpPr>
          <p:spPr>
            <a:xfrm>
              <a:off x="7395722" y="2678683"/>
              <a:ext cx="249522" cy="53175"/>
            </a:xfrm>
            <a:prstGeom prst="rect">
              <a:avLst/>
            </a:prstGeom>
            <a:solidFill>
              <a:srgbClr val="1CABE2">
                <a:alpha val="100000"/>
              </a:srgbClr>
            </a:solidFill>
          </p:spPr>
          <p:txBody>
            <a:bodyPr/>
            <a:lstStyle/>
            <a:p/>
          </p:txBody>
        </p:sp>
        <p:sp>
          <p:nvSpPr>
            <p:cNvPr id="69" name="rc69"/>
            <p:cNvSpPr/>
            <p:nvPr/>
          </p:nvSpPr>
          <p:spPr>
            <a:xfrm>
              <a:off x="7672970" y="2662342"/>
              <a:ext cx="249522" cy="1344342"/>
            </a:xfrm>
            <a:prstGeom prst="rect">
              <a:avLst/>
            </a:prstGeom>
            <a:solidFill>
              <a:srgbClr val="80BD41">
                <a:alpha val="100000"/>
              </a:srgbClr>
            </a:solidFill>
          </p:spPr>
          <p:txBody>
            <a:bodyPr/>
            <a:lstStyle/>
            <a:p/>
          </p:txBody>
        </p:sp>
        <p:sp>
          <p:nvSpPr>
            <p:cNvPr id="70" name="rc70"/>
            <p:cNvSpPr/>
            <p:nvPr/>
          </p:nvSpPr>
          <p:spPr>
            <a:xfrm>
              <a:off x="7672970" y="2648772"/>
              <a:ext cx="249522" cy="13570"/>
            </a:xfrm>
            <a:prstGeom prst="rect">
              <a:avLst/>
            </a:prstGeom>
            <a:solidFill>
              <a:srgbClr val="1CABE2">
                <a:alpha val="100000"/>
              </a:srgbClr>
            </a:solidFill>
          </p:spPr>
          <p:txBody>
            <a:bodyPr/>
            <a:lstStyle/>
            <a:p/>
          </p:txBody>
        </p:sp>
        <p:sp>
          <p:nvSpPr>
            <p:cNvPr id="71" name="rc71"/>
            <p:cNvSpPr/>
            <p:nvPr/>
          </p:nvSpPr>
          <p:spPr>
            <a:xfrm>
              <a:off x="7950217" y="2694469"/>
              <a:ext cx="249522" cy="1312215"/>
            </a:xfrm>
            <a:prstGeom prst="rect">
              <a:avLst/>
            </a:prstGeom>
            <a:solidFill>
              <a:srgbClr val="80BD41">
                <a:alpha val="100000"/>
              </a:srgbClr>
            </a:solidFill>
          </p:spPr>
          <p:txBody>
            <a:bodyPr/>
            <a:lstStyle/>
            <a:p/>
          </p:txBody>
        </p:sp>
        <p:sp>
          <p:nvSpPr>
            <p:cNvPr id="72" name="rc72"/>
            <p:cNvSpPr/>
            <p:nvPr/>
          </p:nvSpPr>
          <p:spPr>
            <a:xfrm>
              <a:off x="7950217" y="2681175"/>
              <a:ext cx="249522" cy="13293"/>
            </a:xfrm>
            <a:prstGeom prst="rect">
              <a:avLst/>
            </a:prstGeom>
            <a:solidFill>
              <a:srgbClr val="1CABE2">
                <a:alpha val="100000"/>
              </a:srgbClr>
            </a:solidFill>
          </p:spPr>
          <p:txBody>
            <a:bodyPr/>
            <a:lstStyle/>
            <a:p/>
          </p:txBody>
        </p:sp>
        <p:sp>
          <p:nvSpPr>
            <p:cNvPr id="73" name="pl73"/>
            <p:cNvSpPr/>
            <p:nvPr/>
          </p:nvSpPr>
          <p:spPr>
            <a:xfrm>
              <a:off x="1421035" y="1226758"/>
              <a:ext cx="6653943" cy="224640"/>
            </a:xfrm>
            <a:custGeom>
              <a:avLst/>
              <a:pathLst>
                <a:path w="6653943" h="224640">
                  <a:moveTo>
                    <a:pt x="0" y="28080"/>
                  </a:moveTo>
                  <a:lnTo>
                    <a:pt x="277247" y="0"/>
                  </a:lnTo>
                  <a:lnTo>
                    <a:pt x="554495" y="0"/>
                  </a:lnTo>
                  <a:lnTo>
                    <a:pt x="831742" y="0"/>
                  </a:lnTo>
                  <a:lnTo>
                    <a:pt x="1108990" y="28080"/>
                  </a:lnTo>
                  <a:lnTo>
                    <a:pt x="1386238" y="0"/>
                  </a:lnTo>
                  <a:lnTo>
                    <a:pt x="1663485" y="0"/>
                  </a:lnTo>
                  <a:lnTo>
                    <a:pt x="1940733" y="0"/>
                  </a:lnTo>
                  <a:lnTo>
                    <a:pt x="2217981" y="0"/>
                  </a:lnTo>
                  <a:lnTo>
                    <a:pt x="2495228" y="0"/>
                  </a:lnTo>
                  <a:lnTo>
                    <a:pt x="2772476" y="28080"/>
                  </a:lnTo>
                  <a:lnTo>
                    <a:pt x="3049724" y="0"/>
                  </a:lnTo>
                  <a:lnTo>
                    <a:pt x="3326971" y="28080"/>
                  </a:lnTo>
                  <a:lnTo>
                    <a:pt x="3604219" y="0"/>
                  </a:lnTo>
                  <a:lnTo>
                    <a:pt x="3881467" y="112320"/>
                  </a:lnTo>
                  <a:lnTo>
                    <a:pt x="4158714" y="0"/>
                  </a:lnTo>
                  <a:lnTo>
                    <a:pt x="4435962" y="0"/>
                  </a:lnTo>
                  <a:lnTo>
                    <a:pt x="4713210" y="0"/>
                  </a:lnTo>
                  <a:lnTo>
                    <a:pt x="4990457" y="224640"/>
                  </a:lnTo>
                  <a:lnTo>
                    <a:pt x="5267705" y="196560"/>
                  </a:lnTo>
                  <a:lnTo>
                    <a:pt x="5544953" y="168480"/>
                  </a:lnTo>
                  <a:lnTo>
                    <a:pt x="5822200" y="140400"/>
                  </a:lnTo>
                  <a:lnTo>
                    <a:pt x="6099448" y="8424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29607" y="2670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85" name="tx85"/>
            <p:cNvSpPr/>
            <p:nvPr/>
          </p:nvSpPr>
          <p:spPr>
            <a:xfrm>
              <a:off x="2715845" y="25003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86" name="tx86"/>
            <p:cNvSpPr/>
            <p:nvPr/>
          </p:nvSpPr>
          <p:spPr>
            <a:xfrm>
              <a:off x="4102084" y="2343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7" name="tx87"/>
            <p:cNvSpPr/>
            <p:nvPr/>
          </p:nvSpPr>
          <p:spPr>
            <a:xfrm>
              <a:off x="5488322" y="2247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88" name="tx88"/>
            <p:cNvSpPr/>
            <p:nvPr/>
          </p:nvSpPr>
          <p:spPr>
            <a:xfrm>
              <a:off x="6597312" y="24092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a:t>
              </a:r>
            </a:p>
          </p:txBody>
        </p:sp>
        <p:sp>
          <p:nvSpPr>
            <p:cNvPr id="89" name="tx89"/>
            <p:cNvSpPr/>
            <p:nvPr/>
          </p:nvSpPr>
          <p:spPr>
            <a:xfrm>
              <a:off x="6913737" y="243031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0" name="tx90"/>
            <p:cNvSpPr/>
            <p:nvPr/>
          </p:nvSpPr>
          <p:spPr>
            <a:xfrm>
              <a:off x="7151808" y="26598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a:t>
              </a:r>
            </a:p>
          </p:txBody>
        </p:sp>
        <p:sp>
          <p:nvSpPr>
            <p:cNvPr id="91" name="tx91"/>
            <p:cNvSpPr/>
            <p:nvPr/>
          </p:nvSpPr>
          <p:spPr>
            <a:xfrm>
              <a:off x="7468232" y="25427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2" name="tx92"/>
            <p:cNvSpPr/>
            <p:nvPr/>
          </p:nvSpPr>
          <p:spPr>
            <a:xfrm>
              <a:off x="7745480" y="251284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93" name="tx93"/>
            <p:cNvSpPr/>
            <p:nvPr/>
          </p:nvSpPr>
          <p:spPr>
            <a:xfrm>
              <a:off x="7983551" y="25452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47.9</a:t>
              </a:r>
            </a:p>
          </p:txBody>
        </p:sp>
        <p:sp>
          <p:nvSpPr>
            <p:cNvPr id="94" name="pl94"/>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383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a:t>
              </a:r>
            </a:p>
          </p:txBody>
        </p:sp>
        <p:sp>
          <p:nvSpPr>
            <p:cNvPr id="105" name="tx105"/>
            <p:cNvSpPr/>
            <p:nvPr/>
          </p:nvSpPr>
          <p:spPr>
            <a:xfrm>
              <a:off x="1367476" y="27842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55022" y="329323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07" name="tx107"/>
            <p:cNvSpPr/>
            <p:nvPr/>
          </p:nvSpPr>
          <p:spPr>
            <a:xfrm>
              <a:off x="2753715" y="26090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41260" y="3223855"/>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9" name="tx109"/>
            <p:cNvSpPr/>
            <p:nvPr/>
          </p:nvSpPr>
          <p:spPr>
            <a:xfrm>
              <a:off x="4128209" y="24614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0" name="tx110"/>
            <p:cNvSpPr/>
            <p:nvPr/>
          </p:nvSpPr>
          <p:spPr>
            <a:xfrm>
              <a:off x="5527499" y="316805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1" name="tx111"/>
            <p:cNvSpPr/>
            <p:nvPr/>
          </p:nvSpPr>
          <p:spPr>
            <a:xfrm>
              <a:off x="5526191" y="23574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993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13" name="tx113"/>
            <p:cNvSpPr/>
            <p:nvPr/>
          </p:nvSpPr>
          <p:spPr>
            <a:xfrm>
              <a:off x="6623438" y="25697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4" name="tx114"/>
            <p:cNvSpPr/>
            <p:nvPr/>
          </p:nvSpPr>
          <p:spPr>
            <a:xfrm>
              <a:off x="6874560" y="3301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15" name="tx115"/>
            <p:cNvSpPr/>
            <p:nvPr/>
          </p:nvSpPr>
          <p:spPr>
            <a:xfrm>
              <a:off x="6900686" y="25815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6" name="tx116"/>
            <p:cNvSpPr/>
            <p:nvPr/>
          </p:nvSpPr>
          <p:spPr>
            <a:xfrm>
              <a:off x="7151808" y="34036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a:t>
              </a:r>
            </a:p>
          </p:txBody>
        </p:sp>
        <p:sp>
          <p:nvSpPr>
            <p:cNvPr id="117" name="tx117"/>
            <p:cNvSpPr/>
            <p:nvPr/>
          </p:nvSpPr>
          <p:spPr>
            <a:xfrm>
              <a:off x="7177933" y="27970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8" name="tx118"/>
            <p:cNvSpPr/>
            <p:nvPr/>
          </p:nvSpPr>
          <p:spPr>
            <a:xfrm>
              <a:off x="7468232" y="333422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9" name="tx119"/>
            <p:cNvSpPr/>
            <p:nvPr/>
          </p:nvSpPr>
          <p:spPr>
            <a:xfrm>
              <a:off x="7455181" y="26702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0" name="tx120"/>
            <p:cNvSpPr/>
            <p:nvPr/>
          </p:nvSpPr>
          <p:spPr>
            <a:xfrm>
              <a:off x="7706303" y="3299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21" name="tx121"/>
            <p:cNvSpPr/>
            <p:nvPr/>
          </p:nvSpPr>
          <p:spPr>
            <a:xfrm>
              <a:off x="7744173" y="26216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316951"/>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23" name="tx123"/>
            <p:cNvSpPr/>
            <p:nvPr/>
          </p:nvSpPr>
          <p:spPr>
            <a:xfrm>
              <a:off x="8021420" y="26539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2363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2928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4619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Kuwait, 2000-2024</a:t>
              </a:r>
            </a:p>
          </p:txBody>
        </p:sp>
        <p:sp>
          <p:nvSpPr>
            <p:cNvPr id="153" name="pl153"/>
            <p:cNvSpPr/>
            <p:nvPr/>
          </p:nvSpPr>
          <p:spPr>
            <a:xfrm>
              <a:off x="25421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0340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5258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881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2799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6048951" cy="162162"/>
            </a:xfrm>
            <a:prstGeom prst="rect">
              <a:avLst/>
            </a:prstGeom>
            <a:solidFill>
              <a:srgbClr val="80BD41">
                <a:alpha val="100000"/>
              </a:srgbClr>
            </a:solidFill>
          </p:spPr>
          <p:txBody>
            <a:bodyPr/>
            <a:lstStyle/>
            <a:p/>
          </p:txBody>
        </p:sp>
        <p:sp>
          <p:nvSpPr>
            <p:cNvPr id="163" name="rc163"/>
            <p:cNvSpPr/>
            <p:nvPr/>
          </p:nvSpPr>
          <p:spPr>
            <a:xfrm>
              <a:off x="7345225" y="5774644"/>
              <a:ext cx="525779" cy="162162"/>
            </a:xfrm>
            <a:prstGeom prst="rect">
              <a:avLst/>
            </a:prstGeom>
            <a:solidFill>
              <a:srgbClr val="1CABE2">
                <a:alpha val="100000"/>
              </a:srgbClr>
            </a:solidFill>
          </p:spPr>
          <p:txBody>
            <a:bodyPr/>
            <a:lstStyle/>
            <a:p/>
          </p:txBody>
        </p:sp>
        <p:sp>
          <p:nvSpPr>
            <p:cNvPr id="164" name="rc164"/>
            <p:cNvSpPr/>
            <p:nvPr/>
          </p:nvSpPr>
          <p:spPr>
            <a:xfrm>
              <a:off x="1296273" y="5571941"/>
              <a:ext cx="6047705" cy="162162"/>
            </a:xfrm>
            <a:prstGeom prst="rect">
              <a:avLst/>
            </a:prstGeom>
            <a:solidFill>
              <a:srgbClr val="80BD41">
                <a:alpha val="100000"/>
              </a:srgbClr>
            </a:solidFill>
          </p:spPr>
          <p:txBody>
            <a:bodyPr/>
            <a:lstStyle/>
            <a:p/>
          </p:txBody>
        </p:sp>
        <p:sp>
          <p:nvSpPr>
            <p:cNvPr id="165" name="rc165"/>
            <p:cNvSpPr/>
            <p:nvPr/>
          </p:nvSpPr>
          <p:spPr>
            <a:xfrm>
              <a:off x="7343979" y="5571941"/>
              <a:ext cx="61050" cy="162162"/>
            </a:xfrm>
            <a:prstGeom prst="rect">
              <a:avLst/>
            </a:prstGeom>
            <a:solidFill>
              <a:srgbClr val="1CABE2">
                <a:alpha val="100000"/>
              </a:srgbClr>
            </a:solidFill>
          </p:spPr>
          <p:txBody>
            <a:bodyPr/>
            <a:lstStyle/>
            <a:p/>
          </p:txBody>
        </p:sp>
        <p:sp>
          <p:nvSpPr>
            <p:cNvPr id="166" name="rc166"/>
            <p:cNvSpPr/>
            <p:nvPr/>
          </p:nvSpPr>
          <p:spPr>
            <a:xfrm>
              <a:off x="1296273" y="5369238"/>
              <a:ext cx="5903178" cy="162162"/>
            </a:xfrm>
            <a:prstGeom prst="rect">
              <a:avLst/>
            </a:prstGeom>
            <a:solidFill>
              <a:srgbClr val="80BD41">
                <a:alpha val="100000"/>
              </a:srgbClr>
            </a:solidFill>
          </p:spPr>
          <p:txBody>
            <a:bodyPr/>
            <a:lstStyle/>
            <a:p/>
          </p:txBody>
        </p:sp>
        <p:sp>
          <p:nvSpPr>
            <p:cNvPr id="167" name="rc167"/>
            <p:cNvSpPr/>
            <p:nvPr/>
          </p:nvSpPr>
          <p:spPr>
            <a:xfrm>
              <a:off x="7199452" y="5369238"/>
              <a:ext cx="59804" cy="162162"/>
            </a:xfrm>
            <a:prstGeom prst="rect">
              <a:avLst/>
            </a:prstGeom>
            <a:solidFill>
              <a:srgbClr val="1CABE2">
                <a:alpha val="100000"/>
              </a:srgbClr>
            </a:solidFill>
          </p:spPr>
          <p:txBody>
            <a:bodyPr/>
            <a:lstStyle/>
            <a:p/>
          </p:txBody>
        </p:sp>
        <p:sp>
          <p:nvSpPr>
            <p:cNvPr id="168" name="tx168"/>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a:t>
              </a:r>
            </a:p>
          </p:txBody>
        </p:sp>
        <p:sp>
          <p:nvSpPr>
            <p:cNvPr id="169" name="tx169"/>
            <p:cNvSpPr/>
            <p:nvPr/>
          </p:nvSpPr>
          <p:spPr>
            <a:xfrm>
              <a:off x="7646158"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a:t>
              </a:r>
            </a:p>
          </p:txBody>
        </p:sp>
        <p:sp>
          <p:nvSpPr>
            <p:cNvPr id="170" name="tx170"/>
            <p:cNvSpPr/>
            <p:nvPr/>
          </p:nvSpPr>
          <p:spPr>
            <a:xfrm>
              <a:off x="744487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47.9</a:t>
              </a:r>
            </a:p>
          </p:txBody>
        </p:sp>
        <p:sp>
          <p:nvSpPr>
            <p:cNvPr id="171" name="tx171"/>
            <p:cNvSpPr/>
            <p:nvPr/>
          </p:nvSpPr>
          <p:spPr>
            <a:xfrm>
              <a:off x="421525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48.5</a:t>
              </a:r>
            </a:p>
          </p:txBody>
        </p:sp>
        <p:sp>
          <p:nvSpPr>
            <p:cNvPr id="172" name="tx172"/>
            <p:cNvSpPr/>
            <p:nvPr/>
          </p:nvSpPr>
          <p:spPr>
            <a:xfrm>
              <a:off x="7532765"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73" name="tx173"/>
            <p:cNvSpPr/>
            <p:nvPr/>
          </p:nvSpPr>
          <p:spPr>
            <a:xfrm>
              <a:off x="4214632"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48.5</a:t>
              </a:r>
            </a:p>
          </p:txBody>
        </p:sp>
        <p:sp>
          <p:nvSpPr>
            <p:cNvPr id="174" name="tx174"/>
            <p:cNvSpPr/>
            <p:nvPr/>
          </p:nvSpPr>
          <p:spPr>
            <a:xfrm>
              <a:off x="7312705"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142369" y="5411520"/>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76" name="tx176"/>
            <p:cNvSpPr/>
            <p:nvPr/>
          </p:nvSpPr>
          <p:spPr>
            <a:xfrm>
              <a:off x="7167556"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1042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6202267"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higher than in 2019 (92%).
The number of children vaccinated with DTP3 decreased 2%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69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75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58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72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277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883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925329"/>
              <a:ext cx="249522" cy="81356"/>
            </a:xfrm>
            <a:prstGeom prst="rect">
              <a:avLst/>
            </a:prstGeom>
            <a:solidFill>
              <a:srgbClr val="E2231A">
                <a:alpha val="100000"/>
              </a:srgbClr>
            </a:solidFill>
          </p:spPr>
          <p:txBody>
            <a:bodyPr/>
            <a:lstStyle/>
            <a:p/>
          </p:txBody>
        </p:sp>
        <p:sp>
          <p:nvSpPr>
            <p:cNvPr id="23" name="rc23"/>
            <p:cNvSpPr/>
            <p:nvPr/>
          </p:nvSpPr>
          <p:spPr>
            <a:xfrm>
              <a:off x="1573521" y="3923450"/>
              <a:ext cx="249522" cy="83234"/>
            </a:xfrm>
            <a:prstGeom prst="rect">
              <a:avLst/>
            </a:prstGeom>
            <a:solidFill>
              <a:srgbClr val="E2231A">
                <a:alpha val="100000"/>
              </a:srgbClr>
            </a:solidFill>
          </p:spPr>
          <p:txBody>
            <a:bodyPr/>
            <a:lstStyle/>
            <a:p/>
          </p:txBody>
        </p:sp>
        <p:sp>
          <p:nvSpPr>
            <p:cNvPr id="24" name="rc24"/>
            <p:cNvSpPr/>
            <p:nvPr/>
          </p:nvSpPr>
          <p:spPr>
            <a:xfrm>
              <a:off x="1850769" y="3750592"/>
              <a:ext cx="249522" cy="256093"/>
            </a:xfrm>
            <a:prstGeom prst="rect">
              <a:avLst/>
            </a:prstGeom>
            <a:solidFill>
              <a:srgbClr val="E2231A">
                <a:alpha val="100000"/>
              </a:srgbClr>
            </a:solidFill>
          </p:spPr>
          <p:txBody>
            <a:bodyPr/>
            <a:lstStyle/>
            <a:p/>
          </p:txBody>
        </p:sp>
        <p:sp>
          <p:nvSpPr>
            <p:cNvPr id="25" name="rc25"/>
            <p:cNvSpPr/>
            <p:nvPr/>
          </p:nvSpPr>
          <p:spPr>
            <a:xfrm>
              <a:off x="2128016" y="3742700"/>
              <a:ext cx="249522" cy="263984"/>
            </a:xfrm>
            <a:prstGeom prst="rect">
              <a:avLst/>
            </a:prstGeom>
            <a:solidFill>
              <a:srgbClr val="E2231A">
                <a:alpha val="100000"/>
              </a:srgbClr>
            </a:solidFill>
          </p:spPr>
          <p:txBody>
            <a:bodyPr/>
            <a:lstStyle/>
            <a:p/>
          </p:txBody>
        </p:sp>
        <p:sp>
          <p:nvSpPr>
            <p:cNvPr id="26" name="rc26"/>
            <p:cNvSpPr/>
            <p:nvPr/>
          </p:nvSpPr>
          <p:spPr>
            <a:xfrm>
              <a:off x="2405264" y="3733869"/>
              <a:ext cx="249522" cy="272815"/>
            </a:xfrm>
            <a:prstGeom prst="rect">
              <a:avLst/>
            </a:prstGeom>
            <a:solidFill>
              <a:srgbClr val="E2231A">
                <a:alpha val="100000"/>
              </a:srgbClr>
            </a:solidFill>
          </p:spPr>
          <p:txBody>
            <a:bodyPr/>
            <a:lstStyle/>
            <a:p/>
          </p:txBody>
        </p:sp>
        <p:sp>
          <p:nvSpPr>
            <p:cNvPr id="27" name="rc27"/>
            <p:cNvSpPr/>
            <p:nvPr/>
          </p:nvSpPr>
          <p:spPr>
            <a:xfrm>
              <a:off x="2682512" y="3913680"/>
              <a:ext cx="249522" cy="93005"/>
            </a:xfrm>
            <a:prstGeom prst="rect">
              <a:avLst/>
            </a:prstGeom>
            <a:solidFill>
              <a:srgbClr val="E2231A">
                <a:alpha val="100000"/>
              </a:srgbClr>
            </a:solidFill>
          </p:spPr>
          <p:txBody>
            <a:bodyPr/>
            <a:lstStyle/>
            <a:p/>
          </p:txBody>
        </p:sp>
        <p:sp>
          <p:nvSpPr>
            <p:cNvPr id="28" name="rc28"/>
            <p:cNvSpPr/>
            <p:nvPr/>
          </p:nvSpPr>
          <p:spPr>
            <a:xfrm>
              <a:off x="2959759" y="3911989"/>
              <a:ext cx="249522" cy="94696"/>
            </a:xfrm>
            <a:prstGeom prst="rect">
              <a:avLst/>
            </a:prstGeom>
            <a:solidFill>
              <a:srgbClr val="E2231A">
                <a:alpha val="100000"/>
              </a:srgbClr>
            </a:solidFill>
          </p:spPr>
          <p:txBody>
            <a:bodyPr/>
            <a:lstStyle/>
            <a:p/>
          </p:txBody>
        </p:sp>
        <p:sp>
          <p:nvSpPr>
            <p:cNvPr id="29" name="rc29"/>
            <p:cNvSpPr/>
            <p:nvPr/>
          </p:nvSpPr>
          <p:spPr>
            <a:xfrm>
              <a:off x="3237007" y="3910298"/>
              <a:ext cx="249522" cy="96387"/>
            </a:xfrm>
            <a:prstGeom prst="rect">
              <a:avLst/>
            </a:prstGeom>
            <a:solidFill>
              <a:srgbClr val="E2231A">
                <a:alpha val="100000"/>
              </a:srgbClr>
            </a:solidFill>
          </p:spPr>
          <p:txBody>
            <a:bodyPr/>
            <a:lstStyle/>
            <a:p/>
          </p:txBody>
        </p:sp>
        <p:sp>
          <p:nvSpPr>
            <p:cNvPr id="30" name="rc30"/>
            <p:cNvSpPr/>
            <p:nvPr/>
          </p:nvSpPr>
          <p:spPr>
            <a:xfrm>
              <a:off x="3514255" y="3908043"/>
              <a:ext cx="249522" cy="98641"/>
            </a:xfrm>
            <a:prstGeom prst="rect">
              <a:avLst/>
            </a:prstGeom>
            <a:solidFill>
              <a:srgbClr val="E2231A">
                <a:alpha val="100000"/>
              </a:srgbClr>
            </a:solidFill>
          </p:spPr>
          <p:txBody>
            <a:bodyPr/>
            <a:lstStyle/>
            <a:p/>
          </p:txBody>
        </p:sp>
        <p:sp>
          <p:nvSpPr>
            <p:cNvPr id="31" name="rc31"/>
            <p:cNvSpPr/>
            <p:nvPr/>
          </p:nvSpPr>
          <p:spPr>
            <a:xfrm>
              <a:off x="3791502" y="3905225"/>
              <a:ext cx="249522" cy="101460"/>
            </a:xfrm>
            <a:prstGeom prst="rect">
              <a:avLst/>
            </a:prstGeom>
            <a:solidFill>
              <a:srgbClr val="E2231A">
                <a:alpha val="100000"/>
              </a:srgbClr>
            </a:solidFill>
          </p:spPr>
          <p:txBody>
            <a:bodyPr/>
            <a:lstStyle/>
            <a:p/>
          </p:txBody>
        </p:sp>
        <p:sp>
          <p:nvSpPr>
            <p:cNvPr id="32" name="rc32"/>
            <p:cNvSpPr/>
            <p:nvPr/>
          </p:nvSpPr>
          <p:spPr>
            <a:xfrm>
              <a:off x="4068750" y="3799443"/>
              <a:ext cx="249522" cy="207241"/>
            </a:xfrm>
            <a:prstGeom prst="rect">
              <a:avLst/>
            </a:prstGeom>
            <a:solidFill>
              <a:srgbClr val="E2231A">
                <a:alpha val="100000"/>
              </a:srgbClr>
            </a:solidFill>
          </p:spPr>
          <p:txBody>
            <a:bodyPr/>
            <a:lstStyle/>
            <a:p/>
          </p:txBody>
        </p:sp>
        <p:sp>
          <p:nvSpPr>
            <p:cNvPr id="33" name="rc33"/>
            <p:cNvSpPr/>
            <p:nvPr/>
          </p:nvSpPr>
          <p:spPr>
            <a:xfrm>
              <a:off x="4345998" y="3901279"/>
              <a:ext cx="249522" cy="105405"/>
            </a:xfrm>
            <a:prstGeom prst="rect">
              <a:avLst/>
            </a:prstGeom>
            <a:solidFill>
              <a:srgbClr val="E2231A">
                <a:alpha val="100000"/>
              </a:srgbClr>
            </a:solidFill>
          </p:spPr>
          <p:txBody>
            <a:bodyPr/>
            <a:lstStyle/>
            <a:p/>
          </p:txBody>
        </p:sp>
        <p:sp>
          <p:nvSpPr>
            <p:cNvPr id="34" name="rc34"/>
            <p:cNvSpPr/>
            <p:nvPr/>
          </p:nvSpPr>
          <p:spPr>
            <a:xfrm>
              <a:off x="4623245" y="3896206"/>
              <a:ext cx="249522" cy="110478"/>
            </a:xfrm>
            <a:prstGeom prst="rect">
              <a:avLst/>
            </a:prstGeom>
            <a:solidFill>
              <a:srgbClr val="E2231A">
                <a:alpha val="100000"/>
              </a:srgbClr>
            </a:solidFill>
          </p:spPr>
          <p:txBody>
            <a:bodyPr/>
            <a:lstStyle/>
            <a:p/>
          </p:txBody>
        </p:sp>
        <p:sp>
          <p:nvSpPr>
            <p:cNvPr id="35" name="rc35"/>
            <p:cNvSpPr/>
            <p:nvPr/>
          </p:nvSpPr>
          <p:spPr>
            <a:xfrm>
              <a:off x="4900493" y="3896582"/>
              <a:ext cx="249522" cy="110103"/>
            </a:xfrm>
            <a:prstGeom prst="rect">
              <a:avLst/>
            </a:prstGeom>
            <a:solidFill>
              <a:srgbClr val="E2231A">
                <a:alpha val="100000"/>
              </a:srgbClr>
            </a:solidFill>
          </p:spPr>
          <p:txBody>
            <a:bodyPr/>
            <a:lstStyle/>
            <a:p/>
          </p:txBody>
        </p:sp>
        <p:sp>
          <p:nvSpPr>
            <p:cNvPr id="36" name="rc36"/>
            <p:cNvSpPr/>
            <p:nvPr/>
          </p:nvSpPr>
          <p:spPr>
            <a:xfrm>
              <a:off x="5177741" y="3320889"/>
              <a:ext cx="249522" cy="685796"/>
            </a:xfrm>
            <a:prstGeom prst="rect">
              <a:avLst/>
            </a:prstGeom>
            <a:solidFill>
              <a:srgbClr val="E2231A">
                <a:alpha val="100000"/>
              </a:srgbClr>
            </a:solidFill>
          </p:spPr>
          <p:txBody>
            <a:bodyPr/>
            <a:lstStyle/>
            <a:p/>
          </p:txBody>
        </p:sp>
        <p:sp>
          <p:nvSpPr>
            <p:cNvPr id="37" name="rc37"/>
            <p:cNvSpPr/>
            <p:nvPr/>
          </p:nvSpPr>
          <p:spPr>
            <a:xfrm>
              <a:off x="5454988" y="3235775"/>
              <a:ext cx="249522" cy="770910"/>
            </a:xfrm>
            <a:prstGeom prst="rect">
              <a:avLst/>
            </a:prstGeom>
            <a:solidFill>
              <a:srgbClr val="E2231A">
                <a:alpha val="100000"/>
              </a:srgbClr>
            </a:solidFill>
          </p:spPr>
          <p:txBody>
            <a:bodyPr/>
            <a:lstStyle/>
            <a:p/>
          </p:txBody>
        </p:sp>
        <p:sp>
          <p:nvSpPr>
            <p:cNvPr id="38" name="rc38"/>
            <p:cNvSpPr/>
            <p:nvPr/>
          </p:nvSpPr>
          <p:spPr>
            <a:xfrm>
              <a:off x="5732236" y="3897145"/>
              <a:ext cx="249522" cy="109539"/>
            </a:xfrm>
            <a:prstGeom prst="rect">
              <a:avLst/>
            </a:prstGeom>
            <a:solidFill>
              <a:srgbClr val="E2231A">
                <a:alpha val="100000"/>
              </a:srgbClr>
            </a:solidFill>
          </p:spPr>
          <p:txBody>
            <a:bodyPr/>
            <a:lstStyle/>
            <a:p/>
          </p:txBody>
        </p:sp>
        <p:sp>
          <p:nvSpPr>
            <p:cNvPr id="39" name="rc39"/>
            <p:cNvSpPr/>
            <p:nvPr/>
          </p:nvSpPr>
          <p:spPr>
            <a:xfrm>
              <a:off x="6009484" y="3896206"/>
              <a:ext cx="249522" cy="110478"/>
            </a:xfrm>
            <a:prstGeom prst="rect">
              <a:avLst/>
            </a:prstGeom>
            <a:solidFill>
              <a:srgbClr val="E2231A">
                <a:alpha val="100000"/>
              </a:srgbClr>
            </a:solidFill>
          </p:spPr>
          <p:txBody>
            <a:bodyPr/>
            <a:lstStyle/>
            <a:p/>
          </p:txBody>
        </p:sp>
        <p:sp>
          <p:nvSpPr>
            <p:cNvPr id="40" name="rc40"/>
            <p:cNvSpPr/>
            <p:nvPr/>
          </p:nvSpPr>
          <p:spPr>
            <a:xfrm>
              <a:off x="6286731" y="3799631"/>
              <a:ext cx="249522" cy="207054"/>
            </a:xfrm>
            <a:prstGeom prst="rect">
              <a:avLst/>
            </a:prstGeom>
            <a:solidFill>
              <a:srgbClr val="E2231A">
                <a:alpha val="100000"/>
              </a:srgbClr>
            </a:solidFill>
          </p:spPr>
          <p:txBody>
            <a:bodyPr/>
            <a:lstStyle/>
            <a:p/>
          </p:txBody>
        </p:sp>
        <p:sp>
          <p:nvSpPr>
            <p:cNvPr id="41" name="rc41"/>
            <p:cNvSpPr/>
            <p:nvPr/>
          </p:nvSpPr>
          <p:spPr>
            <a:xfrm>
              <a:off x="6563979" y="3709256"/>
              <a:ext cx="249522" cy="297428"/>
            </a:xfrm>
            <a:prstGeom prst="rect">
              <a:avLst/>
            </a:prstGeom>
            <a:solidFill>
              <a:srgbClr val="E2231A">
                <a:alpha val="100000"/>
              </a:srgbClr>
            </a:solidFill>
          </p:spPr>
          <p:txBody>
            <a:bodyPr/>
            <a:lstStyle/>
            <a:p/>
          </p:txBody>
        </p:sp>
        <p:sp>
          <p:nvSpPr>
            <p:cNvPr id="42" name="rc42"/>
            <p:cNvSpPr/>
            <p:nvPr/>
          </p:nvSpPr>
          <p:spPr>
            <a:xfrm>
              <a:off x="6841227" y="3518172"/>
              <a:ext cx="249522" cy="488512"/>
            </a:xfrm>
            <a:prstGeom prst="rect">
              <a:avLst/>
            </a:prstGeom>
            <a:solidFill>
              <a:srgbClr val="E2231A">
                <a:alpha val="100000"/>
              </a:srgbClr>
            </a:solidFill>
          </p:spPr>
          <p:txBody>
            <a:bodyPr/>
            <a:lstStyle/>
            <a:p/>
          </p:txBody>
        </p:sp>
        <p:sp>
          <p:nvSpPr>
            <p:cNvPr id="43" name="rc43"/>
            <p:cNvSpPr/>
            <p:nvPr/>
          </p:nvSpPr>
          <p:spPr>
            <a:xfrm>
              <a:off x="7118474" y="3513851"/>
              <a:ext cx="249522" cy="492833"/>
            </a:xfrm>
            <a:prstGeom prst="rect">
              <a:avLst/>
            </a:prstGeom>
            <a:solidFill>
              <a:srgbClr val="E2231A">
                <a:alpha val="100000"/>
              </a:srgbClr>
            </a:solidFill>
          </p:spPr>
          <p:txBody>
            <a:bodyPr/>
            <a:lstStyle/>
            <a:p/>
          </p:txBody>
        </p:sp>
        <p:sp>
          <p:nvSpPr>
            <p:cNvPr id="44" name="rc44"/>
            <p:cNvSpPr/>
            <p:nvPr/>
          </p:nvSpPr>
          <p:spPr>
            <a:xfrm>
              <a:off x="7395722" y="3916498"/>
              <a:ext cx="249522" cy="90186"/>
            </a:xfrm>
            <a:prstGeom prst="rect">
              <a:avLst/>
            </a:prstGeom>
            <a:solidFill>
              <a:srgbClr val="E2231A">
                <a:alpha val="100000"/>
              </a:srgbClr>
            </a:solidFill>
          </p:spPr>
          <p:txBody>
            <a:bodyPr/>
            <a:lstStyle/>
            <a:p/>
          </p:txBody>
        </p:sp>
        <p:sp>
          <p:nvSpPr>
            <p:cNvPr id="45" name="rc45"/>
            <p:cNvSpPr/>
            <p:nvPr/>
          </p:nvSpPr>
          <p:spPr>
            <a:xfrm>
              <a:off x="7672970" y="3914619"/>
              <a:ext cx="249522" cy="92065"/>
            </a:xfrm>
            <a:prstGeom prst="rect">
              <a:avLst/>
            </a:prstGeom>
            <a:solidFill>
              <a:srgbClr val="E2231A">
                <a:alpha val="100000"/>
              </a:srgbClr>
            </a:solidFill>
          </p:spPr>
          <p:txBody>
            <a:bodyPr/>
            <a:lstStyle/>
            <a:p/>
          </p:txBody>
        </p:sp>
        <p:sp>
          <p:nvSpPr>
            <p:cNvPr id="46" name="rc46"/>
            <p:cNvSpPr/>
            <p:nvPr/>
          </p:nvSpPr>
          <p:spPr>
            <a:xfrm>
              <a:off x="7950217" y="3826875"/>
              <a:ext cx="249522" cy="179810"/>
            </a:xfrm>
            <a:prstGeom prst="rect">
              <a:avLst/>
            </a:prstGeom>
            <a:solidFill>
              <a:srgbClr val="E2231A">
                <a:alpha val="100000"/>
              </a:srgbClr>
            </a:solidFill>
          </p:spPr>
          <p:txBody>
            <a:bodyPr/>
            <a:lstStyle/>
            <a:p/>
          </p:txBody>
        </p:sp>
        <p:sp>
          <p:nvSpPr>
            <p:cNvPr id="47" name="rc47"/>
            <p:cNvSpPr/>
            <p:nvPr/>
          </p:nvSpPr>
          <p:spPr>
            <a:xfrm>
              <a:off x="2682512" y="2321881"/>
              <a:ext cx="249522" cy="1591798"/>
            </a:xfrm>
            <a:prstGeom prst="rect">
              <a:avLst/>
            </a:prstGeom>
            <a:solidFill>
              <a:srgbClr val="B3B3B3">
                <a:alpha val="100000"/>
              </a:srgbClr>
            </a:solidFill>
          </p:spPr>
          <p:txBody>
            <a:bodyPr/>
            <a:lstStyle/>
            <a:p/>
          </p:txBody>
        </p:sp>
        <p:sp>
          <p:nvSpPr>
            <p:cNvPr id="48" name="rc48"/>
            <p:cNvSpPr/>
            <p:nvPr/>
          </p:nvSpPr>
          <p:spPr>
            <a:xfrm>
              <a:off x="2959759" y="3709068"/>
              <a:ext cx="249522" cy="202920"/>
            </a:xfrm>
            <a:prstGeom prst="rect">
              <a:avLst/>
            </a:prstGeom>
            <a:solidFill>
              <a:srgbClr val="B3B3B3">
                <a:alpha val="100000"/>
              </a:srgbClr>
            </a:solidFill>
          </p:spPr>
          <p:txBody>
            <a:bodyPr/>
            <a:lstStyle/>
            <a:p/>
          </p:txBody>
        </p:sp>
        <p:sp>
          <p:nvSpPr>
            <p:cNvPr id="49" name="rc49"/>
            <p:cNvSpPr/>
            <p:nvPr/>
          </p:nvSpPr>
          <p:spPr>
            <a:xfrm>
              <a:off x="3237007" y="3239157"/>
              <a:ext cx="249522" cy="671140"/>
            </a:xfrm>
            <a:prstGeom prst="rect">
              <a:avLst/>
            </a:prstGeom>
            <a:solidFill>
              <a:srgbClr val="B3B3B3">
                <a:alpha val="100000"/>
              </a:srgbClr>
            </a:solidFill>
          </p:spPr>
          <p:txBody>
            <a:bodyPr/>
            <a:lstStyle/>
            <a:p/>
          </p:txBody>
        </p:sp>
        <p:sp>
          <p:nvSpPr>
            <p:cNvPr id="50" name="rc50"/>
            <p:cNvSpPr/>
            <p:nvPr/>
          </p:nvSpPr>
          <p:spPr>
            <a:xfrm>
              <a:off x="3514255" y="2837261"/>
              <a:ext cx="249522" cy="1070781"/>
            </a:xfrm>
            <a:prstGeom prst="rect">
              <a:avLst/>
            </a:prstGeom>
            <a:solidFill>
              <a:srgbClr val="B3B3B3">
                <a:alpha val="100000"/>
              </a:srgbClr>
            </a:solidFill>
          </p:spPr>
          <p:txBody>
            <a:bodyPr/>
            <a:lstStyle/>
            <a:p/>
          </p:txBody>
        </p:sp>
        <p:sp>
          <p:nvSpPr>
            <p:cNvPr id="51" name="rc51"/>
            <p:cNvSpPr/>
            <p:nvPr/>
          </p:nvSpPr>
          <p:spPr>
            <a:xfrm>
              <a:off x="3791502" y="3459175"/>
              <a:ext cx="249522" cy="446049"/>
            </a:xfrm>
            <a:prstGeom prst="rect">
              <a:avLst/>
            </a:prstGeom>
            <a:solidFill>
              <a:srgbClr val="B3B3B3">
                <a:alpha val="100000"/>
              </a:srgbClr>
            </a:solidFill>
          </p:spPr>
          <p:txBody>
            <a:bodyPr/>
            <a:lstStyle/>
            <a:p/>
          </p:txBody>
        </p:sp>
        <p:sp>
          <p:nvSpPr>
            <p:cNvPr id="52" name="rc52"/>
            <p:cNvSpPr/>
            <p:nvPr/>
          </p:nvSpPr>
          <p:spPr>
            <a:xfrm>
              <a:off x="4900493" y="3893012"/>
              <a:ext cx="249522" cy="3569"/>
            </a:xfrm>
            <a:prstGeom prst="rect">
              <a:avLst/>
            </a:prstGeom>
            <a:solidFill>
              <a:srgbClr val="B3B3B3">
                <a:alpha val="100000"/>
              </a:srgbClr>
            </a:solidFill>
          </p:spPr>
          <p:txBody>
            <a:bodyPr/>
            <a:lstStyle/>
            <a:p/>
          </p:txBody>
        </p:sp>
        <p:sp>
          <p:nvSpPr>
            <p:cNvPr id="53" name="rc53"/>
            <p:cNvSpPr/>
            <p:nvPr/>
          </p:nvSpPr>
          <p:spPr>
            <a:xfrm>
              <a:off x="5177741" y="2327893"/>
              <a:ext cx="249522" cy="992995"/>
            </a:xfrm>
            <a:prstGeom prst="rect">
              <a:avLst/>
            </a:prstGeom>
            <a:solidFill>
              <a:srgbClr val="B3B3B3">
                <a:alpha val="100000"/>
              </a:srgbClr>
            </a:solidFill>
          </p:spPr>
          <p:txBody>
            <a:bodyPr/>
            <a:lstStyle/>
            <a:p/>
          </p:txBody>
        </p:sp>
        <p:sp>
          <p:nvSpPr>
            <p:cNvPr id="54" name="rc54"/>
            <p:cNvSpPr/>
            <p:nvPr/>
          </p:nvSpPr>
          <p:spPr>
            <a:xfrm>
              <a:off x="5732236" y="3887939"/>
              <a:ext cx="249522" cy="9206"/>
            </a:xfrm>
            <a:prstGeom prst="rect">
              <a:avLst/>
            </a:prstGeom>
            <a:solidFill>
              <a:srgbClr val="B3B3B3">
                <a:alpha val="100000"/>
              </a:srgbClr>
            </a:solidFill>
          </p:spPr>
          <p:txBody>
            <a:bodyPr/>
            <a:lstStyle/>
            <a:p/>
          </p:txBody>
        </p:sp>
        <p:sp>
          <p:nvSpPr>
            <p:cNvPr id="55" name="rc55"/>
            <p:cNvSpPr/>
            <p:nvPr/>
          </p:nvSpPr>
          <p:spPr>
            <a:xfrm>
              <a:off x="6009484" y="3890193"/>
              <a:ext cx="249522" cy="6012"/>
            </a:xfrm>
            <a:prstGeom prst="rect">
              <a:avLst/>
            </a:prstGeom>
            <a:solidFill>
              <a:srgbClr val="B3B3B3">
                <a:alpha val="100000"/>
              </a:srgbClr>
            </a:solidFill>
          </p:spPr>
          <p:txBody>
            <a:bodyPr/>
            <a:lstStyle/>
            <a:p/>
          </p:txBody>
        </p:sp>
        <p:sp>
          <p:nvSpPr>
            <p:cNvPr id="56" name="rc56"/>
            <p:cNvSpPr/>
            <p:nvPr/>
          </p:nvSpPr>
          <p:spPr>
            <a:xfrm>
              <a:off x="6286731" y="3320513"/>
              <a:ext cx="249522" cy="479117"/>
            </a:xfrm>
            <a:prstGeom prst="rect">
              <a:avLst/>
            </a:prstGeom>
            <a:solidFill>
              <a:srgbClr val="B3B3B3">
                <a:alpha val="100000"/>
              </a:srgbClr>
            </a:solidFill>
          </p:spPr>
          <p:txBody>
            <a:bodyPr/>
            <a:lstStyle/>
            <a:p/>
          </p:txBody>
        </p:sp>
        <p:sp>
          <p:nvSpPr>
            <p:cNvPr id="57" name="rc57"/>
            <p:cNvSpPr/>
            <p:nvPr/>
          </p:nvSpPr>
          <p:spPr>
            <a:xfrm>
              <a:off x="6563979" y="3343435"/>
              <a:ext cx="249522" cy="365820"/>
            </a:xfrm>
            <a:prstGeom prst="rect">
              <a:avLst/>
            </a:prstGeom>
            <a:solidFill>
              <a:srgbClr val="B3B3B3">
                <a:alpha val="100000"/>
              </a:srgbClr>
            </a:solidFill>
          </p:spPr>
          <p:txBody>
            <a:bodyPr/>
            <a:lstStyle/>
            <a:p/>
          </p:txBody>
        </p:sp>
        <p:sp>
          <p:nvSpPr>
            <p:cNvPr id="58" name="rc58"/>
            <p:cNvSpPr/>
            <p:nvPr/>
          </p:nvSpPr>
          <p:spPr>
            <a:xfrm>
              <a:off x="6841227" y="3379698"/>
              <a:ext cx="249522" cy="138474"/>
            </a:xfrm>
            <a:prstGeom prst="rect">
              <a:avLst/>
            </a:prstGeom>
            <a:solidFill>
              <a:srgbClr val="B3B3B3">
                <a:alpha val="100000"/>
              </a:srgbClr>
            </a:solidFill>
          </p:spPr>
          <p:txBody>
            <a:bodyPr/>
            <a:lstStyle/>
            <a:p/>
          </p:txBody>
        </p:sp>
        <p:sp>
          <p:nvSpPr>
            <p:cNvPr id="59" name="rc59"/>
            <p:cNvSpPr/>
            <p:nvPr/>
          </p:nvSpPr>
          <p:spPr>
            <a:xfrm>
              <a:off x="7118474" y="3408257"/>
              <a:ext cx="249522" cy="105593"/>
            </a:xfrm>
            <a:prstGeom prst="rect">
              <a:avLst/>
            </a:prstGeom>
            <a:solidFill>
              <a:srgbClr val="B3B3B3">
                <a:alpha val="100000"/>
              </a:srgbClr>
            </a:solidFill>
          </p:spPr>
          <p:txBody>
            <a:bodyPr/>
            <a:lstStyle/>
            <a:p/>
          </p:txBody>
        </p:sp>
        <p:sp>
          <p:nvSpPr>
            <p:cNvPr id="60" name="rc60"/>
            <p:cNvSpPr/>
            <p:nvPr/>
          </p:nvSpPr>
          <p:spPr>
            <a:xfrm>
              <a:off x="7395722" y="3409948"/>
              <a:ext cx="249522" cy="506549"/>
            </a:xfrm>
            <a:prstGeom prst="rect">
              <a:avLst/>
            </a:prstGeom>
            <a:solidFill>
              <a:srgbClr val="B3B3B3">
                <a:alpha val="100000"/>
              </a:srgbClr>
            </a:solidFill>
          </p:spPr>
          <p:txBody>
            <a:bodyPr/>
            <a:lstStyle/>
            <a:p/>
          </p:txBody>
        </p:sp>
        <p:sp>
          <p:nvSpPr>
            <p:cNvPr id="61" name="rc61"/>
            <p:cNvSpPr/>
            <p:nvPr/>
          </p:nvSpPr>
          <p:spPr>
            <a:xfrm>
              <a:off x="7672970" y="3110828"/>
              <a:ext cx="249522" cy="803790"/>
            </a:xfrm>
            <a:prstGeom prst="rect">
              <a:avLst/>
            </a:prstGeom>
            <a:solidFill>
              <a:srgbClr val="B3B3B3">
                <a:alpha val="100000"/>
              </a:srgbClr>
            </a:solidFill>
          </p:spPr>
          <p:txBody>
            <a:bodyPr/>
            <a:lstStyle/>
            <a:p/>
          </p:txBody>
        </p:sp>
        <p:sp>
          <p:nvSpPr>
            <p:cNvPr id="62" name="rc62"/>
            <p:cNvSpPr/>
            <p:nvPr/>
          </p:nvSpPr>
          <p:spPr>
            <a:xfrm>
              <a:off x="7950217" y="3409948"/>
              <a:ext cx="249522" cy="416926"/>
            </a:xfrm>
            <a:prstGeom prst="rect">
              <a:avLst/>
            </a:prstGeom>
            <a:solidFill>
              <a:srgbClr val="B3B3B3">
                <a:alpha val="100000"/>
              </a:srgbClr>
            </a:solidFill>
          </p:spPr>
          <p:txBody>
            <a:bodyPr/>
            <a:lstStyle/>
            <a:p/>
          </p:txBody>
        </p:sp>
        <p:sp>
          <p:nvSpPr>
            <p:cNvPr id="63" name="pl63"/>
            <p:cNvSpPr/>
            <p:nvPr/>
          </p:nvSpPr>
          <p:spPr>
            <a:xfrm>
              <a:off x="1421035" y="1226758"/>
              <a:ext cx="6653943" cy="168480"/>
            </a:xfrm>
            <a:custGeom>
              <a:avLst/>
              <a:pathLst>
                <a:path w="6653943" h="168480">
                  <a:moveTo>
                    <a:pt x="0" y="0"/>
                  </a:moveTo>
                  <a:lnTo>
                    <a:pt x="277247" y="0"/>
                  </a:lnTo>
                  <a:lnTo>
                    <a:pt x="554495" y="56160"/>
                  </a:lnTo>
                  <a:lnTo>
                    <a:pt x="831742" y="56160"/>
                  </a:lnTo>
                  <a:lnTo>
                    <a:pt x="1108990" y="56160"/>
                  </a:lnTo>
                  <a:lnTo>
                    <a:pt x="1386238" y="0"/>
                  </a:lnTo>
                  <a:lnTo>
                    <a:pt x="1663485" y="0"/>
                  </a:lnTo>
                  <a:lnTo>
                    <a:pt x="1940733" y="0"/>
                  </a:lnTo>
                  <a:lnTo>
                    <a:pt x="2217981" y="0"/>
                  </a:lnTo>
                  <a:lnTo>
                    <a:pt x="2495228" y="0"/>
                  </a:lnTo>
                  <a:lnTo>
                    <a:pt x="2772476" y="28080"/>
                  </a:lnTo>
                  <a:lnTo>
                    <a:pt x="3049724" y="0"/>
                  </a:lnTo>
                  <a:lnTo>
                    <a:pt x="3326971" y="0"/>
                  </a:lnTo>
                  <a:lnTo>
                    <a:pt x="3604219" y="0"/>
                  </a:lnTo>
                  <a:lnTo>
                    <a:pt x="3881467" y="140400"/>
                  </a:lnTo>
                  <a:lnTo>
                    <a:pt x="4158714" y="168480"/>
                  </a:lnTo>
                  <a:lnTo>
                    <a:pt x="4435962" y="0"/>
                  </a:lnTo>
                  <a:lnTo>
                    <a:pt x="4713210" y="0"/>
                  </a:lnTo>
                  <a:lnTo>
                    <a:pt x="4990457" y="28080"/>
                  </a:lnTo>
                  <a:lnTo>
                    <a:pt x="5267705" y="56160"/>
                  </a:lnTo>
                  <a:lnTo>
                    <a:pt x="5544953" y="112320"/>
                  </a:lnTo>
                  <a:lnTo>
                    <a:pt x="5822200" y="140400"/>
                  </a:lnTo>
                  <a:lnTo>
                    <a:pt x="6099448" y="0"/>
                  </a:lnTo>
                  <a:lnTo>
                    <a:pt x="6376696" y="0"/>
                  </a:lnTo>
                  <a:lnTo>
                    <a:pt x="6653943" y="28080"/>
                  </a:lnTo>
                </a:path>
              </a:pathLst>
            </a:custGeom>
            <a:ln w="27101" cap="flat">
              <a:solidFill>
                <a:srgbClr val="0058AB">
                  <a:alpha val="100000"/>
                </a:srgbClr>
              </a:solidFill>
              <a:prstDash val="solid"/>
              <a:round/>
            </a:ln>
          </p:spPr>
          <p:txBody>
            <a:bodyPr/>
            <a:lstStyle/>
            <a:p/>
          </p:txBody>
        </p:sp>
        <p:sp>
          <p:nvSpPr>
            <p:cNvPr id="64" name="pl64"/>
            <p:cNvSpPr/>
            <p:nvPr/>
          </p:nvSpPr>
          <p:spPr>
            <a:xfrm>
              <a:off x="2807273" y="1226758"/>
              <a:ext cx="5267705" cy="617761"/>
            </a:xfrm>
            <a:custGeom>
              <a:avLst/>
              <a:pathLst>
                <a:path w="5267705" h="617761">
                  <a:moveTo>
                    <a:pt x="0" y="617761"/>
                  </a:moveTo>
                  <a:lnTo>
                    <a:pt x="277247" y="84240"/>
                  </a:lnTo>
                  <a:lnTo>
                    <a:pt x="554495" y="252720"/>
                  </a:lnTo>
                  <a:lnTo>
                    <a:pt x="831742" y="365040"/>
                  </a:lnTo>
                  <a:lnTo>
                    <a:pt x="1108990" y="140400"/>
                  </a:lnTo>
                  <a:lnTo>
                    <a:pt x="1386238" y="0"/>
                  </a:lnTo>
                  <a:lnTo>
                    <a:pt x="1663485" y="0"/>
                  </a:lnTo>
                  <a:lnTo>
                    <a:pt x="1940733" y="0"/>
                  </a:lnTo>
                  <a:lnTo>
                    <a:pt x="2217981" y="0"/>
                  </a:lnTo>
                  <a:lnTo>
                    <a:pt x="2495228" y="365040"/>
                  </a:lnTo>
                  <a:lnTo>
                    <a:pt x="2772476" y="84240"/>
                  </a:lnTo>
                  <a:lnTo>
                    <a:pt x="3049724" y="0"/>
                  </a:lnTo>
                  <a:lnTo>
                    <a:pt x="3326971" y="0"/>
                  </a:lnTo>
                  <a:lnTo>
                    <a:pt x="3604219" y="140400"/>
                  </a:lnTo>
                  <a:lnTo>
                    <a:pt x="3881467" y="140400"/>
                  </a:lnTo>
                  <a:lnTo>
                    <a:pt x="4158714" y="140400"/>
                  </a:lnTo>
                  <a:lnTo>
                    <a:pt x="4435962" y="140400"/>
                  </a:lnTo>
                  <a:lnTo>
                    <a:pt x="4713210" y="140400"/>
                  </a:lnTo>
                  <a:lnTo>
                    <a:pt x="4990457" y="224640"/>
                  </a:lnTo>
                  <a:lnTo>
                    <a:pt x="5267705" y="140400"/>
                  </a:lnTo>
                </a:path>
              </a:pathLst>
            </a:custGeom>
            <a:ln w="27101" cap="flat">
              <a:solidFill>
                <a:srgbClr val="333333">
                  <a:alpha val="100000"/>
                </a:srgbClr>
              </a:solidFill>
              <a:prstDash val="solid"/>
              <a:round/>
            </a:ln>
          </p:spPr>
          <p:txBody>
            <a:bodyPr/>
            <a:lstStyle/>
            <a:p/>
          </p:txBody>
        </p:sp>
        <p:sp>
          <p:nvSpPr>
            <p:cNvPr id="65" name="tx65"/>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6" name="tx66"/>
            <p:cNvSpPr/>
            <p:nvPr/>
          </p:nvSpPr>
          <p:spPr>
            <a:xfrm>
              <a:off x="689565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7" name="tx67"/>
            <p:cNvSpPr/>
            <p:nvPr/>
          </p:nvSpPr>
          <p:spPr>
            <a:xfrm>
              <a:off x="7172898"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8" name="tx68"/>
            <p:cNvSpPr/>
            <p:nvPr/>
          </p:nvSpPr>
          <p:spPr>
            <a:xfrm>
              <a:off x="7450145"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9" name="tx69"/>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0" name="tx70"/>
            <p:cNvSpPr/>
            <p:nvPr/>
          </p:nvSpPr>
          <p:spPr>
            <a:xfrm>
              <a:off x="8004641"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1" name="tx71"/>
            <p:cNvSpPr/>
            <p:nvPr/>
          </p:nvSpPr>
          <p:spPr>
            <a:xfrm>
              <a:off x="6618402"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2" name="tx72"/>
            <p:cNvSpPr/>
            <p:nvPr/>
          </p:nvSpPr>
          <p:spPr>
            <a:xfrm>
              <a:off x="6895650"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3" name="tx73"/>
            <p:cNvSpPr/>
            <p:nvPr/>
          </p:nvSpPr>
          <p:spPr>
            <a:xfrm>
              <a:off x="7172898"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4" name="tx74"/>
            <p:cNvSpPr/>
            <p:nvPr/>
          </p:nvSpPr>
          <p:spPr>
            <a:xfrm>
              <a:off x="7450145"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5" name="tx75"/>
            <p:cNvSpPr/>
            <p:nvPr/>
          </p:nvSpPr>
          <p:spPr>
            <a:xfrm>
              <a:off x="7727393"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6" name="tx76"/>
            <p:cNvSpPr/>
            <p:nvPr/>
          </p:nvSpPr>
          <p:spPr>
            <a:xfrm>
              <a:off x="8004641"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7" name="tx77"/>
            <p:cNvSpPr/>
            <p:nvPr/>
          </p:nvSpPr>
          <p:spPr>
            <a:xfrm>
              <a:off x="4118163" y="38639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8" name="tx78"/>
            <p:cNvSpPr/>
            <p:nvPr/>
          </p:nvSpPr>
          <p:spPr>
            <a:xfrm>
              <a:off x="5504401" y="35821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79" name="tx79"/>
            <p:cNvSpPr/>
            <p:nvPr/>
          </p:nvSpPr>
          <p:spPr>
            <a:xfrm>
              <a:off x="6613391" y="38175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0" name="tx80"/>
            <p:cNvSpPr/>
            <p:nvPr/>
          </p:nvSpPr>
          <p:spPr>
            <a:xfrm>
              <a:off x="6890639" y="37219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1" name="tx81"/>
            <p:cNvSpPr/>
            <p:nvPr/>
          </p:nvSpPr>
          <p:spPr>
            <a:xfrm>
              <a:off x="7167887" y="37198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2" name="tx82"/>
            <p:cNvSpPr/>
            <p:nvPr/>
          </p:nvSpPr>
          <p:spPr>
            <a:xfrm>
              <a:off x="2731924" y="31703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3" name="tx83"/>
            <p:cNvSpPr/>
            <p:nvPr/>
          </p:nvSpPr>
          <p:spPr>
            <a:xfrm>
              <a:off x="6613391" y="34859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4" name="tx84"/>
            <p:cNvSpPr/>
            <p:nvPr/>
          </p:nvSpPr>
          <p:spPr>
            <a:xfrm>
              <a:off x="7445134" y="37142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5" name="tx85"/>
            <p:cNvSpPr/>
            <p:nvPr/>
          </p:nvSpPr>
          <p:spPr>
            <a:xfrm>
              <a:off x="7722382" y="35642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6" name="tx86"/>
            <p:cNvSpPr/>
            <p:nvPr/>
          </p:nvSpPr>
          <p:spPr>
            <a:xfrm>
              <a:off x="7999630" y="37591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7" name="tx87"/>
            <p:cNvSpPr/>
            <p:nvPr/>
          </p:nvSpPr>
          <p:spPr>
            <a:xfrm>
              <a:off x="2780143" y="2215646"/>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88" name="tx88"/>
            <p:cNvSpPr/>
            <p:nvPr/>
          </p:nvSpPr>
          <p:spPr>
            <a:xfrm>
              <a:off x="6620926" y="323715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89" name="tx89"/>
            <p:cNvSpPr/>
            <p:nvPr/>
          </p:nvSpPr>
          <p:spPr>
            <a:xfrm>
              <a:off x="6898174" y="327341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90" name="tx90"/>
            <p:cNvSpPr/>
            <p:nvPr/>
          </p:nvSpPr>
          <p:spPr>
            <a:xfrm>
              <a:off x="7175422" y="330197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91" name="tx91"/>
            <p:cNvSpPr/>
            <p:nvPr/>
          </p:nvSpPr>
          <p:spPr>
            <a:xfrm>
              <a:off x="7452669" y="330366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92" name="tx92"/>
            <p:cNvSpPr/>
            <p:nvPr/>
          </p:nvSpPr>
          <p:spPr>
            <a:xfrm>
              <a:off x="7729917" y="300459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93" name="tx93"/>
            <p:cNvSpPr/>
            <p:nvPr/>
          </p:nvSpPr>
          <p:spPr>
            <a:xfrm>
              <a:off x="8007165" y="330366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94" name="tx94"/>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717597" y="3015533"/>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96" name="tx96"/>
            <p:cNvSpPr/>
            <p:nvPr/>
          </p:nvSpPr>
          <p:spPr>
            <a:xfrm>
              <a:off x="639902" y="207567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7" name="tx97"/>
            <p:cNvSpPr/>
            <p:nvPr/>
          </p:nvSpPr>
          <p:spPr>
            <a:xfrm>
              <a:off x="639902" y="113623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98" name="tx9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7" name="tx117"/>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78790" y="4909475"/>
              <a:ext cx="201456" cy="201456"/>
            </a:xfrm>
            <a:prstGeom prst="rect">
              <a:avLst/>
            </a:prstGeom>
            <a:solidFill>
              <a:srgbClr val="E2231A">
                <a:alpha val="100000"/>
              </a:srgbClr>
            </a:solidFill>
          </p:spPr>
          <p:txBody>
            <a:bodyPr/>
            <a:lstStyle/>
            <a:p/>
          </p:txBody>
        </p:sp>
        <p:sp>
          <p:nvSpPr>
            <p:cNvPr id="120" name="rc120"/>
            <p:cNvSpPr/>
            <p:nvPr/>
          </p:nvSpPr>
          <p:spPr>
            <a:xfrm>
              <a:off x="5642950" y="4909475"/>
              <a:ext cx="201456" cy="201456"/>
            </a:xfrm>
            <a:prstGeom prst="rect">
              <a:avLst/>
            </a:prstGeom>
            <a:solidFill>
              <a:srgbClr val="B3B3B3">
                <a:alpha val="100000"/>
              </a:srgbClr>
            </a:solidFill>
          </p:spPr>
          <p:txBody>
            <a:bodyPr/>
            <a:lstStyle/>
            <a:p/>
          </p:txBody>
        </p:sp>
        <p:sp>
          <p:nvSpPr>
            <p:cNvPr id="121" name="tx121"/>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951100" y="661760"/>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Kuwait, 2000-2024</a:t>
              </a:r>
            </a:p>
          </p:txBody>
        </p:sp>
        <p:sp>
          <p:nvSpPr>
            <p:cNvPr id="125" name="pl125"/>
            <p:cNvSpPr/>
            <p:nvPr/>
          </p:nvSpPr>
          <p:spPr>
            <a:xfrm>
              <a:off x="20202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4680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9159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3638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8117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7441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19202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6398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877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53564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96273" y="5774644"/>
              <a:ext cx="2291985" cy="162162"/>
            </a:xfrm>
            <a:prstGeom prst="rect">
              <a:avLst/>
            </a:prstGeom>
            <a:solidFill>
              <a:srgbClr val="E2231A">
                <a:alpha val="100000"/>
              </a:srgbClr>
            </a:solidFill>
          </p:spPr>
          <p:txBody>
            <a:bodyPr/>
            <a:lstStyle/>
            <a:p/>
          </p:txBody>
        </p:sp>
        <p:sp>
          <p:nvSpPr>
            <p:cNvPr id="140" name="rc140"/>
            <p:cNvSpPr/>
            <p:nvPr/>
          </p:nvSpPr>
          <p:spPr>
            <a:xfrm>
              <a:off x="1296273" y="5571941"/>
              <a:ext cx="709458" cy="162162"/>
            </a:xfrm>
            <a:prstGeom prst="rect">
              <a:avLst/>
            </a:prstGeom>
            <a:solidFill>
              <a:srgbClr val="E2231A">
                <a:alpha val="100000"/>
              </a:srgbClr>
            </a:solidFill>
          </p:spPr>
          <p:txBody>
            <a:bodyPr/>
            <a:lstStyle/>
            <a:p/>
          </p:txBody>
        </p:sp>
        <p:sp>
          <p:nvSpPr>
            <p:cNvPr id="141" name="rc141"/>
            <p:cNvSpPr/>
            <p:nvPr/>
          </p:nvSpPr>
          <p:spPr>
            <a:xfrm>
              <a:off x="1296273" y="5369238"/>
              <a:ext cx="1385616" cy="162162"/>
            </a:xfrm>
            <a:prstGeom prst="rect">
              <a:avLst/>
            </a:prstGeom>
            <a:solidFill>
              <a:srgbClr val="E2231A">
                <a:alpha val="100000"/>
              </a:srgbClr>
            </a:solidFill>
          </p:spPr>
          <p:txBody>
            <a:bodyPr/>
            <a:lstStyle/>
            <a:p/>
          </p:txBody>
        </p:sp>
        <p:sp>
          <p:nvSpPr>
            <p:cNvPr id="142" name="rc142"/>
            <p:cNvSpPr/>
            <p:nvPr/>
          </p:nvSpPr>
          <p:spPr>
            <a:xfrm>
              <a:off x="3588259" y="5774644"/>
              <a:ext cx="2819012" cy="162162"/>
            </a:xfrm>
            <a:prstGeom prst="rect">
              <a:avLst/>
            </a:prstGeom>
            <a:solidFill>
              <a:srgbClr val="B3B3B3">
                <a:alpha val="100000"/>
              </a:srgbClr>
            </a:solidFill>
          </p:spPr>
          <p:txBody>
            <a:bodyPr/>
            <a:lstStyle/>
            <a:p/>
          </p:txBody>
        </p:sp>
        <p:sp>
          <p:nvSpPr>
            <p:cNvPr id="143" name="rc143"/>
            <p:cNvSpPr/>
            <p:nvPr/>
          </p:nvSpPr>
          <p:spPr>
            <a:xfrm>
              <a:off x="2005732" y="5571941"/>
              <a:ext cx="6194008" cy="162162"/>
            </a:xfrm>
            <a:prstGeom prst="rect">
              <a:avLst/>
            </a:prstGeom>
            <a:solidFill>
              <a:srgbClr val="B3B3B3">
                <a:alpha val="100000"/>
              </a:srgbClr>
            </a:solidFill>
          </p:spPr>
          <p:txBody>
            <a:bodyPr/>
            <a:lstStyle/>
            <a:p/>
          </p:txBody>
        </p:sp>
        <p:sp>
          <p:nvSpPr>
            <p:cNvPr id="144" name="rc144"/>
            <p:cNvSpPr/>
            <p:nvPr/>
          </p:nvSpPr>
          <p:spPr>
            <a:xfrm>
              <a:off x="2681889" y="5369238"/>
              <a:ext cx="3212834" cy="162162"/>
            </a:xfrm>
            <a:prstGeom prst="rect">
              <a:avLst/>
            </a:prstGeom>
            <a:solidFill>
              <a:srgbClr val="B3B3B3">
                <a:alpha val="100000"/>
              </a:srgbClr>
            </a:solidFill>
          </p:spPr>
          <p:txBody>
            <a:bodyPr/>
            <a:lstStyle/>
            <a:p/>
          </p:txBody>
        </p:sp>
        <p:sp>
          <p:nvSpPr>
            <p:cNvPr id="145" name="tx145"/>
            <p:cNvSpPr/>
            <p:nvPr/>
          </p:nvSpPr>
          <p:spPr>
            <a:xfrm>
              <a:off x="6487643"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46" name="tx146"/>
            <p:cNvSpPr/>
            <p:nvPr/>
          </p:nvSpPr>
          <p:spPr>
            <a:xfrm>
              <a:off x="828011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a:t>
              </a:r>
            </a:p>
          </p:txBody>
        </p:sp>
        <p:sp>
          <p:nvSpPr>
            <p:cNvPr id="147" name="tx147"/>
            <p:cNvSpPr/>
            <p:nvPr/>
          </p:nvSpPr>
          <p:spPr>
            <a:xfrm>
              <a:off x="5975096"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48" name="tx148"/>
            <p:cNvSpPr/>
            <p:nvPr/>
          </p:nvSpPr>
          <p:spPr>
            <a:xfrm>
              <a:off x="2361894"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49" name="tx149"/>
            <p:cNvSpPr/>
            <p:nvPr/>
          </p:nvSpPr>
          <p:spPr>
            <a:xfrm>
              <a:off x="1585085"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0" name="tx150"/>
            <p:cNvSpPr/>
            <p:nvPr/>
          </p:nvSpPr>
          <p:spPr>
            <a:xfrm>
              <a:off x="1956927" y="540859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51" name="tx151"/>
            <p:cNvSpPr/>
            <p:nvPr/>
          </p:nvSpPr>
          <p:spPr>
            <a:xfrm>
              <a:off x="4917393"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52" name="tx152"/>
            <p:cNvSpPr/>
            <p:nvPr/>
          </p:nvSpPr>
          <p:spPr>
            <a:xfrm>
              <a:off x="5022364"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53" name="tx153"/>
            <p:cNvSpPr/>
            <p:nvPr/>
          </p:nvSpPr>
          <p:spPr>
            <a:xfrm>
              <a:off x="4207934"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54" name="tx15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8" name="tx158"/>
            <p:cNvSpPr/>
            <p:nvPr/>
          </p:nvSpPr>
          <p:spPr>
            <a:xfrm>
              <a:off x="2658711"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59" name="tx159"/>
            <p:cNvSpPr/>
            <p:nvPr/>
          </p:nvSpPr>
          <p:spPr>
            <a:xfrm>
              <a:off x="4106586"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0" name="tx160"/>
            <p:cNvSpPr/>
            <p:nvPr/>
          </p:nvSpPr>
          <p:spPr>
            <a:xfrm>
              <a:off x="5554461"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1" name="tx161"/>
            <p:cNvSpPr/>
            <p:nvPr/>
          </p:nvSpPr>
          <p:spPr>
            <a:xfrm>
              <a:off x="7002336"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62" name="tx162"/>
            <p:cNvSpPr/>
            <p:nvPr/>
          </p:nvSpPr>
          <p:spPr>
            <a:xfrm>
              <a:off x="8450210"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63" name="tx163"/>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4" name="tx16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5" name="tx16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98%. This is similar to in 2019, where coverage was 97%.
&lt;1,000 children missed their routine first dose of measles vaccine.
MCV2 is typically administered to children between 18 months and five years old. MCV2 coverage increased to 94%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71421"/>
            </a:xfrm>
            <a:custGeom>
              <a:avLst/>
              <a:pathLst>
                <a:path w="3397293" h="171421">
                  <a:moveTo>
                    <a:pt x="0" y="0"/>
                  </a:moveTo>
                  <a:lnTo>
                    <a:pt x="141553" y="0"/>
                  </a:lnTo>
                  <a:lnTo>
                    <a:pt x="283107" y="57140"/>
                  </a:lnTo>
                  <a:lnTo>
                    <a:pt x="424661" y="57140"/>
                  </a:lnTo>
                  <a:lnTo>
                    <a:pt x="566215" y="57140"/>
                  </a:lnTo>
                  <a:lnTo>
                    <a:pt x="707769" y="0"/>
                  </a:lnTo>
                  <a:lnTo>
                    <a:pt x="849323" y="0"/>
                  </a:lnTo>
                  <a:lnTo>
                    <a:pt x="990877" y="0"/>
                  </a:lnTo>
                  <a:lnTo>
                    <a:pt x="1132431" y="0"/>
                  </a:lnTo>
                  <a:lnTo>
                    <a:pt x="1273984" y="0"/>
                  </a:lnTo>
                  <a:lnTo>
                    <a:pt x="1415538" y="28570"/>
                  </a:lnTo>
                  <a:lnTo>
                    <a:pt x="1557092" y="0"/>
                  </a:lnTo>
                  <a:lnTo>
                    <a:pt x="1698646" y="0"/>
                  </a:lnTo>
                  <a:lnTo>
                    <a:pt x="1840200" y="0"/>
                  </a:lnTo>
                  <a:lnTo>
                    <a:pt x="1981754" y="142851"/>
                  </a:lnTo>
                  <a:lnTo>
                    <a:pt x="2123308" y="171421"/>
                  </a:lnTo>
                  <a:lnTo>
                    <a:pt x="2264862" y="0"/>
                  </a:lnTo>
                  <a:lnTo>
                    <a:pt x="2406416" y="0"/>
                  </a:lnTo>
                  <a:lnTo>
                    <a:pt x="2547969" y="28570"/>
                  </a:lnTo>
                  <a:lnTo>
                    <a:pt x="2689523" y="57140"/>
                  </a:lnTo>
                  <a:lnTo>
                    <a:pt x="2831077" y="114281"/>
                  </a:lnTo>
                  <a:lnTo>
                    <a:pt x="2972631" y="142851"/>
                  </a:lnTo>
                  <a:lnTo>
                    <a:pt x="3114185" y="0"/>
                  </a:lnTo>
                  <a:lnTo>
                    <a:pt x="3255739" y="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71421"/>
            </a:xfrm>
            <a:custGeom>
              <a:avLst/>
              <a:pathLst>
                <a:path w="3397293" h="171421">
                  <a:moveTo>
                    <a:pt x="0" y="0"/>
                  </a:moveTo>
                  <a:lnTo>
                    <a:pt x="141553" y="0"/>
                  </a:lnTo>
                  <a:lnTo>
                    <a:pt x="283107" y="57140"/>
                  </a:lnTo>
                  <a:lnTo>
                    <a:pt x="424661" y="57140"/>
                  </a:lnTo>
                  <a:lnTo>
                    <a:pt x="566215" y="57140"/>
                  </a:lnTo>
                  <a:lnTo>
                    <a:pt x="707769" y="0"/>
                  </a:lnTo>
                  <a:lnTo>
                    <a:pt x="849323" y="0"/>
                  </a:lnTo>
                  <a:lnTo>
                    <a:pt x="990877" y="0"/>
                  </a:lnTo>
                  <a:lnTo>
                    <a:pt x="1132431" y="0"/>
                  </a:lnTo>
                  <a:lnTo>
                    <a:pt x="1273984" y="0"/>
                  </a:lnTo>
                  <a:lnTo>
                    <a:pt x="1415538" y="28570"/>
                  </a:lnTo>
                  <a:lnTo>
                    <a:pt x="1557092" y="0"/>
                  </a:lnTo>
                  <a:lnTo>
                    <a:pt x="1698646" y="0"/>
                  </a:lnTo>
                  <a:lnTo>
                    <a:pt x="1840200" y="0"/>
                  </a:lnTo>
                  <a:lnTo>
                    <a:pt x="1981754" y="142851"/>
                  </a:lnTo>
                  <a:lnTo>
                    <a:pt x="2123308" y="171421"/>
                  </a:lnTo>
                  <a:lnTo>
                    <a:pt x="2264862" y="0"/>
                  </a:lnTo>
                  <a:lnTo>
                    <a:pt x="2406416" y="0"/>
                  </a:lnTo>
                  <a:lnTo>
                    <a:pt x="2547969" y="28570"/>
                  </a:lnTo>
                  <a:lnTo>
                    <a:pt x="2689523" y="57140"/>
                  </a:lnTo>
                  <a:lnTo>
                    <a:pt x="2831077" y="114281"/>
                  </a:lnTo>
                  <a:lnTo>
                    <a:pt x="2972631" y="142851"/>
                  </a:lnTo>
                  <a:lnTo>
                    <a:pt x="3114185" y="0"/>
                  </a:lnTo>
                  <a:lnTo>
                    <a:pt x="3255739" y="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71421"/>
            </a:xfrm>
            <a:custGeom>
              <a:avLst/>
              <a:pathLst>
                <a:path w="3397293" h="171421">
                  <a:moveTo>
                    <a:pt x="0" y="0"/>
                  </a:moveTo>
                  <a:lnTo>
                    <a:pt x="141553" y="0"/>
                  </a:lnTo>
                  <a:lnTo>
                    <a:pt x="283107" y="57140"/>
                  </a:lnTo>
                  <a:lnTo>
                    <a:pt x="424661" y="57140"/>
                  </a:lnTo>
                  <a:lnTo>
                    <a:pt x="566215" y="57140"/>
                  </a:lnTo>
                  <a:lnTo>
                    <a:pt x="707769" y="0"/>
                  </a:lnTo>
                  <a:lnTo>
                    <a:pt x="849323" y="0"/>
                  </a:lnTo>
                  <a:lnTo>
                    <a:pt x="990877" y="0"/>
                  </a:lnTo>
                  <a:lnTo>
                    <a:pt x="1132431" y="0"/>
                  </a:lnTo>
                  <a:lnTo>
                    <a:pt x="1273984" y="0"/>
                  </a:lnTo>
                  <a:lnTo>
                    <a:pt x="1415538" y="28570"/>
                  </a:lnTo>
                  <a:lnTo>
                    <a:pt x="1557092" y="0"/>
                  </a:lnTo>
                  <a:lnTo>
                    <a:pt x="1698646" y="0"/>
                  </a:lnTo>
                  <a:lnTo>
                    <a:pt x="1840200" y="0"/>
                  </a:lnTo>
                  <a:lnTo>
                    <a:pt x="1981754" y="142851"/>
                  </a:lnTo>
                  <a:lnTo>
                    <a:pt x="2123308" y="171421"/>
                  </a:lnTo>
                  <a:lnTo>
                    <a:pt x="2264862" y="0"/>
                  </a:lnTo>
                  <a:lnTo>
                    <a:pt x="2406416" y="0"/>
                  </a:lnTo>
                  <a:lnTo>
                    <a:pt x="2547969" y="28570"/>
                  </a:lnTo>
                  <a:lnTo>
                    <a:pt x="2689523" y="57140"/>
                  </a:lnTo>
                  <a:lnTo>
                    <a:pt x="2831077" y="114281"/>
                  </a:lnTo>
                  <a:lnTo>
                    <a:pt x="2972631" y="142851"/>
                  </a:lnTo>
                  <a:lnTo>
                    <a:pt x="3114185" y="0"/>
                  </a:lnTo>
                  <a:lnTo>
                    <a:pt x="3255739" y="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50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50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129"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60" name="tx60"/>
            <p:cNvSpPr/>
            <p:nvPr/>
          </p:nvSpPr>
          <p:spPr>
            <a:xfrm>
              <a:off x="27700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5463" y="471005"/>
              <a:ext cx="24482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Kuwait,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07012"/>
              <a:ext cx="3397293" cy="620664"/>
            </a:xfrm>
            <a:custGeom>
              <a:avLst/>
              <a:pathLst>
                <a:path w="3397293" h="620664">
                  <a:moveTo>
                    <a:pt x="0" y="0"/>
                  </a:moveTo>
                  <a:lnTo>
                    <a:pt x="141553" y="0"/>
                  </a:lnTo>
                  <a:lnTo>
                    <a:pt x="283107" y="206888"/>
                  </a:lnTo>
                  <a:lnTo>
                    <a:pt x="424661" y="206888"/>
                  </a:lnTo>
                  <a:lnTo>
                    <a:pt x="566215" y="206888"/>
                  </a:lnTo>
                  <a:lnTo>
                    <a:pt x="707769" y="0"/>
                  </a:lnTo>
                  <a:lnTo>
                    <a:pt x="849323" y="0"/>
                  </a:lnTo>
                  <a:lnTo>
                    <a:pt x="990877" y="0"/>
                  </a:lnTo>
                  <a:lnTo>
                    <a:pt x="1132431" y="0"/>
                  </a:lnTo>
                  <a:lnTo>
                    <a:pt x="1273984" y="0"/>
                  </a:lnTo>
                  <a:lnTo>
                    <a:pt x="1415538" y="103444"/>
                  </a:lnTo>
                  <a:lnTo>
                    <a:pt x="1557092" y="0"/>
                  </a:lnTo>
                  <a:lnTo>
                    <a:pt x="1698646" y="0"/>
                  </a:lnTo>
                  <a:lnTo>
                    <a:pt x="1840200" y="0"/>
                  </a:lnTo>
                  <a:lnTo>
                    <a:pt x="1981754" y="517220"/>
                  </a:lnTo>
                  <a:lnTo>
                    <a:pt x="2123308" y="620664"/>
                  </a:lnTo>
                  <a:lnTo>
                    <a:pt x="2264862" y="0"/>
                  </a:lnTo>
                  <a:lnTo>
                    <a:pt x="2406416" y="0"/>
                  </a:lnTo>
                  <a:lnTo>
                    <a:pt x="2547969" y="103444"/>
                  </a:lnTo>
                  <a:lnTo>
                    <a:pt x="2689523" y="206888"/>
                  </a:lnTo>
                  <a:lnTo>
                    <a:pt x="2831077" y="413776"/>
                  </a:lnTo>
                  <a:lnTo>
                    <a:pt x="2972631" y="517220"/>
                  </a:lnTo>
                  <a:lnTo>
                    <a:pt x="3114185" y="0"/>
                  </a:lnTo>
                  <a:lnTo>
                    <a:pt x="3255739" y="0"/>
                  </a:lnTo>
                  <a:lnTo>
                    <a:pt x="3397293" y="10344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0124"/>
              <a:ext cx="3397293" cy="1034440"/>
            </a:xfrm>
            <a:custGeom>
              <a:avLst/>
              <a:pathLst>
                <a:path w="3397293" h="1034440">
                  <a:moveTo>
                    <a:pt x="0" y="620664"/>
                  </a:moveTo>
                  <a:lnTo>
                    <a:pt x="141553" y="620664"/>
                  </a:lnTo>
                  <a:lnTo>
                    <a:pt x="283107" y="724108"/>
                  </a:lnTo>
                  <a:lnTo>
                    <a:pt x="424661" y="724108"/>
                  </a:lnTo>
                  <a:lnTo>
                    <a:pt x="566215" y="620664"/>
                  </a:lnTo>
                  <a:lnTo>
                    <a:pt x="707769" y="517220"/>
                  </a:lnTo>
                  <a:lnTo>
                    <a:pt x="849323" y="517220"/>
                  </a:lnTo>
                  <a:lnTo>
                    <a:pt x="990877" y="413776"/>
                  </a:lnTo>
                  <a:lnTo>
                    <a:pt x="1132431" y="413776"/>
                  </a:lnTo>
                  <a:lnTo>
                    <a:pt x="1273984" y="206888"/>
                  </a:lnTo>
                  <a:lnTo>
                    <a:pt x="1415538" y="0"/>
                  </a:lnTo>
                  <a:lnTo>
                    <a:pt x="1557092" y="103444"/>
                  </a:lnTo>
                  <a:lnTo>
                    <a:pt x="1698646" y="310332"/>
                  </a:lnTo>
                  <a:lnTo>
                    <a:pt x="1840200" y="206888"/>
                  </a:lnTo>
                  <a:lnTo>
                    <a:pt x="1981754" y="310332"/>
                  </a:lnTo>
                  <a:lnTo>
                    <a:pt x="2123308" y="310332"/>
                  </a:lnTo>
                  <a:lnTo>
                    <a:pt x="2264862" y="103444"/>
                  </a:lnTo>
                  <a:lnTo>
                    <a:pt x="2406416" y="206888"/>
                  </a:lnTo>
                  <a:lnTo>
                    <a:pt x="2547969" y="413776"/>
                  </a:lnTo>
                  <a:lnTo>
                    <a:pt x="2689523" y="413776"/>
                  </a:lnTo>
                  <a:lnTo>
                    <a:pt x="2831077" y="517220"/>
                  </a:lnTo>
                  <a:lnTo>
                    <a:pt x="2972631" y="620664"/>
                  </a:lnTo>
                  <a:lnTo>
                    <a:pt x="3114185" y="620664"/>
                  </a:lnTo>
                  <a:lnTo>
                    <a:pt x="3255739" y="827552"/>
                  </a:lnTo>
                  <a:lnTo>
                    <a:pt x="3397293" y="10344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07012"/>
              <a:ext cx="3397293" cy="620664"/>
            </a:xfrm>
            <a:custGeom>
              <a:avLst/>
              <a:pathLst>
                <a:path w="3397293" h="620664">
                  <a:moveTo>
                    <a:pt x="0" y="0"/>
                  </a:moveTo>
                  <a:lnTo>
                    <a:pt x="141553" y="0"/>
                  </a:lnTo>
                  <a:lnTo>
                    <a:pt x="283107" y="206888"/>
                  </a:lnTo>
                  <a:lnTo>
                    <a:pt x="424661" y="206888"/>
                  </a:lnTo>
                  <a:lnTo>
                    <a:pt x="566215" y="206888"/>
                  </a:lnTo>
                  <a:lnTo>
                    <a:pt x="707769" y="0"/>
                  </a:lnTo>
                  <a:lnTo>
                    <a:pt x="849323" y="0"/>
                  </a:lnTo>
                  <a:lnTo>
                    <a:pt x="990877" y="0"/>
                  </a:lnTo>
                  <a:lnTo>
                    <a:pt x="1132431" y="0"/>
                  </a:lnTo>
                  <a:lnTo>
                    <a:pt x="1273984" y="0"/>
                  </a:lnTo>
                  <a:lnTo>
                    <a:pt x="1415538" y="103444"/>
                  </a:lnTo>
                  <a:lnTo>
                    <a:pt x="1557092" y="0"/>
                  </a:lnTo>
                  <a:lnTo>
                    <a:pt x="1698646" y="0"/>
                  </a:lnTo>
                  <a:lnTo>
                    <a:pt x="1840200" y="0"/>
                  </a:lnTo>
                  <a:lnTo>
                    <a:pt x="1981754" y="517220"/>
                  </a:lnTo>
                  <a:lnTo>
                    <a:pt x="2123308" y="620664"/>
                  </a:lnTo>
                  <a:lnTo>
                    <a:pt x="2264862" y="0"/>
                  </a:lnTo>
                  <a:lnTo>
                    <a:pt x="2406416" y="0"/>
                  </a:lnTo>
                  <a:lnTo>
                    <a:pt x="2547969" y="103444"/>
                  </a:lnTo>
                  <a:lnTo>
                    <a:pt x="2689523" y="206888"/>
                  </a:lnTo>
                  <a:lnTo>
                    <a:pt x="2831077" y="413776"/>
                  </a:lnTo>
                  <a:lnTo>
                    <a:pt x="2972631" y="517220"/>
                  </a:lnTo>
                  <a:lnTo>
                    <a:pt x="3114185" y="0"/>
                  </a:lnTo>
                  <a:lnTo>
                    <a:pt x="3255739" y="0"/>
                  </a:lnTo>
                  <a:lnTo>
                    <a:pt x="3397293" y="10344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475842"/>
            </a:xfrm>
            <a:custGeom>
              <a:avLst/>
              <a:pathLst>
                <a:path w="0" h="475842">
                  <a:moveTo>
                    <a:pt x="0" y="47584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993062"/>
            </a:xfrm>
            <a:custGeom>
              <a:avLst/>
              <a:pathLst>
                <a:path w="0" h="993062">
                  <a:moveTo>
                    <a:pt x="0" y="99306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475842"/>
            </a:xfrm>
            <a:custGeom>
              <a:avLst/>
              <a:pathLst>
                <a:path w="0" h="475842">
                  <a:moveTo>
                    <a:pt x="0" y="4758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07012"/>
              <a:ext cx="3397293" cy="620664"/>
            </a:xfrm>
            <a:custGeom>
              <a:avLst/>
              <a:pathLst>
                <a:path w="3397293" h="620664">
                  <a:moveTo>
                    <a:pt x="0" y="0"/>
                  </a:moveTo>
                  <a:lnTo>
                    <a:pt x="141553" y="0"/>
                  </a:lnTo>
                  <a:lnTo>
                    <a:pt x="283107" y="206888"/>
                  </a:lnTo>
                  <a:lnTo>
                    <a:pt x="424661" y="206888"/>
                  </a:lnTo>
                  <a:lnTo>
                    <a:pt x="566215" y="206888"/>
                  </a:lnTo>
                  <a:lnTo>
                    <a:pt x="707769" y="0"/>
                  </a:lnTo>
                  <a:lnTo>
                    <a:pt x="849323" y="0"/>
                  </a:lnTo>
                  <a:lnTo>
                    <a:pt x="990877" y="0"/>
                  </a:lnTo>
                  <a:lnTo>
                    <a:pt x="1132431" y="0"/>
                  </a:lnTo>
                  <a:lnTo>
                    <a:pt x="1273984" y="0"/>
                  </a:lnTo>
                  <a:lnTo>
                    <a:pt x="1415538" y="103444"/>
                  </a:lnTo>
                  <a:lnTo>
                    <a:pt x="1557092" y="0"/>
                  </a:lnTo>
                  <a:lnTo>
                    <a:pt x="1698646" y="0"/>
                  </a:lnTo>
                  <a:lnTo>
                    <a:pt x="1840200" y="0"/>
                  </a:lnTo>
                  <a:lnTo>
                    <a:pt x="1981754" y="517220"/>
                  </a:lnTo>
                  <a:lnTo>
                    <a:pt x="2123308" y="620664"/>
                  </a:lnTo>
                  <a:lnTo>
                    <a:pt x="2264862" y="0"/>
                  </a:lnTo>
                  <a:lnTo>
                    <a:pt x="2406416" y="0"/>
                  </a:lnTo>
                  <a:lnTo>
                    <a:pt x="2547969" y="103444"/>
                  </a:lnTo>
                  <a:lnTo>
                    <a:pt x="2689523" y="206888"/>
                  </a:lnTo>
                  <a:lnTo>
                    <a:pt x="2831077" y="413776"/>
                  </a:lnTo>
                  <a:lnTo>
                    <a:pt x="2972631" y="517220"/>
                  </a:lnTo>
                  <a:lnTo>
                    <a:pt x="3114185" y="0"/>
                  </a:lnTo>
                  <a:lnTo>
                    <a:pt x="3255739" y="0"/>
                  </a:lnTo>
                  <a:lnTo>
                    <a:pt x="3397293" y="103444"/>
                  </a:lnTo>
                </a:path>
              </a:pathLst>
            </a:custGeom>
            <a:ln w="27101" cap="flat">
              <a:solidFill>
                <a:srgbClr val="0058AB">
                  <a:alpha val="100000"/>
                </a:srgbClr>
              </a:solidFill>
              <a:prstDash val="solid"/>
              <a:round/>
            </a:ln>
          </p:spPr>
          <p:txBody>
            <a:bodyPr/>
            <a:lstStyle/>
            <a:p/>
          </p:txBody>
        </p:sp>
        <p:sp>
          <p:nvSpPr>
            <p:cNvPr id="90" name="tx90"/>
            <p:cNvSpPr/>
            <p:nvPr/>
          </p:nvSpPr>
          <p:spPr>
            <a:xfrm>
              <a:off x="5407519"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115288"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23058"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12777" y="165443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941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417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417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196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821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08828"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115" name="tx115"/>
            <p:cNvSpPr/>
            <p:nvPr/>
          </p:nvSpPr>
          <p:spPr>
            <a:xfrm>
              <a:off x="70867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4922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734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7860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0985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297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422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548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321564" cy="149993"/>
            </a:xfrm>
            <a:prstGeom prst="rect">
              <a:avLst/>
            </a:prstGeom>
            <a:solidFill>
              <a:srgbClr val="E2231A">
                <a:alpha val="80000"/>
              </a:srgbClr>
            </a:solidFill>
          </p:spPr>
          <p:txBody>
            <a:bodyPr/>
            <a:lstStyle/>
            <a:p/>
          </p:txBody>
        </p:sp>
        <p:sp>
          <p:nvSpPr>
            <p:cNvPr id="129" name="rc129"/>
            <p:cNvSpPr/>
            <p:nvPr/>
          </p:nvSpPr>
          <p:spPr>
            <a:xfrm>
              <a:off x="1317178" y="5637654"/>
              <a:ext cx="2266308" cy="149993"/>
            </a:xfrm>
            <a:prstGeom prst="rect">
              <a:avLst/>
            </a:prstGeom>
            <a:solidFill>
              <a:srgbClr val="E2231A">
                <a:alpha val="80000"/>
              </a:srgbClr>
            </a:solidFill>
          </p:spPr>
          <p:txBody>
            <a:bodyPr/>
            <a:lstStyle/>
            <a:p/>
          </p:txBody>
        </p:sp>
        <p:sp>
          <p:nvSpPr>
            <p:cNvPr id="130" name="rc130"/>
            <p:cNvSpPr/>
            <p:nvPr/>
          </p:nvSpPr>
          <p:spPr>
            <a:xfrm>
              <a:off x="1317178" y="5450161"/>
              <a:ext cx="4426239"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39665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559270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790526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Kuwait (98%) was 14 percentage points higher than the global average (84%) and 17 percentage points higher than the average across all MENA countries (81%).
National MCV1 coverage was 1 percentage point higher than in 2019 (97%).
This equates to &lt;1,000 unvaccinated children in 2024 compared to 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Kuwait ranked number 13 out of 20 countries for lowest MCV1 coverage (based on tied ranks).
Kuwait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43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77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11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44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60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94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2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77138"/>
              <a:ext cx="249522" cy="1225558"/>
            </a:xfrm>
            <a:prstGeom prst="rect">
              <a:avLst/>
            </a:prstGeom>
            <a:solidFill>
              <a:srgbClr val="80BD41">
                <a:alpha val="100000"/>
              </a:srgbClr>
            </a:solidFill>
          </p:spPr>
          <p:txBody>
            <a:bodyPr/>
            <a:lstStyle/>
            <a:p/>
          </p:txBody>
        </p:sp>
        <p:sp>
          <p:nvSpPr>
            <p:cNvPr id="24" name="rc24"/>
            <p:cNvSpPr/>
            <p:nvPr/>
          </p:nvSpPr>
          <p:spPr>
            <a:xfrm>
              <a:off x="1296273" y="2864860"/>
              <a:ext cx="249522" cy="12278"/>
            </a:xfrm>
            <a:prstGeom prst="rect">
              <a:avLst/>
            </a:prstGeom>
            <a:solidFill>
              <a:srgbClr val="E2231A">
                <a:alpha val="100000"/>
              </a:srgbClr>
            </a:solidFill>
          </p:spPr>
          <p:txBody>
            <a:bodyPr/>
            <a:lstStyle/>
            <a:p/>
          </p:txBody>
        </p:sp>
        <p:sp>
          <p:nvSpPr>
            <p:cNvPr id="25" name="rc25"/>
            <p:cNvSpPr/>
            <p:nvPr/>
          </p:nvSpPr>
          <p:spPr>
            <a:xfrm>
              <a:off x="1573521" y="2850011"/>
              <a:ext cx="249522" cy="1252685"/>
            </a:xfrm>
            <a:prstGeom prst="rect">
              <a:avLst/>
            </a:prstGeom>
            <a:solidFill>
              <a:srgbClr val="80BD41">
                <a:alpha val="100000"/>
              </a:srgbClr>
            </a:solidFill>
          </p:spPr>
          <p:txBody>
            <a:bodyPr/>
            <a:lstStyle/>
            <a:p/>
          </p:txBody>
        </p:sp>
        <p:sp>
          <p:nvSpPr>
            <p:cNvPr id="26" name="rc26"/>
            <p:cNvSpPr/>
            <p:nvPr/>
          </p:nvSpPr>
          <p:spPr>
            <a:xfrm>
              <a:off x="1573521" y="2837447"/>
              <a:ext cx="249522" cy="12563"/>
            </a:xfrm>
            <a:prstGeom prst="rect">
              <a:avLst/>
            </a:prstGeom>
            <a:solidFill>
              <a:srgbClr val="E2231A">
                <a:alpha val="100000"/>
              </a:srgbClr>
            </a:solidFill>
          </p:spPr>
          <p:txBody>
            <a:bodyPr/>
            <a:lstStyle/>
            <a:p/>
          </p:txBody>
        </p:sp>
        <p:sp>
          <p:nvSpPr>
            <p:cNvPr id="27" name="rc27"/>
            <p:cNvSpPr/>
            <p:nvPr/>
          </p:nvSpPr>
          <p:spPr>
            <a:xfrm>
              <a:off x="1850769" y="2844586"/>
              <a:ext cx="249522" cy="1258110"/>
            </a:xfrm>
            <a:prstGeom prst="rect">
              <a:avLst/>
            </a:prstGeom>
            <a:solidFill>
              <a:srgbClr val="80BD41">
                <a:alpha val="100000"/>
              </a:srgbClr>
            </a:solidFill>
          </p:spPr>
          <p:txBody>
            <a:bodyPr/>
            <a:lstStyle/>
            <a:p/>
          </p:txBody>
        </p:sp>
        <p:sp>
          <p:nvSpPr>
            <p:cNvPr id="28" name="rc28"/>
            <p:cNvSpPr/>
            <p:nvPr/>
          </p:nvSpPr>
          <p:spPr>
            <a:xfrm>
              <a:off x="1850769" y="2805752"/>
              <a:ext cx="249522" cy="38834"/>
            </a:xfrm>
            <a:prstGeom prst="rect">
              <a:avLst/>
            </a:prstGeom>
            <a:solidFill>
              <a:srgbClr val="E2231A">
                <a:alpha val="100000"/>
              </a:srgbClr>
            </a:solidFill>
          </p:spPr>
          <p:txBody>
            <a:bodyPr/>
            <a:lstStyle/>
            <a:p/>
          </p:txBody>
        </p:sp>
        <p:sp>
          <p:nvSpPr>
            <p:cNvPr id="29" name="rc29"/>
            <p:cNvSpPr/>
            <p:nvPr/>
          </p:nvSpPr>
          <p:spPr>
            <a:xfrm>
              <a:off x="2128016" y="2805181"/>
              <a:ext cx="249522" cy="1297516"/>
            </a:xfrm>
            <a:prstGeom prst="rect">
              <a:avLst/>
            </a:prstGeom>
            <a:solidFill>
              <a:srgbClr val="80BD41">
                <a:alpha val="100000"/>
              </a:srgbClr>
            </a:solidFill>
          </p:spPr>
          <p:txBody>
            <a:bodyPr/>
            <a:lstStyle/>
            <a:p/>
          </p:txBody>
        </p:sp>
        <p:sp>
          <p:nvSpPr>
            <p:cNvPr id="30" name="rc30"/>
            <p:cNvSpPr/>
            <p:nvPr/>
          </p:nvSpPr>
          <p:spPr>
            <a:xfrm>
              <a:off x="2128016" y="2764919"/>
              <a:ext cx="249522" cy="40261"/>
            </a:xfrm>
            <a:prstGeom prst="rect">
              <a:avLst/>
            </a:prstGeom>
            <a:solidFill>
              <a:srgbClr val="E2231A">
                <a:alpha val="100000"/>
              </a:srgbClr>
            </a:solidFill>
          </p:spPr>
          <p:txBody>
            <a:bodyPr/>
            <a:lstStyle/>
            <a:p/>
          </p:txBody>
        </p:sp>
        <p:sp>
          <p:nvSpPr>
            <p:cNvPr id="31" name="rc31"/>
            <p:cNvSpPr/>
            <p:nvPr/>
          </p:nvSpPr>
          <p:spPr>
            <a:xfrm>
              <a:off x="2405264" y="2761778"/>
              <a:ext cx="249522" cy="1340918"/>
            </a:xfrm>
            <a:prstGeom prst="rect">
              <a:avLst/>
            </a:prstGeom>
            <a:solidFill>
              <a:srgbClr val="80BD41">
                <a:alpha val="100000"/>
              </a:srgbClr>
            </a:solidFill>
          </p:spPr>
          <p:txBody>
            <a:bodyPr/>
            <a:lstStyle/>
            <a:p/>
          </p:txBody>
        </p:sp>
        <p:sp>
          <p:nvSpPr>
            <p:cNvPr id="32" name="rc32"/>
            <p:cNvSpPr/>
            <p:nvPr/>
          </p:nvSpPr>
          <p:spPr>
            <a:xfrm>
              <a:off x="2405264" y="2720374"/>
              <a:ext cx="249522" cy="41404"/>
            </a:xfrm>
            <a:prstGeom prst="rect">
              <a:avLst/>
            </a:prstGeom>
            <a:solidFill>
              <a:srgbClr val="E2231A">
                <a:alpha val="100000"/>
              </a:srgbClr>
            </a:solidFill>
          </p:spPr>
          <p:txBody>
            <a:bodyPr/>
            <a:lstStyle/>
            <a:p/>
          </p:txBody>
        </p:sp>
        <p:sp>
          <p:nvSpPr>
            <p:cNvPr id="33" name="rc33"/>
            <p:cNvSpPr/>
            <p:nvPr/>
          </p:nvSpPr>
          <p:spPr>
            <a:xfrm>
              <a:off x="2682512" y="2703812"/>
              <a:ext cx="249522" cy="1398884"/>
            </a:xfrm>
            <a:prstGeom prst="rect">
              <a:avLst/>
            </a:prstGeom>
            <a:solidFill>
              <a:srgbClr val="80BD41">
                <a:alpha val="100000"/>
              </a:srgbClr>
            </a:solidFill>
          </p:spPr>
          <p:txBody>
            <a:bodyPr/>
            <a:lstStyle/>
            <a:p/>
          </p:txBody>
        </p:sp>
        <p:sp>
          <p:nvSpPr>
            <p:cNvPr id="34" name="rc34"/>
            <p:cNvSpPr/>
            <p:nvPr/>
          </p:nvSpPr>
          <p:spPr>
            <a:xfrm>
              <a:off x="2682512" y="2689535"/>
              <a:ext cx="249522" cy="14277"/>
            </a:xfrm>
            <a:prstGeom prst="rect">
              <a:avLst/>
            </a:prstGeom>
            <a:solidFill>
              <a:srgbClr val="E2231A">
                <a:alpha val="100000"/>
              </a:srgbClr>
            </a:solidFill>
          </p:spPr>
          <p:txBody>
            <a:bodyPr/>
            <a:lstStyle/>
            <a:p/>
          </p:txBody>
        </p:sp>
        <p:sp>
          <p:nvSpPr>
            <p:cNvPr id="35" name="rc35"/>
            <p:cNvSpPr/>
            <p:nvPr/>
          </p:nvSpPr>
          <p:spPr>
            <a:xfrm>
              <a:off x="2959759" y="2678113"/>
              <a:ext cx="249522" cy="1424583"/>
            </a:xfrm>
            <a:prstGeom prst="rect">
              <a:avLst/>
            </a:prstGeom>
            <a:solidFill>
              <a:srgbClr val="80BD41">
                <a:alpha val="100000"/>
              </a:srgbClr>
            </a:solidFill>
          </p:spPr>
          <p:txBody>
            <a:bodyPr/>
            <a:lstStyle/>
            <a:p/>
          </p:txBody>
        </p:sp>
        <p:sp>
          <p:nvSpPr>
            <p:cNvPr id="36" name="rc36"/>
            <p:cNvSpPr/>
            <p:nvPr/>
          </p:nvSpPr>
          <p:spPr>
            <a:xfrm>
              <a:off x="2959759" y="2663836"/>
              <a:ext cx="249522" cy="14277"/>
            </a:xfrm>
            <a:prstGeom prst="rect">
              <a:avLst/>
            </a:prstGeom>
            <a:solidFill>
              <a:srgbClr val="E2231A">
                <a:alpha val="100000"/>
              </a:srgbClr>
            </a:solidFill>
          </p:spPr>
          <p:txBody>
            <a:bodyPr/>
            <a:lstStyle/>
            <a:p/>
          </p:txBody>
        </p:sp>
        <p:sp>
          <p:nvSpPr>
            <p:cNvPr id="37" name="rc37"/>
            <p:cNvSpPr/>
            <p:nvPr/>
          </p:nvSpPr>
          <p:spPr>
            <a:xfrm>
              <a:off x="3237007" y="2652700"/>
              <a:ext cx="249522" cy="1449997"/>
            </a:xfrm>
            <a:prstGeom prst="rect">
              <a:avLst/>
            </a:prstGeom>
            <a:solidFill>
              <a:srgbClr val="80BD41">
                <a:alpha val="100000"/>
              </a:srgbClr>
            </a:solidFill>
          </p:spPr>
          <p:txBody>
            <a:bodyPr/>
            <a:lstStyle/>
            <a:p/>
          </p:txBody>
        </p:sp>
        <p:sp>
          <p:nvSpPr>
            <p:cNvPr id="38" name="rc38"/>
            <p:cNvSpPr/>
            <p:nvPr/>
          </p:nvSpPr>
          <p:spPr>
            <a:xfrm>
              <a:off x="3237007" y="2638137"/>
              <a:ext cx="249522" cy="14562"/>
            </a:xfrm>
            <a:prstGeom prst="rect">
              <a:avLst/>
            </a:prstGeom>
            <a:solidFill>
              <a:srgbClr val="E2231A">
                <a:alpha val="100000"/>
              </a:srgbClr>
            </a:solidFill>
          </p:spPr>
          <p:txBody>
            <a:bodyPr/>
            <a:lstStyle/>
            <a:p/>
          </p:txBody>
        </p:sp>
        <p:sp>
          <p:nvSpPr>
            <p:cNvPr id="39" name="rc39"/>
            <p:cNvSpPr/>
            <p:nvPr/>
          </p:nvSpPr>
          <p:spPr>
            <a:xfrm>
              <a:off x="3514255" y="2619291"/>
              <a:ext cx="249522" cy="1483405"/>
            </a:xfrm>
            <a:prstGeom prst="rect">
              <a:avLst/>
            </a:prstGeom>
            <a:solidFill>
              <a:srgbClr val="80BD41">
                <a:alpha val="100000"/>
              </a:srgbClr>
            </a:solidFill>
          </p:spPr>
          <p:txBody>
            <a:bodyPr/>
            <a:lstStyle/>
            <a:p/>
          </p:txBody>
        </p:sp>
        <p:sp>
          <p:nvSpPr>
            <p:cNvPr id="40" name="rc40"/>
            <p:cNvSpPr/>
            <p:nvPr/>
          </p:nvSpPr>
          <p:spPr>
            <a:xfrm>
              <a:off x="3514255" y="2604443"/>
              <a:ext cx="249522" cy="14848"/>
            </a:xfrm>
            <a:prstGeom prst="rect">
              <a:avLst/>
            </a:prstGeom>
            <a:solidFill>
              <a:srgbClr val="E2231A">
                <a:alpha val="100000"/>
              </a:srgbClr>
            </a:solidFill>
          </p:spPr>
          <p:txBody>
            <a:bodyPr/>
            <a:lstStyle/>
            <a:p/>
          </p:txBody>
        </p:sp>
        <p:sp>
          <p:nvSpPr>
            <p:cNvPr id="41" name="rc41"/>
            <p:cNvSpPr/>
            <p:nvPr/>
          </p:nvSpPr>
          <p:spPr>
            <a:xfrm>
              <a:off x="3791502" y="2575317"/>
              <a:ext cx="249522" cy="1527379"/>
            </a:xfrm>
            <a:prstGeom prst="rect">
              <a:avLst/>
            </a:prstGeom>
            <a:solidFill>
              <a:srgbClr val="80BD41">
                <a:alpha val="100000"/>
              </a:srgbClr>
            </a:solidFill>
          </p:spPr>
          <p:txBody>
            <a:bodyPr/>
            <a:lstStyle/>
            <a:p/>
          </p:txBody>
        </p:sp>
        <p:sp>
          <p:nvSpPr>
            <p:cNvPr id="42" name="rc42"/>
            <p:cNvSpPr/>
            <p:nvPr/>
          </p:nvSpPr>
          <p:spPr>
            <a:xfrm>
              <a:off x="3791502" y="2559898"/>
              <a:ext cx="249522" cy="15419"/>
            </a:xfrm>
            <a:prstGeom prst="rect">
              <a:avLst/>
            </a:prstGeom>
            <a:solidFill>
              <a:srgbClr val="E2231A">
                <a:alpha val="100000"/>
              </a:srgbClr>
            </a:solidFill>
          </p:spPr>
          <p:txBody>
            <a:bodyPr/>
            <a:lstStyle/>
            <a:p/>
          </p:txBody>
        </p:sp>
        <p:sp>
          <p:nvSpPr>
            <p:cNvPr id="43" name="rc43"/>
            <p:cNvSpPr/>
            <p:nvPr/>
          </p:nvSpPr>
          <p:spPr>
            <a:xfrm>
              <a:off x="4068750" y="2560183"/>
              <a:ext cx="249522" cy="1542513"/>
            </a:xfrm>
            <a:prstGeom prst="rect">
              <a:avLst/>
            </a:prstGeom>
            <a:solidFill>
              <a:srgbClr val="80BD41">
                <a:alpha val="100000"/>
              </a:srgbClr>
            </a:solidFill>
          </p:spPr>
          <p:txBody>
            <a:bodyPr/>
            <a:lstStyle/>
            <a:p/>
          </p:txBody>
        </p:sp>
        <p:sp>
          <p:nvSpPr>
            <p:cNvPr id="44" name="rc44"/>
            <p:cNvSpPr/>
            <p:nvPr/>
          </p:nvSpPr>
          <p:spPr>
            <a:xfrm>
              <a:off x="4068750" y="2528773"/>
              <a:ext cx="249522" cy="31409"/>
            </a:xfrm>
            <a:prstGeom prst="rect">
              <a:avLst/>
            </a:prstGeom>
            <a:solidFill>
              <a:srgbClr val="E2231A">
                <a:alpha val="100000"/>
              </a:srgbClr>
            </a:solidFill>
          </p:spPr>
          <p:txBody>
            <a:bodyPr/>
            <a:lstStyle/>
            <a:p/>
          </p:txBody>
        </p:sp>
        <p:sp>
          <p:nvSpPr>
            <p:cNvPr id="45" name="rc45"/>
            <p:cNvSpPr/>
            <p:nvPr/>
          </p:nvSpPr>
          <p:spPr>
            <a:xfrm>
              <a:off x="4345998" y="2515638"/>
              <a:ext cx="249522" cy="1587058"/>
            </a:xfrm>
            <a:prstGeom prst="rect">
              <a:avLst/>
            </a:prstGeom>
            <a:solidFill>
              <a:srgbClr val="80BD41">
                <a:alpha val="100000"/>
              </a:srgbClr>
            </a:solidFill>
          </p:spPr>
          <p:txBody>
            <a:bodyPr/>
            <a:lstStyle/>
            <a:p/>
          </p:txBody>
        </p:sp>
        <p:sp>
          <p:nvSpPr>
            <p:cNvPr id="46" name="rc46"/>
            <p:cNvSpPr/>
            <p:nvPr/>
          </p:nvSpPr>
          <p:spPr>
            <a:xfrm>
              <a:off x="4345998" y="2499648"/>
              <a:ext cx="249522" cy="15990"/>
            </a:xfrm>
            <a:prstGeom prst="rect">
              <a:avLst/>
            </a:prstGeom>
            <a:solidFill>
              <a:srgbClr val="E2231A">
                <a:alpha val="100000"/>
              </a:srgbClr>
            </a:solidFill>
          </p:spPr>
          <p:txBody>
            <a:bodyPr/>
            <a:lstStyle/>
            <a:p/>
          </p:txBody>
        </p:sp>
        <p:sp>
          <p:nvSpPr>
            <p:cNvPr id="47" name="rc47"/>
            <p:cNvSpPr/>
            <p:nvPr/>
          </p:nvSpPr>
          <p:spPr>
            <a:xfrm>
              <a:off x="4623245" y="2440254"/>
              <a:ext cx="249522" cy="1662442"/>
            </a:xfrm>
            <a:prstGeom prst="rect">
              <a:avLst/>
            </a:prstGeom>
            <a:solidFill>
              <a:srgbClr val="80BD41">
                <a:alpha val="100000"/>
              </a:srgbClr>
            </a:solidFill>
          </p:spPr>
          <p:txBody>
            <a:bodyPr/>
            <a:lstStyle/>
            <a:p/>
          </p:txBody>
        </p:sp>
        <p:sp>
          <p:nvSpPr>
            <p:cNvPr id="48" name="rc48"/>
            <p:cNvSpPr/>
            <p:nvPr/>
          </p:nvSpPr>
          <p:spPr>
            <a:xfrm>
              <a:off x="4623245" y="2423407"/>
              <a:ext cx="249522" cy="16847"/>
            </a:xfrm>
            <a:prstGeom prst="rect">
              <a:avLst/>
            </a:prstGeom>
            <a:solidFill>
              <a:srgbClr val="E2231A">
                <a:alpha val="100000"/>
              </a:srgbClr>
            </a:solidFill>
          </p:spPr>
          <p:txBody>
            <a:bodyPr/>
            <a:lstStyle/>
            <a:p/>
          </p:txBody>
        </p:sp>
        <p:sp>
          <p:nvSpPr>
            <p:cNvPr id="49" name="rc49"/>
            <p:cNvSpPr/>
            <p:nvPr/>
          </p:nvSpPr>
          <p:spPr>
            <a:xfrm>
              <a:off x="4900493" y="2447107"/>
              <a:ext cx="249522" cy="1655589"/>
            </a:xfrm>
            <a:prstGeom prst="rect">
              <a:avLst/>
            </a:prstGeom>
            <a:solidFill>
              <a:srgbClr val="80BD41">
                <a:alpha val="100000"/>
              </a:srgbClr>
            </a:solidFill>
          </p:spPr>
          <p:txBody>
            <a:bodyPr/>
            <a:lstStyle/>
            <a:p/>
          </p:txBody>
        </p:sp>
        <p:sp>
          <p:nvSpPr>
            <p:cNvPr id="50" name="rc50"/>
            <p:cNvSpPr/>
            <p:nvPr/>
          </p:nvSpPr>
          <p:spPr>
            <a:xfrm>
              <a:off x="4900493" y="2430260"/>
              <a:ext cx="249522" cy="16847"/>
            </a:xfrm>
            <a:prstGeom prst="rect">
              <a:avLst/>
            </a:prstGeom>
            <a:solidFill>
              <a:srgbClr val="E2231A">
                <a:alpha val="100000"/>
              </a:srgbClr>
            </a:solidFill>
          </p:spPr>
          <p:txBody>
            <a:bodyPr/>
            <a:lstStyle/>
            <a:p/>
          </p:txBody>
        </p:sp>
        <p:sp>
          <p:nvSpPr>
            <p:cNvPr id="51" name="rc51"/>
            <p:cNvSpPr/>
            <p:nvPr/>
          </p:nvSpPr>
          <p:spPr>
            <a:xfrm>
              <a:off x="5177741" y="2469951"/>
              <a:ext cx="249522" cy="1632745"/>
            </a:xfrm>
            <a:prstGeom prst="rect">
              <a:avLst/>
            </a:prstGeom>
            <a:solidFill>
              <a:srgbClr val="80BD41">
                <a:alpha val="100000"/>
              </a:srgbClr>
            </a:solidFill>
          </p:spPr>
          <p:txBody>
            <a:bodyPr/>
            <a:lstStyle/>
            <a:p/>
          </p:txBody>
        </p:sp>
        <p:sp>
          <p:nvSpPr>
            <p:cNvPr id="52" name="rc52"/>
            <p:cNvSpPr/>
            <p:nvPr/>
          </p:nvSpPr>
          <p:spPr>
            <a:xfrm>
              <a:off x="5177741" y="2365727"/>
              <a:ext cx="249522" cy="104223"/>
            </a:xfrm>
            <a:prstGeom prst="rect">
              <a:avLst/>
            </a:prstGeom>
            <a:solidFill>
              <a:srgbClr val="E2231A">
                <a:alpha val="100000"/>
              </a:srgbClr>
            </a:solidFill>
          </p:spPr>
          <p:txBody>
            <a:bodyPr/>
            <a:lstStyle/>
            <a:p/>
          </p:txBody>
        </p:sp>
        <p:sp>
          <p:nvSpPr>
            <p:cNvPr id="53" name="rc53"/>
            <p:cNvSpPr/>
            <p:nvPr/>
          </p:nvSpPr>
          <p:spPr>
            <a:xfrm>
              <a:off x="5454988" y="2546192"/>
              <a:ext cx="249522" cy="1556505"/>
            </a:xfrm>
            <a:prstGeom prst="rect">
              <a:avLst/>
            </a:prstGeom>
            <a:solidFill>
              <a:srgbClr val="80BD41">
                <a:alpha val="100000"/>
              </a:srgbClr>
            </a:solidFill>
          </p:spPr>
          <p:txBody>
            <a:bodyPr/>
            <a:lstStyle/>
            <a:p/>
          </p:txBody>
        </p:sp>
        <p:sp>
          <p:nvSpPr>
            <p:cNvPr id="54" name="rc54"/>
            <p:cNvSpPr/>
            <p:nvPr/>
          </p:nvSpPr>
          <p:spPr>
            <a:xfrm>
              <a:off x="5454988" y="2429118"/>
              <a:ext cx="249522" cy="117073"/>
            </a:xfrm>
            <a:prstGeom prst="rect">
              <a:avLst/>
            </a:prstGeom>
            <a:solidFill>
              <a:srgbClr val="E2231A">
                <a:alpha val="100000"/>
              </a:srgbClr>
            </a:solidFill>
          </p:spPr>
          <p:txBody>
            <a:bodyPr/>
            <a:lstStyle/>
            <a:p/>
          </p:txBody>
        </p:sp>
        <p:sp>
          <p:nvSpPr>
            <p:cNvPr id="55" name="rc55"/>
            <p:cNvSpPr/>
            <p:nvPr/>
          </p:nvSpPr>
          <p:spPr>
            <a:xfrm>
              <a:off x="5732236" y="2454246"/>
              <a:ext cx="249522" cy="1648450"/>
            </a:xfrm>
            <a:prstGeom prst="rect">
              <a:avLst/>
            </a:prstGeom>
            <a:solidFill>
              <a:srgbClr val="80BD41">
                <a:alpha val="100000"/>
              </a:srgbClr>
            </a:solidFill>
          </p:spPr>
          <p:txBody>
            <a:bodyPr/>
            <a:lstStyle/>
            <a:p/>
          </p:txBody>
        </p:sp>
        <p:sp>
          <p:nvSpPr>
            <p:cNvPr id="56" name="rc56"/>
            <p:cNvSpPr/>
            <p:nvPr/>
          </p:nvSpPr>
          <p:spPr>
            <a:xfrm>
              <a:off x="5732236" y="2437684"/>
              <a:ext cx="249522" cy="16561"/>
            </a:xfrm>
            <a:prstGeom prst="rect">
              <a:avLst/>
            </a:prstGeom>
            <a:solidFill>
              <a:srgbClr val="E2231A">
                <a:alpha val="100000"/>
              </a:srgbClr>
            </a:solidFill>
          </p:spPr>
          <p:txBody>
            <a:bodyPr/>
            <a:lstStyle/>
            <a:p/>
          </p:txBody>
        </p:sp>
        <p:sp>
          <p:nvSpPr>
            <p:cNvPr id="57" name="rc57"/>
            <p:cNvSpPr/>
            <p:nvPr/>
          </p:nvSpPr>
          <p:spPr>
            <a:xfrm>
              <a:off x="6009484" y="2439398"/>
              <a:ext cx="249522" cy="1663299"/>
            </a:xfrm>
            <a:prstGeom prst="rect">
              <a:avLst/>
            </a:prstGeom>
            <a:solidFill>
              <a:srgbClr val="80BD41">
                <a:alpha val="100000"/>
              </a:srgbClr>
            </a:solidFill>
          </p:spPr>
          <p:txBody>
            <a:bodyPr/>
            <a:lstStyle/>
            <a:p/>
          </p:txBody>
        </p:sp>
        <p:sp>
          <p:nvSpPr>
            <p:cNvPr id="58" name="rc58"/>
            <p:cNvSpPr/>
            <p:nvPr/>
          </p:nvSpPr>
          <p:spPr>
            <a:xfrm>
              <a:off x="6009484" y="2422551"/>
              <a:ext cx="249522" cy="16847"/>
            </a:xfrm>
            <a:prstGeom prst="rect">
              <a:avLst/>
            </a:prstGeom>
            <a:solidFill>
              <a:srgbClr val="E2231A">
                <a:alpha val="100000"/>
              </a:srgbClr>
            </a:solidFill>
          </p:spPr>
          <p:txBody>
            <a:bodyPr/>
            <a:lstStyle/>
            <a:p/>
          </p:txBody>
        </p:sp>
        <p:sp>
          <p:nvSpPr>
            <p:cNvPr id="59" name="rc59"/>
            <p:cNvSpPr/>
            <p:nvPr/>
          </p:nvSpPr>
          <p:spPr>
            <a:xfrm>
              <a:off x="6286731" y="2561325"/>
              <a:ext cx="249522" cy="1541371"/>
            </a:xfrm>
            <a:prstGeom prst="rect">
              <a:avLst/>
            </a:prstGeom>
            <a:solidFill>
              <a:srgbClr val="80BD41">
                <a:alpha val="100000"/>
              </a:srgbClr>
            </a:solidFill>
          </p:spPr>
          <p:txBody>
            <a:bodyPr/>
            <a:lstStyle/>
            <a:p/>
          </p:txBody>
        </p:sp>
        <p:sp>
          <p:nvSpPr>
            <p:cNvPr id="60" name="rc60"/>
            <p:cNvSpPr/>
            <p:nvPr/>
          </p:nvSpPr>
          <p:spPr>
            <a:xfrm>
              <a:off x="6286731" y="2529915"/>
              <a:ext cx="249522" cy="31409"/>
            </a:xfrm>
            <a:prstGeom prst="rect">
              <a:avLst/>
            </a:prstGeom>
            <a:solidFill>
              <a:srgbClr val="E2231A">
                <a:alpha val="100000"/>
              </a:srgbClr>
            </a:solidFill>
          </p:spPr>
          <p:txBody>
            <a:bodyPr/>
            <a:lstStyle/>
            <a:p/>
          </p:txBody>
        </p:sp>
        <p:sp>
          <p:nvSpPr>
            <p:cNvPr id="61" name="rc61"/>
            <p:cNvSpPr/>
            <p:nvPr/>
          </p:nvSpPr>
          <p:spPr>
            <a:xfrm>
              <a:off x="6563979" y="2640992"/>
              <a:ext cx="249522" cy="1461704"/>
            </a:xfrm>
            <a:prstGeom prst="rect">
              <a:avLst/>
            </a:prstGeom>
            <a:solidFill>
              <a:srgbClr val="80BD41">
                <a:alpha val="100000"/>
              </a:srgbClr>
            </a:solidFill>
          </p:spPr>
          <p:txBody>
            <a:bodyPr/>
            <a:lstStyle/>
            <a:p/>
          </p:txBody>
        </p:sp>
        <p:sp>
          <p:nvSpPr>
            <p:cNvPr id="62" name="rc62"/>
            <p:cNvSpPr/>
            <p:nvPr/>
          </p:nvSpPr>
          <p:spPr>
            <a:xfrm>
              <a:off x="6563979" y="2595876"/>
              <a:ext cx="249522" cy="45116"/>
            </a:xfrm>
            <a:prstGeom prst="rect">
              <a:avLst/>
            </a:prstGeom>
            <a:solidFill>
              <a:srgbClr val="E2231A">
                <a:alpha val="100000"/>
              </a:srgbClr>
            </a:solidFill>
          </p:spPr>
          <p:txBody>
            <a:bodyPr/>
            <a:lstStyle/>
            <a:p/>
          </p:txBody>
        </p:sp>
        <p:sp>
          <p:nvSpPr>
            <p:cNvPr id="63" name="rc63"/>
            <p:cNvSpPr/>
            <p:nvPr/>
          </p:nvSpPr>
          <p:spPr>
            <a:xfrm>
              <a:off x="6841227" y="2691819"/>
              <a:ext cx="249522" cy="1410877"/>
            </a:xfrm>
            <a:prstGeom prst="rect">
              <a:avLst/>
            </a:prstGeom>
            <a:solidFill>
              <a:srgbClr val="80BD41">
                <a:alpha val="100000"/>
              </a:srgbClr>
            </a:solidFill>
          </p:spPr>
          <p:txBody>
            <a:bodyPr/>
            <a:lstStyle/>
            <a:p/>
          </p:txBody>
        </p:sp>
        <p:sp>
          <p:nvSpPr>
            <p:cNvPr id="64" name="rc64"/>
            <p:cNvSpPr/>
            <p:nvPr/>
          </p:nvSpPr>
          <p:spPr>
            <a:xfrm>
              <a:off x="6841227" y="2617578"/>
              <a:ext cx="249522" cy="74241"/>
            </a:xfrm>
            <a:prstGeom prst="rect">
              <a:avLst/>
            </a:prstGeom>
            <a:solidFill>
              <a:srgbClr val="E2231A">
                <a:alpha val="100000"/>
              </a:srgbClr>
            </a:solidFill>
          </p:spPr>
          <p:txBody>
            <a:bodyPr/>
            <a:lstStyle/>
            <a:p/>
          </p:txBody>
        </p:sp>
        <p:sp>
          <p:nvSpPr>
            <p:cNvPr id="65" name="rc65"/>
            <p:cNvSpPr/>
            <p:nvPr/>
          </p:nvSpPr>
          <p:spPr>
            <a:xfrm>
              <a:off x="7118474" y="2929107"/>
              <a:ext cx="249522" cy="1173589"/>
            </a:xfrm>
            <a:prstGeom prst="rect">
              <a:avLst/>
            </a:prstGeom>
            <a:solidFill>
              <a:srgbClr val="80BD41">
                <a:alpha val="100000"/>
              </a:srgbClr>
            </a:solidFill>
          </p:spPr>
          <p:txBody>
            <a:bodyPr/>
            <a:lstStyle/>
            <a:p/>
          </p:txBody>
        </p:sp>
        <p:sp>
          <p:nvSpPr>
            <p:cNvPr id="66" name="rc66"/>
            <p:cNvSpPr/>
            <p:nvPr/>
          </p:nvSpPr>
          <p:spPr>
            <a:xfrm>
              <a:off x="7118474" y="2854294"/>
              <a:ext cx="249522" cy="74812"/>
            </a:xfrm>
            <a:prstGeom prst="rect">
              <a:avLst/>
            </a:prstGeom>
            <a:solidFill>
              <a:srgbClr val="E2231A">
                <a:alpha val="100000"/>
              </a:srgbClr>
            </a:solidFill>
          </p:spPr>
          <p:txBody>
            <a:bodyPr/>
            <a:lstStyle/>
            <a:p/>
          </p:txBody>
        </p:sp>
        <p:sp>
          <p:nvSpPr>
            <p:cNvPr id="67" name="rc67"/>
            <p:cNvSpPr/>
            <p:nvPr/>
          </p:nvSpPr>
          <p:spPr>
            <a:xfrm>
              <a:off x="7395722" y="2747215"/>
              <a:ext cx="249522" cy="1355481"/>
            </a:xfrm>
            <a:prstGeom prst="rect">
              <a:avLst/>
            </a:prstGeom>
            <a:solidFill>
              <a:srgbClr val="80BD41">
                <a:alpha val="100000"/>
              </a:srgbClr>
            </a:solidFill>
          </p:spPr>
          <p:txBody>
            <a:bodyPr/>
            <a:lstStyle/>
            <a:p/>
          </p:txBody>
        </p:sp>
        <p:sp>
          <p:nvSpPr>
            <p:cNvPr id="68" name="rc68"/>
            <p:cNvSpPr/>
            <p:nvPr/>
          </p:nvSpPr>
          <p:spPr>
            <a:xfrm>
              <a:off x="7395722" y="2733509"/>
              <a:ext cx="249522" cy="13706"/>
            </a:xfrm>
            <a:prstGeom prst="rect">
              <a:avLst/>
            </a:prstGeom>
            <a:solidFill>
              <a:srgbClr val="E2231A">
                <a:alpha val="100000"/>
              </a:srgbClr>
            </a:solidFill>
          </p:spPr>
          <p:txBody>
            <a:bodyPr/>
            <a:lstStyle/>
            <a:p/>
          </p:txBody>
        </p:sp>
        <p:sp>
          <p:nvSpPr>
            <p:cNvPr id="69" name="rc69"/>
            <p:cNvSpPr/>
            <p:nvPr/>
          </p:nvSpPr>
          <p:spPr>
            <a:xfrm>
              <a:off x="7672970" y="2716662"/>
              <a:ext cx="249522" cy="1386034"/>
            </a:xfrm>
            <a:prstGeom prst="rect">
              <a:avLst/>
            </a:prstGeom>
            <a:solidFill>
              <a:srgbClr val="80BD41">
                <a:alpha val="100000"/>
              </a:srgbClr>
            </a:solidFill>
          </p:spPr>
          <p:txBody>
            <a:bodyPr/>
            <a:lstStyle/>
            <a:p/>
          </p:txBody>
        </p:sp>
        <p:sp>
          <p:nvSpPr>
            <p:cNvPr id="70" name="rc70"/>
            <p:cNvSpPr/>
            <p:nvPr/>
          </p:nvSpPr>
          <p:spPr>
            <a:xfrm>
              <a:off x="7672970" y="2702670"/>
              <a:ext cx="249522" cy="13991"/>
            </a:xfrm>
            <a:prstGeom prst="rect">
              <a:avLst/>
            </a:prstGeom>
            <a:solidFill>
              <a:srgbClr val="E2231A">
                <a:alpha val="100000"/>
              </a:srgbClr>
            </a:solidFill>
          </p:spPr>
          <p:txBody>
            <a:bodyPr/>
            <a:lstStyle/>
            <a:p/>
          </p:txBody>
        </p:sp>
        <p:sp>
          <p:nvSpPr>
            <p:cNvPr id="71" name="rc71"/>
            <p:cNvSpPr/>
            <p:nvPr/>
          </p:nvSpPr>
          <p:spPr>
            <a:xfrm>
              <a:off x="7950217" y="2763206"/>
              <a:ext cx="249522" cy="1339491"/>
            </a:xfrm>
            <a:prstGeom prst="rect">
              <a:avLst/>
            </a:prstGeom>
            <a:solidFill>
              <a:srgbClr val="80BD41">
                <a:alpha val="100000"/>
              </a:srgbClr>
            </a:solidFill>
          </p:spPr>
          <p:txBody>
            <a:bodyPr/>
            <a:lstStyle/>
            <a:p/>
          </p:txBody>
        </p:sp>
        <p:sp>
          <p:nvSpPr>
            <p:cNvPr id="72" name="rc72"/>
            <p:cNvSpPr/>
            <p:nvPr/>
          </p:nvSpPr>
          <p:spPr>
            <a:xfrm>
              <a:off x="7950217" y="2735793"/>
              <a:ext cx="249522" cy="27412"/>
            </a:xfrm>
            <a:prstGeom prst="rect">
              <a:avLst/>
            </a:prstGeom>
            <a:solidFill>
              <a:srgbClr val="E2231A">
                <a:alpha val="100000"/>
              </a:srgbClr>
            </a:solidFill>
          </p:spPr>
          <p:txBody>
            <a:bodyPr/>
            <a:lstStyle/>
            <a:p/>
          </p:txBody>
        </p:sp>
        <p:sp>
          <p:nvSpPr>
            <p:cNvPr id="73" name="pl73"/>
            <p:cNvSpPr/>
            <p:nvPr/>
          </p:nvSpPr>
          <p:spPr>
            <a:xfrm>
              <a:off x="1421035" y="1236556"/>
              <a:ext cx="6653943" cy="173705"/>
            </a:xfrm>
            <a:custGeom>
              <a:avLst/>
              <a:pathLst>
                <a:path w="6653943" h="173705">
                  <a:moveTo>
                    <a:pt x="0" y="0"/>
                  </a:moveTo>
                  <a:lnTo>
                    <a:pt x="277247" y="0"/>
                  </a:lnTo>
                  <a:lnTo>
                    <a:pt x="554495" y="57901"/>
                  </a:lnTo>
                  <a:lnTo>
                    <a:pt x="831742" y="57901"/>
                  </a:lnTo>
                  <a:lnTo>
                    <a:pt x="1108990" y="57901"/>
                  </a:lnTo>
                  <a:lnTo>
                    <a:pt x="1386238" y="0"/>
                  </a:lnTo>
                  <a:lnTo>
                    <a:pt x="1663485" y="0"/>
                  </a:lnTo>
                  <a:lnTo>
                    <a:pt x="1940733" y="0"/>
                  </a:lnTo>
                  <a:lnTo>
                    <a:pt x="2217981" y="0"/>
                  </a:lnTo>
                  <a:lnTo>
                    <a:pt x="2495228" y="0"/>
                  </a:lnTo>
                  <a:lnTo>
                    <a:pt x="2772476" y="28950"/>
                  </a:lnTo>
                  <a:lnTo>
                    <a:pt x="3049724" y="0"/>
                  </a:lnTo>
                  <a:lnTo>
                    <a:pt x="3326971" y="0"/>
                  </a:lnTo>
                  <a:lnTo>
                    <a:pt x="3604219" y="0"/>
                  </a:lnTo>
                  <a:lnTo>
                    <a:pt x="3881467" y="144754"/>
                  </a:lnTo>
                  <a:lnTo>
                    <a:pt x="4158714" y="173705"/>
                  </a:lnTo>
                  <a:lnTo>
                    <a:pt x="4435962" y="0"/>
                  </a:lnTo>
                  <a:lnTo>
                    <a:pt x="4713210" y="0"/>
                  </a:lnTo>
                  <a:lnTo>
                    <a:pt x="4990457" y="28950"/>
                  </a:lnTo>
                  <a:lnTo>
                    <a:pt x="5267705" y="57901"/>
                  </a:lnTo>
                  <a:lnTo>
                    <a:pt x="5544953" y="115803"/>
                  </a:lnTo>
                  <a:lnTo>
                    <a:pt x="5822200" y="144754"/>
                  </a:lnTo>
                  <a:lnTo>
                    <a:pt x="6099448" y="0"/>
                  </a:lnTo>
                  <a:lnTo>
                    <a:pt x="6376696" y="0"/>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29607" y="27288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85" name="tx85"/>
            <p:cNvSpPr/>
            <p:nvPr/>
          </p:nvSpPr>
          <p:spPr>
            <a:xfrm>
              <a:off x="2715845" y="2553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86" name="tx86"/>
            <p:cNvSpPr/>
            <p:nvPr/>
          </p:nvSpPr>
          <p:spPr>
            <a:xfrm>
              <a:off x="4102084" y="23925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7" name="tx87"/>
            <p:cNvSpPr/>
            <p:nvPr/>
          </p:nvSpPr>
          <p:spPr>
            <a:xfrm>
              <a:off x="5488322" y="22931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88" name="tx88"/>
            <p:cNvSpPr/>
            <p:nvPr/>
          </p:nvSpPr>
          <p:spPr>
            <a:xfrm>
              <a:off x="6597312" y="2459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a:t>
              </a:r>
            </a:p>
          </p:txBody>
        </p:sp>
        <p:sp>
          <p:nvSpPr>
            <p:cNvPr id="89" name="tx89"/>
            <p:cNvSpPr/>
            <p:nvPr/>
          </p:nvSpPr>
          <p:spPr>
            <a:xfrm>
              <a:off x="6913737" y="248165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0" name="tx90"/>
            <p:cNvSpPr/>
            <p:nvPr/>
          </p:nvSpPr>
          <p:spPr>
            <a:xfrm>
              <a:off x="7151808" y="27183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a:t>
              </a:r>
            </a:p>
          </p:txBody>
        </p:sp>
        <p:sp>
          <p:nvSpPr>
            <p:cNvPr id="91" name="tx91"/>
            <p:cNvSpPr/>
            <p:nvPr/>
          </p:nvSpPr>
          <p:spPr>
            <a:xfrm>
              <a:off x="7468232" y="259758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2" name="tx92"/>
            <p:cNvSpPr/>
            <p:nvPr/>
          </p:nvSpPr>
          <p:spPr>
            <a:xfrm>
              <a:off x="7745480" y="25667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93" name="tx93"/>
            <p:cNvSpPr/>
            <p:nvPr/>
          </p:nvSpPr>
          <p:spPr>
            <a:xfrm>
              <a:off x="7983551" y="26001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47.9</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4548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05" name="tx105"/>
            <p:cNvSpPr/>
            <p:nvPr/>
          </p:nvSpPr>
          <p:spPr>
            <a:xfrm>
              <a:off x="1367476" y="28370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55022" y="336820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07" name="tx107"/>
            <p:cNvSpPr/>
            <p:nvPr/>
          </p:nvSpPr>
          <p:spPr>
            <a:xfrm>
              <a:off x="2753715" y="26627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41260" y="3296667"/>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9" name="tx109"/>
            <p:cNvSpPr/>
            <p:nvPr/>
          </p:nvSpPr>
          <p:spPr>
            <a:xfrm>
              <a:off x="4128209" y="25105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0" name="tx110"/>
            <p:cNvSpPr/>
            <p:nvPr/>
          </p:nvSpPr>
          <p:spPr>
            <a:xfrm>
              <a:off x="5488322" y="328967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11" name="tx111"/>
            <p:cNvSpPr/>
            <p:nvPr/>
          </p:nvSpPr>
          <p:spPr>
            <a:xfrm>
              <a:off x="5514447" y="24537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6597312" y="33367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13" name="tx113"/>
            <p:cNvSpPr/>
            <p:nvPr/>
          </p:nvSpPr>
          <p:spPr>
            <a:xfrm>
              <a:off x="6623438" y="25833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4" name="tx114"/>
            <p:cNvSpPr/>
            <p:nvPr/>
          </p:nvSpPr>
          <p:spPr>
            <a:xfrm>
              <a:off x="6874560" y="33622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15" name="tx115"/>
            <p:cNvSpPr/>
            <p:nvPr/>
          </p:nvSpPr>
          <p:spPr>
            <a:xfrm>
              <a:off x="6900686" y="26196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6" name="tx116"/>
            <p:cNvSpPr/>
            <p:nvPr/>
          </p:nvSpPr>
          <p:spPr>
            <a:xfrm>
              <a:off x="7151808" y="34820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a:t>
              </a:r>
            </a:p>
          </p:txBody>
        </p:sp>
        <p:sp>
          <p:nvSpPr>
            <p:cNvPr id="117" name="tx117"/>
            <p:cNvSpPr/>
            <p:nvPr/>
          </p:nvSpPr>
          <p:spPr>
            <a:xfrm>
              <a:off x="7177933" y="28566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8" name="tx118"/>
            <p:cNvSpPr/>
            <p:nvPr/>
          </p:nvSpPr>
          <p:spPr>
            <a:xfrm>
              <a:off x="7429055" y="339018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19" name="tx119"/>
            <p:cNvSpPr/>
            <p:nvPr/>
          </p:nvSpPr>
          <p:spPr>
            <a:xfrm>
              <a:off x="7466925" y="27064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374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21" name="tx121"/>
            <p:cNvSpPr/>
            <p:nvPr/>
          </p:nvSpPr>
          <p:spPr>
            <a:xfrm>
              <a:off x="7744173" y="26757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397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a:t>
              </a:r>
            </a:p>
          </p:txBody>
        </p:sp>
        <p:sp>
          <p:nvSpPr>
            <p:cNvPr id="123" name="tx123"/>
            <p:cNvSpPr/>
            <p:nvPr/>
          </p:nvSpPr>
          <p:spPr>
            <a:xfrm>
              <a:off x="8021420" y="27155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9387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3373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480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Kuwait, 2000-2024</a:t>
              </a:r>
            </a:p>
          </p:txBody>
        </p:sp>
        <p:sp>
          <p:nvSpPr>
            <p:cNvPr id="153" name="pl153"/>
            <p:cNvSpPr/>
            <p:nvPr/>
          </p:nvSpPr>
          <p:spPr>
            <a:xfrm>
              <a:off x="25421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0340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5258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8811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2799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77874" cy="167191"/>
            </a:xfrm>
            <a:prstGeom prst="rect">
              <a:avLst/>
            </a:prstGeom>
            <a:solidFill>
              <a:srgbClr val="80BD41">
                <a:alpha val="100000"/>
              </a:srgbClr>
            </a:solidFill>
          </p:spPr>
          <p:txBody>
            <a:bodyPr/>
            <a:lstStyle/>
            <a:p/>
          </p:txBody>
        </p:sp>
        <p:sp>
          <p:nvSpPr>
            <p:cNvPr id="163" name="rc163"/>
            <p:cNvSpPr/>
            <p:nvPr/>
          </p:nvSpPr>
          <p:spPr>
            <a:xfrm>
              <a:off x="7674148" y="5889059"/>
              <a:ext cx="196855" cy="167191"/>
            </a:xfrm>
            <a:prstGeom prst="rect">
              <a:avLst/>
            </a:prstGeom>
            <a:solidFill>
              <a:srgbClr val="E2231A">
                <a:alpha val="100000"/>
              </a:srgbClr>
            </a:solidFill>
          </p:spPr>
          <p:txBody>
            <a:bodyPr/>
            <a:lstStyle/>
            <a:p/>
          </p:txBody>
        </p:sp>
        <p:sp>
          <p:nvSpPr>
            <p:cNvPr id="164" name="rc164"/>
            <p:cNvSpPr/>
            <p:nvPr/>
          </p:nvSpPr>
          <p:spPr>
            <a:xfrm>
              <a:off x="1296273" y="5680069"/>
              <a:ext cx="6047705" cy="167191"/>
            </a:xfrm>
            <a:prstGeom prst="rect">
              <a:avLst/>
            </a:prstGeom>
            <a:solidFill>
              <a:srgbClr val="80BD41">
                <a:alpha val="100000"/>
              </a:srgbClr>
            </a:solidFill>
          </p:spPr>
          <p:txBody>
            <a:bodyPr/>
            <a:lstStyle/>
            <a:p/>
          </p:txBody>
        </p:sp>
        <p:sp>
          <p:nvSpPr>
            <p:cNvPr id="165" name="rc165"/>
            <p:cNvSpPr/>
            <p:nvPr/>
          </p:nvSpPr>
          <p:spPr>
            <a:xfrm>
              <a:off x="7343979" y="5680069"/>
              <a:ext cx="61050" cy="167191"/>
            </a:xfrm>
            <a:prstGeom prst="rect">
              <a:avLst/>
            </a:prstGeom>
            <a:solidFill>
              <a:srgbClr val="E2231A">
                <a:alpha val="100000"/>
              </a:srgbClr>
            </a:solidFill>
          </p:spPr>
          <p:txBody>
            <a:bodyPr/>
            <a:lstStyle/>
            <a:p/>
          </p:txBody>
        </p:sp>
        <p:sp>
          <p:nvSpPr>
            <p:cNvPr id="166" name="rc166"/>
            <p:cNvSpPr/>
            <p:nvPr/>
          </p:nvSpPr>
          <p:spPr>
            <a:xfrm>
              <a:off x="1296273" y="5471080"/>
              <a:ext cx="5844619" cy="167191"/>
            </a:xfrm>
            <a:prstGeom prst="rect">
              <a:avLst/>
            </a:prstGeom>
            <a:solidFill>
              <a:srgbClr val="80BD41">
                <a:alpha val="100000"/>
              </a:srgbClr>
            </a:solidFill>
          </p:spPr>
          <p:txBody>
            <a:bodyPr/>
            <a:lstStyle/>
            <a:p/>
          </p:txBody>
        </p:sp>
        <p:sp>
          <p:nvSpPr>
            <p:cNvPr id="167" name="rc167"/>
            <p:cNvSpPr/>
            <p:nvPr/>
          </p:nvSpPr>
          <p:spPr>
            <a:xfrm>
              <a:off x="7140893" y="5471080"/>
              <a:ext cx="119608" cy="167191"/>
            </a:xfrm>
            <a:prstGeom prst="rect">
              <a:avLst/>
            </a:prstGeom>
            <a:solidFill>
              <a:srgbClr val="E2231A">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a:t>
              </a:r>
            </a:p>
          </p:txBody>
        </p:sp>
        <p:sp>
          <p:nvSpPr>
            <p:cNvPr id="169" name="tx169"/>
            <p:cNvSpPr/>
            <p:nvPr/>
          </p:nvSpPr>
          <p:spPr>
            <a:xfrm>
              <a:off x="7646158" y="572052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a:t>
              </a:r>
            </a:p>
          </p:txBody>
        </p:sp>
        <p:sp>
          <p:nvSpPr>
            <p:cNvPr id="170" name="tx170"/>
            <p:cNvSpPr/>
            <p:nvPr/>
          </p:nvSpPr>
          <p:spPr>
            <a:xfrm>
              <a:off x="7444878"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47.9</a:t>
              </a:r>
            </a:p>
          </p:txBody>
        </p:sp>
        <p:sp>
          <p:nvSpPr>
            <p:cNvPr id="171" name="tx171"/>
            <p:cNvSpPr/>
            <p:nvPr/>
          </p:nvSpPr>
          <p:spPr>
            <a:xfrm>
              <a:off x="437971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51.2</a:t>
              </a:r>
            </a:p>
          </p:txBody>
        </p:sp>
        <p:sp>
          <p:nvSpPr>
            <p:cNvPr id="172" name="tx172"/>
            <p:cNvSpPr/>
            <p:nvPr/>
          </p:nvSpPr>
          <p:spPr>
            <a:xfrm>
              <a:off x="7697227"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3" name="tx173"/>
            <p:cNvSpPr/>
            <p:nvPr/>
          </p:nvSpPr>
          <p:spPr>
            <a:xfrm>
              <a:off x="421463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48.5</a:t>
              </a:r>
            </a:p>
          </p:txBody>
        </p:sp>
        <p:sp>
          <p:nvSpPr>
            <p:cNvPr id="174" name="tx174"/>
            <p:cNvSpPr/>
            <p:nvPr/>
          </p:nvSpPr>
          <p:spPr>
            <a:xfrm>
              <a:off x="731270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11309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46.9</a:t>
              </a:r>
            </a:p>
          </p:txBody>
        </p:sp>
        <p:sp>
          <p:nvSpPr>
            <p:cNvPr id="176" name="tx176"/>
            <p:cNvSpPr/>
            <p:nvPr/>
          </p:nvSpPr>
          <p:spPr>
            <a:xfrm>
              <a:off x="713889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1042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620226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(98%) was relatively constant within 1% compared to 2019 (97%).
The number of children vaccinated with MCV1 decreased 8%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89882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84676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79471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74265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69060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42485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37279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32074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2686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121663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1121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612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104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5962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0878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579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071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5628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054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5461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37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5294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0211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865002" y="4856740"/>
              <a:ext cx="494248" cy="568109"/>
            </a:xfrm>
            <a:prstGeom prst="rect">
              <a:avLst/>
            </a:prstGeom>
            <a:solidFill>
              <a:srgbClr val="1CABE2">
                <a:alpha val="100000"/>
              </a:srgbClr>
            </a:solidFill>
          </p:spPr>
          <p:txBody>
            <a:bodyPr/>
            <a:lstStyle/>
            <a:p/>
          </p:txBody>
        </p:sp>
        <p:sp>
          <p:nvSpPr>
            <p:cNvPr id="28" name="rc28"/>
            <p:cNvSpPr/>
            <p:nvPr/>
          </p:nvSpPr>
          <p:spPr>
            <a:xfrm>
              <a:off x="1414167" y="4099261"/>
              <a:ext cx="494248" cy="1325589"/>
            </a:xfrm>
            <a:prstGeom prst="rect">
              <a:avLst/>
            </a:prstGeom>
            <a:solidFill>
              <a:srgbClr val="1CABE2">
                <a:alpha val="100000"/>
              </a:srgbClr>
            </a:solidFill>
          </p:spPr>
          <p:txBody>
            <a:bodyPr/>
            <a:lstStyle/>
            <a:p/>
          </p:txBody>
        </p:sp>
        <p:sp>
          <p:nvSpPr>
            <p:cNvPr id="29" name="rc29"/>
            <p:cNvSpPr/>
            <p:nvPr/>
          </p:nvSpPr>
          <p:spPr>
            <a:xfrm>
              <a:off x="2512498" y="5046110"/>
              <a:ext cx="494248" cy="378739"/>
            </a:xfrm>
            <a:prstGeom prst="rect">
              <a:avLst/>
            </a:prstGeom>
            <a:solidFill>
              <a:srgbClr val="1CABE2">
                <a:alpha val="100000"/>
              </a:srgbClr>
            </a:solidFill>
          </p:spPr>
          <p:txBody>
            <a:bodyPr/>
            <a:lstStyle/>
            <a:p/>
          </p:txBody>
        </p:sp>
        <p:sp>
          <p:nvSpPr>
            <p:cNvPr id="30" name="rc30"/>
            <p:cNvSpPr/>
            <p:nvPr/>
          </p:nvSpPr>
          <p:spPr>
            <a:xfrm>
              <a:off x="3061663" y="5256521"/>
              <a:ext cx="494248" cy="168328"/>
            </a:xfrm>
            <a:prstGeom prst="rect">
              <a:avLst/>
            </a:prstGeom>
            <a:solidFill>
              <a:srgbClr val="1CABE2">
                <a:alpha val="100000"/>
              </a:srgbClr>
            </a:solidFill>
          </p:spPr>
          <p:txBody>
            <a:bodyPr/>
            <a:lstStyle/>
            <a:p/>
          </p:txBody>
        </p:sp>
        <p:sp>
          <p:nvSpPr>
            <p:cNvPr id="31" name="rc31"/>
            <p:cNvSpPr/>
            <p:nvPr/>
          </p:nvSpPr>
          <p:spPr>
            <a:xfrm>
              <a:off x="3610829" y="5130274"/>
              <a:ext cx="494248" cy="294575"/>
            </a:xfrm>
            <a:prstGeom prst="rect">
              <a:avLst/>
            </a:prstGeom>
            <a:solidFill>
              <a:srgbClr val="1CABE2">
                <a:alpha val="100000"/>
              </a:srgbClr>
            </a:solidFill>
          </p:spPr>
          <p:txBody>
            <a:bodyPr/>
            <a:lstStyle/>
            <a:p/>
          </p:txBody>
        </p:sp>
        <p:sp>
          <p:nvSpPr>
            <p:cNvPr id="32" name="rc32"/>
            <p:cNvSpPr/>
            <p:nvPr/>
          </p:nvSpPr>
          <p:spPr>
            <a:xfrm>
              <a:off x="4159994" y="4709452"/>
              <a:ext cx="494248" cy="715397"/>
            </a:xfrm>
            <a:prstGeom prst="rect">
              <a:avLst/>
            </a:prstGeom>
            <a:solidFill>
              <a:srgbClr val="1CABE2">
                <a:alpha val="100000"/>
              </a:srgbClr>
            </a:solidFill>
          </p:spPr>
          <p:txBody>
            <a:bodyPr/>
            <a:lstStyle/>
            <a:p/>
          </p:txBody>
        </p:sp>
        <p:sp>
          <p:nvSpPr>
            <p:cNvPr id="33" name="rc33"/>
            <p:cNvSpPr/>
            <p:nvPr/>
          </p:nvSpPr>
          <p:spPr>
            <a:xfrm>
              <a:off x="4709160" y="5172357"/>
              <a:ext cx="494248" cy="252493"/>
            </a:xfrm>
            <a:prstGeom prst="rect">
              <a:avLst/>
            </a:prstGeom>
            <a:solidFill>
              <a:srgbClr val="1CABE2">
                <a:alpha val="100000"/>
              </a:srgbClr>
            </a:solidFill>
          </p:spPr>
          <p:txBody>
            <a:bodyPr/>
            <a:lstStyle/>
            <a:p/>
          </p:txBody>
        </p:sp>
        <p:sp>
          <p:nvSpPr>
            <p:cNvPr id="34" name="rc34"/>
            <p:cNvSpPr/>
            <p:nvPr/>
          </p:nvSpPr>
          <p:spPr>
            <a:xfrm>
              <a:off x="5258325" y="5424850"/>
              <a:ext cx="494248" cy="0"/>
            </a:xfrm>
            <a:prstGeom prst="rect">
              <a:avLst/>
            </a:prstGeom>
            <a:solidFill>
              <a:srgbClr val="1CABE2">
                <a:alpha val="100000"/>
              </a:srgbClr>
            </a:solidFill>
          </p:spPr>
          <p:txBody>
            <a:bodyPr/>
            <a:lstStyle/>
            <a:p/>
          </p:txBody>
        </p:sp>
        <p:sp>
          <p:nvSpPr>
            <p:cNvPr id="35" name="rc35"/>
            <p:cNvSpPr/>
            <p:nvPr/>
          </p:nvSpPr>
          <p:spPr>
            <a:xfrm>
              <a:off x="5807490" y="5361726"/>
              <a:ext cx="494248" cy="63123"/>
            </a:xfrm>
            <a:prstGeom prst="rect">
              <a:avLst/>
            </a:prstGeom>
            <a:solidFill>
              <a:srgbClr val="1CABE2">
                <a:alpha val="100000"/>
              </a:srgbClr>
            </a:solidFill>
          </p:spPr>
          <p:txBody>
            <a:bodyPr/>
            <a:lstStyle/>
            <a:p/>
          </p:txBody>
        </p:sp>
        <p:sp>
          <p:nvSpPr>
            <p:cNvPr id="36" name="rc36"/>
            <p:cNvSpPr/>
            <p:nvPr/>
          </p:nvSpPr>
          <p:spPr>
            <a:xfrm>
              <a:off x="6356656" y="5277562"/>
              <a:ext cx="494248" cy="147287"/>
            </a:xfrm>
            <a:prstGeom prst="rect">
              <a:avLst/>
            </a:prstGeom>
            <a:solidFill>
              <a:srgbClr val="1CABE2">
                <a:alpha val="100000"/>
              </a:srgbClr>
            </a:solidFill>
          </p:spPr>
          <p:txBody>
            <a:bodyPr/>
            <a:lstStyle/>
            <a:p/>
          </p:txBody>
        </p:sp>
        <p:sp>
          <p:nvSpPr>
            <p:cNvPr id="37" name="rc37"/>
            <p:cNvSpPr/>
            <p:nvPr/>
          </p:nvSpPr>
          <p:spPr>
            <a:xfrm>
              <a:off x="6905821" y="5298603"/>
              <a:ext cx="494248" cy="126246"/>
            </a:xfrm>
            <a:prstGeom prst="rect">
              <a:avLst/>
            </a:prstGeom>
            <a:solidFill>
              <a:srgbClr val="1CABE2">
                <a:alpha val="100000"/>
              </a:srgbClr>
            </a:solidFill>
          </p:spPr>
          <p:txBody>
            <a:bodyPr/>
            <a:lstStyle/>
            <a:p/>
          </p:txBody>
        </p:sp>
        <p:sp>
          <p:nvSpPr>
            <p:cNvPr id="38" name="rc38"/>
            <p:cNvSpPr/>
            <p:nvPr/>
          </p:nvSpPr>
          <p:spPr>
            <a:xfrm>
              <a:off x="7454986" y="5277562"/>
              <a:ext cx="494248" cy="147287"/>
            </a:xfrm>
            <a:prstGeom prst="rect">
              <a:avLst/>
            </a:prstGeom>
            <a:solidFill>
              <a:srgbClr val="1CABE2">
                <a:alpha val="100000"/>
              </a:srgbClr>
            </a:solidFill>
          </p:spPr>
          <p:txBody>
            <a:bodyPr/>
            <a:lstStyle/>
            <a:p/>
          </p:txBody>
        </p:sp>
        <p:sp>
          <p:nvSpPr>
            <p:cNvPr id="39" name="pl39"/>
            <p:cNvSpPr/>
            <p:nvPr/>
          </p:nvSpPr>
          <p:spPr>
            <a:xfrm>
              <a:off x="1112126" y="1050406"/>
              <a:ext cx="6589984" cy="265117"/>
            </a:xfrm>
            <a:custGeom>
              <a:avLst/>
              <a:pathLst>
                <a:path w="6589984" h="265117">
                  <a:moveTo>
                    <a:pt x="0" y="0"/>
                  </a:moveTo>
                  <a:lnTo>
                    <a:pt x="549165" y="0"/>
                  </a:lnTo>
                  <a:lnTo>
                    <a:pt x="1098330" y="220931"/>
                  </a:lnTo>
                  <a:lnTo>
                    <a:pt x="1647496" y="265117"/>
                  </a:lnTo>
                  <a:lnTo>
                    <a:pt x="2196661" y="0"/>
                  </a:lnTo>
                  <a:lnTo>
                    <a:pt x="2745826" y="0"/>
                  </a:lnTo>
                  <a:lnTo>
                    <a:pt x="3294992" y="44186"/>
                  </a:lnTo>
                  <a:lnTo>
                    <a:pt x="3844157" y="88372"/>
                  </a:lnTo>
                  <a:lnTo>
                    <a:pt x="4393322" y="176745"/>
                  </a:lnTo>
                  <a:lnTo>
                    <a:pt x="4942488" y="220931"/>
                  </a:lnTo>
                  <a:lnTo>
                    <a:pt x="5491653" y="0"/>
                  </a:lnTo>
                  <a:lnTo>
                    <a:pt x="6040819" y="0"/>
                  </a:lnTo>
                  <a:lnTo>
                    <a:pt x="6589984" y="44186"/>
                  </a:lnTo>
                </a:path>
              </a:pathLst>
            </a:custGeom>
            <a:ln w="27101" cap="flat">
              <a:solidFill>
                <a:srgbClr val="00833D">
                  <a:alpha val="100000"/>
                </a:srgbClr>
              </a:solidFill>
              <a:prstDash val="solid"/>
              <a:round/>
            </a:ln>
          </p:spPr>
          <p:txBody>
            <a:bodyPr/>
            <a:lstStyle/>
            <a:p/>
          </p:txBody>
        </p:sp>
        <p:sp>
          <p:nvSpPr>
            <p:cNvPr id="40" name="pl40"/>
            <p:cNvSpPr/>
            <p:nvPr/>
          </p:nvSpPr>
          <p:spPr>
            <a:xfrm>
              <a:off x="1112126" y="1050406"/>
              <a:ext cx="6589984" cy="574421"/>
            </a:xfrm>
            <a:custGeom>
              <a:avLst/>
              <a:pathLst>
                <a:path w="6589984" h="574421">
                  <a:moveTo>
                    <a:pt x="0" y="0"/>
                  </a:moveTo>
                  <a:lnTo>
                    <a:pt x="549165" y="0"/>
                  </a:lnTo>
                  <a:lnTo>
                    <a:pt x="1098330" y="574421"/>
                  </a:lnTo>
                  <a:lnTo>
                    <a:pt x="1647496" y="132558"/>
                  </a:lnTo>
                  <a:lnTo>
                    <a:pt x="2196661" y="0"/>
                  </a:lnTo>
                  <a:lnTo>
                    <a:pt x="2745826" y="0"/>
                  </a:lnTo>
                  <a:lnTo>
                    <a:pt x="3294992" y="220931"/>
                  </a:lnTo>
                  <a:lnTo>
                    <a:pt x="3844157" y="220931"/>
                  </a:lnTo>
                  <a:lnTo>
                    <a:pt x="4393322" y="220931"/>
                  </a:lnTo>
                  <a:lnTo>
                    <a:pt x="4942488" y="220931"/>
                  </a:lnTo>
                  <a:lnTo>
                    <a:pt x="5491653" y="220931"/>
                  </a:lnTo>
                  <a:lnTo>
                    <a:pt x="6040819" y="353490"/>
                  </a:lnTo>
                  <a:lnTo>
                    <a:pt x="6589984" y="220931"/>
                  </a:lnTo>
                </a:path>
              </a:pathLst>
            </a:custGeom>
            <a:ln w="27101" cap="flat">
              <a:solidFill>
                <a:srgbClr val="002759">
                  <a:alpha val="100000"/>
                </a:srgbClr>
              </a:solidFill>
              <a:prstDash val="solid"/>
              <a:round/>
            </a:ln>
          </p:spPr>
          <p:txBody>
            <a:bodyPr/>
            <a:lstStyle/>
            <a:p/>
          </p:txBody>
        </p:sp>
        <p:sp>
          <p:nvSpPr>
            <p:cNvPr id="41" name="pt41"/>
            <p:cNvSpPr/>
            <p:nvPr/>
          </p:nvSpPr>
          <p:spPr>
            <a:xfrm>
              <a:off x="1080525"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29690"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78856"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728021"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277187"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26352"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75517"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24683"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473848"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23013"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72179"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2134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70510"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080525"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29690"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78856"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728021"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277187"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26352"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375517"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24683"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473848"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23013"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72179"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21344"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70510"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045808" y="472835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68" name="tx68"/>
            <p:cNvSpPr/>
            <p:nvPr/>
          </p:nvSpPr>
          <p:spPr>
            <a:xfrm>
              <a:off x="1594973" y="396936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a:t>
              </a:r>
            </a:p>
          </p:txBody>
        </p:sp>
        <p:sp>
          <p:nvSpPr>
            <p:cNvPr id="69" name="tx69"/>
            <p:cNvSpPr/>
            <p:nvPr/>
          </p:nvSpPr>
          <p:spPr>
            <a:xfrm>
              <a:off x="2693304" y="491626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0" name="tx70"/>
            <p:cNvSpPr/>
            <p:nvPr/>
          </p:nvSpPr>
          <p:spPr>
            <a:xfrm>
              <a:off x="3275628" y="512667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1" name="tx71"/>
            <p:cNvSpPr/>
            <p:nvPr/>
          </p:nvSpPr>
          <p:spPr>
            <a:xfrm>
              <a:off x="3791635" y="500188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2" name="tx72"/>
            <p:cNvSpPr/>
            <p:nvPr/>
          </p:nvSpPr>
          <p:spPr>
            <a:xfrm>
              <a:off x="4340800" y="457955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73" name="tx73"/>
            <p:cNvSpPr/>
            <p:nvPr/>
          </p:nvSpPr>
          <p:spPr>
            <a:xfrm>
              <a:off x="4889965" y="504397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4" name="tx74"/>
            <p:cNvSpPr/>
            <p:nvPr/>
          </p:nvSpPr>
          <p:spPr>
            <a:xfrm>
              <a:off x="547229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6021455" y="5231826"/>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6" name="tx76"/>
            <p:cNvSpPr/>
            <p:nvPr/>
          </p:nvSpPr>
          <p:spPr>
            <a:xfrm>
              <a:off x="6570621" y="5150631"/>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7" name="tx77"/>
            <p:cNvSpPr/>
            <p:nvPr/>
          </p:nvSpPr>
          <p:spPr>
            <a:xfrm>
              <a:off x="7119786" y="516876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8" name="tx78"/>
            <p:cNvSpPr/>
            <p:nvPr/>
          </p:nvSpPr>
          <p:spPr>
            <a:xfrm>
              <a:off x="7668951" y="5150631"/>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9" name="pl79"/>
            <p:cNvSpPr/>
            <p:nvPr/>
          </p:nvSpPr>
          <p:spPr>
            <a:xfrm>
              <a:off x="7720166" y="1094124"/>
              <a:ext cx="142137" cy="415"/>
            </a:xfrm>
            <a:custGeom>
              <a:avLst/>
              <a:pathLst>
                <a:path w="142137" h="415">
                  <a:moveTo>
                    <a:pt x="142137" y="0"/>
                  </a:moveTo>
                  <a:lnTo>
                    <a:pt x="0" y="415"/>
                  </a:lnTo>
                </a:path>
              </a:pathLst>
            </a:custGeom>
          </p:spPr>
          <p:txBody>
            <a:bodyPr/>
            <a:lstStyle/>
            <a:p/>
          </p:txBody>
        </p:sp>
        <p:sp>
          <p:nvSpPr>
            <p:cNvPr id="80" name="pl80"/>
            <p:cNvSpPr/>
            <p:nvPr/>
          </p:nvSpPr>
          <p:spPr>
            <a:xfrm>
              <a:off x="7717023" y="1277827"/>
              <a:ext cx="145280" cy="63221"/>
            </a:xfrm>
            <a:custGeom>
              <a:avLst/>
              <a:pathLst>
                <a:path w="145280" h="63221">
                  <a:moveTo>
                    <a:pt x="145280" y="63221"/>
                  </a:moveTo>
                  <a:lnTo>
                    <a:pt x="0" y="0"/>
                  </a:lnTo>
                </a:path>
              </a:pathLst>
            </a:custGeom>
          </p:spPr>
          <p:txBody>
            <a:bodyPr/>
            <a:lstStyle/>
            <a:p/>
          </p:txBody>
        </p:sp>
        <p:sp>
          <p:nvSpPr>
            <p:cNvPr id="81" name="pg81"/>
            <p:cNvSpPr/>
            <p:nvPr/>
          </p:nvSpPr>
          <p:spPr>
            <a:xfrm>
              <a:off x="7793724" y="100572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04684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3" name="pg83"/>
            <p:cNvSpPr/>
            <p:nvPr/>
          </p:nvSpPr>
          <p:spPr>
            <a:xfrm>
              <a:off x="7793724" y="12754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31661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94%</a:t>
              </a:r>
            </a:p>
          </p:txBody>
        </p:sp>
        <p:sp>
          <p:nvSpPr>
            <p:cNvPr id="85" name="rc85"/>
            <p:cNvSpPr/>
            <p:nvPr/>
          </p:nvSpPr>
          <p:spPr>
            <a:xfrm>
              <a:off x="782627" y="646101"/>
              <a:ext cx="7853064" cy="5006308"/>
            </a:xfrm>
            <a:prstGeom prst="rect">
              <a:avLst/>
            </a:prstGeom>
            <a:ln w="13550" cap="rnd">
              <a:solidFill>
                <a:srgbClr val="BEBEBE">
                  <a:alpha val="100000"/>
                </a:srgbClr>
              </a:solidFill>
              <a:prstDash val="solid"/>
              <a:round/>
            </a:ln>
          </p:spPr>
          <p:txBody>
            <a:bodyPr/>
            <a:lstStyle/>
            <a:p/>
          </p:txBody>
        </p:sp>
        <p:sp>
          <p:nvSpPr>
            <p:cNvPr id="86" name="tx86"/>
            <p:cNvSpPr/>
            <p:nvPr/>
          </p:nvSpPr>
          <p:spPr>
            <a:xfrm>
              <a:off x="649366"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78734" y="432541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508103" y="327336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9" name="tx89"/>
            <p:cNvSpPr/>
            <p:nvPr/>
          </p:nvSpPr>
          <p:spPr>
            <a:xfrm>
              <a:off x="508103" y="22213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90" name="tx90"/>
            <p:cNvSpPr/>
            <p:nvPr/>
          </p:nvSpPr>
          <p:spPr>
            <a:xfrm>
              <a:off x="508103" y="116925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1" name="tx91"/>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9699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519037"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206823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6173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316656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7157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426489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81406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53632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91239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646155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701069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755988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6" name="tx116"/>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7" name="tx117"/>
            <p:cNvSpPr/>
            <p:nvPr/>
          </p:nvSpPr>
          <p:spPr>
            <a:xfrm>
              <a:off x="2023779" y="401416"/>
              <a:ext cx="537076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Kuwait, 2012-2024</a:t>
              </a:r>
            </a:p>
          </p:txBody>
        </p:sp>
        <p:sp>
          <p:nvSpPr>
            <p:cNvPr id="118" name="tx118"/>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9" name="tx119"/>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0" name="tx120"/>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1" name="tx121"/>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7 confirmed measles cases in Kuwait. In the same year, MCV1 coverage was 98% and MCV2 coverage was 94%.
The number of cases in 2024 was 17% more than in 2023 (n=6).
The highest number of measles cases was reported in 2013 (n=63). In this year, MCV1 coverage was 99%.</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317431"/>
              <a:ext cx="3520101" cy="1584581"/>
            </a:xfrm>
            <a:custGeom>
              <a:avLst/>
              <a:pathLst>
                <a:path w="3520101" h="1584581">
                  <a:moveTo>
                    <a:pt x="0" y="1584581"/>
                  </a:moveTo>
                  <a:lnTo>
                    <a:pt x="146670" y="1584581"/>
                  </a:lnTo>
                  <a:lnTo>
                    <a:pt x="293341" y="1584581"/>
                  </a:lnTo>
                  <a:lnTo>
                    <a:pt x="440012" y="1584581"/>
                  </a:lnTo>
                  <a:lnTo>
                    <a:pt x="586683" y="1386508"/>
                  </a:lnTo>
                  <a:lnTo>
                    <a:pt x="733354" y="1584581"/>
                  </a:lnTo>
                  <a:lnTo>
                    <a:pt x="880025" y="1584581"/>
                  </a:lnTo>
                  <a:lnTo>
                    <a:pt x="1026696" y="1584581"/>
                  </a:lnTo>
                  <a:lnTo>
                    <a:pt x="1173367" y="1584581"/>
                  </a:lnTo>
                  <a:lnTo>
                    <a:pt x="1320038" y="1584581"/>
                  </a:lnTo>
                  <a:lnTo>
                    <a:pt x="1466709" y="1584581"/>
                  </a:lnTo>
                  <a:lnTo>
                    <a:pt x="1613379" y="1584581"/>
                  </a:lnTo>
                  <a:lnTo>
                    <a:pt x="1760050" y="1386508"/>
                  </a:lnTo>
                  <a:lnTo>
                    <a:pt x="1906721" y="1584581"/>
                  </a:lnTo>
                  <a:lnTo>
                    <a:pt x="2053392" y="1188435"/>
                  </a:lnTo>
                  <a:lnTo>
                    <a:pt x="2200063" y="1584581"/>
                  </a:lnTo>
                  <a:lnTo>
                    <a:pt x="2346734" y="1584581"/>
                  </a:lnTo>
                  <a:lnTo>
                    <a:pt x="2493405" y="1584581"/>
                  </a:lnTo>
                  <a:lnTo>
                    <a:pt x="2640076" y="0"/>
                  </a:lnTo>
                  <a:lnTo>
                    <a:pt x="2786747" y="198072"/>
                  </a:lnTo>
                  <a:lnTo>
                    <a:pt x="2933418" y="396145"/>
                  </a:lnTo>
                  <a:lnTo>
                    <a:pt x="3080089" y="594217"/>
                  </a:lnTo>
                  <a:lnTo>
                    <a:pt x="3226759" y="990363"/>
                  </a:lnTo>
                  <a:lnTo>
                    <a:pt x="3373430" y="1584581"/>
                  </a:lnTo>
                  <a:lnTo>
                    <a:pt x="3520101" y="1584581"/>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3515503"/>
              <a:ext cx="3520101" cy="792290"/>
            </a:xfrm>
            <a:custGeom>
              <a:avLst/>
              <a:pathLst>
                <a:path w="3520101" h="792290">
                  <a:moveTo>
                    <a:pt x="0" y="198072"/>
                  </a:moveTo>
                  <a:lnTo>
                    <a:pt x="146670" y="198072"/>
                  </a:lnTo>
                  <a:lnTo>
                    <a:pt x="293341" y="0"/>
                  </a:lnTo>
                  <a:lnTo>
                    <a:pt x="440012" y="0"/>
                  </a:lnTo>
                  <a:lnTo>
                    <a:pt x="586683" y="198072"/>
                  </a:lnTo>
                  <a:lnTo>
                    <a:pt x="733354" y="198072"/>
                  </a:lnTo>
                  <a:lnTo>
                    <a:pt x="880025" y="198072"/>
                  </a:lnTo>
                  <a:lnTo>
                    <a:pt x="1026696" y="396145"/>
                  </a:lnTo>
                  <a:lnTo>
                    <a:pt x="1173367" y="396145"/>
                  </a:lnTo>
                  <a:lnTo>
                    <a:pt x="1320038" y="594217"/>
                  </a:lnTo>
                  <a:lnTo>
                    <a:pt x="1466709" y="594217"/>
                  </a:lnTo>
                  <a:lnTo>
                    <a:pt x="1613379" y="594217"/>
                  </a:lnTo>
                  <a:lnTo>
                    <a:pt x="1760050" y="198072"/>
                  </a:lnTo>
                  <a:lnTo>
                    <a:pt x="1906721" y="594217"/>
                  </a:lnTo>
                  <a:lnTo>
                    <a:pt x="2053392" y="594217"/>
                  </a:lnTo>
                  <a:lnTo>
                    <a:pt x="2200063" y="594217"/>
                  </a:lnTo>
                  <a:lnTo>
                    <a:pt x="2346734" y="792290"/>
                  </a:lnTo>
                  <a:lnTo>
                    <a:pt x="2493405" y="792290"/>
                  </a:lnTo>
                  <a:lnTo>
                    <a:pt x="2640076" y="594217"/>
                  </a:lnTo>
                  <a:lnTo>
                    <a:pt x="2786747" y="594217"/>
                  </a:lnTo>
                  <a:lnTo>
                    <a:pt x="2933418" y="198072"/>
                  </a:lnTo>
                  <a:lnTo>
                    <a:pt x="3080089" y="198072"/>
                  </a:lnTo>
                  <a:lnTo>
                    <a:pt x="3226759" y="198072"/>
                  </a:lnTo>
                  <a:lnTo>
                    <a:pt x="3373430" y="396145"/>
                  </a:lnTo>
                  <a:lnTo>
                    <a:pt x="3520101" y="198072"/>
                  </a:lnTo>
                </a:path>
              </a:pathLst>
            </a:custGeom>
            <a:ln w="27101" cap="flat">
              <a:solidFill>
                <a:srgbClr val="00833D">
                  <a:alpha val="80000"/>
                </a:srgbClr>
              </a:solidFill>
              <a:prstDash val="solid"/>
              <a:round/>
            </a:ln>
          </p:spPr>
          <p:txBody>
            <a:bodyPr/>
            <a:lstStyle/>
            <a:p/>
          </p:txBody>
        </p:sp>
        <p:sp>
          <p:nvSpPr>
            <p:cNvPr id="24" name="pl24"/>
            <p:cNvSpPr/>
            <p:nvPr/>
          </p:nvSpPr>
          <p:spPr>
            <a:xfrm>
              <a:off x="943464" y="3317431"/>
              <a:ext cx="3520101" cy="1584581"/>
            </a:xfrm>
            <a:custGeom>
              <a:avLst/>
              <a:pathLst>
                <a:path w="3520101" h="1584581">
                  <a:moveTo>
                    <a:pt x="0" y="1584581"/>
                  </a:moveTo>
                  <a:lnTo>
                    <a:pt x="146670" y="1584581"/>
                  </a:lnTo>
                  <a:lnTo>
                    <a:pt x="293341" y="1584581"/>
                  </a:lnTo>
                  <a:lnTo>
                    <a:pt x="440012" y="1584581"/>
                  </a:lnTo>
                  <a:lnTo>
                    <a:pt x="586683" y="1386508"/>
                  </a:lnTo>
                  <a:lnTo>
                    <a:pt x="733354" y="1584581"/>
                  </a:lnTo>
                  <a:lnTo>
                    <a:pt x="880025" y="1584581"/>
                  </a:lnTo>
                  <a:lnTo>
                    <a:pt x="1026696" y="1584581"/>
                  </a:lnTo>
                  <a:lnTo>
                    <a:pt x="1173367" y="1584581"/>
                  </a:lnTo>
                  <a:lnTo>
                    <a:pt x="1320038" y="1584581"/>
                  </a:lnTo>
                  <a:lnTo>
                    <a:pt x="1466709" y="1584581"/>
                  </a:lnTo>
                  <a:lnTo>
                    <a:pt x="1613379" y="1584581"/>
                  </a:lnTo>
                  <a:lnTo>
                    <a:pt x="1760050" y="1386508"/>
                  </a:lnTo>
                  <a:lnTo>
                    <a:pt x="1906721" y="1584581"/>
                  </a:lnTo>
                  <a:lnTo>
                    <a:pt x="2053392" y="1188435"/>
                  </a:lnTo>
                  <a:lnTo>
                    <a:pt x="2200063" y="1584581"/>
                  </a:lnTo>
                  <a:lnTo>
                    <a:pt x="2346734" y="1584581"/>
                  </a:lnTo>
                  <a:lnTo>
                    <a:pt x="2493405" y="1584581"/>
                  </a:lnTo>
                  <a:lnTo>
                    <a:pt x="2640076" y="0"/>
                  </a:lnTo>
                  <a:lnTo>
                    <a:pt x="2786747" y="198072"/>
                  </a:lnTo>
                  <a:lnTo>
                    <a:pt x="2933418" y="396145"/>
                  </a:lnTo>
                  <a:lnTo>
                    <a:pt x="3080089" y="594217"/>
                  </a:lnTo>
                  <a:lnTo>
                    <a:pt x="3226759" y="990363"/>
                  </a:lnTo>
                  <a:lnTo>
                    <a:pt x="3373430" y="1584581"/>
                  </a:lnTo>
                  <a:lnTo>
                    <a:pt x="3520101" y="1584581"/>
                  </a:lnTo>
                </a:path>
              </a:pathLst>
            </a:custGeom>
            <a:ln w="43362" cap="flat">
              <a:solidFill>
                <a:srgbClr val="000000">
                  <a:alpha val="100000"/>
                </a:srgbClr>
              </a:solidFill>
              <a:prstDash val="solid"/>
              <a:round/>
            </a:ln>
          </p:spPr>
          <p:txBody>
            <a:bodyPr/>
            <a:lstStyle/>
            <a:p/>
          </p:txBody>
        </p:sp>
        <p:sp>
          <p:nvSpPr>
            <p:cNvPr id="25" name="pl25"/>
            <p:cNvSpPr/>
            <p:nvPr/>
          </p:nvSpPr>
          <p:spPr>
            <a:xfrm>
              <a:off x="943464" y="3317431"/>
              <a:ext cx="3520101" cy="1584581"/>
            </a:xfrm>
            <a:custGeom>
              <a:avLst/>
              <a:pathLst>
                <a:path w="3520101" h="1584581">
                  <a:moveTo>
                    <a:pt x="0" y="1584581"/>
                  </a:moveTo>
                  <a:lnTo>
                    <a:pt x="146670" y="1584581"/>
                  </a:lnTo>
                  <a:lnTo>
                    <a:pt x="293341" y="1584581"/>
                  </a:lnTo>
                  <a:lnTo>
                    <a:pt x="440012" y="1584581"/>
                  </a:lnTo>
                  <a:lnTo>
                    <a:pt x="586683" y="1386508"/>
                  </a:lnTo>
                  <a:lnTo>
                    <a:pt x="733354" y="1584581"/>
                  </a:lnTo>
                  <a:lnTo>
                    <a:pt x="880025" y="1584581"/>
                  </a:lnTo>
                  <a:lnTo>
                    <a:pt x="1026696" y="1584581"/>
                  </a:lnTo>
                  <a:lnTo>
                    <a:pt x="1173367" y="1584581"/>
                  </a:lnTo>
                  <a:lnTo>
                    <a:pt x="1320038" y="1584581"/>
                  </a:lnTo>
                  <a:lnTo>
                    <a:pt x="1466709" y="1584581"/>
                  </a:lnTo>
                  <a:lnTo>
                    <a:pt x="1613379" y="1584581"/>
                  </a:lnTo>
                  <a:lnTo>
                    <a:pt x="1760050" y="1386508"/>
                  </a:lnTo>
                  <a:lnTo>
                    <a:pt x="1906721" y="1584581"/>
                  </a:lnTo>
                  <a:lnTo>
                    <a:pt x="2053392" y="1188435"/>
                  </a:lnTo>
                  <a:lnTo>
                    <a:pt x="2200063" y="1584581"/>
                  </a:lnTo>
                  <a:lnTo>
                    <a:pt x="2346734" y="1584581"/>
                  </a:lnTo>
                  <a:lnTo>
                    <a:pt x="2493405" y="1584581"/>
                  </a:lnTo>
                  <a:lnTo>
                    <a:pt x="2640076" y="0"/>
                  </a:lnTo>
                  <a:lnTo>
                    <a:pt x="2786747" y="198072"/>
                  </a:lnTo>
                  <a:lnTo>
                    <a:pt x="2933418" y="396145"/>
                  </a:lnTo>
                  <a:lnTo>
                    <a:pt x="3080089" y="594217"/>
                  </a:lnTo>
                  <a:lnTo>
                    <a:pt x="3226759" y="990363"/>
                  </a:lnTo>
                  <a:lnTo>
                    <a:pt x="3373430" y="1584581"/>
                  </a:lnTo>
                  <a:lnTo>
                    <a:pt x="3520101" y="1584581"/>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2921285"/>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161833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85039"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671722" y="28547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288601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4" name="pg44"/>
            <p:cNvSpPr/>
            <p:nvPr/>
          </p:nvSpPr>
          <p:spPr>
            <a:xfrm>
              <a:off x="425840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0893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0893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8687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4932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76033" y="6102617"/>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68" name="tx68"/>
            <p:cNvSpPr/>
            <p:nvPr/>
          </p:nvSpPr>
          <p:spPr>
            <a:xfrm>
              <a:off x="265397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16426"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713576"/>
              <a:ext cx="3520101" cy="1386508"/>
            </a:xfrm>
            <a:custGeom>
              <a:avLst/>
              <a:pathLst>
                <a:path w="3520101" h="1386508">
                  <a:moveTo>
                    <a:pt x="0" y="1386508"/>
                  </a:moveTo>
                  <a:lnTo>
                    <a:pt x="146670" y="1188435"/>
                  </a:lnTo>
                  <a:lnTo>
                    <a:pt x="293341" y="792290"/>
                  </a:lnTo>
                  <a:lnTo>
                    <a:pt x="440012" y="792290"/>
                  </a:lnTo>
                  <a:lnTo>
                    <a:pt x="586683" y="792290"/>
                  </a:lnTo>
                  <a:lnTo>
                    <a:pt x="733354" y="1188435"/>
                  </a:lnTo>
                  <a:lnTo>
                    <a:pt x="880025" y="1188435"/>
                  </a:lnTo>
                  <a:lnTo>
                    <a:pt x="1026696" y="1188435"/>
                  </a:lnTo>
                  <a:lnTo>
                    <a:pt x="1173367" y="1188435"/>
                  </a:lnTo>
                  <a:lnTo>
                    <a:pt x="1320038" y="1188435"/>
                  </a:lnTo>
                  <a:lnTo>
                    <a:pt x="1466709" y="1188435"/>
                  </a:lnTo>
                  <a:lnTo>
                    <a:pt x="1613379" y="1188435"/>
                  </a:lnTo>
                  <a:lnTo>
                    <a:pt x="1760050" y="1188435"/>
                  </a:lnTo>
                  <a:lnTo>
                    <a:pt x="1906721" y="1188435"/>
                  </a:lnTo>
                  <a:lnTo>
                    <a:pt x="2053392" y="594217"/>
                  </a:lnTo>
                  <a:lnTo>
                    <a:pt x="2200063" y="0"/>
                  </a:lnTo>
                  <a:lnTo>
                    <a:pt x="2346734" y="1188435"/>
                  </a:lnTo>
                  <a:lnTo>
                    <a:pt x="2493405" y="1188435"/>
                  </a:lnTo>
                  <a:lnTo>
                    <a:pt x="2640076" y="990363"/>
                  </a:lnTo>
                  <a:lnTo>
                    <a:pt x="2786747" y="792290"/>
                  </a:lnTo>
                  <a:lnTo>
                    <a:pt x="2933418" y="396145"/>
                  </a:lnTo>
                  <a:lnTo>
                    <a:pt x="3080089" y="198072"/>
                  </a:lnTo>
                  <a:lnTo>
                    <a:pt x="3226759" y="1188435"/>
                  </a:lnTo>
                  <a:lnTo>
                    <a:pt x="3373430" y="1188435"/>
                  </a:lnTo>
                  <a:lnTo>
                    <a:pt x="3520101" y="990363"/>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119358"/>
              <a:ext cx="3520101" cy="1386508"/>
            </a:xfrm>
            <a:custGeom>
              <a:avLst/>
              <a:pathLst>
                <a:path w="3520101" h="1386508">
                  <a:moveTo>
                    <a:pt x="0" y="198072"/>
                  </a:moveTo>
                  <a:lnTo>
                    <a:pt x="146670" y="0"/>
                  </a:lnTo>
                  <a:lnTo>
                    <a:pt x="293341" y="198072"/>
                  </a:lnTo>
                  <a:lnTo>
                    <a:pt x="440012" y="198072"/>
                  </a:lnTo>
                  <a:lnTo>
                    <a:pt x="586683" y="0"/>
                  </a:lnTo>
                  <a:lnTo>
                    <a:pt x="733354" y="0"/>
                  </a:lnTo>
                  <a:lnTo>
                    <a:pt x="880025" y="198072"/>
                  </a:lnTo>
                  <a:lnTo>
                    <a:pt x="1026696" y="396145"/>
                  </a:lnTo>
                  <a:lnTo>
                    <a:pt x="1173367" y="198072"/>
                  </a:lnTo>
                  <a:lnTo>
                    <a:pt x="1320038" y="594217"/>
                  </a:lnTo>
                  <a:lnTo>
                    <a:pt x="1466709" y="792290"/>
                  </a:lnTo>
                  <a:lnTo>
                    <a:pt x="1613379" y="792290"/>
                  </a:lnTo>
                  <a:lnTo>
                    <a:pt x="1760050" y="594217"/>
                  </a:lnTo>
                  <a:lnTo>
                    <a:pt x="1906721" y="792290"/>
                  </a:lnTo>
                  <a:lnTo>
                    <a:pt x="2053392" y="594217"/>
                  </a:lnTo>
                  <a:lnTo>
                    <a:pt x="2200063" y="792290"/>
                  </a:lnTo>
                  <a:lnTo>
                    <a:pt x="2346734" y="1386508"/>
                  </a:lnTo>
                  <a:lnTo>
                    <a:pt x="2493405" y="990363"/>
                  </a:lnTo>
                  <a:lnTo>
                    <a:pt x="2640076" y="594217"/>
                  </a:lnTo>
                  <a:lnTo>
                    <a:pt x="2786747" y="792290"/>
                  </a:lnTo>
                  <a:lnTo>
                    <a:pt x="2933418" y="792290"/>
                  </a:lnTo>
                  <a:lnTo>
                    <a:pt x="3080089" y="594217"/>
                  </a:lnTo>
                  <a:lnTo>
                    <a:pt x="3226759" y="396145"/>
                  </a:lnTo>
                  <a:lnTo>
                    <a:pt x="3373430" y="1188435"/>
                  </a:lnTo>
                  <a:lnTo>
                    <a:pt x="3520101" y="990363"/>
                  </a:lnTo>
                </a:path>
              </a:pathLst>
            </a:custGeom>
            <a:ln w="27101" cap="flat">
              <a:solidFill>
                <a:srgbClr val="00833D">
                  <a:alpha val="80000"/>
                </a:srgbClr>
              </a:solidFill>
              <a:prstDash val="solid"/>
              <a:round/>
            </a:ln>
          </p:spPr>
          <p:txBody>
            <a:bodyPr/>
            <a:lstStyle/>
            <a:p/>
          </p:txBody>
        </p:sp>
        <p:sp>
          <p:nvSpPr>
            <p:cNvPr id="90" name="pl90"/>
            <p:cNvSpPr/>
            <p:nvPr/>
          </p:nvSpPr>
          <p:spPr>
            <a:xfrm>
              <a:off x="5308715" y="3713576"/>
              <a:ext cx="3520101" cy="1386508"/>
            </a:xfrm>
            <a:custGeom>
              <a:avLst/>
              <a:pathLst>
                <a:path w="3520101" h="1386508">
                  <a:moveTo>
                    <a:pt x="0" y="1386508"/>
                  </a:moveTo>
                  <a:lnTo>
                    <a:pt x="146670" y="1188435"/>
                  </a:lnTo>
                  <a:lnTo>
                    <a:pt x="293341" y="792290"/>
                  </a:lnTo>
                  <a:lnTo>
                    <a:pt x="440012" y="792290"/>
                  </a:lnTo>
                  <a:lnTo>
                    <a:pt x="586683" y="792290"/>
                  </a:lnTo>
                  <a:lnTo>
                    <a:pt x="733354" y="1188435"/>
                  </a:lnTo>
                  <a:lnTo>
                    <a:pt x="880025" y="1188435"/>
                  </a:lnTo>
                  <a:lnTo>
                    <a:pt x="1026696" y="1188435"/>
                  </a:lnTo>
                  <a:lnTo>
                    <a:pt x="1173367" y="1188435"/>
                  </a:lnTo>
                  <a:lnTo>
                    <a:pt x="1320038" y="1188435"/>
                  </a:lnTo>
                  <a:lnTo>
                    <a:pt x="1466709" y="1188435"/>
                  </a:lnTo>
                  <a:lnTo>
                    <a:pt x="1613379" y="1188435"/>
                  </a:lnTo>
                  <a:lnTo>
                    <a:pt x="1760050" y="1188435"/>
                  </a:lnTo>
                  <a:lnTo>
                    <a:pt x="1906721" y="1188435"/>
                  </a:lnTo>
                  <a:lnTo>
                    <a:pt x="2053392" y="594217"/>
                  </a:lnTo>
                  <a:lnTo>
                    <a:pt x="2200063" y="0"/>
                  </a:lnTo>
                  <a:lnTo>
                    <a:pt x="2346734" y="1188435"/>
                  </a:lnTo>
                  <a:lnTo>
                    <a:pt x="2493405" y="1188435"/>
                  </a:lnTo>
                  <a:lnTo>
                    <a:pt x="2640076" y="990363"/>
                  </a:lnTo>
                  <a:lnTo>
                    <a:pt x="2786747" y="792290"/>
                  </a:lnTo>
                  <a:lnTo>
                    <a:pt x="2933418" y="396145"/>
                  </a:lnTo>
                  <a:lnTo>
                    <a:pt x="3080089" y="198072"/>
                  </a:lnTo>
                  <a:lnTo>
                    <a:pt x="3226759" y="1188435"/>
                  </a:lnTo>
                  <a:lnTo>
                    <a:pt x="3373430" y="1188435"/>
                  </a:lnTo>
                  <a:lnTo>
                    <a:pt x="3520101" y="990363"/>
                  </a:lnTo>
                </a:path>
              </a:pathLst>
            </a:custGeom>
            <a:ln w="43362" cap="flat">
              <a:solidFill>
                <a:srgbClr val="000000">
                  <a:alpha val="100000"/>
                </a:srgbClr>
              </a:solidFill>
              <a:prstDash val="solid"/>
              <a:round/>
            </a:ln>
          </p:spPr>
          <p:txBody>
            <a:bodyPr/>
            <a:lstStyle/>
            <a:p/>
          </p:txBody>
        </p:sp>
        <p:sp>
          <p:nvSpPr>
            <p:cNvPr id="91" name="pl91"/>
            <p:cNvSpPr/>
            <p:nvPr/>
          </p:nvSpPr>
          <p:spPr>
            <a:xfrm>
              <a:off x="5308715" y="3713576"/>
              <a:ext cx="3520101" cy="1386508"/>
            </a:xfrm>
            <a:custGeom>
              <a:avLst/>
              <a:pathLst>
                <a:path w="3520101" h="1386508">
                  <a:moveTo>
                    <a:pt x="0" y="1386508"/>
                  </a:moveTo>
                  <a:lnTo>
                    <a:pt x="146670" y="1188435"/>
                  </a:lnTo>
                  <a:lnTo>
                    <a:pt x="293341" y="792290"/>
                  </a:lnTo>
                  <a:lnTo>
                    <a:pt x="440012" y="792290"/>
                  </a:lnTo>
                  <a:lnTo>
                    <a:pt x="586683" y="792290"/>
                  </a:lnTo>
                  <a:lnTo>
                    <a:pt x="733354" y="1188435"/>
                  </a:lnTo>
                  <a:lnTo>
                    <a:pt x="880025" y="1188435"/>
                  </a:lnTo>
                  <a:lnTo>
                    <a:pt x="1026696" y="1188435"/>
                  </a:lnTo>
                  <a:lnTo>
                    <a:pt x="1173367" y="1188435"/>
                  </a:lnTo>
                  <a:lnTo>
                    <a:pt x="1320038" y="1188435"/>
                  </a:lnTo>
                  <a:lnTo>
                    <a:pt x="1466709" y="1188435"/>
                  </a:lnTo>
                  <a:lnTo>
                    <a:pt x="1613379" y="1188435"/>
                  </a:lnTo>
                  <a:lnTo>
                    <a:pt x="1760050" y="1188435"/>
                  </a:lnTo>
                  <a:lnTo>
                    <a:pt x="1906721" y="1188435"/>
                  </a:lnTo>
                  <a:lnTo>
                    <a:pt x="2053392" y="594217"/>
                  </a:lnTo>
                  <a:lnTo>
                    <a:pt x="2200063" y="0"/>
                  </a:lnTo>
                  <a:lnTo>
                    <a:pt x="2346734" y="1188435"/>
                  </a:lnTo>
                  <a:lnTo>
                    <a:pt x="2493405" y="1188435"/>
                  </a:lnTo>
                  <a:lnTo>
                    <a:pt x="2640076" y="990363"/>
                  </a:lnTo>
                  <a:lnTo>
                    <a:pt x="2786747" y="792290"/>
                  </a:lnTo>
                  <a:lnTo>
                    <a:pt x="2933418" y="396145"/>
                  </a:lnTo>
                  <a:lnTo>
                    <a:pt x="3080089" y="198072"/>
                  </a:lnTo>
                  <a:lnTo>
                    <a:pt x="3226759" y="1188435"/>
                  </a:lnTo>
                  <a:lnTo>
                    <a:pt x="3373430" y="1188435"/>
                  </a:lnTo>
                  <a:lnTo>
                    <a:pt x="3520101" y="990363"/>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119358"/>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33379"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63733"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5983581"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671693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450290"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8" name="pg108"/>
            <p:cNvSpPr/>
            <p:nvPr/>
          </p:nvSpPr>
          <p:spPr>
            <a:xfrm>
              <a:off x="8036973"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862365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70328"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0709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7418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7418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5212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1457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41284" y="6102617"/>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134" name="tx134"/>
            <p:cNvSpPr/>
            <p:nvPr/>
          </p:nvSpPr>
          <p:spPr>
            <a:xfrm>
              <a:off x="701922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81677"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Kuwait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592971" y="1079271"/>
              <a:ext cx="1592297" cy="185628"/>
            </a:xfrm>
            <a:custGeom>
              <a:avLst/>
              <a:pathLst>
                <a:path w="1592297" h="185628">
                  <a:moveTo>
                    <a:pt x="0" y="185628"/>
                  </a:moveTo>
                  <a:lnTo>
                    <a:pt x="88460" y="61876"/>
                  </a:lnTo>
                  <a:lnTo>
                    <a:pt x="176921" y="0"/>
                  </a:lnTo>
                  <a:lnTo>
                    <a:pt x="265382" y="0"/>
                  </a:lnTo>
                  <a:lnTo>
                    <a:pt x="353843" y="12375"/>
                  </a:lnTo>
                  <a:lnTo>
                    <a:pt x="442304" y="0"/>
                  </a:lnTo>
                  <a:lnTo>
                    <a:pt x="530765" y="24750"/>
                  </a:lnTo>
                  <a:lnTo>
                    <a:pt x="619226" y="0"/>
                  </a:lnTo>
                  <a:lnTo>
                    <a:pt x="707687" y="0"/>
                  </a:lnTo>
                  <a:lnTo>
                    <a:pt x="796148" y="0"/>
                  </a:lnTo>
                  <a:lnTo>
                    <a:pt x="884609" y="37125"/>
                  </a:lnTo>
                  <a:lnTo>
                    <a:pt x="973070" y="0"/>
                  </a:lnTo>
                  <a:lnTo>
                    <a:pt x="1061531" y="37125"/>
                  </a:lnTo>
                  <a:lnTo>
                    <a:pt x="1149992" y="24750"/>
                  </a:lnTo>
                  <a:lnTo>
                    <a:pt x="1238453" y="12375"/>
                  </a:lnTo>
                  <a:lnTo>
                    <a:pt x="1326914" y="0"/>
                  </a:lnTo>
                  <a:lnTo>
                    <a:pt x="1415375" y="0"/>
                  </a:lnTo>
                  <a:lnTo>
                    <a:pt x="1503836" y="0"/>
                  </a:lnTo>
                  <a:lnTo>
                    <a:pt x="1592297" y="0"/>
                  </a:lnTo>
                </a:path>
              </a:pathLst>
            </a:custGeom>
            <a:ln w="27101" cap="flat">
              <a:solidFill>
                <a:srgbClr val="1CABE2">
                  <a:alpha val="100000"/>
                </a:srgbClr>
              </a:solidFill>
              <a:prstDash val="solid"/>
              <a:round/>
            </a:ln>
          </p:spPr>
          <p:txBody>
            <a:bodyPr/>
            <a:lstStyle/>
            <a:p/>
          </p:txBody>
        </p:sp>
        <p:sp>
          <p:nvSpPr>
            <p:cNvPr id="24" name="tx24"/>
            <p:cNvSpPr/>
            <p:nvPr/>
          </p:nvSpPr>
          <p:spPr>
            <a:xfrm>
              <a:off x="1441041"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24750"/>
            </a:xfrm>
            <a:custGeom>
              <a:avLst/>
              <a:pathLst>
                <a:path w="796148" h="24750">
                  <a:moveTo>
                    <a:pt x="0" y="24750"/>
                  </a:moveTo>
                  <a:lnTo>
                    <a:pt x="88460" y="0"/>
                  </a:lnTo>
                  <a:lnTo>
                    <a:pt x="176921" y="0"/>
                  </a:lnTo>
                  <a:lnTo>
                    <a:pt x="265382" y="12375"/>
                  </a:lnTo>
                  <a:lnTo>
                    <a:pt x="353843" y="12375"/>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769893" y="4642979"/>
              <a:ext cx="1415375" cy="99001"/>
            </a:xfrm>
            <a:custGeom>
              <a:avLst/>
              <a:pathLst>
                <a:path w="1415375" h="99001">
                  <a:moveTo>
                    <a:pt x="0" y="0"/>
                  </a:moveTo>
                  <a:lnTo>
                    <a:pt x="88460" y="0"/>
                  </a:lnTo>
                  <a:lnTo>
                    <a:pt x="176921" y="12375"/>
                  </a:lnTo>
                  <a:lnTo>
                    <a:pt x="265382" y="0"/>
                  </a:lnTo>
                  <a:lnTo>
                    <a:pt x="353843" y="0"/>
                  </a:lnTo>
                  <a:lnTo>
                    <a:pt x="442304" y="0"/>
                  </a:lnTo>
                  <a:lnTo>
                    <a:pt x="530765" y="61876"/>
                  </a:lnTo>
                  <a:lnTo>
                    <a:pt x="619226" y="0"/>
                  </a:lnTo>
                  <a:lnTo>
                    <a:pt x="707687" y="0"/>
                  </a:lnTo>
                  <a:lnTo>
                    <a:pt x="796148" y="0"/>
                  </a:lnTo>
                  <a:lnTo>
                    <a:pt x="884609" y="99001"/>
                  </a:lnTo>
                  <a:lnTo>
                    <a:pt x="973070" y="74251"/>
                  </a:lnTo>
                  <a:lnTo>
                    <a:pt x="1061531" y="61876"/>
                  </a:lnTo>
                  <a:lnTo>
                    <a:pt x="1149992" y="37125"/>
                  </a:lnTo>
                  <a:lnTo>
                    <a:pt x="1238453" y="0"/>
                  </a:lnTo>
                  <a:lnTo>
                    <a:pt x="1326914" y="0"/>
                  </a:lnTo>
                  <a:lnTo>
                    <a:pt x="1415375" y="37125"/>
                  </a:lnTo>
                </a:path>
              </a:pathLst>
            </a:custGeom>
            <a:ln w="27101" cap="flat">
              <a:solidFill>
                <a:srgbClr val="1CABE2">
                  <a:alpha val="100000"/>
                </a:srgbClr>
              </a:solidFill>
              <a:prstDash val="solid"/>
              <a:round/>
            </a:ln>
          </p:spPr>
          <p:txBody>
            <a:bodyPr/>
            <a:lstStyle/>
            <a:p/>
          </p:txBody>
        </p:sp>
        <p:sp>
          <p:nvSpPr>
            <p:cNvPr id="72" name="tx72"/>
            <p:cNvSpPr/>
            <p:nvPr/>
          </p:nvSpPr>
          <p:spPr>
            <a:xfrm>
              <a:off x="1617963"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2688703"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4750"/>
            </a:xfrm>
            <a:custGeom>
              <a:avLst/>
              <a:pathLst>
                <a:path w="2123063" h="24750">
                  <a:moveTo>
                    <a:pt x="0" y="12375"/>
                  </a:moveTo>
                  <a:lnTo>
                    <a:pt x="88460" y="0"/>
                  </a:lnTo>
                  <a:lnTo>
                    <a:pt x="176921" y="0"/>
                  </a:lnTo>
                  <a:lnTo>
                    <a:pt x="265382" y="0"/>
                  </a:lnTo>
                  <a:lnTo>
                    <a:pt x="353843" y="0"/>
                  </a:lnTo>
                  <a:lnTo>
                    <a:pt x="442304" y="0"/>
                  </a:lnTo>
                  <a:lnTo>
                    <a:pt x="530765" y="0"/>
                  </a:lnTo>
                  <a:lnTo>
                    <a:pt x="619226" y="0"/>
                  </a:lnTo>
                  <a:lnTo>
                    <a:pt x="707687" y="0"/>
                  </a:lnTo>
                  <a:lnTo>
                    <a:pt x="796148" y="0"/>
                  </a:lnTo>
                  <a:lnTo>
                    <a:pt x="884609" y="12375"/>
                  </a:lnTo>
                  <a:lnTo>
                    <a:pt x="973070" y="0"/>
                  </a:lnTo>
                  <a:lnTo>
                    <a:pt x="1061531" y="0"/>
                  </a:lnTo>
                  <a:lnTo>
                    <a:pt x="1149992" y="0"/>
                  </a:lnTo>
                  <a:lnTo>
                    <a:pt x="1238453" y="2475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74251"/>
            </a:xfrm>
            <a:custGeom>
              <a:avLst/>
              <a:pathLst>
                <a:path w="2123063" h="74251">
                  <a:moveTo>
                    <a:pt x="0" y="0"/>
                  </a:moveTo>
                  <a:lnTo>
                    <a:pt x="88460" y="0"/>
                  </a:lnTo>
                  <a:lnTo>
                    <a:pt x="176921" y="24750"/>
                  </a:lnTo>
                  <a:lnTo>
                    <a:pt x="265382" y="24750"/>
                  </a:lnTo>
                  <a:lnTo>
                    <a:pt x="353843" y="24750"/>
                  </a:lnTo>
                  <a:lnTo>
                    <a:pt x="442304" y="0"/>
                  </a:lnTo>
                  <a:lnTo>
                    <a:pt x="530765" y="0"/>
                  </a:lnTo>
                  <a:lnTo>
                    <a:pt x="619226" y="0"/>
                  </a:lnTo>
                  <a:lnTo>
                    <a:pt x="707687" y="0"/>
                  </a:lnTo>
                  <a:lnTo>
                    <a:pt x="796148" y="0"/>
                  </a:lnTo>
                  <a:lnTo>
                    <a:pt x="884609" y="12375"/>
                  </a:lnTo>
                  <a:lnTo>
                    <a:pt x="973070" y="0"/>
                  </a:lnTo>
                  <a:lnTo>
                    <a:pt x="1061531" y="0"/>
                  </a:lnTo>
                  <a:lnTo>
                    <a:pt x="1149992" y="0"/>
                  </a:lnTo>
                  <a:lnTo>
                    <a:pt x="1238453" y="61876"/>
                  </a:lnTo>
                  <a:lnTo>
                    <a:pt x="1326914" y="74251"/>
                  </a:lnTo>
                  <a:lnTo>
                    <a:pt x="1415375" y="0"/>
                  </a:lnTo>
                  <a:lnTo>
                    <a:pt x="1503836" y="0"/>
                  </a:lnTo>
                  <a:lnTo>
                    <a:pt x="1592297" y="12375"/>
                  </a:lnTo>
                  <a:lnTo>
                    <a:pt x="1680758" y="24750"/>
                  </a:lnTo>
                  <a:lnTo>
                    <a:pt x="1769219" y="49500"/>
                  </a:lnTo>
                  <a:lnTo>
                    <a:pt x="1857680" y="61876"/>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4828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61876"/>
            </a:xfrm>
            <a:custGeom>
              <a:avLst/>
              <a:pathLst>
                <a:path w="2123063" h="61876">
                  <a:moveTo>
                    <a:pt x="0" y="61876"/>
                  </a:moveTo>
                  <a:lnTo>
                    <a:pt x="88460" y="0"/>
                  </a:lnTo>
                  <a:lnTo>
                    <a:pt x="176921" y="0"/>
                  </a:lnTo>
                  <a:lnTo>
                    <a:pt x="265382" y="0"/>
                  </a:lnTo>
                  <a:lnTo>
                    <a:pt x="353843" y="12375"/>
                  </a:lnTo>
                  <a:lnTo>
                    <a:pt x="442304" y="0"/>
                  </a:lnTo>
                  <a:lnTo>
                    <a:pt x="530765" y="0"/>
                  </a:lnTo>
                  <a:lnTo>
                    <a:pt x="619226" y="0"/>
                  </a:lnTo>
                  <a:lnTo>
                    <a:pt x="707687" y="0"/>
                  </a:lnTo>
                  <a:lnTo>
                    <a:pt x="796148" y="0"/>
                  </a:lnTo>
                  <a:lnTo>
                    <a:pt x="884609" y="12375"/>
                  </a:lnTo>
                  <a:lnTo>
                    <a:pt x="973070" y="0"/>
                  </a:lnTo>
                  <a:lnTo>
                    <a:pt x="1061531" y="12375"/>
                  </a:lnTo>
                  <a:lnTo>
                    <a:pt x="1149992" y="0"/>
                  </a:lnTo>
                  <a:lnTo>
                    <a:pt x="1238453" y="61876"/>
                  </a:lnTo>
                  <a:lnTo>
                    <a:pt x="1326914" y="0"/>
                  </a:lnTo>
                  <a:lnTo>
                    <a:pt x="1415375" y="0"/>
                  </a:lnTo>
                  <a:lnTo>
                    <a:pt x="1503836" y="0"/>
                  </a:lnTo>
                  <a:lnTo>
                    <a:pt x="1592297" y="12375"/>
                  </a:lnTo>
                  <a:lnTo>
                    <a:pt x="1680758" y="24750"/>
                  </a:lnTo>
                  <a:lnTo>
                    <a:pt x="1769219" y="49500"/>
                  </a:lnTo>
                  <a:lnTo>
                    <a:pt x="1857680" y="61876"/>
                  </a:lnTo>
                  <a:lnTo>
                    <a:pt x="1946141" y="49500"/>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5" name="tx145"/>
            <p:cNvSpPr/>
            <p:nvPr/>
          </p:nvSpPr>
          <p:spPr>
            <a:xfrm>
              <a:off x="60120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99001"/>
            </a:xfrm>
            <a:custGeom>
              <a:avLst/>
              <a:pathLst>
                <a:path w="2123063" h="99001">
                  <a:moveTo>
                    <a:pt x="0" y="12375"/>
                  </a:moveTo>
                  <a:lnTo>
                    <a:pt x="88460" y="0"/>
                  </a:lnTo>
                  <a:lnTo>
                    <a:pt x="176921" y="0"/>
                  </a:lnTo>
                  <a:lnTo>
                    <a:pt x="265382" y="0"/>
                  </a:lnTo>
                  <a:lnTo>
                    <a:pt x="353843" y="12375"/>
                  </a:lnTo>
                  <a:lnTo>
                    <a:pt x="442304" y="0"/>
                  </a:lnTo>
                  <a:lnTo>
                    <a:pt x="530765" y="0"/>
                  </a:lnTo>
                  <a:lnTo>
                    <a:pt x="619226" y="0"/>
                  </a:lnTo>
                  <a:lnTo>
                    <a:pt x="707687" y="0"/>
                  </a:lnTo>
                  <a:lnTo>
                    <a:pt x="796148" y="0"/>
                  </a:lnTo>
                  <a:lnTo>
                    <a:pt x="884609" y="12375"/>
                  </a:lnTo>
                  <a:lnTo>
                    <a:pt x="973070" y="0"/>
                  </a:lnTo>
                  <a:lnTo>
                    <a:pt x="1061531" y="12375"/>
                  </a:lnTo>
                  <a:lnTo>
                    <a:pt x="1149992" y="0"/>
                  </a:lnTo>
                  <a:lnTo>
                    <a:pt x="1238453" y="49500"/>
                  </a:lnTo>
                  <a:lnTo>
                    <a:pt x="1326914" y="0"/>
                  </a:lnTo>
                  <a:lnTo>
                    <a:pt x="1415375" y="0"/>
                  </a:lnTo>
                  <a:lnTo>
                    <a:pt x="1503836" y="0"/>
                  </a:lnTo>
                  <a:lnTo>
                    <a:pt x="1592297" y="99001"/>
                  </a:lnTo>
                  <a:lnTo>
                    <a:pt x="1680758" y="86626"/>
                  </a:lnTo>
                  <a:lnTo>
                    <a:pt x="1769219" y="74251"/>
                  </a:lnTo>
                  <a:lnTo>
                    <a:pt x="1857680" y="61876"/>
                  </a:lnTo>
                  <a:lnTo>
                    <a:pt x="1946141" y="37125"/>
                  </a:lnTo>
                  <a:lnTo>
                    <a:pt x="2034602" y="0"/>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092884" y="2861125"/>
              <a:ext cx="1680758" cy="272254"/>
            </a:xfrm>
            <a:custGeom>
              <a:avLst/>
              <a:pathLst>
                <a:path w="1680758" h="272254">
                  <a:moveTo>
                    <a:pt x="0" y="272254"/>
                  </a:moveTo>
                  <a:lnTo>
                    <a:pt x="88460" y="37125"/>
                  </a:lnTo>
                  <a:lnTo>
                    <a:pt x="176921" y="111377"/>
                  </a:lnTo>
                  <a:lnTo>
                    <a:pt x="265382" y="160877"/>
                  </a:lnTo>
                  <a:lnTo>
                    <a:pt x="353843" y="61876"/>
                  </a:lnTo>
                  <a:lnTo>
                    <a:pt x="442304" y="0"/>
                  </a:lnTo>
                  <a:lnTo>
                    <a:pt x="530765" y="0"/>
                  </a:lnTo>
                  <a:lnTo>
                    <a:pt x="619226" y="0"/>
                  </a:lnTo>
                  <a:lnTo>
                    <a:pt x="707687" y="0"/>
                  </a:lnTo>
                  <a:lnTo>
                    <a:pt x="796148" y="160877"/>
                  </a:lnTo>
                  <a:lnTo>
                    <a:pt x="884609" y="37125"/>
                  </a:lnTo>
                  <a:lnTo>
                    <a:pt x="973070" y="0"/>
                  </a:lnTo>
                  <a:lnTo>
                    <a:pt x="1061531" y="0"/>
                  </a:lnTo>
                  <a:lnTo>
                    <a:pt x="1149992" y="61876"/>
                  </a:lnTo>
                  <a:lnTo>
                    <a:pt x="1238453" y="61876"/>
                  </a:lnTo>
                  <a:lnTo>
                    <a:pt x="1326914" y="61876"/>
                  </a:lnTo>
                  <a:lnTo>
                    <a:pt x="1415375" y="61876"/>
                  </a:lnTo>
                  <a:lnTo>
                    <a:pt x="1503836" y="61876"/>
                  </a:lnTo>
                  <a:lnTo>
                    <a:pt x="1592297" y="99001"/>
                  </a:lnTo>
                  <a:lnTo>
                    <a:pt x="1680758" y="61876"/>
                  </a:lnTo>
                </a:path>
              </a:pathLst>
            </a:custGeom>
            <a:ln w="27101" cap="flat">
              <a:solidFill>
                <a:srgbClr val="1CABE2">
                  <a:alpha val="100000"/>
                </a:srgbClr>
              </a:solidFill>
              <a:prstDash val="solid"/>
              <a:round/>
            </a:ln>
          </p:spPr>
          <p:txBody>
            <a:bodyPr/>
            <a:lstStyle/>
            <a:p/>
          </p:txBody>
        </p:sp>
        <p:sp>
          <p:nvSpPr>
            <p:cNvPr id="192" name="tx192"/>
            <p:cNvSpPr/>
            <p:nvPr/>
          </p:nvSpPr>
          <p:spPr>
            <a:xfrm>
              <a:off x="6940954"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3" name="tx193"/>
            <p:cNvSpPr/>
            <p:nvPr/>
          </p:nvSpPr>
          <p:spPr>
            <a:xfrm>
              <a:off x="8806200"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4" name="tx194"/>
            <p:cNvSpPr/>
            <p:nvPr/>
          </p:nvSpPr>
          <p:spPr>
            <a:xfrm>
              <a:off x="827707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5" name="tx195"/>
            <p:cNvSpPr/>
            <p:nvPr/>
          </p:nvSpPr>
          <p:spPr>
            <a:xfrm>
              <a:off x="8630921"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154416" y="4779106"/>
              <a:ext cx="619226" cy="1051894"/>
            </a:xfrm>
            <a:custGeom>
              <a:avLst/>
              <a:pathLst>
                <a:path w="619226" h="1051894">
                  <a:moveTo>
                    <a:pt x="0" y="1051894"/>
                  </a:moveTo>
                  <a:lnTo>
                    <a:pt x="88460" y="235129"/>
                  </a:lnTo>
                  <a:lnTo>
                    <a:pt x="176921" y="210378"/>
                  </a:lnTo>
                  <a:lnTo>
                    <a:pt x="265382" y="185628"/>
                  </a:lnTo>
                  <a:lnTo>
                    <a:pt x="353843" y="160877"/>
                  </a:lnTo>
                  <a:lnTo>
                    <a:pt x="442304" y="24750"/>
                  </a:lnTo>
                  <a:lnTo>
                    <a:pt x="530765" y="0"/>
                  </a:lnTo>
                  <a:lnTo>
                    <a:pt x="619226" y="0"/>
                  </a:lnTo>
                </a:path>
              </a:pathLst>
            </a:custGeom>
            <a:ln w="27101" cap="flat">
              <a:solidFill>
                <a:srgbClr val="1CABE2">
                  <a:alpha val="100000"/>
                </a:srgbClr>
              </a:solidFill>
              <a:prstDash val="solid"/>
              <a:round/>
            </a:ln>
          </p:spPr>
          <p:txBody>
            <a:bodyPr/>
            <a:lstStyle/>
            <a:p/>
          </p:txBody>
        </p:sp>
        <p:sp>
          <p:nvSpPr>
            <p:cNvPr id="216" name="tx216"/>
            <p:cNvSpPr/>
            <p:nvPr/>
          </p:nvSpPr>
          <p:spPr>
            <a:xfrm>
              <a:off x="8078451" y="5738686"/>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217" name="tx217"/>
            <p:cNvSpPr/>
            <p:nvPr/>
          </p:nvSpPr>
          <p:spPr>
            <a:xfrm>
              <a:off x="8806200"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8" name="tx218"/>
            <p:cNvSpPr/>
            <p:nvPr/>
          </p:nvSpPr>
          <p:spPr>
            <a:xfrm>
              <a:off x="8277077"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9" name="tx219"/>
            <p:cNvSpPr/>
            <p:nvPr/>
          </p:nvSpPr>
          <p:spPr>
            <a:xfrm>
              <a:off x="8630921"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425098" y="398022"/>
              <a:ext cx="4985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Kuwait,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(88%), followed by MCV2 (94%).
Compared to 2019, coverage of 7 vaccines increased (BCG, DTP3, IPV1, MCV1, PCV3, POL3 and ROTAC) and 2 vaccines remained constant (DTP1 and MCV2).
Compared to 2023, coverage of 6 vaccines remained constant (BCG, DTP1, DTP3, IPV1, POL3 and ROTAC), 2 vaccines decreased (MCV1 and PCV3), and one vaccine increased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379596"/>
            </a:xfrm>
            <a:custGeom>
              <a:avLst/>
              <a:pathLst>
                <a:path w="6480943" h="379596">
                  <a:moveTo>
                    <a:pt x="0" y="47449"/>
                  </a:moveTo>
                  <a:lnTo>
                    <a:pt x="270039" y="0"/>
                  </a:lnTo>
                  <a:lnTo>
                    <a:pt x="540078" y="0"/>
                  </a:lnTo>
                  <a:lnTo>
                    <a:pt x="810117" y="0"/>
                  </a:lnTo>
                  <a:lnTo>
                    <a:pt x="1080157" y="47449"/>
                  </a:lnTo>
                  <a:lnTo>
                    <a:pt x="1350196" y="0"/>
                  </a:lnTo>
                  <a:lnTo>
                    <a:pt x="1620235" y="0"/>
                  </a:lnTo>
                  <a:lnTo>
                    <a:pt x="1890275" y="0"/>
                  </a:lnTo>
                  <a:lnTo>
                    <a:pt x="2160314" y="0"/>
                  </a:lnTo>
                  <a:lnTo>
                    <a:pt x="2430353" y="0"/>
                  </a:lnTo>
                  <a:lnTo>
                    <a:pt x="2700393" y="47449"/>
                  </a:lnTo>
                  <a:lnTo>
                    <a:pt x="2970432" y="0"/>
                  </a:lnTo>
                  <a:lnTo>
                    <a:pt x="3240471" y="47449"/>
                  </a:lnTo>
                  <a:lnTo>
                    <a:pt x="3510510" y="0"/>
                  </a:lnTo>
                  <a:lnTo>
                    <a:pt x="3780550" y="189798"/>
                  </a:lnTo>
                  <a:lnTo>
                    <a:pt x="4050589" y="0"/>
                  </a:lnTo>
                  <a:lnTo>
                    <a:pt x="4320628" y="0"/>
                  </a:lnTo>
                  <a:lnTo>
                    <a:pt x="4590668" y="0"/>
                  </a:lnTo>
                  <a:lnTo>
                    <a:pt x="4860707" y="379596"/>
                  </a:lnTo>
                  <a:lnTo>
                    <a:pt x="5130746" y="332147"/>
                  </a:lnTo>
                  <a:lnTo>
                    <a:pt x="5400786" y="284697"/>
                  </a:lnTo>
                  <a:lnTo>
                    <a:pt x="5670825" y="237248"/>
                  </a:lnTo>
                  <a:lnTo>
                    <a:pt x="5940864" y="142348"/>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379596"/>
            </a:xfrm>
            <a:custGeom>
              <a:avLst/>
              <a:pathLst>
                <a:path w="6480943" h="379596">
                  <a:moveTo>
                    <a:pt x="0" y="189798"/>
                  </a:moveTo>
                  <a:lnTo>
                    <a:pt x="270039" y="0"/>
                  </a:lnTo>
                  <a:lnTo>
                    <a:pt x="540078" y="0"/>
                  </a:lnTo>
                  <a:lnTo>
                    <a:pt x="810117" y="0"/>
                  </a:lnTo>
                  <a:lnTo>
                    <a:pt x="1080157" y="237248"/>
                  </a:lnTo>
                  <a:lnTo>
                    <a:pt x="1350196" y="0"/>
                  </a:lnTo>
                  <a:lnTo>
                    <a:pt x="1620235" y="0"/>
                  </a:lnTo>
                  <a:lnTo>
                    <a:pt x="1890275" y="0"/>
                  </a:lnTo>
                  <a:lnTo>
                    <a:pt x="2160314" y="0"/>
                  </a:lnTo>
                  <a:lnTo>
                    <a:pt x="2430353" y="0"/>
                  </a:lnTo>
                  <a:lnTo>
                    <a:pt x="2700393" y="0"/>
                  </a:lnTo>
                  <a:lnTo>
                    <a:pt x="2970432" y="0"/>
                  </a:lnTo>
                  <a:lnTo>
                    <a:pt x="3240471" y="47449"/>
                  </a:lnTo>
                  <a:lnTo>
                    <a:pt x="3510510" y="0"/>
                  </a:lnTo>
                  <a:lnTo>
                    <a:pt x="3780550" y="142348"/>
                  </a:lnTo>
                  <a:lnTo>
                    <a:pt x="4050589" y="0"/>
                  </a:lnTo>
                  <a:lnTo>
                    <a:pt x="4320628" y="0"/>
                  </a:lnTo>
                  <a:lnTo>
                    <a:pt x="4590668" y="0"/>
                  </a:lnTo>
                  <a:lnTo>
                    <a:pt x="4860707" y="379596"/>
                  </a:lnTo>
                  <a:lnTo>
                    <a:pt x="5130746" y="332147"/>
                  </a:lnTo>
                  <a:lnTo>
                    <a:pt x="5400786" y="284697"/>
                  </a:lnTo>
                  <a:lnTo>
                    <a:pt x="5670825" y="237248"/>
                  </a:lnTo>
                  <a:lnTo>
                    <a:pt x="5940864" y="142348"/>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379596"/>
            </a:xfrm>
            <a:custGeom>
              <a:avLst/>
              <a:pathLst>
                <a:path w="6480943" h="379596">
                  <a:moveTo>
                    <a:pt x="0" y="47449"/>
                  </a:moveTo>
                  <a:lnTo>
                    <a:pt x="270039" y="0"/>
                  </a:lnTo>
                  <a:lnTo>
                    <a:pt x="540078" y="0"/>
                  </a:lnTo>
                  <a:lnTo>
                    <a:pt x="810117" y="0"/>
                  </a:lnTo>
                  <a:lnTo>
                    <a:pt x="1080157" y="47449"/>
                  </a:lnTo>
                  <a:lnTo>
                    <a:pt x="1350196" y="0"/>
                  </a:lnTo>
                  <a:lnTo>
                    <a:pt x="1620235" y="0"/>
                  </a:lnTo>
                  <a:lnTo>
                    <a:pt x="1890275" y="0"/>
                  </a:lnTo>
                  <a:lnTo>
                    <a:pt x="2160314" y="0"/>
                  </a:lnTo>
                  <a:lnTo>
                    <a:pt x="2430353" y="0"/>
                  </a:lnTo>
                  <a:lnTo>
                    <a:pt x="2700393" y="47449"/>
                  </a:lnTo>
                  <a:lnTo>
                    <a:pt x="2970432" y="0"/>
                  </a:lnTo>
                  <a:lnTo>
                    <a:pt x="3240471" y="47449"/>
                  </a:lnTo>
                  <a:lnTo>
                    <a:pt x="3510510" y="0"/>
                  </a:lnTo>
                  <a:lnTo>
                    <a:pt x="3780550" y="189798"/>
                  </a:lnTo>
                  <a:lnTo>
                    <a:pt x="4050589" y="0"/>
                  </a:lnTo>
                  <a:lnTo>
                    <a:pt x="4320628" y="0"/>
                  </a:lnTo>
                  <a:lnTo>
                    <a:pt x="4590668" y="0"/>
                  </a:lnTo>
                  <a:lnTo>
                    <a:pt x="4860707" y="379596"/>
                  </a:lnTo>
                  <a:lnTo>
                    <a:pt x="5130746" y="332147"/>
                  </a:lnTo>
                  <a:lnTo>
                    <a:pt x="5400786" y="284697"/>
                  </a:lnTo>
                  <a:lnTo>
                    <a:pt x="5670825" y="237248"/>
                  </a:lnTo>
                  <a:lnTo>
                    <a:pt x="5940864" y="142348"/>
                  </a:lnTo>
                  <a:lnTo>
                    <a:pt x="6210904" y="0"/>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94899"/>
            </a:xfrm>
            <a:custGeom>
              <a:avLst/>
              <a:pathLst>
                <a:path w="2430353" h="94899">
                  <a:moveTo>
                    <a:pt x="0" y="94899"/>
                  </a:moveTo>
                  <a:lnTo>
                    <a:pt x="270039" y="0"/>
                  </a:lnTo>
                  <a:lnTo>
                    <a:pt x="540078" y="0"/>
                  </a:lnTo>
                  <a:lnTo>
                    <a:pt x="810117" y="47449"/>
                  </a:lnTo>
                  <a:lnTo>
                    <a:pt x="1080157" y="47449"/>
                  </a:lnTo>
                  <a:lnTo>
                    <a:pt x="1350196" y="0"/>
                  </a:lnTo>
                  <a:lnTo>
                    <a:pt x="1620235" y="0"/>
                  </a:lnTo>
                  <a:lnTo>
                    <a:pt x="1890275" y="0"/>
                  </a:lnTo>
                  <a:lnTo>
                    <a:pt x="2160314" y="0"/>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284697"/>
            </a:xfrm>
            <a:custGeom>
              <a:avLst/>
              <a:pathLst>
                <a:path w="6480943" h="284697">
                  <a:moveTo>
                    <a:pt x="0" y="0"/>
                  </a:moveTo>
                  <a:lnTo>
                    <a:pt x="270039" y="0"/>
                  </a:lnTo>
                  <a:lnTo>
                    <a:pt x="540078" y="94899"/>
                  </a:lnTo>
                  <a:lnTo>
                    <a:pt x="810117" y="94899"/>
                  </a:lnTo>
                  <a:lnTo>
                    <a:pt x="1080157" y="94899"/>
                  </a:lnTo>
                  <a:lnTo>
                    <a:pt x="1350196" y="0"/>
                  </a:lnTo>
                  <a:lnTo>
                    <a:pt x="1620235" y="0"/>
                  </a:lnTo>
                  <a:lnTo>
                    <a:pt x="1890275" y="0"/>
                  </a:lnTo>
                  <a:lnTo>
                    <a:pt x="2160314" y="0"/>
                  </a:lnTo>
                  <a:lnTo>
                    <a:pt x="2430353" y="0"/>
                  </a:lnTo>
                  <a:lnTo>
                    <a:pt x="2700393" y="47449"/>
                  </a:lnTo>
                  <a:lnTo>
                    <a:pt x="2970432" y="0"/>
                  </a:lnTo>
                  <a:lnTo>
                    <a:pt x="3240471" y="0"/>
                  </a:lnTo>
                  <a:lnTo>
                    <a:pt x="3510510" y="0"/>
                  </a:lnTo>
                  <a:lnTo>
                    <a:pt x="3780550" y="237248"/>
                  </a:lnTo>
                  <a:lnTo>
                    <a:pt x="4050589" y="284697"/>
                  </a:lnTo>
                  <a:lnTo>
                    <a:pt x="4320628" y="0"/>
                  </a:lnTo>
                  <a:lnTo>
                    <a:pt x="4590668" y="0"/>
                  </a:lnTo>
                  <a:lnTo>
                    <a:pt x="4860707" y="47449"/>
                  </a:lnTo>
                  <a:lnTo>
                    <a:pt x="5130746" y="94899"/>
                  </a:lnTo>
                  <a:lnTo>
                    <a:pt x="5400786" y="189798"/>
                  </a:lnTo>
                  <a:lnTo>
                    <a:pt x="5670825" y="237248"/>
                  </a:lnTo>
                  <a:lnTo>
                    <a:pt x="5940864" y="0"/>
                  </a:lnTo>
                  <a:lnTo>
                    <a:pt x="6210904" y="0"/>
                  </a:lnTo>
                  <a:lnTo>
                    <a:pt x="6480943" y="47449"/>
                  </a:lnTo>
                </a:path>
              </a:pathLst>
            </a:custGeom>
            <a:ln w="27101" cap="flat">
              <a:solidFill>
                <a:srgbClr val="E31A1C">
                  <a:alpha val="100000"/>
                </a:srgbClr>
              </a:solidFill>
              <a:prstDash val="solid"/>
              <a:round/>
            </a:ln>
          </p:spPr>
          <p:txBody>
            <a:bodyPr/>
            <a:lstStyle/>
            <a:p/>
          </p:txBody>
        </p:sp>
        <p:sp>
          <p:nvSpPr>
            <p:cNvPr id="42" name="pl42"/>
            <p:cNvSpPr/>
            <p:nvPr/>
          </p:nvSpPr>
          <p:spPr>
            <a:xfrm>
              <a:off x="2485451" y="930799"/>
              <a:ext cx="5130746" cy="1043891"/>
            </a:xfrm>
            <a:custGeom>
              <a:avLst/>
              <a:pathLst>
                <a:path w="5130746" h="1043891">
                  <a:moveTo>
                    <a:pt x="0" y="1043891"/>
                  </a:moveTo>
                  <a:lnTo>
                    <a:pt x="270039" y="142348"/>
                  </a:lnTo>
                  <a:lnTo>
                    <a:pt x="540078" y="427046"/>
                  </a:lnTo>
                  <a:lnTo>
                    <a:pt x="810117" y="616844"/>
                  </a:lnTo>
                  <a:lnTo>
                    <a:pt x="1080157" y="237248"/>
                  </a:lnTo>
                  <a:lnTo>
                    <a:pt x="1350196" y="0"/>
                  </a:lnTo>
                  <a:lnTo>
                    <a:pt x="1620235" y="0"/>
                  </a:lnTo>
                  <a:lnTo>
                    <a:pt x="1890275" y="0"/>
                  </a:lnTo>
                  <a:lnTo>
                    <a:pt x="2160314" y="0"/>
                  </a:lnTo>
                  <a:lnTo>
                    <a:pt x="2430353" y="616844"/>
                  </a:lnTo>
                  <a:lnTo>
                    <a:pt x="2700393" y="142348"/>
                  </a:lnTo>
                  <a:lnTo>
                    <a:pt x="2970432" y="0"/>
                  </a:lnTo>
                  <a:lnTo>
                    <a:pt x="3240471" y="0"/>
                  </a:lnTo>
                  <a:lnTo>
                    <a:pt x="3510510" y="237248"/>
                  </a:lnTo>
                  <a:lnTo>
                    <a:pt x="3780550" y="237248"/>
                  </a:lnTo>
                  <a:lnTo>
                    <a:pt x="4050589" y="237248"/>
                  </a:lnTo>
                  <a:lnTo>
                    <a:pt x="4320628" y="237248"/>
                  </a:lnTo>
                  <a:lnTo>
                    <a:pt x="4590668" y="237248"/>
                  </a:lnTo>
                  <a:lnTo>
                    <a:pt x="4860707" y="379596"/>
                  </a:lnTo>
                  <a:lnTo>
                    <a:pt x="5130746" y="237248"/>
                  </a:lnTo>
                </a:path>
              </a:pathLst>
            </a:custGeom>
            <a:ln w="27101" cap="flat">
              <a:solidFill>
                <a:srgbClr val="FF7F00">
                  <a:alpha val="100000"/>
                </a:srgbClr>
              </a:solidFill>
              <a:prstDash val="solid"/>
              <a:round/>
            </a:ln>
          </p:spPr>
          <p:txBody>
            <a:bodyPr/>
            <a:lstStyle/>
            <a:p/>
          </p:txBody>
        </p:sp>
        <p:sp>
          <p:nvSpPr>
            <p:cNvPr id="43" name="pl43"/>
            <p:cNvSpPr/>
            <p:nvPr/>
          </p:nvSpPr>
          <p:spPr>
            <a:xfrm>
              <a:off x="3295569" y="930799"/>
              <a:ext cx="4320628" cy="379596"/>
            </a:xfrm>
            <a:custGeom>
              <a:avLst/>
              <a:pathLst>
                <a:path w="4320628" h="379596">
                  <a:moveTo>
                    <a:pt x="0" y="0"/>
                  </a:moveTo>
                  <a:lnTo>
                    <a:pt x="270039" y="0"/>
                  </a:lnTo>
                  <a:lnTo>
                    <a:pt x="540078" y="47449"/>
                  </a:lnTo>
                  <a:lnTo>
                    <a:pt x="810117" y="0"/>
                  </a:lnTo>
                  <a:lnTo>
                    <a:pt x="1080157" y="0"/>
                  </a:lnTo>
                  <a:lnTo>
                    <a:pt x="1350196" y="0"/>
                  </a:lnTo>
                  <a:lnTo>
                    <a:pt x="1620235" y="237248"/>
                  </a:lnTo>
                  <a:lnTo>
                    <a:pt x="1890275" y="0"/>
                  </a:lnTo>
                  <a:lnTo>
                    <a:pt x="2160314" y="0"/>
                  </a:lnTo>
                  <a:lnTo>
                    <a:pt x="2430353" y="0"/>
                  </a:lnTo>
                  <a:lnTo>
                    <a:pt x="2700393" y="379596"/>
                  </a:lnTo>
                  <a:lnTo>
                    <a:pt x="2970432" y="284697"/>
                  </a:lnTo>
                  <a:lnTo>
                    <a:pt x="3240471" y="237248"/>
                  </a:lnTo>
                  <a:lnTo>
                    <a:pt x="3510510" y="142348"/>
                  </a:lnTo>
                  <a:lnTo>
                    <a:pt x="3780550" y="0"/>
                  </a:lnTo>
                  <a:lnTo>
                    <a:pt x="4050589" y="0"/>
                  </a:lnTo>
                  <a:lnTo>
                    <a:pt x="4320628" y="142348"/>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237248"/>
            </a:xfrm>
            <a:custGeom>
              <a:avLst/>
              <a:pathLst>
                <a:path w="6480943" h="237248">
                  <a:moveTo>
                    <a:pt x="0" y="237248"/>
                  </a:moveTo>
                  <a:lnTo>
                    <a:pt x="270039" y="0"/>
                  </a:lnTo>
                  <a:lnTo>
                    <a:pt x="540078" y="0"/>
                  </a:lnTo>
                  <a:lnTo>
                    <a:pt x="810117" y="0"/>
                  </a:lnTo>
                  <a:lnTo>
                    <a:pt x="1080157" y="47449"/>
                  </a:lnTo>
                  <a:lnTo>
                    <a:pt x="1350196" y="0"/>
                  </a:lnTo>
                  <a:lnTo>
                    <a:pt x="1620235" y="0"/>
                  </a:lnTo>
                  <a:lnTo>
                    <a:pt x="1890275" y="0"/>
                  </a:lnTo>
                  <a:lnTo>
                    <a:pt x="2160314" y="0"/>
                  </a:lnTo>
                  <a:lnTo>
                    <a:pt x="2430353" y="0"/>
                  </a:lnTo>
                  <a:lnTo>
                    <a:pt x="2700393" y="47449"/>
                  </a:lnTo>
                  <a:lnTo>
                    <a:pt x="2970432" y="0"/>
                  </a:lnTo>
                  <a:lnTo>
                    <a:pt x="3240471" y="47449"/>
                  </a:lnTo>
                  <a:lnTo>
                    <a:pt x="3510510" y="0"/>
                  </a:lnTo>
                  <a:lnTo>
                    <a:pt x="3780550" y="237248"/>
                  </a:lnTo>
                  <a:lnTo>
                    <a:pt x="4050589" y="0"/>
                  </a:lnTo>
                  <a:lnTo>
                    <a:pt x="4320628" y="0"/>
                  </a:lnTo>
                  <a:lnTo>
                    <a:pt x="4590668" y="0"/>
                  </a:lnTo>
                  <a:lnTo>
                    <a:pt x="4860707" y="47449"/>
                  </a:lnTo>
                  <a:lnTo>
                    <a:pt x="5130746" y="94899"/>
                  </a:lnTo>
                  <a:lnTo>
                    <a:pt x="5400786" y="189798"/>
                  </a:lnTo>
                  <a:lnTo>
                    <a:pt x="5670825" y="237248"/>
                  </a:lnTo>
                  <a:lnTo>
                    <a:pt x="5940864" y="189798"/>
                  </a:lnTo>
                  <a:lnTo>
                    <a:pt x="6210904" y="0"/>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5725923" y="1452744"/>
              <a:ext cx="1890275" cy="4033216"/>
            </a:xfrm>
            <a:custGeom>
              <a:avLst/>
              <a:pathLst>
                <a:path w="1890275" h="4033216">
                  <a:moveTo>
                    <a:pt x="0" y="4033216"/>
                  </a:moveTo>
                  <a:lnTo>
                    <a:pt x="270039" y="901542"/>
                  </a:lnTo>
                  <a:lnTo>
                    <a:pt x="540078" y="806643"/>
                  </a:lnTo>
                  <a:lnTo>
                    <a:pt x="810117" y="711744"/>
                  </a:lnTo>
                  <a:lnTo>
                    <a:pt x="1080157" y="616844"/>
                  </a:lnTo>
                  <a:lnTo>
                    <a:pt x="1350196" y="94899"/>
                  </a:lnTo>
                  <a:lnTo>
                    <a:pt x="1620235" y="0"/>
                  </a:lnTo>
                  <a:lnTo>
                    <a:pt x="1890275" y="0"/>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284697"/>
            </a:xfrm>
            <a:custGeom>
              <a:avLst/>
              <a:pathLst>
                <a:path w="6480943" h="284697">
                  <a:moveTo>
                    <a:pt x="0" y="0"/>
                  </a:moveTo>
                  <a:lnTo>
                    <a:pt x="270039" y="0"/>
                  </a:lnTo>
                  <a:lnTo>
                    <a:pt x="540078" y="94899"/>
                  </a:lnTo>
                  <a:lnTo>
                    <a:pt x="810117" y="94899"/>
                  </a:lnTo>
                  <a:lnTo>
                    <a:pt x="1080157" y="94899"/>
                  </a:lnTo>
                  <a:lnTo>
                    <a:pt x="1350196" y="0"/>
                  </a:lnTo>
                  <a:lnTo>
                    <a:pt x="1620235" y="0"/>
                  </a:lnTo>
                  <a:lnTo>
                    <a:pt x="1890275" y="0"/>
                  </a:lnTo>
                  <a:lnTo>
                    <a:pt x="2160314" y="0"/>
                  </a:lnTo>
                  <a:lnTo>
                    <a:pt x="2430353" y="0"/>
                  </a:lnTo>
                  <a:lnTo>
                    <a:pt x="2700393" y="47449"/>
                  </a:lnTo>
                  <a:lnTo>
                    <a:pt x="2970432" y="0"/>
                  </a:lnTo>
                  <a:lnTo>
                    <a:pt x="3240471" y="0"/>
                  </a:lnTo>
                  <a:lnTo>
                    <a:pt x="3510510" y="0"/>
                  </a:lnTo>
                  <a:lnTo>
                    <a:pt x="3780550" y="237248"/>
                  </a:lnTo>
                  <a:lnTo>
                    <a:pt x="4050589" y="284697"/>
                  </a:lnTo>
                  <a:lnTo>
                    <a:pt x="4320628" y="0"/>
                  </a:lnTo>
                  <a:lnTo>
                    <a:pt x="4590668" y="0"/>
                  </a:lnTo>
                  <a:lnTo>
                    <a:pt x="4860707" y="47449"/>
                  </a:lnTo>
                  <a:lnTo>
                    <a:pt x="5130746" y="94899"/>
                  </a:lnTo>
                  <a:lnTo>
                    <a:pt x="5400786" y="189798"/>
                  </a:lnTo>
                  <a:lnTo>
                    <a:pt x="5670825" y="237248"/>
                  </a:lnTo>
                  <a:lnTo>
                    <a:pt x="5940864" y="0"/>
                  </a:lnTo>
                  <a:lnTo>
                    <a:pt x="6210904" y="0"/>
                  </a:lnTo>
                  <a:lnTo>
                    <a:pt x="6480943" y="47449"/>
                  </a:lnTo>
                </a:path>
              </a:pathLst>
            </a:custGeom>
            <a:ln w="27101" cap="flat">
              <a:solidFill>
                <a:srgbClr val="836FFF">
                  <a:alpha val="100000"/>
                </a:srgbClr>
              </a:solidFill>
              <a:prstDash val="solid"/>
              <a:round/>
            </a:ln>
          </p:spPr>
          <p:txBody>
            <a:bodyPr/>
            <a:lstStyle/>
            <a:p/>
          </p:txBody>
        </p:sp>
        <p:sp>
          <p:nvSpPr>
            <p:cNvPr id="47" name="pl47"/>
            <p:cNvSpPr/>
            <p:nvPr/>
          </p:nvSpPr>
          <p:spPr>
            <a:xfrm>
              <a:off x="7624867" y="940799"/>
              <a:ext cx="758078" cy="874500"/>
            </a:xfrm>
            <a:custGeom>
              <a:avLst/>
              <a:pathLst>
                <a:path w="758078" h="874500">
                  <a:moveTo>
                    <a:pt x="758078" y="874500"/>
                  </a:moveTo>
                  <a:lnTo>
                    <a:pt x="0" y="0"/>
                  </a:lnTo>
                </a:path>
              </a:pathLst>
            </a:custGeom>
          </p:spPr>
          <p:txBody>
            <a:bodyPr/>
            <a:lstStyle/>
            <a:p/>
          </p:txBody>
        </p:sp>
        <p:sp>
          <p:nvSpPr>
            <p:cNvPr id="48" name="pl48"/>
            <p:cNvSpPr/>
            <p:nvPr/>
          </p:nvSpPr>
          <p:spPr>
            <a:xfrm>
              <a:off x="7633868" y="933375"/>
              <a:ext cx="694715" cy="101284"/>
            </a:xfrm>
            <a:custGeom>
              <a:avLst/>
              <a:pathLst>
                <a:path w="694715" h="101284">
                  <a:moveTo>
                    <a:pt x="694715" y="101284"/>
                  </a:moveTo>
                  <a:lnTo>
                    <a:pt x="0" y="0"/>
                  </a:lnTo>
                </a:path>
              </a:pathLst>
            </a:custGeom>
          </p:spPr>
          <p:txBody>
            <a:bodyPr/>
            <a:lstStyle/>
            <a:p/>
          </p:txBody>
        </p:sp>
        <p:sp>
          <p:nvSpPr>
            <p:cNvPr id="49" name="pl49"/>
            <p:cNvSpPr/>
            <p:nvPr/>
          </p:nvSpPr>
          <p:spPr>
            <a:xfrm>
              <a:off x="7631059" y="937327"/>
              <a:ext cx="806035" cy="354104"/>
            </a:xfrm>
            <a:custGeom>
              <a:avLst/>
              <a:pathLst>
                <a:path w="806035" h="354104">
                  <a:moveTo>
                    <a:pt x="806035" y="354104"/>
                  </a:moveTo>
                  <a:lnTo>
                    <a:pt x="0" y="0"/>
                  </a:lnTo>
                </a:path>
              </a:pathLst>
            </a:custGeom>
          </p:spPr>
          <p:txBody>
            <a:bodyPr/>
            <a:lstStyle/>
            <a:p/>
          </p:txBody>
        </p:sp>
        <p:sp>
          <p:nvSpPr>
            <p:cNvPr id="50" name="pl50"/>
            <p:cNvSpPr/>
            <p:nvPr/>
          </p:nvSpPr>
          <p:spPr>
            <a:xfrm>
              <a:off x="7633586" y="779819"/>
              <a:ext cx="791440" cy="147733"/>
            </a:xfrm>
            <a:custGeom>
              <a:avLst/>
              <a:pathLst>
                <a:path w="791440" h="147733">
                  <a:moveTo>
                    <a:pt x="791440" y="0"/>
                  </a:moveTo>
                  <a:lnTo>
                    <a:pt x="0" y="147733"/>
                  </a:lnTo>
                </a:path>
              </a:pathLst>
            </a:custGeom>
          </p:spPr>
          <p:txBody>
            <a:bodyPr/>
            <a:lstStyle/>
            <a:p/>
          </p:txBody>
        </p:sp>
        <p:sp>
          <p:nvSpPr>
            <p:cNvPr id="51" name="pl51"/>
            <p:cNvSpPr/>
            <p:nvPr/>
          </p:nvSpPr>
          <p:spPr>
            <a:xfrm>
              <a:off x="7627101" y="939897"/>
              <a:ext cx="731601" cy="610541"/>
            </a:xfrm>
            <a:custGeom>
              <a:avLst/>
              <a:pathLst>
                <a:path w="731601" h="610541">
                  <a:moveTo>
                    <a:pt x="731601" y="610541"/>
                  </a:moveTo>
                  <a:lnTo>
                    <a:pt x="0" y="0"/>
                  </a:lnTo>
                </a:path>
              </a:pathLst>
            </a:custGeom>
          </p:spPr>
          <p:txBody>
            <a:bodyPr/>
            <a:lstStyle/>
            <a:p/>
          </p:txBody>
        </p:sp>
        <p:sp>
          <p:nvSpPr>
            <p:cNvPr id="52" name="pl52"/>
            <p:cNvSpPr/>
            <p:nvPr/>
          </p:nvSpPr>
          <p:spPr>
            <a:xfrm>
              <a:off x="7622051" y="989023"/>
              <a:ext cx="736809" cy="1356396"/>
            </a:xfrm>
            <a:custGeom>
              <a:avLst/>
              <a:pathLst>
                <a:path w="736809" h="1356396">
                  <a:moveTo>
                    <a:pt x="736809" y="1356396"/>
                  </a:moveTo>
                  <a:lnTo>
                    <a:pt x="0" y="0"/>
                  </a:lnTo>
                </a:path>
              </a:pathLst>
            </a:custGeom>
          </p:spPr>
          <p:txBody>
            <a:bodyPr/>
            <a:lstStyle/>
            <a:p/>
          </p:txBody>
        </p:sp>
        <p:sp>
          <p:nvSpPr>
            <p:cNvPr id="53" name="pl53"/>
            <p:cNvSpPr/>
            <p:nvPr/>
          </p:nvSpPr>
          <p:spPr>
            <a:xfrm>
              <a:off x="7622728" y="988869"/>
              <a:ext cx="669703" cy="1089340"/>
            </a:xfrm>
            <a:custGeom>
              <a:avLst/>
              <a:pathLst>
                <a:path w="669703" h="1089340">
                  <a:moveTo>
                    <a:pt x="669703" y="1089340"/>
                  </a:moveTo>
                  <a:lnTo>
                    <a:pt x="0" y="0"/>
                  </a:lnTo>
                </a:path>
              </a:pathLst>
            </a:custGeom>
          </p:spPr>
          <p:txBody>
            <a:bodyPr/>
            <a:lstStyle/>
            <a:p/>
          </p:txBody>
        </p:sp>
        <p:sp>
          <p:nvSpPr>
            <p:cNvPr id="54" name="pl54"/>
            <p:cNvSpPr/>
            <p:nvPr/>
          </p:nvSpPr>
          <p:spPr>
            <a:xfrm>
              <a:off x="7623892" y="1083457"/>
              <a:ext cx="1076463" cy="1442498"/>
            </a:xfrm>
            <a:custGeom>
              <a:avLst/>
              <a:pathLst>
                <a:path w="1076463" h="1442498">
                  <a:moveTo>
                    <a:pt x="1076463" y="1442498"/>
                  </a:moveTo>
                  <a:lnTo>
                    <a:pt x="0" y="0"/>
                  </a:lnTo>
                </a:path>
              </a:pathLst>
            </a:custGeom>
          </p:spPr>
          <p:txBody>
            <a:bodyPr/>
            <a:lstStyle/>
            <a:p/>
          </p:txBody>
        </p:sp>
        <p:sp>
          <p:nvSpPr>
            <p:cNvPr id="55" name="pl55"/>
            <p:cNvSpPr/>
            <p:nvPr/>
          </p:nvSpPr>
          <p:spPr>
            <a:xfrm>
              <a:off x="7623107" y="1178573"/>
              <a:ext cx="1057379" cy="1610963"/>
            </a:xfrm>
            <a:custGeom>
              <a:avLst/>
              <a:pathLst>
                <a:path w="1057379" h="1610963">
                  <a:moveTo>
                    <a:pt x="1057379" y="1610963"/>
                  </a:moveTo>
                  <a:lnTo>
                    <a:pt x="0" y="0"/>
                  </a:lnTo>
                </a:path>
              </a:pathLst>
            </a:custGeom>
          </p:spPr>
          <p:txBody>
            <a:bodyPr/>
            <a:lstStyle/>
            <a:p/>
          </p:txBody>
        </p:sp>
        <p:sp>
          <p:nvSpPr>
            <p:cNvPr id="56" name="pl56"/>
            <p:cNvSpPr/>
            <p:nvPr/>
          </p:nvSpPr>
          <p:spPr>
            <a:xfrm>
              <a:off x="7623168" y="1463255"/>
              <a:ext cx="1053765" cy="1589057"/>
            </a:xfrm>
            <a:custGeom>
              <a:avLst/>
              <a:pathLst>
                <a:path w="1053765" h="1589057">
                  <a:moveTo>
                    <a:pt x="1053765" y="1589057"/>
                  </a:moveTo>
                  <a:lnTo>
                    <a:pt x="0" y="0"/>
                  </a:lnTo>
                </a:path>
              </a:pathLst>
            </a:custGeom>
          </p:spPr>
          <p:txBody>
            <a:bodyPr/>
            <a:lstStyle/>
            <a:p/>
          </p:txBody>
        </p:sp>
        <p:sp>
          <p:nvSpPr>
            <p:cNvPr id="57" name="pg57"/>
            <p:cNvSpPr/>
            <p:nvPr/>
          </p:nvSpPr>
          <p:spPr>
            <a:xfrm>
              <a:off x="8314365" y="173691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77845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9" name="pg59"/>
            <p:cNvSpPr/>
            <p:nvPr/>
          </p:nvSpPr>
          <p:spPr>
            <a:xfrm>
              <a:off x="8260004" y="9523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97518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1" name="pg61"/>
            <p:cNvSpPr/>
            <p:nvPr/>
          </p:nvSpPr>
          <p:spPr>
            <a:xfrm>
              <a:off x="8368515" y="121292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25446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3" name="pg63"/>
            <p:cNvSpPr/>
            <p:nvPr/>
          </p:nvSpPr>
          <p:spPr>
            <a:xfrm>
              <a:off x="8356446" y="69241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4" name="tx64"/>
            <p:cNvSpPr/>
            <p:nvPr/>
          </p:nvSpPr>
          <p:spPr>
            <a:xfrm>
              <a:off x="8379306" y="73395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65" name="pg65"/>
            <p:cNvSpPr/>
            <p:nvPr/>
          </p:nvSpPr>
          <p:spPr>
            <a:xfrm>
              <a:off x="8290122" y="147306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2982" y="151460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99%</a:t>
              </a:r>
            </a:p>
          </p:txBody>
        </p:sp>
        <p:sp>
          <p:nvSpPr>
            <p:cNvPr id="67" name="pg67"/>
            <p:cNvSpPr/>
            <p:nvPr/>
          </p:nvSpPr>
          <p:spPr>
            <a:xfrm>
              <a:off x="8290281" y="226555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13141" y="230709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98%</a:t>
              </a:r>
            </a:p>
          </p:txBody>
        </p:sp>
        <p:sp>
          <p:nvSpPr>
            <p:cNvPr id="69" name="pg69"/>
            <p:cNvSpPr/>
            <p:nvPr/>
          </p:nvSpPr>
          <p:spPr>
            <a:xfrm>
              <a:off x="8223851" y="199929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246711" y="204083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71" name="pg71"/>
            <p:cNvSpPr/>
            <p:nvPr/>
          </p:nvSpPr>
          <p:spPr>
            <a:xfrm>
              <a:off x="8332362" y="252595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55222" y="256749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96%</a:t>
              </a:r>
            </a:p>
          </p:txBody>
        </p:sp>
        <p:sp>
          <p:nvSpPr>
            <p:cNvPr id="73" name="pg73"/>
            <p:cNvSpPr/>
            <p:nvPr/>
          </p:nvSpPr>
          <p:spPr>
            <a:xfrm>
              <a:off x="8290281" y="278953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3107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94%</a:t>
              </a:r>
            </a:p>
          </p:txBody>
        </p:sp>
        <p:sp>
          <p:nvSpPr>
            <p:cNvPr id="75" name="pg75"/>
            <p:cNvSpPr/>
            <p:nvPr/>
          </p:nvSpPr>
          <p:spPr>
            <a:xfrm>
              <a:off x="8284194" y="305231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07054" y="309385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88%</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92599" y="401416"/>
              <a:ext cx="28464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Kuwait,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(88%), followed by MCV2 (94%).
Coverage of 9 vaccines increased (DTP3, HepB3, Hib3, IPV1, MCV1, PcV3, Polio3, RotaC and Rubella) and 1 vaccine was the same (MCV2) compared to respective coverage in 2019.
Coverage of 6 vaccines were the same (DTP3, HepB3, Hib3, IPV1, Polio3 and RotaC), 3 vaccines decreased (MCV1, PcV3 and Rubella), and 1 vaccine increased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496679" y="870398"/>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122070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1571001"/>
              <a:ext cx="505514" cy="0"/>
            </a:xfrm>
            <a:custGeom>
              <a:avLst/>
              <a:pathLst>
                <a:path w="505514" h="0">
                  <a:moveTo>
                    <a:pt x="0" y="0"/>
                  </a:moveTo>
                  <a:lnTo>
                    <a:pt x="72216" y="0"/>
                  </a:lnTo>
                  <a:lnTo>
                    <a:pt x="144432" y="0"/>
                  </a:lnTo>
                  <a:lnTo>
                    <a:pt x="288865"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1921302"/>
              <a:ext cx="505514" cy="0"/>
            </a:xfrm>
            <a:custGeom>
              <a:avLst/>
              <a:pathLst>
                <a:path w="505514" h="0">
                  <a:moveTo>
                    <a:pt x="0" y="0"/>
                  </a:moveTo>
                  <a:lnTo>
                    <a:pt x="72216" y="0"/>
                  </a:lnTo>
                  <a:lnTo>
                    <a:pt x="144432" y="0"/>
                  </a:lnTo>
                  <a:lnTo>
                    <a:pt x="288865" y="0"/>
                  </a:lnTo>
                  <a:lnTo>
                    <a:pt x="505514"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2271604"/>
              <a:ext cx="433298" cy="0"/>
            </a:xfrm>
            <a:custGeom>
              <a:avLst/>
              <a:pathLst>
                <a:path w="433298" h="0">
                  <a:moveTo>
                    <a:pt x="0" y="0"/>
                  </a:moveTo>
                  <a:lnTo>
                    <a:pt x="144432" y="0"/>
                  </a:lnTo>
                  <a:lnTo>
                    <a:pt x="216649"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8135597" y="2621905"/>
              <a:ext cx="505514" cy="0"/>
            </a:xfrm>
            <a:custGeom>
              <a:avLst/>
              <a:pathLst>
                <a:path w="505514" h="0">
                  <a:moveTo>
                    <a:pt x="0" y="0"/>
                  </a:moveTo>
                  <a:lnTo>
                    <a:pt x="72216" y="0"/>
                  </a:lnTo>
                  <a:lnTo>
                    <a:pt x="144432" y="0"/>
                  </a:lnTo>
                  <a:lnTo>
                    <a:pt x="288865" y="0"/>
                  </a:lnTo>
                  <a:lnTo>
                    <a:pt x="505514" y="0"/>
                  </a:lnTo>
                  <a:lnTo>
                    <a:pt x="505514"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2972206"/>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280030" y="3322508"/>
              <a:ext cx="361082" cy="0"/>
            </a:xfrm>
            <a:custGeom>
              <a:avLst/>
              <a:pathLst>
                <a:path w="361082" h="0">
                  <a:moveTo>
                    <a:pt x="0" y="0"/>
                  </a:moveTo>
                  <a:lnTo>
                    <a:pt x="72216" y="0"/>
                  </a:lnTo>
                  <a:lnTo>
                    <a:pt x="216649"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8063381" y="3672809"/>
              <a:ext cx="216649" cy="0"/>
            </a:xfrm>
            <a:custGeom>
              <a:avLst/>
              <a:pathLst>
                <a:path w="216649" h="0">
                  <a:moveTo>
                    <a:pt x="0" y="0"/>
                  </a:move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31" name="pl31"/>
            <p:cNvSpPr/>
            <p:nvPr/>
          </p:nvSpPr>
          <p:spPr>
            <a:xfrm>
              <a:off x="8207814" y="4023110"/>
              <a:ext cx="433298" cy="0"/>
            </a:xfrm>
            <a:custGeom>
              <a:avLst/>
              <a:pathLst>
                <a:path w="433298" h="0">
                  <a:moveTo>
                    <a:pt x="0" y="0"/>
                  </a:moveTo>
                  <a:lnTo>
                    <a:pt x="72216" y="0"/>
                  </a:lnTo>
                  <a:lnTo>
                    <a:pt x="216649" y="0"/>
                  </a:lnTo>
                  <a:lnTo>
                    <a:pt x="216649" y="0"/>
                  </a:lnTo>
                  <a:lnTo>
                    <a:pt x="433298" y="0"/>
                  </a:lnTo>
                  <a:lnTo>
                    <a:pt x="433298" y="0"/>
                  </a:lnTo>
                </a:path>
              </a:pathLst>
            </a:custGeom>
            <a:ln w="116535" cap="flat">
              <a:solidFill>
                <a:srgbClr val="E8E8E8">
                  <a:alpha val="100000"/>
                </a:srgbClr>
              </a:solidFill>
              <a:prstDash val="solid"/>
              <a:round/>
            </a:ln>
          </p:spPr>
          <p:txBody>
            <a:bodyPr/>
            <a:lstStyle/>
            <a:p/>
          </p:txBody>
        </p:sp>
        <p:sp>
          <p:nvSpPr>
            <p:cNvPr id="32" name="pl32"/>
            <p:cNvSpPr/>
            <p:nvPr/>
          </p:nvSpPr>
          <p:spPr>
            <a:xfrm>
              <a:off x="8280030" y="4373412"/>
              <a:ext cx="361082" cy="0"/>
            </a:xfrm>
            <a:custGeom>
              <a:avLst/>
              <a:pathLst>
                <a:path w="361082" h="0">
                  <a:moveTo>
                    <a:pt x="0" y="0"/>
                  </a:moveTo>
                  <a:lnTo>
                    <a:pt x="72216" y="0"/>
                  </a:lnTo>
                  <a:lnTo>
                    <a:pt x="72216"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33" name="pl33"/>
            <p:cNvSpPr/>
            <p:nvPr/>
          </p:nvSpPr>
          <p:spPr>
            <a:xfrm>
              <a:off x="8280030" y="4723713"/>
              <a:ext cx="361082" cy="0"/>
            </a:xfrm>
            <a:custGeom>
              <a:avLst/>
              <a:pathLst>
                <a:path w="361082" h="0">
                  <a:moveTo>
                    <a:pt x="0" y="0"/>
                  </a:moveTo>
                  <a:lnTo>
                    <a:pt x="72216" y="0"/>
                  </a:lnTo>
                  <a:lnTo>
                    <a:pt x="216649"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34" name="pl34"/>
            <p:cNvSpPr/>
            <p:nvPr/>
          </p:nvSpPr>
          <p:spPr>
            <a:xfrm>
              <a:off x="6619053" y="5074015"/>
              <a:ext cx="1227678" cy="0"/>
            </a:xfrm>
            <a:custGeom>
              <a:avLst/>
              <a:pathLst>
                <a:path w="1227678" h="0">
                  <a:moveTo>
                    <a:pt x="0" y="0"/>
                  </a:moveTo>
                  <a:lnTo>
                    <a:pt x="144432" y="0"/>
                  </a:lnTo>
                  <a:lnTo>
                    <a:pt x="288865" y="0"/>
                  </a:lnTo>
                  <a:lnTo>
                    <a:pt x="1083246" y="0"/>
                  </a:lnTo>
                  <a:lnTo>
                    <a:pt x="1227678" y="0"/>
                  </a:lnTo>
                  <a:lnTo>
                    <a:pt x="1227678" y="0"/>
                  </a:lnTo>
                </a:path>
              </a:pathLst>
            </a:custGeom>
            <a:ln w="116535" cap="flat">
              <a:solidFill>
                <a:srgbClr val="E8E8E8">
                  <a:alpha val="100000"/>
                </a:srgbClr>
              </a:solidFill>
              <a:prstDash val="solid"/>
              <a:round/>
            </a:ln>
          </p:spPr>
          <p:txBody>
            <a:bodyPr/>
            <a:lstStyle/>
            <a:p/>
          </p:txBody>
        </p:sp>
        <p:sp>
          <p:nvSpPr>
            <p:cNvPr id="35" name="pt35"/>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9217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7553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61455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75898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90341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84223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84223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433912"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78344"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78344"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072830"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578344"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578344"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072830"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578344"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578344"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28947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578344"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145046"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072830"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57834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578344"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43391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578344"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506128"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217262"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8000613"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217262"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145046"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578344"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361695"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43391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57834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578344"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433912"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578344"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506128"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655628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783964"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783964"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1310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Kuwait,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1 vaccine had lower coverage than in 2019.
In 2024, 1 vaccine had lower coverage than in 2019.
In 2024, 4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311641"/>
            </a:xfrm>
            <a:custGeom>
              <a:avLst/>
              <a:pathLst>
                <a:path w="6444618" h="311641">
                  <a:moveTo>
                    <a:pt x="0" y="38955"/>
                  </a:moveTo>
                  <a:lnTo>
                    <a:pt x="268525" y="0"/>
                  </a:lnTo>
                  <a:lnTo>
                    <a:pt x="537051" y="0"/>
                  </a:lnTo>
                  <a:lnTo>
                    <a:pt x="805577" y="0"/>
                  </a:lnTo>
                  <a:lnTo>
                    <a:pt x="1074103" y="38955"/>
                  </a:lnTo>
                  <a:lnTo>
                    <a:pt x="1342628" y="0"/>
                  </a:lnTo>
                  <a:lnTo>
                    <a:pt x="1611154" y="0"/>
                  </a:lnTo>
                  <a:lnTo>
                    <a:pt x="1879680" y="0"/>
                  </a:lnTo>
                  <a:lnTo>
                    <a:pt x="2148206" y="0"/>
                  </a:lnTo>
                  <a:lnTo>
                    <a:pt x="2416732" y="0"/>
                  </a:lnTo>
                  <a:lnTo>
                    <a:pt x="2685257" y="38955"/>
                  </a:lnTo>
                  <a:lnTo>
                    <a:pt x="2953783" y="0"/>
                  </a:lnTo>
                  <a:lnTo>
                    <a:pt x="3222309" y="38955"/>
                  </a:lnTo>
                  <a:lnTo>
                    <a:pt x="3490835" y="0"/>
                  </a:lnTo>
                  <a:lnTo>
                    <a:pt x="3759360" y="155820"/>
                  </a:lnTo>
                  <a:lnTo>
                    <a:pt x="4027886" y="0"/>
                  </a:lnTo>
                  <a:lnTo>
                    <a:pt x="4296412" y="0"/>
                  </a:lnTo>
                  <a:lnTo>
                    <a:pt x="4564938" y="0"/>
                  </a:lnTo>
                  <a:lnTo>
                    <a:pt x="4833464" y="311641"/>
                  </a:lnTo>
                  <a:lnTo>
                    <a:pt x="5101989" y="272686"/>
                  </a:lnTo>
                  <a:lnTo>
                    <a:pt x="5370515" y="233731"/>
                  </a:lnTo>
                  <a:lnTo>
                    <a:pt x="5639041" y="194776"/>
                  </a:lnTo>
                  <a:lnTo>
                    <a:pt x="5907567" y="116865"/>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2790907" y="1075000"/>
              <a:ext cx="5101989" cy="857015"/>
            </a:xfrm>
            <a:custGeom>
              <a:avLst/>
              <a:pathLst>
                <a:path w="5101989" h="857015">
                  <a:moveTo>
                    <a:pt x="0" y="857015"/>
                  </a:moveTo>
                  <a:lnTo>
                    <a:pt x="268525" y="116865"/>
                  </a:lnTo>
                  <a:lnTo>
                    <a:pt x="537051" y="350597"/>
                  </a:lnTo>
                  <a:lnTo>
                    <a:pt x="805577" y="506418"/>
                  </a:lnTo>
                  <a:lnTo>
                    <a:pt x="1074103" y="194776"/>
                  </a:lnTo>
                  <a:lnTo>
                    <a:pt x="1342628" y="0"/>
                  </a:lnTo>
                  <a:lnTo>
                    <a:pt x="1611154" y="0"/>
                  </a:lnTo>
                  <a:lnTo>
                    <a:pt x="1879680" y="0"/>
                  </a:lnTo>
                  <a:lnTo>
                    <a:pt x="2148206" y="0"/>
                  </a:lnTo>
                  <a:lnTo>
                    <a:pt x="2416732" y="506418"/>
                  </a:lnTo>
                  <a:lnTo>
                    <a:pt x="2685257" y="116865"/>
                  </a:lnTo>
                  <a:lnTo>
                    <a:pt x="2953783" y="0"/>
                  </a:lnTo>
                  <a:lnTo>
                    <a:pt x="3222309" y="0"/>
                  </a:lnTo>
                  <a:lnTo>
                    <a:pt x="3490835" y="194776"/>
                  </a:lnTo>
                  <a:lnTo>
                    <a:pt x="3759360" y="194776"/>
                  </a:lnTo>
                  <a:lnTo>
                    <a:pt x="4027886" y="194776"/>
                  </a:lnTo>
                  <a:lnTo>
                    <a:pt x="4296412" y="194776"/>
                  </a:lnTo>
                  <a:lnTo>
                    <a:pt x="4564938" y="194776"/>
                  </a:lnTo>
                  <a:lnTo>
                    <a:pt x="4833464" y="311641"/>
                  </a:lnTo>
                  <a:lnTo>
                    <a:pt x="5101989" y="194776"/>
                  </a:lnTo>
                </a:path>
              </a:pathLst>
            </a:custGeom>
            <a:ln w="27101" cap="flat">
              <a:solidFill>
                <a:srgbClr val="00BA38">
                  <a:alpha val="100000"/>
                </a:srgbClr>
              </a:solidFill>
              <a:prstDash val="solid"/>
              <a:round/>
            </a:ln>
          </p:spPr>
          <p:txBody>
            <a:bodyPr/>
            <a:lstStyle/>
            <a:p/>
          </p:txBody>
        </p:sp>
        <p:sp>
          <p:nvSpPr>
            <p:cNvPr id="28" name="pl28"/>
            <p:cNvSpPr/>
            <p:nvPr/>
          </p:nvSpPr>
          <p:spPr>
            <a:xfrm>
              <a:off x="3596485" y="1075000"/>
              <a:ext cx="4296412" cy="311641"/>
            </a:xfrm>
            <a:custGeom>
              <a:avLst/>
              <a:pathLst>
                <a:path w="4296412" h="311641">
                  <a:moveTo>
                    <a:pt x="0" y="0"/>
                  </a:moveTo>
                  <a:lnTo>
                    <a:pt x="268525" y="0"/>
                  </a:lnTo>
                  <a:lnTo>
                    <a:pt x="537051" y="38955"/>
                  </a:lnTo>
                  <a:lnTo>
                    <a:pt x="805577" y="0"/>
                  </a:lnTo>
                  <a:lnTo>
                    <a:pt x="1074103" y="0"/>
                  </a:lnTo>
                  <a:lnTo>
                    <a:pt x="1342628" y="0"/>
                  </a:lnTo>
                  <a:lnTo>
                    <a:pt x="1611154" y="194776"/>
                  </a:lnTo>
                  <a:lnTo>
                    <a:pt x="1879680" y="0"/>
                  </a:lnTo>
                  <a:lnTo>
                    <a:pt x="2148206" y="0"/>
                  </a:lnTo>
                  <a:lnTo>
                    <a:pt x="2416732" y="0"/>
                  </a:lnTo>
                  <a:lnTo>
                    <a:pt x="2685257" y="311641"/>
                  </a:lnTo>
                  <a:lnTo>
                    <a:pt x="2953783" y="233731"/>
                  </a:lnTo>
                  <a:lnTo>
                    <a:pt x="3222309" y="194776"/>
                  </a:lnTo>
                  <a:lnTo>
                    <a:pt x="3490835" y="116865"/>
                  </a:lnTo>
                  <a:lnTo>
                    <a:pt x="3759360" y="0"/>
                  </a:lnTo>
                  <a:lnTo>
                    <a:pt x="4027886" y="0"/>
                  </a:lnTo>
                  <a:lnTo>
                    <a:pt x="4296412" y="116865"/>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23140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15348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0755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2752531" y="189363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3558108" y="103662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335" y="995732"/>
              <a:ext cx="252088" cy="74415"/>
            </a:xfrm>
            <a:custGeom>
              <a:avLst/>
              <a:pathLst>
                <a:path w="252088" h="74415">
                  <a:moveTo>
                    <a:pt x="252088" y="0"/>
                  </a:moveTo>
                  <a:lnTo>
                    <a:pt x="0" y="74415"/>
                  </a:lnTo>
                </a:path>
              </a:pathLst>
            </a:custGeom>
          </p:spPr>
          <p:txBody>
            <a:bodyPr/>
            <a:lstStyle/>
            <a:p/>
          </p:txBody>
        </p:sp>
        <p:sp>
          <p:nvSpPr>
            <p:cNvPr id="37" name="pl37"/>
            <p:cNvSpPr/>
            <p:nvPr/>
          </p:nvSpPr>
          <p:spPr>
            <a:xfrm>
              <a:off x="7910446" y="1195527"/>
              <a:ext cx="250976" cy="52360"/>
            </a:xfrm>
            <a:custGeom>
              <a:avLst/>
              <a:pathLst>
                <a:path w="250976" h="52360">
                  <a:moveTo>
                    <a:pt x="250976" y="52360"/>
                  </a:moveTo>
                  <a:lnTo>
                    <a:pt x="0" y="0"/>
                  </a:lnTo>
                </a:path>
              </a:pathLst>
            </a:custGeom>
          </p:spPr>
          <p:txBody>
            <a:bodyPr/>
            <a:lstStyle/>
            <a:p/>
          </p:txBody>
        </p:sp>
        <p:sp>
          <p:nvSpPr>
            <p:cNvPr id="38" name="pl38"/>
            <p:cNvSpPr/>
            <p:nvPr/>
          </p:nvSpPr>
          <p:spPr>
            <a:xfrm>
              <a:off x="7902606" y="1278189"/>
              <a:ext cx="258816" cy="224260"/>
            </a:xfrm>
            <a:custGeom>
              <a:avLst/>
              <a:pathLst>
                <a:path w="258816" h="224260">
                  <a:moveTo>
                    <a:pt x="258816" y="224260"/>
                  </a:moveTo>
                  <a:lnTo>
                    <a:pt x="0" y="0"/>
                  </a:lnTo>
                </a:path>
              </a:pathLst>
            </a:custGeom>
          </p:spPr>
          <p:txBody>
            <a:bodyPr/>
            <a:lstStyle/>
            <a:p/>
          </p:txBody>
        </p:sp>
        <p:sp>
          <p:nvSpPr>
            <p:cNvPr id="39" name="pg39"/>
            <p:cNvSpPr/>
            <p:nvPr/>
          </p:nvSpPr>
          <p:spPr>
            <a:xfrm>
              <a:off x="8092843" y="8889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9297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1" name="pg41"/>
            <p:cNvSpPr/>
            <p:nvPr/>
          </p:nvSpPr>
          <p:spPr>
            <a:xfrm>
              <a:off x="8092843" y="116208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20292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96%</a:t>
              </a:r>
            </a:p>
          </p:txBody>
        </p:sp>
        <p:sp>
          <p:nvSpPr>
            <p:cNvPr id="43" name="pg43"/>
            <p:cNvSpPr/>
            <p:nvPr/>
          </p:nvSpPr>
          <p:spPr>
            <a:xfrm>
              <a:off x="8092843" y="143504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47588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94%</a:t>
              </a:r>
            </a:p>
          </p:txBody>
        </p:sp>
        <p:sp>
          <p:nvSpPr>
            <p:cNvPr id="45" name="pg45"/>
            <p:cNvSpPr/>
            <p:nvPr/>
          </p:nvSpPr>
          <p:spPr>
            <a:xfrm>
              <a:off x="1152478" y="111609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198" y="11598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47" name="pg47"/>
            <p:cNvSpPr/>
            <p:nvPr/>
          </p:nvSpPr>
          <p:spPr>
            <a:xfrm>
              <a:off x="2854554" y="174857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2900274" y="179546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77</a:t>
              </a:r>
            </a:p>
          </p:txBody>
        </p:sp>
        <p:sp>
          <p:nvSpPr>
            <p:cNvPr id="49" name="pg49"/>
            <p:cNvSpPr/>
            <p:nvPr/>
          </p:nvSpPr>
          <p:spPr>
            <a:xfrm>
              <a:off x="3661114" y="89110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3706834" y="9349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99</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73205" y="580629"/>
              <a:ext cx="35318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Kuwait,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Kuwait has 3 out of the 4 SDG vaccines.
In 2024, Kuwait had achieved at least 90% coverage of 3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&lt;500 children without vaccination, vulnerable to vaccine-preventable diseases and a further &lt;100 with incomplete protection.
• Kuwait accounted for &lt;0.1% of zero-dose children in Middle East and North Africa (MENA) and &lt;0.1% of zero-dose children globally.
• MCV1 coverage declined 1 percentage point from 99% in 2023 to 98% in 2024. There were &lt;1,000 children who missed out on the first measles vaccination.
• MCV2 coverage increased 3 percentage points from 91% in 2023 to 94% in 2024.
• In 2024, there were no HPV vaccine coverage estimates.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Kuwait,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Kuwait.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DAPMHHIV-502652578-1605284</_dlc_DocId>
    <_dlc_DocIdUrl xmlns="9e17fbd9-fb4c-4d20-9ec4-18aa77a91b0d">
      <Url>https://unicef.sharepoint.com/teams/DAPM-Health-HIV/_layouts/15/DocIdRedir.aspx?ID=DAPMHHIV-502652578-1605284</Url>
      <Description>DAPMHHIV-502652578-1605284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2025-07-14T15:58:50Z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1ba5830e-4e34-4191-bdec-ec4496411ce9</vt:lpwstr>
  </property>
  <property fmtid="{D5CDD505-2E9C-101B-9397-08002B2CF9AE}" pid="4" name="MediaServiceImageTags">
    <vt:lpwstr/>
  </property>
</Properties>
</file>