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2e7a595a30a067d566111b9bdbb25072e76a5e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57665"/>
            </a:xfrm>
            <a:custGeom>
              <a:avLst/>
              <a:pathLst>
                <a:path w="6444618" h="957665">
                  <a:moveTo>
                    <a:pt x="0" y="159610"/>
                  </a:moveTo>
                  <a:lnTo>
                    <a:pt x="268525" y="558638"/>
                  </a:lnTo>
                  <a:lnTo>
                    <a:pt x="537051" y="678346"/>
                  </a:lnTo>
                  <a:lnTo>
                    <a:pt x="805577" y="837957"/>
                  </a:lnTo>
                  <a:lnTo>
                    <a:pt x="1074103" y="957665"/>
                  </a:lnTo>
                  <a:lnTo>
                    <a:pt x="1342628" y="239416"/>
                  </a:lnTo>
                  <a:lnTo>
                    <a:pt x="1611154" y="39902"/>
                  </a:lnTo>
                  <a:lnTo>
                    <a:pt x="1879680" y="0"/>
                  </a:lnTo>
                  <a:lnTo>
                    <a:pt x="2148206" y="79805"/>
                  </a:lnTo>
                  <a:lnTo>
                    <a:pt x="2416732" y="359124"/>
                  </a:lnTo>
                  <a:lnTo>
                    <a:pt x="2685257" y="79805"/>
                  </a:lnTo>
                  <a:lnTo>
                    <a:pt x="2953783" y="0"/>
                  </a:lnTo>
                  <a:lnTo>
                    <a:pt x="3222309" y="199513"/>
                  </a:lnTo>
                  <a:lnTo>
                    <a:pt x="3490835" y="159610"/>
                  </a:lnTo>
                  <a:lnTo>
                    <a:pt x="3759360" y="638443"/>
                  </a:lnTo>
                  <a:lnTo>
                    <a:pt x="4027886" y="718249"/>
                  </a:lnTo>
                  <a:lnTo>
                    <a:pt x="4296412" y="678346"/>
                  </a:lnTo>
                  <a:lnTo>
                    <a:pt x="4564938" y="199513"/>
                  </a:lnTo>
                  <a:lnTo>
                    <a:pt x="4833464" y="119708"/>
                  </a:lnTo>
                  <a:lnTo>
                    <a:pt x="5101989" y="79805"/>
                  </a:lnTo>
                  <a:lnTo>
                    <a:pt x="5370515" y="0"/>
                  </a:lnTo>
                  <a:lnTo>
                    <a:pt x="5639041" y="39902"/>
                  </a:lnTo>
                  <a:lnTo>
                    <a:pt x="5907567" y="119708"/>
                  </a:lnTo>
                  <a:lnTo>
                    <a:pt x="6176092" y="0"/>
                  </a:lnTo>
                  <a:lnTo>
                    <a:pt x="6444618" y="119708"/>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476400"/>
            </a:xfrm>
            <a:custGeom>
              <a:avLst/>
              <a:pathLst>
                <a:path w="6444618" h="1476400">
                  <a:moveTo>
                    <a:pt x="0" y="359124"/>
                  </a:moveTo>
                  <a:lnTo>
                    <a:pt x="268525" y="558638"/>
                  </a:lnTo>
                  <a:lnTo>
                    <a:pt x="537051" y="877859"/>
                  </a:lnTo>
                  <a:lnTo>
                    <a:pt x="805577" y="1157178"/>
                  </a:lnTo>
                  <a:lnTo>
                    <a:pt x="1074103" y="1476400"/>
                  </a:lnTo>
                  <a:lnTo>
                    <a:pt x="1342628" y="798054"/>
                  </a:lnTo>
                  <a:lnTo>
                    <a:pt x="1611154" y="518735"/>
                  </a:lnTo>
                  <a:lnTo>
                    <a:pt x="1879680" y="199513"/>
                  </a:lnTo>
                  <a:lnTo>
                    <a:pt x="2148206" y="678346"/>
                  </a:lnTo>
                  <a:lnTo>
                    <a:pt x="2416732" y="518735"/>
                  </a:lnTo>
                  <a:lnTo>
                    <a:pt x="2685257" y="319221"/>
                  </a:lnTo>
                  <a:lnTo>
                    <a:pt x="2953783" y="0"/>
                  </a:lnTo>
                  <a:lnTo>
                    <a:pt x="3222309" y="199513"/>
                  </a:lnTo>
                  <a:lnTo>
                    <a:pt x="3490835" y="159610"/>
                  </a:lnTo>
                  <a:lnTo>
                    <a:pt x="3759360" y="957665"/>
                  </a:lnTo>
                  <a:lnTo>
                    <a:pt x="4027886" y="837957"/>
                  </a:lnTo>
                  <a:lnTo>
                    <a:pt x="4296412" y="718249"/>
                  </a:lnTo>
                  <a:lnTo>
                    <a:pt x="4564938" y="359124"/>
                  </a:lnTo>
                  <a:lnTo>
                    <a:pt x="4833464" y="159610"/>
                  </a:lnTo>
                  <a:lnTo>
                    <a:pt x="5101989" y="79805"/>
                  </a:lnTo>
                  <a:lnTo>
                    <a:pt x="5370515" y="279319"/>
                  </a:lnTo>
                  <a:lnTo>
                    <a:pt x="5639041" y="359124"/>
                  </a:lnTo>
                  <a:lnTo>
                    <a:pt x="5907567" y="319221"/>
                  </a:lnTo>
                  <a:lnTo>
                    <a:pt x="6176092" y="359124"/>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18126"/>
              <a:ext cx="6444618" cy="1516303"/>
            </a:xfrm>
            <a:custGeom>
              <a:avLst/>
              <a:pathLst>
                <a:path w="6444618" h="1516303">
                  <a:moveTo>
                    <a:pt x="0" y="558638"/>
                  </a:moveTo>
                  <a:lnTo>
                    <a:pt x="268525" y="718249"/>
                  </a:lnTo>
                  <a:lnTo>
                    <a:pt x="537051" y="239416"/>
                  </a:lnTo>
                  <a:lnTo>
                    <a:pt x="805577" y="877859"/>
                  </a:lnTo>
                  <a:lnTo>
                    <a:pt x="1074103" y="1516303"/>
                  </a:lnTo>
                  <a:lnTo>
                    <a:pt x="1342628" y="359124"/>
                  </a:lnTo>
                  <a:lnTo>
                    <a:pt x="1611154" y="1316789"/>
                  </a:lnTo>
                  <a:lnTo>
                    <a:pt x="1879680" y="39902"/>
                  </a:lnTo>
                  <a:lnTo>
                    <a:pt x="2148206" y="877859"/>
                  </a:lnTo>
                  <a:lnTo>
                    <a:pt x="2416732" y="478832"/>
                  </a:lnTo>
                  <a:lnTo>
                    <a:pt x="2685257" y="199513"/>
                  </a:lnTo>
                  <a:lnTo>
                    <a:pt x="2953783" y="159610"/>
                  </a:lnTo>
                  <a:lnTo>
                    <a:pt x="3222309" y="119708"/>
                  </a:lnTo>
                  <a:lnTo>
                    <a:pt x="3490835" y="119708"/>
                  </a:lnTo>
                  <a:lnTo>
                    <a:pt x="3759360" y="239416"/>
                  </a:lnTo>
                  <a:lnTo>
                    <a:pt x="4027886" y="399027"/>
                  </a:lnTo>
                  <a:lnTo>
                    <a:pt x="4296412" y="558638"/>
                  </a:lnTo>
                  <a:lnTo>
                    <a:pt x="4564938" y="518735"/>
                  </a:lnTo>
                  <a:lnTo>
                    <a:pt x="4833464" y="399027"/>
                  </a:lnTo>
                  <a:lnTo>
                    <a:pt x="5101989" y="0"/>
                  </a:lnTo>
                  <a:lnTo>
                    <a:pt x="5370515" y="478832"/>
                  </a:lnTo>
                  <a:lnTo>
                    <a:pt x="5639041" y="558638"/>
                  </a:lnTo>
                  <a:lnTo>
                    <a:pt x="5907567" y="359124"/>
                  </a:lnTo>
                  <a:lnTo>
                    <a:pt x="6176092" y="598540"/>
                  </a:lnTo>
                  <a:lnTo>
                    <a:pt x="6444618" y="598540"/>
                  </a:lnTo>
                </a:path>
              </a:pathLst>
            </a:custGeom>
            <a:ln w="27101" cap="flat">
              <a:solidFill>
                <a:srgbClr val="00BFC4">
                  <a:alpha val="100000"/>
                </a:srgbClr>
              </a:solidFill>
              <a:prstDash val="solid"/>
              <a:round/>
            </a:ln>
          </p:spPr>
          <p:txBody>
            <a:bodyPr/>
            <a:lstStyle/>
            <a:p/>
          </p:txBody>
        </p:sp>
        <p:sp>
          <p:nvSpPr>
            <p:cNvPr id="30" name="pl30"/>
            <p:cNvSpPr/>
            <p:nvPr/>
          </p:nvSpPr>
          <p:spPr>
            <a:xfrm>
              <a:off x="3865010" y="1637834"/>
              <a:ext cx="4027886" cy="3272023"/>
            </a:xfrm>
            <a:custGeom>
              <a:avLst/>
              <a:pathLst>
                <a:path w="4027886" h="3272023">
                  <a:moveTo>
                    <a:pt x="0" y="2234552"/>
                  </a:moveTo>
                  <a:lnTo>
                    <a:pt x="268525" y="2793190"/>
                  </a:lnTo>
                  <a:lnTo>
                    <a:pt x="537051" y="1197081"/>
                  </a:lnTo>
                  <a:lnTo>
                    <a:pt x="805577" y="3272023"/>
                  </a:lnTo>
                  <a:lnTo>
                    <a:pt x="1074103" y="279319"/>
                  </a:lnTo>
                  <a:lnTo>
                    <a:pt x="1342628" y="438929"/>
                  </a:lnTo>
                  <a:lnTo>
                    <a:pt x="1611154" y="598540"/>
                  </a:lnTo>
                  <a:lnTo>
                    <a:pt x="1879680" y="478832"/>
                  </a:lnTo>
                  <a:lnTo>
                    <a:pt x="2148206" y="478832"/>
                  </a:lnTo>
                  <a:lnTo>
                    <a:pt x="2416732" y="239416"/>
                  </a:lnTo>
                  <a:lnTo>
                    <a:pt x="2685257" y="0"/>
                  </a:lnTo>
                  <a:lnTo>
                    <a:pt x="2953783" y="1356692"/>
                  </a:lnTo>
                  <a:lnTo>
                    <a:pt x="3222309" y="1316789"/>
                  </a:lnTo>
                  <a:lnTo>
                    <a:pt x="3490835" y="917762"/>
                  </a:lnTo>
                  <a:lnTo>
                    <a:pt x="3759360" y="1755719"/>
                  </a:lnTo>
                  <a:lnTo>
                    <a:pt x="4027886" y="17557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03838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38340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047" y="1350974"/>
              <a:ext cx="252375" cy="82093"/>
            </a:xfrm>
            <a:custGeom>
              <a:avLst/>
              <a:pathLst>
                <a:path w="252375" h="82093">
                  <a:moveTo>
                    <a:pt x="252375" y="0"/>
                  </a:moveTo>
                  <a:lnTo>
                    <a:pt x="0" y="82093"/>
                  </a:lnTo>
                </a:path>
              </a:pathLst>
            </a:custGeom>
          </p:spPr>
          <p:txBody>
            <a:bodyPr/>
            <a:lstStyle/>
            <a:p/>
          </p:txBody>
        </p:sp>
        <p:sp>
          <p:nvSpPr>
            <p:cNvPr id="41" name="pl41"/>
            <p:cNvSpPr/>
            <p:nvPr/>
          </p:nvSpPr>
          <p:spPr>
            <a:xfrm>
              <a:off x="7909381" y="1523013"/>
              <a:ext cx="252042" cy="74730"/>
            </a:xfrm>
            <a:custGeom>
              <a:avLst/>
              <a:pathLst>
                <a:path w="252042" h="74730">
                  <a:moveTo>
                    <a:pt x="252042" y="74730"/>
                  </a:moveTo>
                  <a:lnTo>
                    <a:pt x="0" y="0"/>
                  </a:lnTo>
                </a:path>
              </a:pathLst>
            </a:custGeom>
          </p:spPr>
          <p:txBody>
            <a:bodyPr/>
            <a:lstStyle/>
            <a:p/>
          </p:txBody>
        </p:sp>
        <p:sp>
          <p:nvSpPr>
            <p:cNvPr id="42" name="pl42"/>
            <p:cNvSpPr/>
            <p:nvPr/>
          </p:nvSpPr>
          <p:spPr>
            <a:xfrm>
              <a:off x="7911385" y="2116661"/>
              <a:ext cx="250038" cy="5"/>
            </a:xfrm>
            <a:custGeom>
              <a:avLst/>
              <a:pathLst>
                <a:path w="250038" h="5">
                  <a:moveTo>
                    <a:pt x="250038" y="0"/>
                  </a:moveTo>
                  <a:lnTo>
                    <a:pt x="0" y="5"/>
                  </a:lnTo>
                </a:path>
              </a:pathLst>
            </a:custGeom>
          </p:spPr>
          <p:txBody>
            <a:bodyPr/>
            <a:lstStyle/>
            <a:p/>
          </p:txBody>
        </p:sp>
        <p:sp>
          <p:nvSpPr>
            <p:cNvPr id="43" name="pl43"/>
            <p:cNvSpPr/>
            <p:nvPr/>
          </p:nvSpPr>
          <p:spPr>
            <a:xfrm>
              <a:off x="7911385" y="3393545"/>
              <a:ext cx="250038" cy="8"/>
            </a:xfrm>
            <a:custGeom>
              <a:avLst/>
              <a:pathLst>
                <a:path w="250038" h="8">
                  <a:moveTo>
                    <a:pt x="250038" y="0"/>
                  </a:moveTo>
                  <a:lnTo>
                    <a:pt x="0" y="8"/>
                  </a:lnTo>
                </a:path>
              </a:pathLst>
            </a:custGeom>
          </p:spPr>
          <p:txBody>
            <a:bodyPr/>
            <a:lstStyle/>
            <a:p/>
          </p:txBody>
        </p:sp>
        <p:sp>
          <p:nvSpPr>
            <p:cNvPr id="44" name="pg44"/>
            <p:cNvSpPr/>
            <p:nvPr/>
          </p:nvSpPr>
          <p:spPr>
            <a:xfrm>
              <a:off x="8092843" y="12454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863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5193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601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8" name="pg48"/>
            <p:cNvSpPr/>
            <p:nvPr/>
          </p:nvSpPr>
          <p:spPr>
            <a:xfrm>
              <a:off x="8092843" y="20256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0665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79%</a:t>
              </a:r>
            </a:p>
          </p:txBody>
        </p:sp>
        <p:sp>
          <p:nvSpPr>
            <p:cNvPr id="50" name="pg50"/>
            <p:cNvSpPr/>
            <p:nvPr/>
          </p:nvSpPr>
          <p:spPr>
            <a:xfrm>
              <a:off x="8092843" y="33025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434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914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Kiribati,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1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1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81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64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208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29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863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42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47540"/>
              <a:ext cx="249522" cy="226099"/>
            </a:xfrm>
            <a:prstGeom prst="rect">
              <a:avLst/>
            </a:prstGeom>
            <a:solidFill>
              <a:srgbClr val="1CABE2">
                <a:alpha val="100000"/>
              </a:srgbClr>
            </a:solidFill>
          </p:spPr>
          <p:txBody>
            <a:bodyPr/>
            <a:lstStyle/>
            <a:p/>
          </p:txBody>
        </p:sp>
        <p:sp>
          <p:nvSpPr>
            <p:cNvPr id="24" name="rc24"/>
            <p:cNvSpPr/>
            <p:nvPr/>
          </p:nvSpPr>
          <p:spPr>
            <a:xfrm>
              <a:off x="1573521" y="3203779"/>
              <a:ext cx="249522" cy="669861"/>
            </a:xfrm>
            <a:prstGeom prst="rect">
              <a:avLst/>
            </a:prstGeom>
            <a:solidFill>
              <a:srgbClr val="1CABE2">
                <a:alpha val="100000"/>
              </a:srgbClr>
            </a:solidFill>
          </p:spPr>
          <p:txBody>
            <a:bodyPr/>
            <a:lstStyle/>
            <a:p/>
          </p:txBody>
        </p:sp>
        <p:sp>
          <p:nvSpPr>
            <p:cNvPr id="25" name="rc25"/>
            <p:cNvSpPr/>
            <p:nvPr/>
          </p:nvSpPr>
          <p:spPr>
            <a:xfrm>
              <a:off x="1850769" y="3082292"/>
              <a:ext cx="249522" cy="791347"/>
            </a:xfrm>
            <a:prstGeom prst="rect">
              <a:avLst/>
            </a:prstGeom>
            <a:solidFill>
              <a:srgbClr val="1CABE2">
                <a:alpha val="100000"/>
              </a:srgbClr>
            </a:solidFill>
          </p:spPr>
          <p:txBody>
            <a:bodyPr/>
            <a:lstStyle/>
            <a:p/>
          </p:txBody>
        </p:sp>
        <p:sp>
          <p:nvSpPr>
            <p:cNvPr id="26" name="rc26"/>
            <p:cNvSpPr/>
            <p:nvPr/>
          </p:nvSpPr>
          <p:spPr>
            <a:xfrm>
              <a:off x="2128016" y="2913562"/>
              <a:ext cx="249522" cy="960077"/>
            </a:xfrm>
            <a:prstGeom prst="rect">
              <a:avLst/>
            </a:prstGeom>
            <a:solidFill>
              <a:srgbClr val="1CABE2">
                <a:alpha val="100000"/>
              </a:srgbClr>
            </a:solidFill>
          </p:spPr>
          <p:txBody>
            <a:bodyPr/>
            <a:lstStyle/>
            <a:p/>
          </p:txBody>
        </p:sp>
        <p:sp>
          <p:nvSpPr>
            <p:cNvPr id="27" name="rc27"/>
            <p:cNvSpPr/>
            <p:nvPr/>
          </p:nvSpPr>
          <p:spPr>
            <a:xfrm>
              <a:off x="2405264" y="2748206"/>
              <a:ext cx="249522" cy="1125433"/>
            </a:xfrm>
            <a:prstGeom prst="rect">
              <a:avLst/>
            </a:prstGeom>
            <a:solidFill>
              <a:srgbClr val="1CABE2">
                <a:alpha val="100000"/>
              </a:srgbClr>
            </a:solidFill>
          </p:spPr>
          <p:txBody>
            <a:bodyPr/>
            <a:lstStyle/>
            <a:p/>
          </p:txBody>
        </p:sp>
        <p:sp>
          <p:nvSpPr>
            <p:cNvPr id="28" name="rc28"/>
            <p:cNvSpPr/>
            <p:nvPr/>
          </p:nvSpPr>
          <p:spPr>
            <a:xfrm>
              <a:off x="2682512" y="3549677"/>
              <a:ext cx="249522" cy="323963"/>
            </a:xfrm>
            <a:prstGeom prst="rect">
              <a:avLst/>
            </a:prstGeom>
            <a:solidFill>
              <a:srgbClr val="1CABE2">
                <a:alpha val="100000"/>
              </a:srgbClr>
            </a:solidFill>
          </p:spPr>
          <p:txBody>
            <a:bodyPr/>
            <a:lstStyle/>
            <a:p/>
          </p:txBody>
        </p:sp>
        <p:sp>
          <p:nvSpPr>
            <p:cNvPr id="29" name="rc29"/>
            <p:cNvSpPr/>
            <p:nvPr/>
          </p:nvSpPr>
          <p:spPr>
            <a:xfrm>
              <a:off x="2959759" y="3777463"/>
              <a:ext cx="249522" cy="96176"/>
            </a:xfrm>
            <a:prstGeom prst="rect">
              <a:avLst/>
            </a:prstGeom>
            <a:solidFill>
              <a:srgbClr val="1CABE2">
                <a:alpha val="100000"/>
              </a:srgbClr>
            </a:solidFill>
          </p:spPr>
          <p:txBody>
            <a:bodyPr/>
            <a:lstStyle/>
            <a:p/>
          </p:txBody>
        </p:sp>
        <p:sp>
          <p:nvSpPr>
            <p:cNvPr id="30" name="rc30"/>
            <p:cNvSpPr/>
            <p:nvPr/>
          </p:nvSpPr>
          <p:spPr>
            <a:xfrm>
              <a:off x="3237007" y="3823020"/>
              <a:ext cx="249522" cy="50619"/>
            </a:xfrm>
            <a:prstGeom prst="rect">
              <a:avLst/>
            </a:prstGeom>
            <a:solidFill>
              <a:srgbClr val="1CABE2">
                <a:alpha val="100000"/>
              </a:srgbClr>
            </a:solidFill>
          </p:spPr>
          <p:txBody>
            <a:bodyPr/>
            <a:lstStyle/>
            <a:p/>
          </p:txBody>
        </p:sp>
        <p:sp>
          <p:nvSpPr>
            <p:cNvPr id="31" name="rc31"/>
            <p:cNvSpPr/>
            <p:nvPr/>
          </p:nvSpPr>
          <p:spPr>
            <a:xfrm>
              <a:off x="3514255" y="3716720"/>
              <a:ext cx="249522" cy="156919"/>
            </a:xfrm>
            <a:prstGeom prst="rect">
              <a:avLst/>
            </a:prstGeom>
            <a:solidFill>
              <a:srgbClr val="1CABE2">
                <a:alpha val="100000"/>
              </a:srgbClr>
            </a:solidFill>
          </p:spPr>
          <p:txBody>
            <a:bodyPr/>
            <a:lstStyle/>
            <a:p/>
          </p:txBody>
        </p:sp>
        <p:sp>
          <p:nvSpPr>
            <p:cNvPr id="32" name="rc32"/>
            <p:cNvSpPr/>
            <p:nvPr/>
          </p:nvSpPr>
          <p:spPr>
            <a:xfrm>
              <a:off x="3791502" y="3337076"/>
              <a:ext cx="249522" cy="536563"/>
            </a:xfrm>
            <a:prstGeom prst="rect">
              <a:avLst/>
            </a:prstGeom>
            <a:solidFill>
              <a:srgbClr val="1CABE2">
                <a:alpha val="100000"/>
              </a:srgbClr>
            </a:solidFill>
          </p:spPr>
          <p:txBody>
            <a:bodyPr/>
            <a:lstStyle/>
            <a:p/>
          </p:txBody>
        </p:sp>
        <p:sp>
          <p:nvSpPr>
            <p:cNvPr id="33" name="rc33"/>
            <p:cNvSpPr/>
            <p:nvPr/>
          </p:nvSpPr>
          <p:spPr>
            <a:xfrm>
              <a:off x="4068750" y="3708283"/>
              <a:ext cx="249522" cy="165356"/>
            </a:xfrm>
            <a:prstGeom prst="rect">
              <a:avLst/>
            </a:prstGeom>
            <a:solidFill>
              <a:srgbClr val="1CABE2">
                <a:alpha val="100000"/>
              </a:srgbClr>
            </a:solidFill>
          </p:spPr>
          <p:txBody>
            <a:bodyPr/>
            <a:lstStyle/>
            <a:p/>
          </p:txBody>
        </p:sp>
        <p:sp>
          <p:nvSpPr>
            <p:cNvPr id="34" name="rc34"/>
            <p:cNvSpPr/>
            <p:nvPr/>
          </p:nvSpPr>
          <p:spPr>
            <a:xfrm>
              <a:off x="4345998" y="3817958"/>
              <a:ext cx="249522" cy="55681"/>
            </a:xfrm>
            <a:prstGeom prst="rect">
              <a:avLst/>
            </a:prstGeom>
            <a:solidFill>
              <a:srgbClr val="1CABE2">
                <a:alpha val="100000"/>
              </a:srgbClr>
            </a:solidFill>
          </p:spPr>
          <p:txBody>
            <a:bodyPr/>
            <a:lstStyle/>
            <a:p/>
          </p:txBody>
        </p:sp>
        <p:sp>
          <p:nvSpPr>
            <p:cNvPr id="35" name="rc35"/>
            <p:cNvSpPr/>
            <p:nvPr/>
          </p:nvSpPr>
          <p:spPr>
            <a:xfrm>
              <a:off x="4623245" y="3536178"/>
              <a:ext cx="249522" cy="337461"/>
            </a:xfrm>
            <a:prstGeom prst="rect">
              <a:avLst/>
            </a:prstGeom>
            <a:solidFill>
              <a:srgbClr val="1CABE2">
                <a:alpha val="100000"/>
              </a:srgbClr>
            </a:solidFill>
          </p:spPr>
          <p:txBody>
            <a:bodyPr/>
            <a:lstStyle/>
            <a:p/>
          </p:txBody>
        </p:sp>
        <p:sp>
          <p:nvSpPr>
            <p:cNvPr id="36" name="rc36"/>
            <p:cNvSpPr/>
            <p:nvPr/>
          </p:nvSpPr>
          <p:spPr>
            <a:xfrm>
              <a:off x="4900493" y="3595234"/>
              <a:ext cx="249522" cy="278405"/>
            </a:xfrm>
            <a:prstGeom prst="rect">
              <a:avLst/>
            </a:prstGeom>
            <a:solidFill>
              <a:srgbClr val="1CABE2">
                <a:alpha val="100000"/>
              </a:srgbClr>
            </a:solidFill>
          </p:spPr>
          <p:txBody>
            <a:bodyPr/>
            <a:lstStyle/>
            <a:p/>
          </p:txBody>
        </p:sp>
        <p:sp>
          <p:nvSpPr>
            <p:cNvPr id="37" name="rc37"/>
            <p:cNvSpPr/>
            <p:nvPr/>
          </p:nvSpPr>
          <p:spPr>
            <a:xfrm>
              <a:off x="5177741" y="2940559"/>
              <a:ext cx="249522" cy="933080"/>
            </a:xfrm>
            <a:prstGeom prst="rect">
              <a:avLst/>
            </a:prstGeom>
            <a:solidFill>
              <a:srgbClr val="1CABE2">
                <a:alpha val="100000"/>
              </a:srgbClr>
            </a:solidFill>
          </p:spPr>
          <p:txBody>
            <a:bodyPr/>
            <a:lstStyle/>
            <a:p/>
          </p:txBody>
        </p:sp>
        <p:sp>
          <p:nvSpPr>
            <p:cNvPr id="38" name="rc38"/>
            <p:cNvSpPr/>
            <p:nvPr/>
          </p:nvSpPr>
          <p:spPr>
            <a:xfrm>
              <a:off x="5454988" y="2834258"/>
              <a:ext cx="249522" cy="1039381"/>
            </a:xfrm>
            <a:prstGeom prst="rect">
              <a:avLst/>
            </a:prstGeom>
            <a:solidFill>
              <a:srgbClr val="1CABE2">
                <a:alpha val="100000"/>
              </a:srgbClr>
            </a:solidFill>
          </p:spPr>
          <p:txBody>
            <a:bodyPr/>
            <a:lstStyle/>
            <a:p/>
          </p:txBody>
        </p:sp>
        <p:sp>
          <p:nvSpPr>
            <p:cNvPr id="39" name="rc39"/>
            <p:cNvSpPr/>
            <p:nvPr/>
          </p:nvSpPr>
          <p:spPr>
            <a:xfrm>
              <a:off x="5732236" y="2886565"/>
              <a:ext cx="249522" cy="987074"/>
            </a:xfrm>
            <a:prstGeom prst="rect">
              <a:avLst/>
            </a:prstGeom>
            <a:solidFill>
              <a:srgbClr val="1CABE2">
                <a:alpha val="100000"/>
              </a:srgbClr>
            </a:solidFill>
          </p:spPr>
          <p:txBody>
            <a:bodyPr/>
            <a:lstStyle/>
            <a:p/>
          </p:txBody>
        </p:sp>
        <p:sp>
          <p:nvSpPr>
            <p:cNvPr id="40" name="rc40"/>
            <p:cNvSpPr/>
            <p:nvPr/>
          </p:nvSpPr>
          <p:spPr>
            <a:xfrm>
              <a:off x="6009484" y="3542927"/>
              <a:ext cx="249522" cy="330712"/>
            </a:xfrm>
            <a:prstGeom prst="rect">
              <a:avLst/>
            </a:prstGeom>
            <a:solidFill>
              <a:srgbClr val="1CABE2">
                <a:alpha val="100000"/>
              </a:srgbClr>
            </a:solidFill>
          </p:spPr>
          <p:txBody>
            <a:bodyPr/>
            <a:lstStyle/>
            <a:p/>
          </p:txBody>
        </p:sp>
        <p:sp>
          <p:nvSpPr>
            <p:cNvPr id="41" name="rc41"/>
            <p:cNvSpPr/>
            <p:nvPr/>
          </p:nvSpPr>
          <p:spPr>
            <a:xfrm>
              <a:off x="6286731" y="3650915"/>
              <a:ext cx="249522" cy="222724"/>
            </a:xfrm>
            <a:prstGeom prst="rect">
              <a:avLst/>
            </a:prstGeom>
            <a:solidFill>
              <a:srgbClr val="1CABE2">
                <a:alpha val="100000"/>
              </a:srgbClr>
            </a:solidFill>
          </p:spPr>
          <p:txBody>
            <a:bodyPr/>
            <a:lstStyle/>
            <a:p/>
          </p:txBody>
        </p:sp>
        <p:sp>
          <p:nvSpPr>
            <p:cNvPr id="42" name="rc42"/>
            <p:cNvSpPr/>
            <p:nvPr/>
          </p:nvSpPr>
          <p:spPr>
            <a:xfrm>
              <a:off x="6563979" y="3704909"/>
              <a:ext cx="249522" cy="168730"/>
            </a:xfrm>
            <a:prstGeom prst="rect">
              <a:avLst/>
            </a:prstGeom>
            <a:solidFill>
              <a:srgbClr val="1CABE2">
                <a:alpha val="100000"/>
              </a:srgbClr>
            </a:solidFill>
          </p:spPr>
          <p:txBody>
            <a:bodyPr/>
            <a:lstStyle/>
            <a:p/>
          </p:txBody>
        </p:sp>
        <p:sp>
          <p:nvSpPr>
            <p:cNvPr id="43" name="rc43"/>
            <p:cNvSpPr/>
            <p:nvPr/>
          </p:nvSpPr>
          <p:spPr>
            <a:xfrm>
              <a:off x="6841227" y="3817958"/>
              <a:ext cx="249522" cy="55681"/>
            </a:xfrm>
            <a:prstGeom prst="rect">
              <a:avLst/>
            </a:prstGeom>
            <a:solidFill>
              <a:srgbClr val="1CABE2">
                <a:alpha val="100000"/>
              </a:srgbClr>
            </a:solidFill>
          </p:spPr>
          <p:txBody>
            <a:bodyPr/>
            <a:lstStyle/>
            <a:p/>
          </p:txBody>
        </p:sp>
        <p:sp>
          <p:nvSpPr>
            <p:cNvPr id="44" name="rc44"/>
            <p:cNvSpPr/>
            <p:nvPr/>
          </p:nvSpPr>
          <p:spPr>
            <a:xfrm>
              <a:off x="7118474" y="3760590"/>
              <a:ext cx="249522" cy="113049"/>
            </a:xfrm>
            <a:prstGeom prst="rect">
              <a:avLst/>
            </a:prstGeom>
            <a:solidFill>
              <a:srgbClr val="1CABE2">
                <a:alpha val="100000"/>
              </a:srgbClr>
            </a:solidFill>
          </p:spPr>
          <p:txBody>
            <a:bodyPr/>
            <a:lstStyle/>
            <a:p/>
          </p:txBody>
        </p:sp>
        <p:sp>
          <p:nvSpPr>
            <p:cNvPr id="45" name="rc45"/>
            <p:cNvSpPr/>
            <p:nvPr/>
          </p:nvSpPr>
          <p:spPr>
            <a:xfrm>
              <a:off x="7395722" y="3649228"/>
              <a:ext cx="249522" cy="224411"/>
            </a:xfrm>
            <a:prstGeom prst="rect">
              <a:avLst/>
            </a:prstGeom>
            <a:solidFill>
              <a:srgbClr val="1CABE2">
                <a:alpha val="100000"/>
              </a:srgbClr>
            </a:solidFill>
          </p:spPr>
          <p:txBody>
            <a:bodyPr/>
            <a:lstStyle/>
            <a:p/>
          </p:txBody>
        </p:sp>
        <p:sp>
          <p:nvSpPr>
            <p:cNvPr id="46" name="rc46"/>
            <p:cNvSpPr/>
            <p:nvPr/>
          </p:nvSpPr>
          <p:spPr>
            <a:xfrm>
              <a:off x="7672970" y="3817958"/>
              <a:ext cx="249522" cy="55681"/>
            </a:xfrm>
            <a:prstGeom prst="rect">
              <a:avLst/>
            </a:prstGeom>
            <a:solidFill>
              <a:srgbClr val="1CABE2">
                <a:alpha val="100000"/>
              </a:srgbClr>
            </a:solidFill>
          </p:spPr>
          <p:txBody>
            <a:bodyPr/>
            <a:lstStyle/>
            <a:p/>
          </p:txBody>
        </p:sp>
        <p:sp>
          <p:nvSpPr>
            <p:cNvPr id="47" name="rc47"/>
            <p:cNvSpPr/>
            <p:nvPr/>
          </p:nvSpPr>
          <p:spPr>
            <a:xfrm>
              <a:off x="7950217" y="3652602"/>
              <a:ext cx="249522" cy="221037"/>
            </a:xfrm>
            <a:prstGeom prst="rect">
              <a:avLst/>
            </a:prstGeom>
            <a:solidFill>
              <a:srgbClr val="1CABE2">
                <a:alpha val="100000"/>
              </a:srgbClr>
            </a:solidFill>
          </p:spPr>
          <p:txBody>
            <a:bodyPr/>
            <a:lstStyle/>
            <a:p/>
          </p:txBody>
        </p:sp>
        <p:sp>
          <p:nvSpPr>
            <p:cNvPr id="48" name="rc48"/>
            <p:cNvSpPr/>
            <p:nvPr/>
          </p:nvSpPr>
          <p:spPr>
            <a:xfrm>
              <a:off x="1296273" y="3421441"/>
              <a:ext cx="249522" cy="226099"/>
            </a:xfrm>
            <a:prstGeom prst="rect">
              <a:avLst/>
            </a:prstGeom>
            <a:solidFill>
              <a:srgbClr val="B3B3B3">
                <a:alpha val="100000"/>
              </a:srgbClr>
            </a:solidFill>
          </p:spPr>
          <p:txBody>
            <a:bodyPr/>
            <a:lstStyle/>
            <a:p/>
          </p:txBody>
        </p:sp>
        <p:sp>
          <p:nvSpPr>
            <p:cNvPr id="49" name="rc49"/>
            <p:cNvSpPr/>
            <p:nvPr/>
          </p:nvSpPr>
          <p:spPr>
            <a:xfrm>
              <a:off x="1573521" y="3203779"/>
              <a:ext cx="249522" cy="0"/>
            </a:xfrm>
            <a:prstGeom prst="rect">
              <a:avLst/>
            </a:prstGeom>
            <a:solidFill>
              <a:srgbClr val="B3B3B3">
                <a:alpha val="100000"/>
              </a:srgbClr>
            </a:solidFill>
          </p:spPr>
          <p:txBody>
            <a:bodyPr/>
            <a:lstStyle/>
            <a:p/>
          </p:txBody>
        </p:sp>
        <p:sp>
          <p:nvSpPr>
            <p:cNvPr id="50" name="rc50"/>
            <p:cNvSpPr/>
            <p:nvPr/>
          </p:nvSpPr>
          <p:spPr>
            <a:xfrm>
              <a:off x="1850769" y="2862943"/>
              <a:ext cx="249522" cy="219349"/>
            </a:xfrm>
            <a:prstGeom prst="rect">
              <a:avLst/>
            </a:prstGeom>
            <a:solidFill>
              <a:srgbClr val="B3B3B3">
                <a:alpha val="100000"/>
              </a:srgbClr>
            </a:solidFill>
          </p:spPr>
          <p:txBody>
            <a:bodyPr/>
            <a:lstStyle/>
            <a:p/>
          </p:txBody>
        </p:sp>
        <p:sp>
          <p:nvSpPr>
            <p:cNvPr id="51" name="rc51"/>
            <p:cNvSpPr/>
            <p:nvPr/>
          </p:nvSpPr>
          <p:spPr>
            <a:xfrm>
              <a:off x="2128016" y="2564289"/>
              <a:ext cx="249522" cy="349272"/>
            </a:xfrm>
            <a:prstGeom prst="rect">
              <a:avLst/>
            </a:prstGeom>
            <a:solidFill>
              <a:srgbClr val="B3B3B3">
                <a:alpha val="100000"/>
              </a:srgbClr>
            </a:solidFill>
          </p:spPr>
          <p:txBody>
            <a:bodyPr/>
            <a:lstStyle/>
            <a:p/>
          </p:txBody>
        </p:sp>
        <p:sp>
          <p:nvSpPr>
            <p:cNvPr id="52" name="rc52"/>
            <p:cNvSpPr/>
            <p:nvPr/>
          </p:nvSpPr>
          <p:spPr>
            <a:xfrm>
              <a:off x="2405264" y="2162710"/>
              <a:ext cx="249522" cy="585495"/>
            </a:xfrm>
            <a:prstGeom prst="rect">
              <a:avLst/>
            </a:prstGeom>
            <a:solidFill>
              <a:srgbClr val="B3B3B3">
                <a:alpha val="100000"/>
              </a:srgbClr>
            </a:solidFill>
          </p:spPr>
          <p:txBody>
            <a:bodyPr/>
            <a:lstStyle/>
            <a:p/>
          </p:txBody>
        </p:sp>
        <p:sp>
          <p:nvSpPr>
            <p:cNvPr id="53" name="rc53"/>
            <p:cNvSpPr/>
            <p:nvPr/>
          </p:nvSpPr>
          <p:spPr>
            <a:xfrm>
              <a:off x="2682512" y="2900063"/>
              <a:ext cx="249522" cy="649613"/>
            </a:xfrm>
            <a:prstGeom prst="rect">
              <a:avLst/>
            </a:prstGeom>
            <a:solidFill>
              <a:srgbClr val="B3B3B3">
                <a:alpha val="100000"/>
              </a:srgbClr>
            </a:solidFill>
          </p:spPr>
          <p:txBody>
            <a:bodyPr/>
            <a:lstStyle/>
            <a:p/>
          </p:txBody>
        </p:sp>
        <p:sp>
          <p:nvSpPr>
            <p:cNvPr id="54" name="rc54"/>
            <p:cNvSpPr/>
            <p:nvPr/>
          </p:nvSpPr>
          <p:spPr>
            <a:xfrm>
              <a:off x="2959759" y="3198717"/>
              <a:ext cx="249522" cy="578746"/>
            </a:xfrm>
            <a:prstGeom prst="rect">
              <a:avLst/>
            </a:prstGeom>
            <a:solidFill>
              <a:srgbClr val="B3B3B3">
                <a:alpha val="100000"/>
              </a:srgbClr>
            </a:solidFill>
          </p:spPr>
          <p:txBody>
            <a:bodyPr/>
            <a:lstStyle/>
            <a:p/>
          </p:txBody>
        </p:sp>
        <p:sp>
          <p:nvSpPr>
            <p:cNvPr id="55" name="rc55"/>
            <p:cNvSpPr/>
            <p:nvPr/>
          </p:nvSpPr>
          <p:spPr>
            <a:xfrm>
              <a:off x="3237007" y="3571612"/>
              <a:ext cx="249522" cy="251408"/>
            </a:xfrm>
            <a:prstGeom prst="rect">
              <a:avLst/>
            </a:prstGeom>
            <a:solidFill>
              <a:srgbClr val="B3B3B3">
                <a:alpha val="100000"/>
              </a:srgbClr>
            </a:solidFill>
          </p:spPr>
          <p:txBody>
            <a:bodyPr/>
            <a:lstStyle/>
            <a:p/>
          </p:txBody>
        </p:sp>
        <p:sp>
          <p:nvSpPr>
            <p:cNvPr id="56" name="rc56"/>
            <p:cNvSpPr/>
            <p:nvPr/>
          </p:nvSpPr>
          <p:spPr>
            <a:xfrm>
              <a:off x="3514255" y="2935497"/>
              <a:ext cx="249522" cy="781223"/>
            </a:xfrm>
            <a:prstGeom prst="rect">
              <a:avLst/>
            </a:prstGeom>
            <a:solidFill>
              <a:srgbClr val="B3B3B3">
                <a:alpha val="100000"/>
              </a:srgbClr>
            </a:solidFill>
          </p:spPr>
          <p:txBody>
            <a:bodyPr/>
            <a:lstStyle/>
            <a:p/>
          </p:txBody>
        </p:sp>
        <p:sp>
          <p:nvSpPr>
            <p:cNvPr id="57" name="rc57"/>
            <p:cNvSpPr/>
            <p:nvPr/>
          </p:nvSpPr>
          <p:spPr>
            <a:xfrm>
              <a:off x="3791502" y="3121101"/>
              <a:ext cx="249522" cy="215975"/>
            </a:xfrm>
            <a:prstGeom prst="rect">
              <a:avLst/>
            </a:prstGeom>
            <a:solidFill>
              <a:srgbClr val="B3B3B3">
                <a:alpha val="100000"/>
              </a:srgbClr>
            </a:solidFill>
          </p:spPr>
          <p:txBody>
            <a:bodyPr/>
            <a:lstStyle/>
            <a:p/>
          </p:txBody>
        </p:sp>
        <p:sp>
          <p:nvSpPr>
            <p:cNvPr id="58" name="rc58"/>
            <p:cNvSpPr/>
            <p:nvPr/>
          </p:nvSpPr>
          <p:spPr>
            <a:xfrm>
              <a:off x="4068750" y="3377571"/>
              <a:ext cx="249522" cy="330712"/>
            </a:xfrm>
            <a:prstGeom prst="rect">
              <a:avLst/>
            </a:prstGeom>
            <a:solidFill>
              <a:srgbClr val="B3B3B3">
                <a:alpha val="100000"/>
              </a:srgbClr>
            </a:solidFill>
          </p:spPr>
          <p:txBody>
            <a:bodyPr/>
            <a:lstStyle/>
            <a:p/>
          </p:txBody>
        </p:sp>
        <p:sp>
          <p:nvSpPr>
            <p:cNvPr id="59" name="rc59"/>
            <p:cNvSpPr/>
            <p:nvPr/>
          </p:nvSpPr>
          <p:spPr>
            <a:xfrm>
              <a:off x="4345998" y="3817958"/>
              <a:ext cx="249522" cy="0"/>
            </a:xfrm>
            <a:prstGeom prst="rect">
              <a:avLst/>
            </a:prstGeom>
            <a:solidFill>
              <a:srgbClr val="B3B3B3">
                <a:alpha val="100000"/>
              </a:srgbClr>
            </a:solidFill>
          </p:spPr>
          <p:txBody>
            <a:bodyPr/>
            <a:lstStyle/>
            <a:p/>
          </p:txBody>
        </p:sp>
        <p:sp>
          <p:nvSpPr>
            <p:cNvPr id="60" name="rc60"/>
            <p:cNvSpPr/>
            <p:nvPr/>
          </p:nvSpPr>
          <p:spPr>
            <a:xfrm>
              <a:off x="4623245" y="3536178"/>
              <a:ext cx="249522" cy="0"/>
            </a:xfrm>
            <a:prstGeom prst="rect">
              <a:avLst/>
            </a:prstGeom>
            <a:solidFill>
              <a:srgbClr val="B3B3B3">
                <a:alpha val="100000"/>
              </a:srgbClr>
            </a:solidFill>
          </p:spPr>
          <p:txBody>
            <a:bodyPr/>
            <a:lstStyle/>
            <a:p/>
          </p:txBody>
        </p:sp>
        <p:sp>
          <p:nvSpPr>
            <p:cNvPr id="61" name="rc61"/>
            <p:cNvSpPr/>
            <p:nvPr/>
          </p:nvSpPr>
          <p:spPr>
            <a:xfrm>
              <a:off x="4900493" y="3595234"/>
              <a:ext cx="249522" cy="0"/>
            </a:xfrm>
            <a:prstGeom prst="rect">
              <a:avLst/>
            </a:prstGeom>
            <a:solidFill>
              <a:srgbClr val="B3B3B3">
                <a:alpha val="100000"/>
              </a:srgbClr>
            </a:solidFill>
          </p:spPr>
          <p:txBody>
            <a:bodyPr/>
            <a:lstStyle/>
            <a:p/>
          </p:txBody>
        </p:sp>
        <p:sp>
          <p:nvSpPr>
            <p:cNvPr id="62" name="rc62"/>
            <p:cNvSpPr/>
            <p:nvPr/>
          </p:nvSpPr>
          <p:spPr>
            <a:xfrm>
              <a:off x="5177741" y="2501859"/>
              <a:ext cx="249522" cy="438699"/>
            </a:xfrm>
            <a:prstGeom prst="rect">
              <a:avLst/>
            </a:prstGeom>
            <a:solidFill>
              <a:srgbClr val="B3B3B3">
                <a:alpha val="100000"/>
              </a:srgbClr>
            </a:solidFill>
          </p:spPr>
          <p:txBody>
            <a:bodyPr/>
            <a:lstStyle/>
            <a:p/>
          </p:txBody>
        </p:sp>
        <p:sp>
          <p:nvSpPr>
            <p:cNvPr id="63" name="rc63"/>
            <p:cNvSpPr/>
            <p:nvPr/>
          </p:nvSpPr>
          <p:spPr>
            <a:xfrm>
              <a:off x="5454988" y="2670589"/>
              <a:ext cx="249522" cy="163668"/>
            </a:xfrm>
            <a:prstGeom prst="rect">
              <a:avLst/>
            </a:prstGeom>
            <a:solidFill>
              <a:srgbClr val="B3B3B3">
                <a:alpha val="100000"/>
              </a:srgbClr>
            </a:solidFill>
          </p:spPr>
          <p:txBody>
            <a:bodyPr/>
            <a:lstStyle/>
            <a:p/>
          </p:txBody>
        </p:sp>
        <p:sp>
          <p:nvSpPr>
            <p:cNvPr id="64" name="rc64"/>
            <p:cNvSpPr/>
            <p:nvPr/>
          </p:nvSpPr>
          <p:spPr>
            <a:xfrm>
              <a:off x="5732236" y="2832571"/>
              <a:ext cx="249522" cy="53993"/>
            </a:xfrm>
            <a:prstGeom prst="rect">
              <a:avLst/>
            </a:prstGeom>
            <a:solidFill>
              <a:srgbClr val="B3B3B3">
                <a:alpha val="100000"/>
              </a:srgbClr>
            </a:solidFill>
          </p:spPr>
          <p:txBody>
            <a:bodyPr/>
            <a:lstStyle/>
            <a:p/>
          </p:txBody>
        </p:sp>
        <p:sp>
          <p:nvSpPr>
            <p:cNvPr id="65" name="rc65"/>
            <p:cNvSpPr/>
            <p:nvPr/>
          </p:nvSpPr>
          <p:spPr>
            <a:xfrm>
              <a:off x="6009484" y="3321890"/>
              <a:ext cx="249522" cy="221037"/>
            </a:xfrm>
            <a:prstGeom prst="rect">
              <a:avLst/>
            </a:prstGeom>
            <a:solidFill>
              <a:srgbClr val="B3B3B3">
                <a:alpha val="100000"/>
              </a:srgbClr>
            </a:solidFill>
          </p:spPr>
          <p:txBody>
            <a:bodyPr/>
            <a:lstStyle/>
            <a:p/>
          </p:txBody>
        </p:sp>
        <p:sp>
          <p:nvSpPr>
            <p:cNvPr id="66" name="rc66"/>
            <p:cNvSpPr/>
            <p:nvPr/>
          </p:nvSpPr>
          <p:spPr>
            <a:xfrm>
              <a:off x="6286731" y="3595234"/>
              <a:ext cx="249522" cy="55681"/>
            </a:xfrm>
            <a:prstGeom prst="rect">
              <a:avLst/>
            </a:prstGeom>
            <a:solidFill>
              <a:srgbClr val="B3B3B3">
                <a:alpha val="100000"/>
              </a:srgbClr>
            </a:solidFill>
          </p:spPr>
          <p:txBody>
            <a:bodyPr/>
            <a:lstStyle/>
            <a:p/>
          </p:txBody>
        </p:sp>
        <p:sp>
          <p:nvSpPr>
            <p:cNvPr id="67" name="rc67"/>
            <p:cNvSpPr/>
            <p:nvPr/>
          </p:nvSpPr>
          <p:spPr>
            <a:xfrm>
              <a:off x="6563979" y="3704909"/>
              <a:ext cx="249522" cy="0"/>
            </a:xfrm>
            <a:prstGeom prst="rect">
              <a:avLst/>
            </a:prstGeom>
            <a:solidFill>
              <a:srgbClr val="B3B3B3">
                <a:alpha val="100000"/>
              </a:srgbClr>
            </a:solidFill>
          </p:spPr>
          <p:txBody>
            <a:bodyPr/>
            <a:lstStyle/>
            <a:p/>
          </p:txBody>
        </p:sp>
        <p:sp>
          <p:nvSpPr>
            <p:cNvPr id="68" name="rc68"/>
            <p:cNvSpPr/>
            <p:nvPr/>
          </p:nvSpPr>
          <p:spPr>
            <a:xfrm>
              <a:off x="6841227" y="3424816"/>
              <a:ext cx="249522" cy="393142"/>
            </a:xfrm>
            <a:prstGeom prst="rect">
              <a:avLst/>
            </a:prstGeom>
            <a:solidFill>
              <a:srgbClr val="B3B3B3">
                <a:alpha val="100000"/>
              </a:srgbClr>
            </a:solidFill>
          </p:spPr>
          <p:txBody>
            <a:bodyPr/>
            <a:lstStyle/>
            <a:p/>
          </p:txBody>
        </p:sp>
        <p:sp>
          <p:nvSpPr>
            <p:cNvPr id="69" name="rc69"/>
            <p:cNvSpPr/>
            <p:nvPr/>
          </p:nvSpPr>
          <p:spPr>
            <a:xfrm>
              <a:off x="7118474" y="3311766"/>
              <a:ext cx="249522" cy="448823"/>
            </a:xfrm>
            <a:prstGeom prst="rect">
              <a:avLst/>
            </a:prstGeom>
            <a:solidFill>
              <a:srgbClr val="B3B3B3">
                <a:alpha val="100000"/>
              </a:srgbClr>
            </a:solidFill>
          </p:spPr>
          <p:txBody>
            <a:bodyPr/>
            <a:lstStyle/>
            <a:p/>
          </p:txBody>
        </p:sp>
        <p:sp>
          <p:nvSpPr>
            <p:cNvPr id="70" name="rc70"/>
            <p:cNvSpPr/>
            <p:nvPr/>
          </p:nvSpPr>
          <p:spPr>
            <a:xfrm>
              <a:off x="7395722" y="3369135"/>
              <a:ext cx="249522" cy="280093"/>
            </a:xfrm>
            <a:prstGeom prst="rect">
              <a:avLst/>
            </a:prstGeom>
            <a:solidFill>
              <a:srgbClr val="B3B3B3">
                <a:alpha val="100000"/>
              </a:srgbClr>
            </a:solidFill>
          </p:spPr>
          <p:txBody>
            <a:bodyPr/>
            <a:lstStyle/>
            <a:p/>
          </p:txBody>
        </p:sp>
        <p:sp>
          <p:nvSpPr>
            <p:cNvPr id="71" name="rc71"/>
            <p:cNvSpPr/>
            <p:nvPr/>
          </p:nvSpPr>
          <p:spPr>
            <a:xfrm>
              <a:off x="7672970" y="3316828"/>
              <a:ext cx="249522" cy="501130"/>
            </a:xfrm>
            <a:prstGeom prst="rect">
              <a:avLst/>
            </a:prstGeom>
            <a:solidFill>
              <a:srgbClr val="B3B3B3">
                <a:alpha val="100000"/>
              </a:srgbClr>
            </a:solidFill>
          </p:spPr>
          <p:txBody>
            <a:bodyPr/>
            <a:lstStyle/>
            <a:p/>
          </p:txBody>
        </p:sp>
        <p:sp>
          <p:nvSpPr>
            <p:cNvPr id="72" name="rc72"/>
            <p:cNvSpPr/>
            <p:nvPr/>
          </p:nvSpPr>
          <p:spPr>
            <a:xfrm>
              <a:off x="7950217" y="3541240"/>
              <a:ext cx="249522" cy="111362"/>
            </a:xfrm>
            <a:prstGeom prst="rect">
              <a:avLst/>
            </a:prstGeom>
            <a:solidFill>
              <a:srgbClr val="B3B3B3">
                <a:alpha val="100000"/>
              </a:srgbClr>
            </a:solidFill>
          </p:spPr>
          <p:txBody>
            <a:bodyPr/>
            <a:lstStyle/>
            <a:p/>
          </p:txBody>
        </p:sp>
        <p:sp>
          <p:nvSpPr>
            <p:cNvPr id="73" name="pl73"/>
            <p:cNvSpPr/>
            <p:nvPr/>
          </p:nvSpPr>
          <p:spPr>
            <a:xfrm>
              <a:off x="1421035" y="1050606"/>
              <a:ext cx="6653943" cy="684371"/>
            </a:xfrm>
            <a:custGeom>
              <a:avLst/>
              <a:pathLst>
                <a:path w="6653943" h="684371">
                  <a:moveTo>
                    <a:pt x="0" y="114061"/>
                  </a:moveTo>
                  <a:lnTo>
                    <a:pt x="277247" y="399216"/>
                  </a:lnTo>
                  <a:lnTo>
                    <a:pt x="554495" y="484763"/>
                  </a:lnTo>
                  <a:lnTo>
                    <a:pt x="831742" y="598825"/>
                  </a:lnTo>
                  <a:lnTo>
                    <a:pt x="1108990" y="684371"/>
                  </a:lnTo>
                  <a:lnTo>
                    <a:pt x="1386238" y="171092"/>
                  </a:lnTo>
                  <a:lnTo>
                    <a:pt x="1663485" y="28515"/>
                  </a:lnTo>
                  <a:lnTo>
                    <a:pt x="1940733" y="0"/>
                  </a:lnTo>
                  <a:lnTo>
                    <a:pt x="2217981" y="57030"/>
                  </a:lnTo>
                  <a:lnTo>
                    <a:pt x="2495228" y="256639"/>
                  </a:lnTo>
                  <a:lnTo>
                    <a:pt x="2772476" y="57030"/>
                  </a:lnTo>
                  <a:lnTo>
                    <a:pt x="3049724" y="0"/>
                  </a:lnTo>
                  <a:lnTo>
                    <a:pt x="3326971" y="142577"/>
                  </a:lnTo>
                  <a:lnTo>
                    <a:pt x="3604219" y="114061"/>
                  </a:lnTo>
                  <a:lnTo>
                    <a:pt x="3881467" y="456247"/>
                  </a:lnTo>
                  <a:lnTo>
                    <a:pt x="4158714" y="513278"/>
                  </a:lnTo>
                  <a:lnTo>
                    <a:pt x="4435962" y="484763"/>
                  </a:lnTo>
                  <a:lnTo>
                    <a:pt x="4713210" y="142577"/>
                  </a:lnTo>
                  <a:lnTo>
                    <a:pt x="4990457" y="85546"/>
                  </a:lnTo>
                  <a:lnTo>
                    <a:pt x="5267705" y="57030"/>
                  </a:lnTo>
                  <a:lnTo>
                    <a:pt x="5544953" y="0"/>
                  </a:lnTo>
                  <a:lnTo>
                    <a:pt x="5822200" y="28515"/>
                  </a:lnTo>
                  <a:lnTo>
                    <a:pt x="6099448" y="85546"/>
                  </a:lnTo>
                  <a:lnTo>
                    <a:pt x="6376696" y="0"/>
                  </a:lnTo>
                  <a:lnTo>
                    <a:pt x="6653943" y="85546"/>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055073"/>
            </a:xfrm>
            <a:custGeom>
              <a:avLst/>
              <a:pathLst>
                <a:path w="6653943" h="1055073">
                  <a:moveTo>
                    <a:pt x="0" y="256639"/>
                  </a:moveTo>
                  <a:lnTo>
                    <a:pt x="277247" y="399216"/>
                  </a:lnTo>
                  <a:lnTo>
                    <a:pt x="554495" y="627340"/>
                  </a:lnTo>
                  <a:lnTo>
                    <a:pt x="831742" y="826949"/>
                  </a:lnTo>
                  <a:lnTo>
                    <a:pt x="1108990" y="1055073"/>
                  </a:lnTo>
                  <a:lnTo>
                    <a:pt x="1386238" y="570309"/>
                  </a:lnTo>
                  <a:lnTo>
                    <a:pt x="1663485" y="370701"/>
                  </a:lnTo>
                  <a:lnTo>
                    <a:pt x="1940733" y="142577"/>
                  </a:lnTo>
                  <a:lnTo>
                    <a:pt x="2217981" y="484763"/>
                  </a:lnTo>
                  <a:lnTo>
                    <a:pt x="2495228" y="370701"/>
                  </a:lnTo>
                  <a:lnTo>
                    <a:pt x="2772476" y="228123"/>
                  </a:lnTo>
                  <a:lnTo>
                    <a:pt x="3049724" y="0"/>
                  </a:lnTo>
                  <a:lnTo>
                    <a:pt x="3326971" y="142577"/>
                  </a:lnTo>
                  <a:lnTo>
                    <a:pt x="3604219" y="114061"/>
                  </a:lnTo>
                  <a:lnTo>
                    <a:pt x="3881467" y="684371"/>
                  </a:lnTo>
                  <a:lnTo>
                    <a:pt x="4158714" y="598825"/>
                  </a:lnTo>
                  <a:lnTo>
                    <a:pt x="4435962" y="513278"/>
                  </a:lnTo>
                  <a:lnTo>
                    <a:pt x="4713210" y="256639"/>
                  </a:lnTo>
                  <a:lnTo>
                    <a:pt x="4990457" y="114061"/>
                  </a:lnTo>
                  <a:lnTo>
                    <a:pt x="5267705" y="57030"/>
                  </a:lnTo>
                  <a:lnTo>
                    <a:pt x="5544953" y="199608"/>
                  </a:lnTo>
                  <a:lnTo>
                    <a:pt x="5822200" y="256639"/>
                  </a:lnTo>
                  <a:lnTo>
                    <a:pt x="6099448" y="228123"/>
                  </a:lnTo>
                  <a:lnTo>
                    <a:pt x="6376696" y="256639"/>
                  </a:lnTo>
                  <a:lnTo>
                    <a:pt x="6653943" y="142577"/>
                  </a:lnTo>
                </a:path>
              </a:pathLst>
            </a:custGeom>
            <a:ln w="27101" cap="flat">
              <a:solidFill>
                <a:srgbClr val="333333">
                  <a:alpha val="50196"/>
                </a:srgbClr>
              </a:solidFill>
              <a:prstDash val="solid"/>
              <a:round/>
            </a:ln>
          </p:spPr>
          <p:txBody>
            <a:bodyPr/>
            <a:lstStyle/>
            <a:p/>
          </p:txBody>
        </p:sp>
        <p:sp>
          <p:nvSpPr>
            <p:cNvPr id="75" name="tx75"/>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690569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3" name="tx83"/>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4" name="tx84"/>
            <p:cNvSpPr/>
            <p:nvPr/>
          </p:nvSpPr>
          <p:spPr>
            <a:xfrm>
              <a:off x="746019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773744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14033" y="330340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88" name="tx88"/>
            <p:cNvSpPr/>
            <p:nvPr/>
          </p:nvSpPr>
          <p:spPr>
            <a:xfrm>
              <a:off x="2745475" y="27833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9" name="tx89"/>
            <p:cNvSpPr/>
            <p:nvPr/>
          </p:nvSpPr>
          <p:spPr>
            <a:xfrm>
              <a:off x="4086509" y="325953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5517951" y="255387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1" name="tx91"/>
            <p:cNvSpPr/>
            <p:nvPr/>
          </p:nvSpPr>
          <p:spPr>
            <a:xfrm>
              <a:off x="6581738" y="358687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858986" y="330677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7136233" y="319372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7413481" y="325109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690729" y="319879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967976" y="342320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8" name="tx98"/>
            <p:cNvSpPr/>
            <p:nvPr/>
          </p:nvSpPr>
          <p:spPr>
            <a:xfrm>
              <a:off x="601089" y="297787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99" name="tx99"/>
            <p:cNvSpPr/>
            <p:nvPr/>
          </p:nvSpPr>
          <p:spPr>
            <a:xfrm>
              <a:off x="601089" y="213421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0" name="tx100"/>
            <p:cNvSpPr/>
            <p:nvPr/>
          </p:nvSpPr>
          <p:spPr>
            <a:xfrm>
              <a:off x="601089" y="129056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3150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Kiribati, 2000-2024</a:t>
              </a:r>
            </a:p>
          </p:txBody>
        </p:sp>
        <p:sp>
          <p:nvSpPr>
            <p:cNvPr id="127" name="pl127"/>
            <p:cNvSpPr/>
            <p:nvPr/>
          </p:nvSpPr>
          <p:spPr>
            <a:xfrm>
              <a:off x="2342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4342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261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82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8019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721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650800"/>
              <a:ext cx="2091959" cy="164676"/>
            </a:xfrm>
            <a:prstGeom prst="rect">
              <a:avLst/>
            </a:prstGeom>
            <a:solidFill>
              <a:srgbClr val="1CABE2">
                <a:alpha val="100000"/>
              </a:srgbClr>
            </a:solidFill>
          </p:spPr>
          <p:txBody>
            <a:bodyPr/>
            <a:lstStyle/>
            <a:p/>
          </p:txBody>
        </p:sp>
        <p:sp>
          <p:nvSpPr>
            <p:cNvPr id="138" name="rc138"/>
            <p:cNvSpPr/>
            <p:nvPr/>
          </p:nvSpPr>
          <p:spPr>
            <a:xfrm>
              <a:off x="1296273" y="5444954"/>
              <a:ext cx="690346" cy="164676"/>
            </a:xfrm>
            <a:prstGeom prst="rect">
              <a:avLst/>
            </a:prstGeom>
            <a:solidFill>
              <a:srgbClr val="1CABE2">
                <a:alpha val="100000"/>
              </a:srgbClr>
            </a:solidFill>
          </p:spPr>
          <p:txBody>
            <a:bodyPr/>
            <a:lstStyle/>
            <a:p/>
          </p:txBody>
        </p:sp>
        <p:sp>
          <p:nvSpPr>
            <p:cNvPr id="139" name="rc139"/>
            <p:cNvSpPr/>
            <p:nvPr/>
          </p:nvSpPr>
          <p:spPr>
            <a:xfrm>
              <a:off x="1296273" y="5239108"/>
              <a:ext cx="2740467" cy="164676"/>
            </a:xfrm>
            <a:prstGeom prst="rect">
              <a:avLst/>
            </a:prstGeom>
            <a:solidFill>
              <a:srgbClr val="1CABE2">
                <a:alpha val="100000"/>
              </a:srgbClr>
            </a:solidFill>
          </p:spPr>
          <p:txBody>
            <a:bodyPr/>
            <a:lstStyle/>
            <a:p/>
          </p:txBody>
        </p:sp>
        <p:sp>
          <p:nvSpPr>
            <p:cNvPr id="140" name="rc140"/>
            <p:cNvSpPr/>
            <p:nvPr/>
          </p:nvSpPr>
          <p:spPr>
            <a:xfrm>
              <a:off x="3388233" y="5650800"/>
              <a:ext cx="0" cy="164676"/>
            </a:xfrm>
            <a:prstGeom prst="rect">
              <a:avLst/>
            </a:prstGeom>
            <a:solidFill>
              <a:srgbClr val="B3B3B3">
                <a:alpha val="100000"/>
              </a:srgbClr>
            </a:solidFill>
          </p:spPr>
          <p:txBody>
            <a:bodyPr/>
            <a:lstStyle/>
            <a:p/>
          </p:txBody>
        </p:sp>
        <p:sp>
          <p:nvSpPr>
            <p:cNvPr id="141" name="rc141"/>
            <p:cNvSpPr/>
            <p:nvPr/>
          </p:nvSpPr>
          <p:spPr>
            <a:xfrm>
              <a:off x="1986620" y="5444954"/>
              <a:ext cx="6213120" cy="164676"/>
            </a:xfrm>
            <a:prstGeom prst="rect">
              <a:avLst/>
            </a:prstGeom>
            <a:solidFill>
              <a:srgbClr val="B3B3B3">
                <a:alpha val="100000"/>
              </a:srgbClr>
            </a:solidFill>
          </p:spPr>
          <p:txBody>
            <a:bodyPr/>
            <a:lstStyle/>
            <a:p/>
          </p:txBody>
        </p:sp>
        <p:sp>
          <p:nvSpPr>
            <p:cNvPr id="142" name="rc142"/>
            <p:cNvSpPr/>
            <p:nvPr/>
          </p:nvSpPr>
          <p:spPr>
            <a:xfrm>
              <a:off x="4036740" y="5239108"/>
              <a:ext cx="1380693" cy="164676"/>
            </a:xfrm>
            <a:prstGeom prst="rect">
              <a:avLst/>
            </a:prstGeom>
            <a:solidFill>
              <a:srgbClr val="B3B3B3">
                <a:alpha val="100000"/>
              </a:srgbClr>
            </a:solidFill>
          </p:spPr>
          <p:txBody>
            <a:bodyPr/>
            <a:lstStyle/>
            <a:p/>
          </p:txBody>
        </p:sp>
        <p:sp>
          <p:nvSpPr>
            <p:cNvPr id="143" name="tx143"/>
            <p:cNvSpPr/>
            <p:nvPr/>
          </p:nvSpPr>
          <p:spPr>
            <a:xfrm>
              <a:off x="351846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4" name="tx144"/>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5" name="tx145"/>
            <p:cNvSpPr/>
            <p:nvPr/>
          </p:nvSpPr>
          <p:spPr>
            <a:xfrm>
              <a:off x="5547661"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6" name="tx146"/>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327169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1" name="tx151"/>
            <p:cNvSpPr/>
            <p:nvPr/>
          </p:nvSpPr>
          <p:spPr>
            <a:xfrm>
              <a:off x="536365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2" name="tx152"/>
            <p:cNvSpPr/>
            <p:nvPr/>
          </p:nvSpPr>
          <p:spPr>
            <a:xfrm>
              <a:off x="7455611"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3" name="tx153"/>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6" name="tx15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Kiribati.
In 2024, DTP1 coverage in Kiribati declined at 96%. There were &lt;200 children who missed out on any DTP vaccination (zero-dose children).
DTP3 coverage increased to at 94% in 2024, leaving &lt;200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85686"/>
            </a:xfrm>
            <a:custGeom>
              <a:avLst/>
              <a:pathLst>
                <a:path w="3397293" h="685686">
                  <a:moveTo>
                    <a:pt x="0" y="114281"/>
                  </a:moveTo>
                  <a:lnTo>
                    <a:pt x="141553" y="399983"/>
                  </a:lnTo>
                  <a:lnTo>
                    <a:pt x="283107" y="485694"/>
                  </a:lnTo>
                  <a:lnTo>
                    <a:pt x="424661" y="599975"/>
                  </a:lnTo>
                  <a:lnTo>
                    <a:pt x="566215" y="685686"/>
                  </a:lnTo>
                  <a:lnTo>
                    <a:pt x="707769" y="171421"/>
                  </a:lnTo>
                  <a:lnTo>
                    <a:pt x="849323" y="28570"/>
                  </a:lnTo>
                  <a:lnTo>
                    <a:pt x="990877" y="0"/>
                  </a:lnTo>
                  <a:lnTo>
                    <a:pt x="1132431" y="57140"/>
                  </a:lnTo>
                  <a:lnTo>
                    <a:pt x="1273984" y="257132"/>
                  </a:lnTo>
                  <a:lnTo>
                    <a:pt x="1415538" y="57140"/>
                  </a:lnTo>
                  <a:lnTo>
                    <a:pt x="1557092" y="0"/>
                  </a:lnTo>
                  <a:lnTo>
                    <a:pt x="1698646" y="142851"/>
                  </a:lnTo>
                  <a:lnTo>
                    <a:pt x="1840200" y="114281"/>
                  </a:lnTo>
                  <a:lnTo>
                    <a:pt x="1981754" y="457124"/>
                  </a:lnTo>
                  <a:lnTo>
                    <a:pt x="2123308" y="514264"/>
                  </a:lnTo>
                  <a:lnTo>
                    <a:pt x="2264862" y="485694"/>
                  </a:lnTo>
                  <a:lnTo>
                    <a:pt x="2406416" y="142851"/>
                  </a:lnTo>
                  <a:lnTo>
                    <a:pt x="2547969" y="85710"/>
                  </a:lnTo>
                  <a:lnTo>
                    <a:pt x="2689523" y="57140"/>
                  </a:lnTo>
                  <a:lnTo>
                    <a:pt x="2831077" y="0"/>
                  </a:lnTo>
                  <a:lnTo>
                    <a:pt x="2972631" y="28570"/>
                  </a:lnTo>
                  <a:lnTo>
                    <a:pt x="3114185" y="85710"/>
                  </a:lnTo>
                  <a:lnTo>
                    <a:pt x="3255739" y="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85686"/>
            </a:xfrm>
            <a:custGeom>
              <a:avLst/>
              <a:pathLst>
                <a:path w="3397293" h="685686">
                  <a:moveTo>
                    <a:pt x="0" y="114281"/>
                  </a:moveTo>
                  <a:lnTo>
                    <a:pt x="141553" y="399983"/>
                  </a:lnTo>
                  <a:lnTo>
                    <a:pt x="283107" y="485694"/>
                  </a:lnTo>
                  <a:lnTo>
                    <a:pt x="424661" y="599975"/>
                  </a:lnTo>
                  <a:lnTo>
                    <a:pt x="566215" y="685686"/>
                  </a:lnTo>
                  <a:lnTo>
                    <a:pt x="707769" y="171421"/>
                  </a:lnTo>
                  <a:lnTo>
                    <a:pt x="849323" y="28570"/>
                  </a:lnTo>
                  <a:lnTo>
                    <a:pt x="990877" y="0"/>
                  </a:lnTo>
                  <a:lnTo>
                    <a:pt x="1132431" y="57140"/>
                  </a:lnTo>
                  <a:lnTo>
                    <a:pt x="1273984" y="257132"/>
                  </a:lnTo>
                  <a:lnTo>
                    <a:pt x="1415538" y="57140"/>
                  </a:lnTo>
                  <a:lnTo>
                    <a:pt x="1557092" y="0"/>
                  </a:lnTo>
                  <a:lnTo>
                    <a:pt x="1698646" y="142851"/>
                  </a:lnTo>
                  <a:lnTo>
                    <a:pt x="1840200" y="114281"/>
                  </a:lnTo>
                  <a:lnTo>
                    <a:pt x="1981754" y="457124"/>
                  </a:lnTo>
                  <a:lnTo>
                    <a:pt x="2123308" y="514264"/>
                  </a:lnTo>
                  <a:lnTo>
                    <a:pt x="2264862" y="485694"/>
                  </a:lnTo>
                  <a:lnTo>
                    <a:pt x="2406416" y="142851"/>
                  </a:lnTo>
                  <a:lnTo>
                    <a:pt x="2547969" y="85710"/>
                  </a:lnTo>
                  <a:lnTo>
                    <a:pt x="2689523" y="57140"/>
                  </a:lnTo>
                  <a:lnTo>
                    <a:pt x="2831077" y="0"/>
                  </a:lnTo>
                  <a:lnTo>
                    <a:pt x="2972631" y="28570"/>
                  </a:lnTo>
                  <a:lnTo>
                    <a:pt x="3114185" y="85710"/>
                  </a:lnTo>
                  <a:lnTo>
                    <a:pt x="3255739" y="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85686"/>
            </a:xfrm>
            <a:custGeom>
              <a:avLst/>
              <a:pathLst>
                <a:path w="3397293" h="685686">
                  <a:moveTo>
                    <a:pt x="0" y="114281"/>
                  </a:moveTo>
                  <a:lnTo>
                    <a:pt x="141553" y="399983"/>
                  </a:lnTo>
                  <a:lnTo>
                    <a:pt x="283107" y="485694"/>
                  </a:lnTo>
                  <a:lnTo>
                    <a:pt x="424661" y="599975"/>
                  </a:lnTo>
                  <a:lnTo>
                    <a:pt x="566215" y="685686"/>
                  </a:lnTo>
                  <a:lnTo>
                    <a:pt x="707769" y="171421"/>
                  </a:lnTo>
                  <a:lnTo>
                    <a:pt x="849323" y="28570"/>
                  </a:lnTo>
                  <a:lnTo>
                    <a:pt x="990877" y="0"/>
                  </a:lnTo>
                  <a:lnTo>
                    <a:pt x="1132431" y="57140"/>
                  </a:lnTo>
                  <a:lnTo>
                    <a:pt x="1273984" y="257132"/>
                  </a:lnTo>
                  <a:lnTo>
                    <a:pt x="1415538" y="57140"/>
                  </a:lnTo>
                  <a:lnTo>
                    <a:pt x="1557092" y="0"/>
                  </a:lnTo>
                  <a:lnTo>
                    <a:pt x="1698646" y="142851"/>
                  </a:lnTo>
                  <a:lnTo>
                    <a:pt x="1840200" y="114281"/>
                  </a:lnTo>
                  <a:lnTo>
                    <a:pt x="1981754" y="457124"/>
                  </a:lnTo>
                  <a:lnTo>
                    <a:pt x="2123308" y="514264"/>
                  </a:lnTo>
                  <a:lnTo>
                    <a:pt x="2264862" y="485694"/>
                  </a:lnTo>
                  <a:lnTo>
                    <a:pt x="2406416" y="142851"/>
                  </a:lnTo>
                  <a:lnTo>
                    <a:pt x="2547969" y="85710"/>
                  </a:lnTo>
                  <a:lnTo>
                    <a:pt x="2689523" y="57140"/>
                  </a:lnTo>
                  <a:lnTo>
                    <a:pt x="2831077" y="0"/>
                  </a:lnTo>
                  <a:lnTo>
                    <a:pt x="2972631" y="28570"/>
                  </a:lnTo>
                  <a:lnTo>
                    <a:pt x="3114185" y="85710"/>
                  </a:lnTo>
                  <a:lnTo>
                    <a:pt x="3255739" y="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88" y="472419"/>
              <a:ext cx="24228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Kiribati, 2000-2024</a:t>
              </a:r>
            </a:p>
          </p:txBody>
        </p:sp>
        <p:sp>
          <p:nvSpPr>
            <p:cNvPr id="63" name="pl63"/>
            <p:cNvSpPr/>
            <p:nvPr/>
          </p:nvSpPr>
          <p:spPr>
            <a:xfrm>
              <a:off x="5267799" y="32479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83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890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067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244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421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48000"/>
              <a:ext cx="3397293" cy="2117559"/>
            </a:xfrm>
            <a:custGeom>
              <a:avLst/>
              <a:pathLst>
                <a:path w="3397293" h="2117559">
                  <a:moveTo>
                    <a:pt x="0" y="352926"/>
                  </a:moveTo>
                  <a:lnTo>
                    <a:pt x="141553" y="1235243"/>
                  </a:lnTo>
                  <a:lnTo>
                    <a:pt x="283107" y="1499938"/>
                  </a:lnTo>
                  <a:lnTo>
                    <a:pt x="424661" y="1852864"/>
                  </a:lnTo>
                  <a:lnTo>
                    <a:pt x="566215" y="2117559"/>
                  </a:lnTo>
                  <a:lnTo>
                    <a:pt x="707769" y="529389"/>
                  </a:lnTo>
                  <a:lnTo>
                    <a:pt x="849323" y="88231"/>
                  </a:lnTo>
                  <a:lnTo>
                    <a:pt x="990877" y="0"/>
                  </a:lnTo>
                  <a:lnTo>
                    <a:pt x="1132431" y="176463"/>
                  </a:lnTo>
                  <a:lnTo>
                    <a:pt x="1273984" y="794084"/>
                  </a:lnTo>
                  <a:lnTo>
                    <a:pt x="1415538" y="176463"/>
                  </a:lnTo>
                  <a:lnTo>
                    <a:pt x="1557092" y="0"/>
                  </a:lnTo>
                  <a:lnTo>
                    <a:pt x="1698646" y="441158"/>
                  </a:lnTo>
                  <a:lnTo>
                    <a:pt x="1840200" y="352926"/>
                  </a:lnTo>
                  <a:lnTo>
                    <a:pt x="1981754" y="1411706"/>
                  </a:lnTo>
                  <a:lnTo>
                    <a:pt x="2123308" y="1588169"/>
                  </a:lnTo>
                  <a:lnTo>
                    <a:pt x="2264862" y="1499938"/>
                  </a:lnTo>
                  <a:lnTo>
                    <a:pt x="2406416" y="441158"/>
                  </a:lnTo>
                  <a:lnTo>
                    <a:pt x="2547969" y="264694"/>
                  </a:lnTo>
                  <a:lnTo>
                    <a:pt x="2689523" y="176463"/>
                  </a:lnTo>
                  <a:lnTo>
                    <a:pt x="2831077" y="0"/>
                  </a:lnTo>
                  <a:lnTo>
                    <a:pt x="2972631" y="88231"/>
                  </a:lnTo>
                  <a:lnTo>
                    <a:pt x="3114185" y="264694"/>
                  </a:lnTo>
                  <a:lnTo>
                    <a:pt x="3255739" y="0"/>
                  </a:lnTo>
                  <a:lnTo>
                    <a:pt x="3397293" y="264694"/>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24464"/>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48000"/>
              <a:ext cx="3397293" cy="882316"/>
            </a:xfrm>
            <a:custGeom>
              <a:avLst/>
              <a:pathLst>
                <a:path w="3397293" h="882316">
                  <a:moveTo>
                    <a:pt x="0" y="441158"/>
                  </a:moveTo>
                  <a:lnTo>
                    <a:pt x="141553" y="529389"/>
                  </a:lnTo>
                  <a:lnTo>
                    <a:pt x="283107" y="617621"/>
                  </a:lnTo>
                  <a:lnTo>
                    <a:pt x="424661" y="529389"/>
                  </a:lnTo>
                  <a:lnTo>
                    <a:pt x="566215" y="441158"/>
                  </a:lnTo>
                  <a:lnTo>
                    <a:pt x="707769" y="441158"/>
                  </a:lnTo>
                  <a:lnTo>
                    <a:pt x="849323" y="176463"/>
                  </a:lnTo>
                  <a:lnTo>
                    <a:pt x="990877" y="176463"/>
                  </a:lnTo>
                  <a:lnTo>
                    <a:pt x="1132431" y="88231"/>
                  </a:lnTo>
                  <a:lnTo>
                    <a:pt x="1273984" y="88231"/>
                  </a:lnTo>
                  <a:lnTo>
                    <a:pt x="1415538" y="88231"/>
                  </a:lnTo>
                  <a:lnTo>
                    <a:pt x="1557092" y="88231"/>
                  </a:lnTo>
                  <a:lnTo>
                    <a:pt x="1698646" y="0"/>
                  </a:lnTo>
                  <a:lnTo>
                    <a:pt x="1840200" y="88231"/>
                  </a:lnTo>
                  <a:lnTo>
                    <a:pt x="1981754" y="88231"/>
                  </a:lnTo>
                  <a:lnTo>
                    <a:pt x="2123308" y="88231"/>
                  </a:lnTo>
                  <a:lnTo>
                    <a:pt x="2264862" y="88231"/>
                  </a:lnTo>
                  <a:lnTo>
                    <a:pt x="2406416" y="88231"/>
                  </a:lnTo>
                  <a:lnTo>
                    <a:pt x="2547969" y="176463"/>
                  </a:lnTo>
                  <a:lnTo>
                    <a:pt x="2689523" y="176463"/>
                  </a:lnTo>
                  <a:lnTo>
                    <a:pt x="2831077" y="352926"/>
                  </a:lnTo>
                  <a:lnTo>
                    <a:pt x="2972631" y="882316"/>
                  </a:lnTo>
                  <a:lnTo>
                    <a:pt x="3114185" y="264694"/>
                  </a:lnTo>
                  <a:lnTo>
                    <a:pt x="3255739" y="529389"/>
                  </a:lnTo>
                  <a:lnTo>
                    <a:pt x="3397293" y="529389"/>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2446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48000"/>
              <a:ext cx="3397293" cy="2117559"/>
            </a:xfrm>
            <a:custGeom>
              <a:avLst/>
              <a:pathLst>
                <a:path w="3397293" h="2117559">
                  <a:moveTo>
                    <a:pt x="0" y="352926"/>
                  </a:moveTo>
                  <a:lnTo>
                    <a:pt x="141553" y="1235243"/>
                  </a:lnTo>
                  <a:lnTo>
                    <a:pt x="283107" y="1499938"/>
                  </a:lnTo>
                  <a:lnTo>
                    <a:pt x="424661" y="1852864"/>
                  </a:lnTo>
                  <a:lnTo>
                    <a:pt x="566215" y="2117559"/>
                  </a:lnTo>
                  <a:lnTo>
                    <a:pt x="707769" y="529389"/>
                  </a:lnTo>
                  <a:lnTo>
                    <a:pt x="849323" y="88231"/>
                  </a:lnTo>
                  <a:lnTo>
                    <a:pt x="990877" y="0"/>
                  </a:lnTo>
                  <a:lnTo>
                    <a:pt x="1132431" y="176463"/>
                  </a:lnTo>
                  <a:lnTo>
                    <a:pt x="1273984" y="794084"/>
                  </a:lnTo>
                  <a:lnTo>
                    <a:pt x="1415538" y="176463"/>
                  </a:lnTo>
                  <a:lnTo>
                    <a:pt x="1557092" y="0"/>
                  </a:lnTo>
                  <a:lnTo>
                    <a:pt x="1698646" y="441158"/>
                  </a:lnTo>
                  <a:lnTo>
                    <a:pt x="1840200" y="352926"/>
                  </a:lnTo>
                  <a:lnTo>
                    <a:pt x="1981754" y="1411706"/>
                  </a:lnTo>
                  <a:lnTo>
                    <a:pt x="2123308" y="1588169"/>
                  </a:lnTo>
                  <a:lnTo>
                    <a:pt x="2264862" y="1499938"/>
                  </a:lnTo>
                  <a:lnTo>
                    <a:pt x="2406416" y="441158"/>
                  </a:lnTo>
                  <a:lnTo>
                    <a:pt x="2547969" y="264694"/>
                  </a:lnTo>
                  <a:lnTo>
                    <a:pt x="2689523" y="176463"/>
                  </a:lnTo>
                  <a:lnTo>
                    <a:pt x="2831077" y="0"/>
                  </a:lnTo>
                  <a:lnTo>
                    <a:pt x="2972631" y="88231"/>
                  </a:lnTo>
                  <a:lnTo>
                    <a:pt x="3114185" y="264694"/>
                  </a:lnTo>
                  <a:lnTo>
                    <a:pt x="3255739" y="0"/>
                  </a:lnTo>
                  <a:lnTo>
                    <a:pt x="3397293" y="26469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95062"/>
              <a:ext cx="0" cy="405865"/>
            </a:xfrm>
            <a:custGeom>
              <a:avLst/>
              <a:pathLst>
                <a:path w="0" h="405865">
                  <a:moveTo>
                    <a:pt x="0" y="40586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95062"/>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95062"/>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95062"/>
              <a:ext cx="0" cy="1641108"/>
            </a:xfrm>
            <a:custGeom>
              <a:avLst/>
              <a:pathLst>
                <a:path w="0" h="1641108">
                  <a:moveTo>
                    <a:pt x="0" y="164110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95062"/>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95062"/>
              <a:ext cx="0" cy="52938"/>
            </a:xfrm>
            <a:custGeom>
              <a:avLst/>
              <a:pathLst>
                <a:path w="0" h="52938">
                  <a:moveTo>
                    <a:pt x="0" y="529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95062"/>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48000"/>
              <a:ext cx="3397293" cy="2117559"/>
            </a:xfrm>
            <a:custGeom>
              <a:avLst/>
              <a:pathLst>
                <a:path w="3397293" h="2117559">
                  <a:moveTo>
                    <a:pt x="0" y="352926"/>
                  </a:moveTo>
                  <a:lnTo>
                    <a:pt x="141553" y="1235243"/>
                  </a:lnTo>
                  <a:lnTo>
                    <a:pt x="283107" y="1499938"/>
                  </a:lnTo>
                  <a:lnTo>
                    <a:pt x="424661" y="1852864"/>
                  </a:lnTo>
                  <a:lnTo>
                    <a:pt x="566215" y="2117559"/>
                  </a:lnTo>
                  <a:lnTo>
                    <a:pt x="707769" y="529389"/>
                  </a:lnTo>
                  <a:lnTo>
                    <a:pt x="849323" y="88231"/>
                  </a:lnTo>
                  <a:lnTo>
                    <a:pt x="990877" y="0"/>
                  </a:lnTo>
                  <a:lnTo>
                    <a:pt x="1132431" y="176463"/>
                  </a:lnTo>
                  <a:lnTo>
                    <a:pt x="1273984" y="794084"/>
                  </a:lnTo>
                  <a:lnTo>
                    <a:pt x="1415538" y="176463"/>
                  </a:lnTo>
                  <a:lnTo>
                    <a:pt x="1557092" y="0"/>
                  </a:lnTo>
                  <a:lnTo>
                    <a:pt x="1698646" y="441158"/>
                  </a:lnTo>
                  <a:lnTo>
                    <a:pt x="1840200" y="352926"/>
                  </a:lnTo>
                  <a:lnTo>
                    <a:pt x="1981754" y="1411706"/>
                  </a:lnTo>
                  <a:lnTo>
                    <a:pt x="2123308" y="1588169"/>
                  </a:lnTo>
                  <a:lnTo>
                    <a:pt x="2264862" y="1499938"/>
                  </a:lnTo>
                  <a:lnTo>
                    <a:pt x="2406416" y="441158"/>
                  </a:lnTo>
                  <a:lnTo>
                    <a:pt x="2547969" y="264694"/>
                  </a:lnTo>
                  <a:lnTo>
                    <a:pt x="2689523" y="176463"/>
                  </a:lnTo>
                  <a:lnTo>
                    <a:pt x="2831077" y="0"/>
                  </a:lnTo>
                  <a:lnTo>
                    <a:pt x="2972631" y="88231"/>
                  </a:lnTo>
                  <a:lnTo>
                    <a:pt x="3114185" y="264694"/>
                  </a:lnTo>
                  <a:lnTo>
                    <a:pt x="3255739" y="0"/>
                  </a:lnTo>
                  <a:lnTo>
                    <a:pt x="3397293" y="26469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206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97238" y="162097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23058" y="16193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82632" y="161932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8097042" y="16193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2065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6206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1973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2385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6369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546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723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900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351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97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16570"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16" name="tx116"/>
            <p:cNvSpPr/>
            <p:nvPr/>
          </p:nvSpPr>
          <p:spPr>
            <a:xfrm>
              <a:off x="7102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646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7144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5089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3034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1116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061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5588980" cy="149993"/>
            </a:xfrm>
            <a:prstGeom prst="rect">
              <a:avLst/>
            </a:prstGeom>
            <a:solidFill>
              <a:srgbClr val="1CABE2">
                <a:alpha val="80000"/>
              </a:srgbClr>
            </a:solidFill>
          </p:spPr>
          <p:txBody>
            <a:bodyPr/>
            <a:lstStyle/>
            <a:p/>
          </p:txBody>
        </p:sp>
        <p:sp>
          <p:nvSpPr>
            <p:cNvPr id="129" name="rc129"/>
            <p:cNvSpPr/>
            <p:nvPr/>
          </p:nvSpPr>
          <p:spPr>
            <a:xfrm>
              <a:off x="1317178" y="5637654"/>
              <a:ext cx="1844363" cy="149993"/>
            </a:xfrm>
            <a:prstGeom prst="rect">
              <a:avLst/>
            </a:prstGeom>
            <a:solidFill>
              <a:srgbClr val="1CABE2">
                <a:alpha val="80000"/>
              </a:srgbClr>
            </a:solidFill>
          </p:spPr>
          <p:txBody>
            <a:bodyPr/>
            <a:lstStyle/>
            <a:p/>
          </p:txBody>
        </p:sp>
        <p:sp>
          <p:nvSpPr>
            <p:cNvPr id="130" name="rc130"/>
            <p:cNvSpPr/>
            <p:nvPr/>
          </p:nvSpPr>
          <p:spPr>
            <a:xfrm>
              <a:off x="1317178" y="5450161"/>
              <a:ext cx="7321564"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95628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667307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Kiribati (96%) was 7 percentage points higher than the global average (89%) and 5 percentage points higher than the average across all EAPR countries (91%).
National DTP1 coverage was 1 percentage point lower than in 2019 (97%).
The number of zero-dose children remained approximately the same (&lt;200)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Kiribati ranked number 12 out of 27 countries for lowest DTP1 coverage (based on tied ranks).
Kiribati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F26A21">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Kiribati ranked number 18 out of 27 countries with &lt;100 zero-dose children.
In 2024, Kiribati ranked number 17 out of 27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0750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071457"/>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035404"/>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99935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58948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5343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517378"/>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378128"/>
              <a:ext cx="206534" cy="1247406"/>
            </a:xfrm>
            <a:prstGeom prst="rect">
              <a:avLst/>
            </a:prstGeom>
            <a:solidFill>
              <a:srgbClr val="80BD41">
                <a:alpha val="100000"/>
              </a:srgbClr>
            </a:solidFill>
          </p:spPr>
          <p:txBody>
            <a:bodyPr/>
            <a:lstStyle/>
            <a:p/>
          </p:txBody>
        </p:sp>
        <p:sp>
          <p:nvSpPr>
            <p:cNvPr id="26" name="rc26"/>
            <p:cNvSpPr/>
            <p:nvPr/>
          </p:nvSpPr>
          <p:spPr>
            <a:xfrm>
              <a:off x="1211313" y="3239297"/>
              <a:ext cx="206534" cy="69415"/>
            </a:xfrm>
            <a:prstGeom prst="rect">
              <a:avLst/>
            </a:prstGeom>
            <a:solidFill>
              <a:srgbClr val="0058AB">
                <a:alpha val="100000"/>
              </a:srgbClr>
            </a:solidFill>
          </p:spPr>
          <p:txBody>
            <a:bodyPr/>
            <a:lstStyle/>
            <a:p/>
          </p:txBody>
        </p:sp>
        <p:sp>
          <p:nvSpPr>
            <p:cNvPr id="27" name="rc27"/>
            <p:cNvSpPr/>
            <p:nvPr/>
          </p:nvSpPr>
          <p:spPr>
            <a:xfrm>
              <a:off x="1211313" y="3308713"/>
              <a:ext cx="206534" cy="69415"/>
            </a:xfrm>
            <a:prstGeom prst="rect">
              <a:avLst/>
            </a:prstGeom>
            <a:solidFill>
              <a:srgbClr val="1CABE2">
                <a:alpha val="100000"/>
              </a:srgbClr>
            </a:solidFill>
          </p:spPr>
          <p:txBody>
            <a:bodyPr/>
            <a:lstStyle/>
            <a:p/>
          </p:txBody>
        </p:sp>
        <p:sp>
          <p:nvSpPr>
            <p:cNvPr id="28" name="rc28"/>
            <p:cNvSpPr/>
            <p:nvPr/>
          </p:nvSpPr>
          <p:spPr>
            <a:xfrm>
              <a:off x="1440796" y="3460494"/>
              <a:ext cx="206534" cy="1165040"/>
            </a:xfrm>
            <a:prstGeom prst="rect">
              <a:avLst/>
            </a:prstGeom>
            <a:solidFill>
              <a:srgbClr val="80BD41">
                <a:alpha val="100000"/>
              </a:srgbClr>
            </a:solidFill>
          </p:spPr>
          <p:txBody>
            <a:bodyPr/>
            <a:lstStyle/>
            <a:p/>
          </p:txBody>
        </p:sp>
        <p:sp>
          <p:nvSpPr>
            <p:cNvPr id="29" name="rc29"/>
            <p:cNvSpPr/>
            <p:nvPr/>
          </p:nvSpPr>
          <p:spPr>
            <a:xfrm>
              <a:off x="1440796" y="3254838"/>
              <a:ext cx="206534" cy="205656"/>
            </a:xfrm>
            <a:prstGeom prst="rect">
              <a:avLst/>
            </a:prstGeom>
            <a:solidFill>
              <a:srgbClr val="0058AB">
                <a:alpha val="100000"/>
              </a:srgbClr>
            </a:solidFill>
          </p:spPr>
          <p:txBody>
            <a:bodyPr/>
            <a:lstStyle/>
            <a:p/>
          </p:txBody>
        </p:sp>
        <p:sp>
          <p:nvSpPr>
            <p:cNvPr id="30" name="rc30"/>
            <p:cNvSpPr/>
            <p:nvPr/>
          </p:nvSpPr>
          <p:spPr>
            <a:xfrm>
              <a:off x="1440796" y="3460494"/>
              <a:ext cx="206534" cy="0"/>
            </a:xfrm>
            <a:prstGeom prst="rect">
              <a:avLst/>
            </a:prstGeom>
            <a:solidFill>
              <a:srgbClr val="1CABE2">
                <a:alpha val="100000"/>
              </a:srgbClr>
            </a:solidFill>
          </p:spPr>
          <p:txBody>
            <a:bodyPr/>
            <a:lstStyle/>
            <a:p/>
          </p:txBody>
        </p:sp>
        <p:sp>
          <p:nvSpPr>
            <p:cNvPr id="31" name="rc31"/>
            <p:cNvSpPr/>
            <p:nvPr/>
          </p:nvSpPr>
          <p:spPr>
            <a:xfrm>
              <a:off x="1670279" y="3585857"/>
              <a:ext cx="206534" cy="1039678"/>
            </a:xfrm>
            <a:prstGeom prst="rect">
              <a:avLst/>
            </a:prstGeom>
            <a:solidFill>
              <a:srgbClr val="80BD41">
                <a:alpha val="100000"/>
              </a:srgbClr>
            </a:solidFill>
          </p:spPr>
          <p:txBody>
            <a:bodyPr/>
            <a:lstStyle/>
            <a:p/>
          </p:txBody>
        </p:sp>
        <p:sp>
          <p:nvSpPr>
            <p:cNvPr id="32" name="rc32"/>
            <p:cNvSpPr/>
            <p:nvPr/>
          </p:nvSpPr>
          <p:spPr>
            <a:xfrm>
              <a:off x="1670279" y="3275559"/>
              <a:ext cx="206534" cy="242954"/>
            </a:xfrm>
            <a:prstGeom prst="rect">
              <a:avLst/>
            </a:prstGeom>
            <a:solidFill>
              <a:srgbClr val="0058AB">
                <a:alpha val="100000"/>
              </a:srgbClr>
            </a:solidFill>
          </p:spPr>
          <p:txBody>
            <a:bodyPr/>
            <a:lstStyle/>
            <a:p/>
          </p:txBody>
        </p:sp>
        <p:sp>
          <p:nvSpPr>
            <p:cNvPr id="33" name="rc33"/>
            <p:cNvSpPr/>
            <p:nvPr/>
          </p:nvSpPr>
          <p:spPr>
            <a:xfrm>
              <a:off x="1670279" y="3518513"/>
              <a:ext cx="206534" cy="67343"/>
            </a:xfrm>
            <a:prstGeom prst="rect">
              <a:avLst/>
            </a:prstGeom>
            <a:solidFill>
              <a:srgbClr val="1CABE2">
                <a:alpha val="100000"/>
              </a:srgbClr>
            </a:solidFill>
          </p:spPr>
          <p:txBody>
            <a:bodyPr/>
            <a:lstStyle/>
            <a:p/>
          </p:txBody>
        </p:sp>
        <p:sp>
          <p:nvSpPr>
            <p:cNvPr id="34" name="rc34"/>
            <p:cNvSpPr/>
            <p:nvPr/>
          </p:nvSpPr>
          <p:spPr>
            <a:xfrm>
              <a:off x="1899761" y="3687908"/>
              <a:ext cx="206534" cy="937627"/>
            </a:xfrm>
            <a:prstGeom prst="rect">
              <a:avLst/>
            </a:prstGeom>
            <a:solidFill>
              <a:srgbClr val="80BD41">
                <a:alpha val="100000"/>
              </a:srgbClr>
            </a:solidFill>
          </p:spPr>
          <p:txBody>
            <a:bodyPr/>
            <a:lstStyle/>
            <a:p/>
          </p:txBody>
        </p:sp>
        <p:sp>
          <p:nvSpPr>
            <p:cNvPr id="35" name="rc35"/>
            <p:cNvSpPr/>
            <p:nvPr/>
          </p:nvSpPr>
          <p:spPr>
            <a:xfrm>
              <a:off x="1899761" y="3285919"/>
              <a:ext cx="206534" cy="294756"/>
            </a:xfrm>
            <a:prstGeom prst="rect">
              <a:avLst/>
            </a:prstGeom>
            <a:solidFill>
              <a:srgbClr val="0058AB">
                <a:alpha val="100000"/>
              </a:srgbClr>
            </a:solidFill>
          </p:spPr>
          <p:txBody>
            <a:bodyPr/>
            <a:lstStyle/>
            <a:p/>
          </p:txBody>
        </p:sp>
        <p:sp>
          <p:nvSpPr>
            <p:cNvPr id="36" name="rc36"/>
            <p:cNvSpPr/>
            <p:nvPr/>
          </p:nvSpPr>
          <p:spPr>
            <a:xfrm>
              <a:off x="1899761" y="3580676"/>
              <a:ext cx="206534" cy="107231"/>
            </a:xfrm>
            <a:prstGeom prst="rect">
              <a:avLst/>
            </a:prstGeom>
            <a:solidFill>
              <a:srgbClr val="1CABE2">
                <a:alpha val="100000"/>
              </a:srgbClr>
            </a:solidFill>
          </p:spPr>
          <p:txBody>
            <a:bodyPr/>
            <a:lstStyle/>
            <a:p/>
          </p:txBody>
        </p:sp>
        <p:sp>
          <p:nvSpPr>
            <p:cNvPr id="37" name="rc37"/>
            <p:cNvSpPr/>
            <p:nvPr/>
          </p:nvSpPr>
          <p:spPr>
            <a:xfrm>
              <a:off x="2129244" y="3768720"/>
              <a:ext cx="206534" cy="856815"/>
            </a:xfrm>
            <a:prstGeom prst="rect">
              <a:avLst/>
            </a:prstGeom>
            <a:solidFill>
              <a:srgbClr val="80BD41">
                <a:alpha val="100000"/>
              </a:srgbClr>
            </a:solidFill>
          </p:spPr>
          <p:txBody>
            <a:bodyPr/>
            <a:lstStyle/>
            <a:p/>
          </p:txBody>
        </p:sp>
        <p:sp>
          <p:nvSpPr>
            <p:cNvPr id="38" name="rc38"/>
            <p:cNvSpPr/>
            <p:nvPr/>
          </p:nvSpPr>
          <p:spPr>
            <a:xfrm>
              <a:off x="2129244" y="3243441"/>
              <a:ext cx="206534" cy="345523"/>
            </a:xfrm>
            <a:prstGeom prst="rect">
              <a:avLst/>
            </a:prstGeom>
            <a:solidFill>
              <a:srgbClr val="0058AB">
                <a:alpha val="100000"/>
              </a:srgbClr>
            </a:solidFill>
          </p:spPr>
          <p:txBody>
            <a:bodyPr/>
            <a:lstStyle/>
            <a:p/>
          </p:txBody>
        </p:sp>
        <p:sp>
          <p:nvSpPr>
            <p:cNvPr id="39" name="rc39"/>
            <p:cNvSpPr/>
            <p:nvPr/>
          </p:nvSpPr>
          <p:spPr>
            <a:xfrm>
              <a:off x="2129244" y="3588965"/>
              <a:ext cx="206534" cy="179755"/>
            </a:xfrm>
            <a:prstGeom prst="rect">
              <a:avLst/>
            </a:prstGeom>
            <a:solidFill>
              <a:srgbClr val="1CABE2">
                <a:alpha val="100000"/>
              </a:srgbClr>
            </a:solidFill>
          </p:spPr>
          <p:txBody>
            <a:bodyPr/>
            <a:lstStyle/>
            <a:p/>
          </p:txBody>
        </p:sp>
        <p:sp>
          <p:nvSpPr>
            <p:cNvPr id="40" name="rc40"/>
            <p:cNvSpPr/>
            <p:nvPr/>
          </p:nvSpPr>
          <p:spPr>
            <a:xfrm>
              <a:off x="2358727" y="3499864"/>
              <a:ext cx="206534" cy="1125670"/>
            </a:xfrm>
            <a:prstGeom prst="rect">
              <a:avLst/>
            </a:prstGeom>
            <a:solidFill>
              <a:srgbClr val="80BD41">
                <a:alpha val="100000"/>
              </a:srgbClr>
            </a:solidFill>
          </p:spPr>
          <p:txBody>
            <a:bodyPr/>
            <a:lstStyle/>
            <a:p/>
          </p:txBody>
        </p:sp>
        <p:sp>
          <p:nvSpPr>
            <p:cNvPr id="41" name="rc41"/>
            <p:cNvSpPr/>
            <p:nvPr/>
          </p:nvSpPr>
          <p:spPr>
            <a:xfrm>
              <a:off x="2358727" y="3200963"/>
              <a:ext cx="206534" cy="99461"/>
            </a:xfrm>
            <a:prstGeom prst="rect">
              <a:avLst/>
            </a:prstGeom>
            <a:solidFill>
              <a:srgbClr val="0058AB">
                <a:alpha val="100000"/>
              </a:srgbClr>
            </a:solidFill>
          </p:spPr>
          <p:txBody>
            <a:bodyPr/>
            <a:lstStyle/>
            <a:p/>
          </p:txBody>
        </p:sp>
        <p:sp>
          <p:nvSpPr>
            <p:cNvPr id="42" name="rc42"/>
            <p:cNvSpPr/>
            <p:nvPr/>
          </p:nvSpPr>
          <p:spPr>
            <a:xfrm>
              <a:off x="2358727" y="3300424"/>
              <a:ext cx="206534" cy="199440"/>
            </a:xfrm>
            <a:prstGeom prst="rect">
              <a:avLst/>
            </a:prstGeom>
            <a:solidFill>
              <a:srgbClr val="1CABE2">
                <a:alpha val="100000"/>
              </a:srgbClr>
            </a:solidFill>
          </p:spPr>
          <p:txBody>
            <a:bodyPr/>
            <a:lstStyle/>
            <a:p/>
          </p:txBody>
        </p:sp>
        <p:sp>
          <p:nvSpPr>
            <p:cNvPr id="43" name="rc43"/>
            <p:cNvSpPr/>
            <p:nvPr/>
          </p:nvSpPr>
          <p:spPr>
            <a:xfrm>
              <a:off x="2588210" y="3351191"/>
              <a:ext cx="206534" cy="1274344"/>
            </a:xfrm>
            <a:prstGeom prst="rect">
              <a:avLst/>
            </a:prstGeom>
            <a:solidFill>
              <a:srgbClr val="80BD41">
                <a:alpha val="100000"/>
              </a:srgbClr>
            </a:solidFill>
          </p:spPr>
          <p:txBody>
            <a:bodyPr/>
            <a:lstStyle/>
            <a:p/>
          </p:txBody>
        </p:sp>
        <p:sp>
          <p:nvSpPr>
            <p:cNvPr id="44" name="rc44"/>
            <p:cNvSpPr/>
            <p:nvPr/>
          </p:nvSpPr>
          <p:spPr>
            <a:xfrm>
              <a:off x="2588210" y="3143980"/>
              <a:ext cx="206534" cy="29527"/>
            </a:xfrm>
            <a:prstGeom prst="rect">
              <a:avLst/>
            </a:prstGeom>
            <a:solidFill>
              <a:srgbClr val="0058AB">
                <a:alpha val="100000"/>
              </a:srgbClr>
            </a:solidFill>
          </p:spPr>
          <p:txBody>
            <a:bodyPr/>
            <a:lstStyle/>
            <a:p/>
          </p:txBody>
        </p:sp>
        <p:sp>
          <p:nvSpPr>
            <p:cNvPr id="45" name="rc45"/>
            <p:cNvSpPr/>
            <p:nvPr/>
          </p:nvSpPr>
          <p:spPr>
            <a:xfrm>
              <a:off x="2588210" y="3173508"/>
              <a:ext cx="206534" cy="177682"/>
            </a:xfrm>
            <a:prstGeom prst="rect">
              <a:avLst/>
            </a:prstGeom>
            <a:solidFill>
              <a:srgbClr val="1CABE2">
                <a:alpha val="100000"/>
              </a:srgbClr>
            </a:solidFill>
          </p:spPr>
          <p:txBody>
            <a:bodyPr/>
            <a:lstStyle/>
            <a:p/>
          </p:txBody>
        </p:sp>
        <p:sp>
          <p:nvSpPr>
            <p:cNvPr id="46" name="rc46"/>
            <p:cNvSpPr/>
            <p:nvPr/>
          </p:nvSpPr>
          <p:spPr>
            <a:xfrm>
              <a:off x="2817692" y="3175062"/>
              <a:ext cx="206534" cy="1450473"/>
            </a:xfrm>
            <a:prstGeom prst="rect">
              <a:avLst/>
            </a:prstGeom>
            <a:solidFill>
              <a:srgbClr val="80BD41">
                <a:alpha val="100000"/>
              </a:srgbClr>
            </a:solidFill>
          </p:spPr>
          <p:txBody>
            <a:bodyPr/>
            <a:lstStyle/>
            <a:p/>
          </p:txBody>
        </p:sp>
        <p:sp>
          <p:nvSpPr>
            <p:cNvPr id="47" name="rc47"/>
            <p:cNvSpPr/>
            <p:nvPr/>
          </p:nvSpPr>
          <p:spPr>
            <a:xfrm>
              <a:off x="2817692" y="3082335"/>
              <a:ext cx="206534" cy="15540"/>
            </a:xfrm>
            <a:prstGeom prst="rect">
              <a:avLst/>
            </a:prstGeom>
            <a:solidFill>
              <a:srgbClr val="0058AB">
                <a:alpha val="100000"/>
              </a:srgbClr>
            </a:solidFill>
          </p:spPr>
          <p:txBody>
            <a:bodyPr/>
            <a:lstStyle/>
            <a:p/>
          </p:txBody>
        </p:sp>
        <p:sp>
          <p:nvSpPr>
            <p:cNvPr id="48" name="rc48"/>
            <p:cNvSpPr/>
            <p:nvPr/>
          </p:nvSpPr>
          <p:spPr>
            <a:xfrm>
              <a:off x="2817692" y="3097876"/>
              <a:ext cx="206534" cy="77185"/>
            </a:xfrm>
            <a:prstGeom prst="rect">
              <a:avLst/>
            </a:prstGeom>
            <a:solidFill>
              <a:srgbClr val="1CABE2">
                <a:alpha val="100000"/>
              </a:srgbClr>
            </a:solidFill>
          </p:spPr>
          <p:txBody>
            <a:bodyPr/>
            <a:lstStyle/>
            <a:p/>
          </p:txBody>
        </p:sp>
        <p:sp>
          <p:nvSpPr>
            <p:cNvPr id="49" name="rc49"/>
            <p:cNvSpPr/>
            <p:nvPr/>
          </p:nvSpPr>
          <p:spPr>
            <a:xfrm>
              <a:off x="3047175" y="3312339"/>
              <a:ext cx="206534" cy="1313196"/>
            </a:xfrm>
            <a:prstGeom prst="rect">
              <a:avLst/>
            </a:prstGeom>
            <a:solidFill>
              <a:srgbClr val="80BD41">
                <a:alpha val="100000"/>
              </a:srgbClr>
            </a:solidFill>
          </p:spPr>
          <p:txBody>
            <a:bodyPr/>
            <a:lstStyle/>
            <a:p/>
          </p:txBody>
        </p:sp>
        <p:sp>
          <p:nvSpPr>
            <p:cNvPr id="50" name="rc50"/>
            <p:cNvSpPr/>
            <p:nvPr/>
          </p:nvSpPr>
          <p:spPr>
            <a:xfrm>
              <a:off x="3047175" y="3024316"/>
              <a:ext cx="206534" cy="48176"/>
            </a:xfrm>
            <a:prstGeom prst="rect">
              <a:avLst/>
            </a:prstGeom>
            <a:solidFill>
              <a:srgbClr val="0058AB">
                <a:alpha val="100000"/>
              </a:srgbClr>
            </a:solidFill>
          </p:spPr>
          <p:txBody>
            <a:bodyPr/>
            <a:lstStyle/>
            <a:p/>
          </p:txBody>
        </p:sp>
        <p:sp>
          <p:nvSpPr>
            <p:cNvPr id="51" name="rc51"/>
            <p:cNvSpPr/>
            <p:nvPr/>
          </p:nvSpPr>
          <p:spPr>
            <a:xfrm>
              <a:off x="3047175" y="3072493"/>
              <a:ext cx="206534" cy="239846"/>
            </a:xfrm>
            <a:prstGeom prst="rect">
              <a:avLst/>
            </a:prstGeom>
            <a:solidFill>
              <a:srgbClr val="1CABE2">
                <a:alpha val="100000"/>
              </a:srgbClr>
            </a:solidFill>
          </p:spPr>
          <p:txBody>
            <a:bodyPr/>
            <a:lstStyle/>
            <a:p/>
          </p:txBody>
        </p:sp>
        <p:sp>
          <p:nvSpPr>
            <p:cNvPr id="52" name="rc52"/>
            <p:cNvSpPr/>
            <p:nvPr/>
          </p:nvSpPr>
          <p:spPr>
            <a:xfrm>
              <a:off x="3276658" y="3207179"/>
              <a:ext cx="206534" cy="1418355"/>
            </a:xfrm>
            <a:prstGeom prst="rect">
              <a:avLst/>
            </a:prstGeom>
            <a:solidFill>
              <a:srgbClr val="80BD41">
                <a:alpha val="100000"/>
              </a:srgbClr>
            </a:solidFill>
          </p:spPr>
          <p:txBody>
            <a:bodyPr/>
            <a:lstStyle/>
            <a:p/>
          </p:txBody>
        </p:sp>
        <p:sp>
          <p:nvSpPr>
            <p:cNvPr id="53" name="rc53"/>
            <p:cNvSpPr/>
            <p:nvPr/>
          </p:nvSpPr>
          <p:spPr>
            <a:xfrm>
              <a:off x="3276658" y="2976140"/>
              <a:ext cx="206534" cy="164732"/>
            </a:xfrm>
            <a:prstGeom prst="rect">
              <a:avLst/>
            </a:prstGeom>
            <a:solidFill>
              <a:srgbClr val="0058AB">
                <a:alpha val="100000"/>
              </a:srgbClr>
            </a:solidFill>
          </p:spPr>
          <p:txBody>
            <a:bodyPr/>
            <a:lstStyle/>
            <a:p/>
          </p:txBody>
        </p:sp>
        <p:sp>
          <p:nvSpPr>
            <p:cNvPr id="54" name="rc54"/>
            <p:cNvSpPr/>
            <p:nvPr/>
          </p:nvSpPr>
          <p:spPr>
            <a:xfrm>
              <a:off x="3276658" y="3140872"/>
              <a:ext cx="206534" cy="66307"/>
            </a:xfrm>
            <a:prstGeom prst="rect">
              <a:avLst/>
            </a:prstGeom>
            <a:solidFill>
              <a:srgbClr val="1CABE2">
                <a:alpha val="100000"/>
              </a:srgbClr>
            </a:solidFill>
          </p:spPr>
          <p:txBody>
            <a:bodyPr/>
            <a:lstStyle/>
            <a:p/>
          </p:txBody>
        </p:sp>
        <p:sp>
          <p:nvSpPr>
            <p:cNvPr id="55" name="rc55"/>
            <p:cNvSpPr/>
            <p:nvPr/>
          </p:nvSpPr>
          <p:spPr>
            <a:xfrm>
              <a:off x="3506141" y="3084407"/>
              <a:ext cx="206534" cy="1541127"/>
            </a:xfrm>
            <a:prstGeom prst="rect">
              <a:avLst/>
            </a:prstGeom>
            <a:solidFill>
              <a:srgbClr val="80BD41">
                <a:alpha val="100000"/>
              </a:srgbClr>
            </a:solidFill>
          </p:spPr>
          <p:txBody>
            <a:bodyPr/>
            <a:lstStyle/>
            <a:p/>
          </p:txBody>
        </p:sp>
        <p:sp>
          <p:nvSpPr>
            <p:cNvPr id="56" name="rc56"/>
            <p:cNvSpPr/>
            <p:nvPr/>
          </p:nvSpPr>
          <p:spPr>
            <a:xfrm>
              <a:off x="3506141" y="2932108"/>
              <a:ext cx="206534" cy="50766"/>
            </a:xfrm>
            <a:prstGeom prst="rect">
              <a:avLst/>
            </a:prstGeom>
            <a:solidFill>
              <a:srgbClr val="0058AB">
                <a:alpha val="100000"/>
              </a:srgbClr>
            </a:solidFill>
          </p:spPr>
          <p:txBody>
            <a:bodyPr/>
            <a:lstStyle/>
            <a:p/>
          </p:txBody>
        </p:sp>
        <p:sp>
          <p:nvSpPr>
            <p:cNvPr id="57" name="rc57"/>
            <p:cNvSpPr/>
            <p:nvPr/>
          </p:nvSpPr>
          <p:spPr>
            <a:xfrm>
              <a:off x="3506141" y="2982874"/>
              <a:ext cx="206534" cy="101533"/>
            </a:xfrm>
            <a:prstGeom prst="rect">
              <a:avLst/>
            </a:prstGeom>
            <a:solidFill>
              <a:srgbClr val="1CABE2">
                <a:alpha val="100000"/>
              </a:srgbClr>
            </a:solidFill>
          </p:spPr>
          <p:txBody>
            <a:bodyPr/>
            <a:lstStyle/>
            <a:p/>
          </p:txBody>
        </p:sp>
        <p:sp>
          <p:nvSpPr>
            <p:cNvPr id="58" name="rc58"/>
            <p:cNvSpPr/>
            <p:nvPr/>
          </p:nvSpPr>
          <p:spPr>
            <a:xfrm>
              <a:off x="3735623" y="2909314"/>
              <a:ext cx="206534" cy="1716220"/>
            </a:xfrm>
            <a:prstGeom prst="rect">
              <a:avLst/>
            </a:prstGeom>
            <a:solidFill>
              <a:srgbClr val="80BD41">
                <a:alpha val="100000"/>
              </a:srgbClr>
            </a:solidFill>
          </p:spPr>
          <p:txBody>
            <a:bodyPr/>
            <a:lstStyle/>
            <a:p/>
          </p:txBody>
        </p:sp>
        <p:sp>
          <p:nvSpPr>
            <p:cNvPr id="59" name="rc59"/>
            <p:cNvSpPr/>
            <p:nvPr/>
          </p:nvSpPr>
          <p:spPr>
            <a:xfrm>
              <a:off x="3735623" y="2892220"/>
              <a:ext cx="206534" cy="17094"/>
            </a:xfrm>
            <a:prstGeom prst="rect">
              <a:avLst/>
            </a:prstGeom>
            <a:solidFill>
              <a:srgbClr val="0058AB">
                <a:alpha val="100000"/>
              </a:srgbClr>
            </a:solidFill>
          </p:spPr>
          <p:txBody>
            <a:bodyPr/>
            <a:lstStyle/>
            <a:p/>
          </p:txBody>
        </p:sp>
        <p:sp>
          <p:nvSpPr>
            <p:cNvPr id="60" name="rc60"/>
            <p:cNvSpPr/>
            <p:nvPr/>
          </p:nvSpPr>
          <p:spPr>
            <a:xfrm>
              <a:off x="3735623" y="2909314"/>
              <a:ext cx="206534" cy="0"/>
            </a:xfrm>
            <a:prstGeom prst="rect">
              <a:avLst/>
            </a:prstGeom>
            <a:solidFill>
              <a:srgbClr val="1CABE2">
                <a:alpha val="100000"/>
              </a:srgbClr>
            </a:solidFill>
          </p:spPr>
          <p:txBody>
            <a:bodyPr/>
            <a:lstStyle/>
            <a:p/>
          </p:txBody>
        </p:sp>
        <p:sp>
          <p:nvSpPr>
            <p:cNvPr id="61" name="rc61"/>
            <p:cNvSpPr/>
            <p:nvPr/>
          </p:nvSpPr>
          <p:spPr>
            <a:xfrm>
              <a:off x="3965106" y="3005149"/>
              <a:ext cx="206534" cy="1620385"/>
            </a:xfrm>
            <a:prstGeom prst="rect">
              <a:avLst/>
            </a:prstGeom>
            <a:solidFill>
              <a:srgbClr val="80BD41">
                <a:alpha val="100000"/>
              </a:srgbClr>
            </a:solidFill>
          </p:spPr>
          <p:txBody>
            <a:bodyPr/>
            <a:lstStyle/>
            <a:p/>
          </p:txBody>
        </p:sp>
        <p:sp>
          <p:nvSpPr>
            <p:cNvPr id="62" name="rc62"/>
            <p:cNvSpPr/>
            <p:nvPr/>
          </p:nvSpPr>
          <p:spPr>
            <a:xfrm>
              <a:off x="3965106" y="2901544"/>
              <a:ext cx="206534" cy="103605"/>
            </a:xfrm>
            <a:prstGeom prst="rect">
              <a:avLst/>
            </a:prstGeom>
            <a:solidFill>
              <a:srgbClr val="0058AB">
                <a:alpha val="100000"/>
              </a:srgbClr>
            </a:solidFill>
          </p:spPr>
          <p:txBody>
            <a:bodyPr/>
            <a:lstStyle/>
            <a:p/>
          </p:txBody>
        </p:sp>
        <p:sp>
          <p:nvSpPr>
            <p:cNvPr id="63" name="rc63"/>
            <p:cNvSpPr/>
            <p:nvPr/>
          </p:nvSpPr>
          <p:spPr>
            <a:xfrm>
              <a:off x="3965106" y="3005149"/>
              <a:ext cx="206534" cy="0"/>
            </a:xfrm>
            <a:prstGeom prst="rect">
              <a:avLst/>
            </a:prstGeom>
            <a:solidFill>
              <a:srgbClr val="1CABE2">
                <a:alpha val="100000"/>
              </a:srgbClr>
            </a:solidFill>
          </p:spPr>
          <p:txBody>
            <a:bodyPr/>
            <a:lstStyle/>
            <a:p/>
          </p:txBody>
        </p:sp>
        <p:sp>
          <p:nvSpPr>
            <p:cNvPr id="64" name="rc64"/>
            <p:cNvSpPr/>
            <p:nvPr/>
          </p:nvSpPr>
          <p:spPr>
            <a:xfrm>
              <a:off x="4194589" y="3006185"/>
              <a:ext cx="206534" cy="1619349"/>
            </a:xfrm>
            <a:prstGeom prst="rect">
              <a:avLst/>
            </a:prstGeom>
            <a:solidFill>
              <a:srgbClr val="80BD41">
                <a:alpha val="100000"/>
              </a:srgbClr>
            </a:solidFill>
          </p:spPr>
          <p:txBody>
            <a:bodyPr/>
            <a:lstStyle/>
            <a:p/>
          </p:txBody>
        </p:sp>
        <p:sp>
          <p:nvSpPr>
            <p:cNvPr id="65" name="rc65"/>
            <p:cNvSpPr/>
            <p:nvPr/>
          </p:nvSpPr>
          <p:spPr>
            <a:xfrm>
              <a:off x="4194589" y="2920711"/>
              <a:ext cx="206534" cy="85474"/>
            </a:xfrm>
            <a:prstGeom prst="rect">
              <a:avLst/>
            </a:prstGeom>
            <a:solidFill>
              <a:srgbClr val="0058AB">
                <a:alpha val="100000"/>
              </a:srgbClr>
            </a:solidFill>
          </p:spPr>
          <p:txBody>
            <a:bodyPr/>
            <a:lstStyle/>
            <a:p/>
          </p:txBody>
        </p:sp>
        <p:sp>
          <p:nvSpPr>
            <p:cNvPr id="66" name="rc66"/>
            <p:cNvSpPr/>
            <p:nvPr/>
          </p:nvSpPr>
          <p:spPr>
            <a:xfrm>
              <a:off x="4194589" y="3006185"/>
              <a:ext cx="206534" cy="0"/>
            </a:xfrm>
            <a:prstGeom prst="rect">
              <a:avLst/>
            </a:prstGeom>
            <a:solidFill>
              <a:srgbClr val="1CABE2">
                <a:alpha val="100000"/>
              </a:srgbClr>
            </a:solidFill>
          </p:spPr>
          <p:txBody>
            <a:bodyPr/>
            <a:lstStyle/>
            <a:p/>
          </p:txBody>
        </p:sp>
        <p:sp>
          <p:nvSpPr>
            <p:cNvPr id="67" name="rc67"/>
            <p:cNvSpPr/>
            <p:nvPr/>
          </p:nvSpPr>
          <p:spPr>
            <a:xfrm>
              <a:off x="4424072" y="3361551"/>
              <a:ext cx="206534" cy="1263983"/>
            </a:xfrm>
            <a:prstGeom prst="rect">
              <a:avLst/>
            </a:prstGeom>
            <a:solidFill>
              <a:srgbClr val="80BD41">
                <a:alpha val="100000"/>
              </a:srgbClr>
            </a:solidFill>
          </p:spPr>
          <p:txBody>
            <a:bodyPr/>
            <a:lstStyle/>
            <a:p/>
          </p:txBody>
        </p:sp>
        <p:sp>
          <p:nvSpPr>
            <p:cNvPr id="68" name="rc68"/>
            <p:cNvSpPr/>
            <p:nvPr/>
          </p:nvSpPr>
          <p:spPr>
            <a:xfrm>
              <a:off x="4424072" y="2940396"/>
              <a:ext cx="206534" cy="286468"/>
            </a:xfrm>
            <a:prstGeom prst="rect">
              <a:avLst/>
            </a:prstGeom>
            <a:solidFill>
              <a:srgbClr val="0058AB">
                <a:alpha val="100000"/>
              </a:srgbClr>
            </a:solidFill>
          </p:spPr>
          <p:txBody>
            <a:bodyPr/>
            <a:lstStyle/>
            <a:p/>
          </p:txBody>
        </p:sp>
        <p:sp>
          <p:nvSpPr>
            <p:cNvPr id="69" name="rc69"/>
            <p:cNvSpPr/>
            <p:nvPr/>
          </p:nvSpPr>
          <p:spPr>
            <a:xfrm>
              <a:off x="4424072" y="3226864"/>
              <a:ext cx="206534" cy="134686"/>
            </a:xfrm>
            <a:prstGeom prst="rect">
              <a:avLst/>
            </a:prstGeom>
            <a:solidFill>
              <a:srgbClr val="1CABE2">
                <a:alpha val="100000"/>
              </a:srgbClr>
            </a:solidFill>
          </p:spPr>
          <p:txBody>
            <a:bodyPr/>
            <a:lstStyle/>
            <a:p/>
          </p:txBody>
        </p:sp>
        <p:sp>
          <p:nvSpPr>
            <p:cNvPr id="70" name="rc70"/>
            <p:cNvSpPr/>
            <p:nvPr/>
          </p:nvSpPr>
          <p:spPr>
            <a:xfrm>
              <a:off x="4653554" y="3314929"/>
              <a:ext cx="206534" cy="1310606"/>
            </a:xfrm>
            <a:prstGeom prst="rect">
              <a:avLst/>
            </a:prstGeom>
            <a:solidFill>
              <a:srgbClr val="80BD41">
                <a:alpha val="100000"/>
              </a:srgbClr>
            </a:solidFill>
          </p:spPr>
          <p:txBody>
            <a:bodyPr/>
            <a:lstStyle/>
            <a:p/>
          </p:txBody>
        </p:sp>
        <p:sp>
          <p:nvSpPr>
            <p:cNvPr id="71" name="rc71"/>
            <p:cNvSpPr/>
            <p:nvPr/>
          </p:nvSpPr>
          <p:spPr>
            <a:xfrm>
              <a:off x="4653554" y="2945576"/>
              <a:ext cx="206534" cy="319104"/>
            </a:xfrm>
            <a:prstGeom prst="rect">
              <a:avLst/>
            </a:prstGeom>
            <a:solidFill>
              <a:srgbClr val="0058AB">
                <a:alpha val="100000"/>
              </a:srgbClr>
            </a:solidFill>
          </p:spPr>
          <p:txBody>
            <a:bodyPr/>
            <a:lstStyle/>
            <a:p/>
          </p:txBody>
        </p:sp>
        <p:sp>
          <p:nvSpPr>
            <p:cNvPr id="72" name="rc72"/>
            <p:cNvSpPr/>
            <p:nvPr/>
          </p:nvSpPr>
          <p:spPr>
            <a:xfrm>
              <a:off x="4653554" y="3264680"/>
              <a:ext cx="206534" cy="50248"/>
            </a:xfrm>
            <a:prstGeom prst="rect">
              <a:avLst/>
            </a:prstGeom>
            <a:solidFill>
              <a:srgbClr val="1CABE2">
                <a:alpha val="100000"/>
              </a:srgbClr>
            </a:solidFill>
          </p:spPr>
          <p:txBody>
            <a:bodyPr/>
            <a:lstStyle/>
            <a:p/>
          </p:txBody>
        </p:sp>
        <p:sp>
          <p:nvSpPr>
            <p:cNvPr id="73" name="rc73"/>
            <p:cNvSpPr/>
            <p:nvPr/>
          </p:nvSpPr>
          <p:spPr>
            <a:xfrm>
              <a:off x="4883037" y="3261572"/>
              <a:ext cx="206534" cy="1363962"/>
            </a:xfrm>
            <a:prstGeom prst="rect">
              <a:avLst/>
            </a:prstGeom>
            <a:solidFill>
              <a:srgbClr val="80BD41">
                <a:alpha val="100000"/>
              </a:srgbClr>
            </a:solidFill>
          </p:spPr>
          <p:txBody>
            <a:bodyPr/>
            <a:lstStyle/>
            <a:p/>
          </p:txBody>
        </p:sp>
        <p:sp>
          <p:nvSpPr>
            <p:cNvPr id="74" name="rc74"/>
            <p:cNvSpPr/>
            <p:nvPr/>
          </p:nvSpPr>
          <p:spPr>
            <a:xfrm>
              <a:off x="4883037" y="2941950"/>
              <a:ext cx="206534" cy="303045"/>
            </a:xfrm>
            <a:prstGeom prst="rect">
              <a:avLst/>
            </a:prstGeom>
            <a:solidFill>
              <a:srgbClr val="0058AB">
                <a:alpha val="100000"/>
              </a:srgbClr>
            </a:solidFill>
          </p:spPr>
          <p:txBody>
            <a:bodyPr/>
            <a:lstStyle/>
            <a:p/>
          </p:txBody>
        </p:sp>
        <p:sp>
          <p:nvSpPr>
            <p:cNvPr id="75" name="rc75"/>
            <p:cNvSpPr/>
            <p:nvPr/>
          </p:nvSpPr>
          <p:spPr>
            <a:xfrm>
              <a:off x="4883037" y="3244995"/>
              <a:ext cx="206534" cy="16576"/>
            </a:xfrm>
            <a:prstGeom prst="rect">
              <a:avLst/>
            </a:prstGeom>
            <a:solidFill>
              <a:srgbClr val="1CABE2">
                <a:alpha val="100000"/>
              </a:srgbClr>
            </a:solidFill>
          </p:spPr>
          <p:txBody>
            <a:bodyPr/>
            <a:lstStyle/>
            <a:p/>
          </p:txBody>
        </p:sp>
        <p:sp>
          <p:nvSpPr>
            <p:cNvPr id="76" name="rc76"/>
            <p:cNvSpPr/>
            <p:nvPr/>
          </p:nvSpPr>
          <p:spPr>
            <a:xfrm>
              <a:off x="5112520" y="3099948"/>
              <a:ext cx="206534" cy="1525587"/>
            </a:xfrm>
            <a:prstGeom prst="rect">
              <a:avLst/>
            </a:prstGeom>
            <a:solidFill>
              <a:srgbClr val="80BD41">
                <a:alpha val="100000"/>
              </a:srgbClr>
            </a:solidFill>
          </p:spPr>
          <p:txBody>
            <a:bodyPr/>
            <a:lstStyle/>
            <a:p/>
          </p:txBody>
        </p:sp>
        <p:sp>
          <p:nvSpPr>
            <p:cNvPr id="77" name="rc77"/>
            <p:cNvSpPr/>
            <p:nvPr/>
          </p:nvSpPr>
          <p:spPr>
            <a:xfrm>
              <a:off x="5112520" y="2930554"/>
              <a:ext cx="206534" cy="101533"/>
            </a:xfrm>
            <a:prstGeom prst="rect">
              <a:avLst/>
            </a:prstGeom>
            <a:solidFill>
              <a:srgbClr val="0058AB">
                <a:alpha val="100000"/>
              </a:srgbClr>
            </a:solidFill>
          </p:spPr>
          <p:txBody>
            <a:bodyPr/>
            <a:lstStyle/>
            <a:p/>
          </p:txBody>
        </p:sp>
        <p:sp>
          <p:nvSpPr>
            <p:cNvPr id="78" name="rc78"/>
            <p:cNvSpPr/>
            <p:nvPr/>
          </p:nvSpPr>
          <p:spPr>
            <a:xfrm>
              <a:off x="5112520" y="3032087"/>
              <a:ext cx="206534" cy="67861"/>
            </a:xfrm>
            <a:prstGeom prst="rect">
              <a:avLst/>
            </a:prstGeom>
            <a:solidFill>
              <a:srgbClr val="1CABE2">
                <a:alpha val="100000"/>
              </a:srgbClr>
            </a:solidFill>
          </p:spPr>
          <p:txBody>
            <a:bodyPr/>
            <a:lstStyle/>
            <a:p/>
          </p:txBody>
        </p:sp>
        <p:sp>
          <p:nvSpPr>
            <p:cNvPr id="79" name="rc79"/>
            <p:cNvSpPr/>
            <p:nvPr/>
          </p:nvSpPr>
          <p:spPr>
            <a:xfrm>
              <a:off x="5342003" y="3000487"/>
              <a:ext cx="206534" cy="1625048"/>
            </a:xfrm>
            <a:prstGeom prst="rect">
              <a:avLst/>
            </a:prstGeom>
            <a:solidFill>
              <a:srgbClr val="80BD41">
                <a:alpha val="100000"/>
              </a:srgbClr>
            </a:solidFill>
          </p:spPr>
          <p:txBody>
            <a:bodyPr/>
            <a:lstStyle/>
            <a:p/>
          </p:txBody>
        </p:sp>
        <p:sp>
          <p:nvSpPr>
            <p:cNvPr id="80" name="rc80"/>
            <p:cNvSpPr/>
            <p:nvPr/>
          </p:nvSpPr>
          <p:spPr>
            <a:xfrm>
              <a:off x="5342003" y="2915013"/>
              <a:ext cx="206534" cy="68379"/>
            </a:xfrm>
            <a:prstGeom prst="rect">
              <a:avLst/>
            </a:prstGeom>
            <a:solidFill>
              <a:srgbClr val="0058AB">
                <a:alpha val="100000"/>
              </a:srgbClr>
            </a:solidFill>
          </p:spPr>
          <p:txBody>
            <a:bodyPr/>
            <a:lstStyle/>
            <a:p/>
          </p:txBody>
        </p:sp>
        <p:sp>
          <p:nvSpPr>
            <p:cNvPr id="81" name="rc81"/>
            <p:cNvSpPr/>
            <p:nvPr/>
          </p:nvSpPr>
          <p:spPr>
            <a:xfrm>
              <a:off x="5342003" y="2983392"/>
              <a:ext cx="206534" cy="17094"/>
            </a:xfrm>
            <a:prstGeom prst="rect">
              <a:avLst/>
            </a:prstGeom>
            <a:solidFill>
              <a:srgbClr val="1CABE2">
                <a:alpha val="100000"/>
              </a:srgbClr>
            </a:solidFill>
          </p:spPr>
          <p:txBody>
            <a:bodyPr/>
            <a:lstStyle/>
            <a:p/>
          </p:txBody>
        </p:sp>
        <p:sp>
          <p:nvSpPr>
            <p:cNvPr id="82" name="rc82"/>
            <p:cNvSpPr/>
            <p:nvPr/>
          </p:nvSpPr>
          <p:spPr>
            <a:xfrm>
              <a:off x="5571486" y="2958527"/>
              <a:ext cx="206534" cy="1667008"/>
            </a:xfrm>
            <a:prstGeom prst="rect">
              <a:avLst/>
            </a:prstGeom>
            <a:solidFill>
              <a:srgbClr val="80BD41">
                <a:alpha val="100000"/>
              </a:srgbClr>
            </a:solidFill>
          </p:spPr>
          <p:txBody>
            <a:bodyPr/>
            <a:lstStyle/>
            <a:p/>
          </p:txBody>
        </p:sp>
        <p:sp>
          <p:nvSpPr>
            <p:cNvPr id="83" name="rc83"/>
            <p:cNvSpPr/>
            <p:nvPr/>
          </p:nvSpPr>
          <p:spPr>
            <a:xfrm>
              <a:off x="5571486" y="2906724"/>
              <a:ext cx="206534" cy="51802"/>
            </a:xfrm>
            <a:prstGeom prst="rect">
              <a:avLst/>
            </a:prstGeom>
            <a:solidFill>
              <a:srgbClr val="0058AB">
                <a:alpha val="100000"/>
              </a:srgbClr>
            </a:solidFill>
          </p:spPr>
          <p:txBody>
            <a:bodyPr/>
            <a:lstStyle/>
            <a:p/>
          </p:txBody>
        </p:sp>
        <p:sp>
          <p:nvSpPr>
            <p:cNvPr id="84" name="rc84"/>
            <p:cNvSpPr/>
            <p:nvPr/>
          </p:nvSpPr>
          <p:spPr>
            <a:xfrm>
              <a:off x="5571486" y="2958527"/>
              <a:ext cx="206534" cy="0"/>
            </a:xfrm>
            <a:prstGeom prst="rect">
              <a:avLst/>
            </a:prstGeom>
            <a:solidFill>
              <a:srgbClr val="1CABE2">
                <a:alpha val="100000"/>
              </a:srgbClr>
            </a:solidFill>
          </p:spPr>
          <p:txBody>
            <a:bodyPr/>
            <a:lstStyle/>
            <a:p/>
          </p:txBody>
        </p:sp>
        <p:sp>
          <p:nvSpPr>
            <p:cNvPr id="85" name="rc85"/>
            <p:cNvSpPr/>
            <p:nvPr/>
          </p:nvSpPr>
          <p:spPr>
            <a:xfrm>
              <a:off x="5800968" y="3043483"/>
              <a:ext cx="206534" cy="1582051"/>
            </a:xfrm>
            <a:prstGeom prst="rect">
              <a:avLst/>
            </a:prstGeom>
            <a:solidFill>
              <a:srgbClr val="80BD41">
                <a:alpha val="100000"/>
              </a:srgbClr>
            </a:solidFill>
          </p:spPr>
          <p:txBody>
            <a:bodyPr/>
            <a:lstStyle/>
            <a:p/>
          </p:txBody>
        </p:sp>
        <p:sp>
          <p:nvSpPr>
            <p:cNvPr id="86" name="rc86"/>
            <p:cNvSpPr/>
            <p:nvPr/>
          </p:nvSpPr>
          <p:spPr>
            <a:xfrm>
              <a:off x="5800968" y="2905688"/>
              <a:ext cx="206534" cy="17094"/>
            </a:xfrm>
            <a:prstGeom prst="rect">
              <a:avLst/>
            </a:prstGeom>
            <a:solidFill>
              <a:srgbClr val="0058AB">
                <a:alpha val="100000"/>
              </a:srgbClr>
            </a:solidFill>
          </p:spPr>
          <p:txBody>
            <a:bodyPr/>
            <a:lstStyle/>
            <a:p/>
          </p:txBody>
        </p:sp>
        <p:sp>
          <p:nvSpPr>
            <p:cNvPr id="87" name="rc87"/>
            <p:cNvSpPr/>
            <p:nvPr/>
          </p:nvSpPr>
          <p:spPr>
            <a:xfrm>
              <a:off x="5800968" y="2922783"/>
              <a:ext cx="206534" cy="120700"/>
            </a:xfrm>
            <a:prstGeom prst="rect">
              <a:avLst/>
            </a:prstGeom>
            <a:solidFill>
              <a:srgbClr val="1CABE2">
                <a:alpha val="100000"/>
              </a:srgbClr>
            </a:solidFill>
          </p:spPr>
          <p:txBody>
            <a:bodyPr/>
            <a:lstStyle/>
            <a:p/>
          </p:txBody>
        </p:sp>
        <p:sp>
          <p:nvSpPr>
            <p:cNvPr id="88" name="rc88"/>
            <p:cNvSpPr/>
            <p:nvPr/>
          </p:nvSpPr>
          <p:spPr>
            <a:xfrm>
              <a:off x="6030451" y="3074565"/>
              <a:ext cx="206534" cy="1550970"/>
            </a:xfrm>
            <a:prstGeom prst="rect">
              <a:avLst/>
            </a:prstGeom>
            <a:solidFill>
              <a:srgbClr val="80BD41">
                <a:alpha val="100000"/>
              </a:srgbClr>
            </a:solidFill>
          </p:spPr>
          <p:txBody>
            <a:bodyPr/>
            <a:lstStyle/>
            <a:p/>
          </p:txBody>
        </p:sp>
        <p:sp>
          <p:nvSpPr>
            <p:cNvPr id="89" name="rc89"/>
            <p:cNvSpPr/>
            <p:nvPr/>
          </p:nvSpPr>
          <p:spPr>
            <a:xfrm>
              <a:off x="6030451" y="2902062"/>
              <a:ext cx="206534" cy="34707"/>
            </a:xfrm>
            <a:prstGeom prst="rect">
              <a:avLst/>
            </a:prstGeom>
            <a:solidFill>
              <a:srgbClr val="0058AB">
                <a:alpha val="100000"/>
              </a:srgbClr>
            </a:solidFill>
          </p:spPr>
          <p:txBody>
            <a:bodyPr/>
            <a:lstStyle/>
            <a:p/>
          </p:txBody>
        </p:sp>
        <p:sp>
          <p:nvSpPr>
            <p:cNvPr id="90" name="rc90"/>
            <p:cNvSpPr/>
            <p:nvPr/>
          </p:nvSpPr>
          <p:spPr>
            <a:xfrm>
              <a:off x="6030451" y="2936770"/>
              <a:ext cx="206534" cy="137794"/>
            </a:xfrm>
            <a:prstGeom prst="rect">
              <a:avLst/>
            </a:prstGeom>
            <a:solidFill>
              <a:srgbClr val="1CABE2">
                <a:alpha val="100000"/>
              </a:srgbClr>
            </a:solidFill>
          </p:spPr>
          <p:txBody>
            <a:bodyPr/>
            <a:lstStyle/>
            <a:p/>
          </p:txBody>
        </p:sp>
        <p:sp>
          <p:nvSpPr>
            <p:cNvPr id="91" name="rc91"/>
            <p:cNvSpPr/>
            <p:nvPr/>
          </p:nvSpPr>
          <p:spPr>
            <a:xfrm>
              <a:off x="6259934" y="3061096"/>
              <a:ext cx="206534" cy="1564438"/>
            </a:xfrm>
            <a:prstGeom prst="rect">
              <a:avLst/>
            </a:prstGeom>
            <a:solidFill>
              <a:srgbClr val="80BD41">
                <a:alpha val="100000"/>
              </a:srgbClr>
            </a:solidFill>
          </p:spPr>
          <p:txBody>
            <a:bodyPr/>
            <a:lstStyle/>
            <a:p/>
          </p:txBody>
        </p:sp>
        <p:sp>
          <p:nvSpPr>
            <p:cNvPr id="92" name="rc92"/>
            <p:cNvSpPr/>
            <p:nvPr/>
          </p:nvSpPr>
          <p:spPr>
            <a:xfrm>
              <a:off x="6259934" y="2906206"/>
              <a:ext cx="206534" cy="68897"/>
            </a:xfrm>
            <a:prstGeom prst="rect">
              <a:avLst/>
            </a:prstGeom>
            <a:solidFill>
              <a:srgbClr val="0058AB">
                <a:alpha val="100000"/>
              </a:srgbClr>
            </a:solidFill>
          </p:spPr>
          <p:txBody>
            <a:bodyPr/>
            <a:lstStyle/>
            <a:p/>
          </p:txBody>
        </p:sp>
        <p:sp>
          <p:nvSpPr>
            <p:cNvPr id="93" name="rc93"/>
            <p:cNvSpPr/>
            <p:nvPr/>
          </p:nvSpPr>
          <p:spPr>
            <a:xfrm>
              <a:off x="6259934" y="2975104"/>
              <a:ext cx="206534" cy="85992"/>
            </a:xfrm>
            <a:prstGeom prst="rect">
              <a:avLst/>
            </a:prstGeom>
            <a:solidFill>
              <a:srgbClr val="1CABE2">
                <a:alpha val="100000"/>
              </a:srgbClr>
            </a:solidFill>
          </p:spPr>
          <p:txBody>
            <a:bodyPr/>
            <a:lstStyle/>
            <a:p/>
          </p:txBody>
        </p:sp>
        <p:sp>
          <p:nvSpPr>
            <p:cNvPr id="94" name="rc94"/>
            <p:cNvSpPr/>
            <p:nvPr/>
          </p:nvSpPr>
          <p:spPr>
            <a:xfrm>
              <a:off x="6489417" y="3088033"/>
              <a:ext cx="206534" cy="1537501"/>
            </a:xfrm>
            <a:prstGeom prst="rect">
              <a:avLst/>
            </a:prstGeom>
            <a:solidFill>
              <a:srgbClr val="80BD41">
                <a:alpha val="100000"/>
              </a:srgbClr>
            </a:solidFill>
          </p:spPr>
          <p:txBody>
            <a:bodyPr/>
            <a:lstStyle/>
            <a:p/>
          </p:txBody>
        </p:sp>
        <p:sp>
          <p:nvSpPr>
            <p:cNvPr id="95" name="rc95"/>
            <p:cNvSpPr/>
            <p:nvPr/>
          </p:nvSpPr>
          <p:spPr>
            <a:xfrm>
              <a:off x="6489417" y="2917085"/>
              <a:ext cx="206534" cy="17094"/>
            </a:xfrm>
            <a:prstGeom prst="rect">
              <a:avLst/>
            </a:prstGeom>
            <a:solidFill>
              <a:srgbClr val="0058AB">
                <a:alpha val="100000"/>
              </a:srgbClr>
            </a:solidFill>
          </p:spPr>
          <p:txBody>
            <a:bodyPr/>
            <a:lstStyle/>
            <a:p/>
          </p:txBody>
        </p:sp>
        <p:sp>
          <p:nvSpPr>
            <p:cNvPr id="96" name="rc96"/>
            <p:cNvSpPr/>
            <p:nvPr/>
          </p:nvSpPr>
          <p:spPr>
            <a:xfrm>
              <a:off x="6489417" y="2934180"/>
              <a:ext cx="206534" cy="153853"/>
            </a:xfrm>
            <a:prstGeom prst="rect">
              <a:avLst/>
            </a:prstGeom>
            <a:solidFill>
              <a:srgbClr val="1CABE2">
                <a:alpha val="100000"/>
              </a:srgbClr>
            </a:solidFill>
          </p:spPr>
          <p:txBody>
            <a:bodyPr/>
            <a:lstStyle/>
            <a:p/>
          </p:txBody>
        </p:sp>
        <p:sp>
          <p:nvSpPr>
            <p:cNvPr id="97" name="rc97"/>
            <p:cNvSpPr/>
            <p:nvPr/>
          </p:nvSpPr>
          <p:spPr>
            <a:xfrm>
              <a:off x="6718899" y="3026388"/>
              <a:ext cx="206534" cy="1599146"/>
            </a:xfrm>
            <a:prstGeom prst="rect">
              <a:avLst/>
            </a:prstGeom>
            <a:solidFill>
              <a:srgbClr val="80BD41">
                <a:alpha val="100000"/>
              </a:srgbClr>
            </a:solidFill>
          </p:spPr>
          <p:txBody>
            <a:bodyPr/>
            <a:lstStyle/>
            <a:p/>
          </p:txBody>
        </p:sp>
        <p:sp>
          <p:nvSpPr>
            <p:cNvPr id="98" name="rc98"/>
            <p:cNvSpPr/>
            <p:nvPr/>
          </p:nvSpPr>
          <p:spPr>
            <a:xfrm>
              <a:off x="6718899" y="2924337"/>
              <a:ext cx="206534" cy="67861"/>
            </a:xfrm>
            <a:prstGeom prst="rect">
              <a:avLst/>
            </a:prstGeom>
            <a:solidFill>
              <a:srgbClr val="0058AB">
                <a:alpha val="100000"/>
              </a:srgbClr>
            </a:solidFill>
          </p:spPr>
          <p:txBody>
            <a:bodyPr/>
            <a:lstStyle/>
            <a:p/>
          </p:txBody>
        </p:sp>
        <p:sp>
          <p:nvSpPr>
            <p:cNvPr id="99" name="rc99"/>
            <p:cNvSpPr/>
            <p:nvPr/>
          </p:nvSpPr>
          <p:spPr>
            <a:xfrm>
              <a:off x="6718899" y="2992199"/>
              <a:ext cx="206534" cy="34189"/>
            </a:xfrm>
            <a:prstGeom prst="rect">
              <a:avLst/>
            </a:prstGeom>
            <a:solidFill>
              <a:srgbClr val="1CABE2">
                <a:alpha val="100000"/>
              </a:srgbClr>
            </a:solidFill>
          </p:spPr>
          <p:txBody>
            <a:bodyPr/>
            <a:lstStyle/>
            <a:p/>
          </p:txBody>
        </p:sp>
        <p:sp>
          <p:nvSpPr>
            <p:cNvPr id="100" name="rc100"/>
            <p:cNvSpPr/>
            <p:nvPr/>
          </p:nvSpPr>
          <p:spPr>
            <a:xfrm>
              <a:off x="6948382" y="2933662"/>
              <a:ext cx="206534" cy="57797"/>
            </a:xfrm>
            <a:prstGeom prst="rect">
              <a:avLst/>
            </a:prstGeom>
            <a:solidFill>
              <a:srgbClr val="F26A21">
                <a:alpha val="100000"/>
              </a:srgbClr>
            </a:solidFill>
          </p:spPr>
          <p:txBody>
            <a:bodyPr/>
            <a:lstStyle/>
            <a:p/>
          </p:txBody>
        </p:sp>
        <p:sp>
          <p:nvSpPr>
            <p:cNvPr id="101" name="rc101"/>
            <p:cNvSpPr/>
            <p:nvPr/>
          </p:nvSpPr>
          <p:spPr>
            <a:xfrm>
              <a:off x="6948382" y="2991459"/>
              <a:ext cx="206534" cy="1634076"/>
            </a:xfrm>
            <a:prstGeom prst="rect">
              <a:avLst/>
            </a:prstGeom>
            <a:solidFill>
              <a:srgbClr val="FFC20E">
                <a:alpha val="100000"/>
              </a:srgbClr>
            </a:solidFill>
          </p:spPr>
          <p:txBody>
            <a:bodyPr/>
            <a:lstStyle/>
            <a:p/>
          </p:txBody>
        </p:sp>
        <p:sp>
          <p:nvSpPr>
            <p:cNvPr id="102" name="rc102"/>
            <p:cNvSpPr/>
            <p:nvPr/>
          </p:nvSpPr>
          <p:spPr>
            <a:xfrm>
              <a:off x="7177865" y="2940396"/>
              <a:ext cx="206534" cy="49225"/>
            </a:xfrm>
            <a:prstGeom prst="rect">
              <a:avLst/>
            </a:prstGeom>
            <a:solidFill>
              <a:srgbClr val="F26A21">
                <a:alpha val="100000"/>
              </a:srgbClr>
            </a:solidFill>
          </p:spPr>
          <p:txBody>
            <a:bodyPr/>
            <a:lstStyle/>
            <a:p/>
          </p:txBody>
        </p:sp>
        <p:sp>
          <p:nvSpPr>
            <p:cNvPr id="103" name="rc103"/>
            <p:cNvSpPr/>
            <p:nvPr/>
          </p:nvSpPr>
          <p:spPr>
            <a:xfrm>
              <a:off x="7177865" y="2989621"/>
              <a:ext cx="206534" cy="1635913"/>
            </a:xfrm>
            <a:prstGeom prst="rect">
              <a:avLst/>
            </a:prstGeom>
            <a:solidFill>
              <a:srgbClr val="FFC20E">
                <a:alpha val="100000"/>
              </a:srgbClr>
            </a:solidFill>
          </p:spPr>
          <p:txBody>
            <a:bodyPr/>
            <a:lstStyle/>
            <a:p/>
          </p:txBody>
        </p:sp>
        <p:sp>
          <p:nvSpPr>
            <p:cNvPr id="104" name="rc104"/>
            <p:cNvSpPr/>
            <p:nvPr/>
          </p:nvSpPr>
          <p:spPr>
            <a:xfrm>
              <a:off x="7407348" y="2942468"/>
              <a:ext cx="206534" cy="41924"/>
            </a:xfrm>
            <a:prstGeom prst="rect">
              <a:avLst/>
            </a:prstGeom>
            <a:solidFill>
              <a:srgbClr val="F26A21">
                <a:alpha val="100000"/>
              </a:srgbClr>
            </a:solidFill>
          </p:spPr>
          <p:txBody>
            <a:bodyPr/>
            <a:lstStyle/>
            <a:p/>
          </p:txBody>
        </p:sp>
        <p:sp>
          <p:nvSpPr>
            <p:cNvPr id="105" name="rc105"/>
            <p:cNvSpPr/>
            <p:nvPr/>
          </p:nvSpPr>
          <p:spPr>
            <a:xfrm>
              <a:off x="7407348" y="2984393"/>
              <a:ext cx="206534" cy="1641142"/>
            </a:xfrm>
            <a:prstGeom prst="rect">
              <a:avLst/>
            </a:prstGeom>
            <a:solidFill>
              <a:srgbClr val="FFC20E">
                <a:alpha val="100000"/>
              </a:srgbClr>
            </a:solidFill>
          </p:spPr>
          <p:txBody>
            <a:bodyPr/>
            <a:lstStyle/>
            <a:p/>
          </p:txBody>
        </p:sp>
        <p:sp>
          <p:nvSpPr>
            <p:cNvPr id="106" name="rc106"/>
            <p:cNvSpPr/>
            <p:nvPr/>
          </p:nvSpPr>
          <p:spPr>
            <a:xfrm>
              <a:off x="7636830" y="2941950"/>
              <a:ext cx="206534" cy="35707"/>
            </a:xfrm>
            <a:prstGeom prst="rect">
              <a:avLst/>
            </a:prstGeom>
            <a:solidFill>
              <a:srgbClr val="F26A21">
                <a:alpha val="100000"/>
              </a:srgbClr>
            </a:solidFill>
          </p:spPr>
          <p:txBody>
            <a:bodyPr/>
            <a:lstStyle/>
            <a:p/>
          </p:txBody>
        </p:sp>
        <p:sp>
          <p:nvSpPr>
            <p:cNvPr id="107" name="rc107"/>
            <p:cNvSpPr/>
            <p:nvPr/>
          </p:nvSpPr>
          <p:spPr>
            <a:xfrm>
              <a:off x="7636830" y="2977657"/>
              <a:ext cx="206534" cy="1647877"/>
            </a:xfrm>
            <a:prstGeom prst="rect">
              <a:avLst/>
            </a:prstGeom>
            <a:solidFill>
              <a:srgbClr val="FFC20E">
                <a:alpha val="100000"/>
              </a:srgbClr>
            </a:solidFill>
          </p:spPr>
          <p:txBody>
            <a:bodyPr/>
            <a:lstStyle/>
            <a:p/>
          </p:txBody>
        </p:sp>
        <p:sp>
          <p:nvSpPr>
            <p:cNvPr id="108" name="rc108"/>
            <p:cNvSpPr/>
            <p:nvPr/>
          </p:nvSpPr>
          <p:spPr>
            <a:xfrm>
              <a:off x="7866313" y="2938324"/>
              <a:ext cx="206534" cy="30411"/>
            </a:xfrm>
            <a:prstGeom prst="rect">
              <a:avLst/>
            </a:prstGeom>
            <a:solidFill>
              <a:srgbClr val="F26A21">
                <a:alpha val="100000"/>
              </a:srgbClr>
            </a:solidFill>
          </p:spPr>
          <p:txBody>
            <a:bodyPr/>
            <a:lstStyle/>
            <a:p/>
          </p:txBody>
        </p:sp>
        <p:sp>
          <p:nvSpPr>
            <p:cNvPr id="109" name="rc109"/>
            <p:cNvSpPr/>
            <p:nvPr/>
          </p:nvSpPr>
          <p:spPr>
            <a:xfrm>
              <a:off x="7866313" y="2968735"/>
              <a:ext cx="206534" cy="1656799"/>
            </a:xfrm>
            <a:prstGeom prst="rect">
              <a:avLst/>
            </a:prstGeom>
            <a:solidFill>
              <a:srgbClr val="FFC20E">
                <a:alpha val="100000"/>
              </a:srgbClr>
            </a:solidFill>
          </p:spPr>
          <p:txBody>
            <a:bodyPr/>
            <a:lstStyle/>
            <a:p/>
          </p:txBody>
        </p:sp>
        <p:sp>
          <p:nvSpPr>
            <p:cNvPr id="110" name="rc110"/>
            <p:cNvSpPr/>
            <p:nvPr/>
          </p:nvSpPr>
          <p:spPr>
            <a:xfrm>
              <a:off x="8095796" y="2933144"/>
              <a:ext cx="206534" cy="25901"/>
            </a:xfrm>
            <a:prstGeom prst="rect">
              <a:avLst/>
            </a:prstGeom>
            <a:solidFill>
              <a:srgbClr val="F26A21">
                <a:alpha val="100000"/>
              </a:srgbClr>
            </a:solidFill>
          </p:spPr>
          <p:txBody>
            <a:bodyPr/>
            <a:lstStyle/>
            <a:p/>
          </p:txBody>
        </p:sp>
        <p:sp>
          <p:nvSpPr>
            <p:cNvPr id="111" name="rc111"/>
            <p:cNvSpPr/>
            <p:nvPr/>
          </p:nvSpPr>
          <p:spPr>
            <a:xfrm>
              <a:off x="8095796" y="2959045"/>
              <a:ext cx="206534" cy="1666490"/>
            </a:xfrm>
            <a:prstGeom prst="rect">
              <a:avLst/>
            </a:prstGeom>
            <a:solidFill>
              <a:srgbClr val="FFC20E">
                <a:alpha val="100000"/>
              </a:srgbClr>
            </a:solidFill>
          </p:spPr>
          <p:txBody>
            <a:bodyPr/>
            <a:lstStyle/>
            <a:p/>
          </p:txBody>
        </p:sp>
        <p:sp>
          <p:nvSpPr>
            <p:cNvPr id="112" name="pl112"/>
            <p:cNvSpPr/>
            <p:nvPr/>
          </p:nvSpPr>
          <p:spPr>
            <a:xfrm>
              <a:off x="1314580" y="1227418"/>
              <a:ext cx="5507586" cy="823785"/>
            </a:xfrm>
            <a:custGeom>
              <a:avLst/>
              <a:pathLst>
                <a:path w="5507586" h="823785">
                  <a:moveTo>
                    <a:pt x="0" y="137297"/>
                  </a:moveTo>
                  <a:lnTo>
                    <a:pt x="229482" y="480541"/>
                  </a:lnTo>
                  <a:lnTo>
                    <a:pt x="458965" y="583515"/>
                  </a:lnTo>
                  <a:lnTo>
                    <a:pt x="688448" y="720812"/>
                  </a:lnTo>
                  <a:lnTo>
                    <a:pt x="917931" y="823785"/>
                  </a:lnTo>
                  <a:lnTo>
                    <a:pt x="1147413" y="205946"/>
                  </a:lnTo>
                  <a:lnTo>
                    <a:pt x="1376896" y="34324"/>
                  </a:lnTo>
                  <a:lnTo>
                    <a:pt x="1606379" y="0"/>
                  </a:lnTo>
                  <a:lnTo>
                    <a:pt x="1835862" y="68648"/>
                  </a:lnTo>
                  <a:lnTo>
                    <a:pt x="2065344" y="308919"/>
                  </a:lnTo>
                  <a:lnTo>
                    <a:pt x="2294827" y="68648"/>
                  </a:lnTo>
                  <a:lnTo>
                    <a:pt x="2524310" y="0"/>
                  </a:lnTo>
                  <a:lnTo>
                    <a:pt x="2753793" y="171622"/>
                  </a:lnTo>
                  <a:lnTo>
                    <a:pt x="2983275" y="137297"/>
                  </a:lnTo>
                  <a:lnTo>
                    <a:pt x="3212758" y="549190"/>
                  </a:lnTo>
                  <a:lnTo>
                    <a:pt x="3442241" y="617839"/>
                  </a:lnTo>
                  <a:lnTo>
                    <a:pt x="3671724" y="583515"/>
                  </a:lnTo>
                  <a:lnTo>
                    <a:pt x="3901207" y="171622"/>
                  </a:lnTo>
                  <a:lnTo>
                    <a:pt x="4130689" y="102973"/>
                  </a:lnTo>
                  <a:lnTo>
                    <a:pt x="4360172" y="68648"/>
                  </a:lnTo>
                  <a:lnTo>
                    <a:pt x="4589655" y="0"/>
                  </a:lnTo>
                  <a:lnTo>
                    <a:pt x="4819138" y="34324"/>
                  </a:lnTo>
                  <a:lnTo>
                    <a:pt x="5048620" y="102973"/>
                  </a:lnTo>
                  <a:lnTo>
                    <a:pt x="5278103" y="0"/>
                  </a:lnTo>
                  <a:lnTo>
                    <a:pt x="5507586" y="102973"/>
                  </a:lnTo>
                </a:path>
              </a:pathLst>
            </a:custGeom>
            <a:ln w="27101" cap="flat">
              <a:solidFill>
                <a:srgbClr val="0058AB">
                  <a:alpha val="100000"/>
                </a:srgbClr>
              </a:solidFill>
              <a:prstDash val="solid"/>
              <a:round/>
            </a:ln>
          </p:spPr>
          <p:txBody>
            <a:bodyPr/>
            <a:lstStyle/>
            <a:p/>
          </p:txBody>
        </p:sp>
        <p:sp>
          <p:nvSpPr>
            <p:cNvPr id="113" name="pl113"/>
            <p:cNvSpPr/>
            <p:nvPr/>
          </p:nvSpPr>
          <p:spPr>
            <a:xfrm>
              <a:off x="1314580" y="1227418"/>
              <a:ext cx="5507586" cy="1270003"/>
            </a:xfrm>
            <a:custGeom>
              <a:avLst/>
              <a:pathLst>
                <a:path w="5507586" h="1270003">
                  <a:moveTo>
                    <a:pt x="0" y="308919"/>
                  </a:moveTo>
                  <a:lnTo>
                    <a:pt x="229482" y="480541"/>
                  </a:lnTo>
                  <a:lnTo>
                    <a:pt x="458965" y="755137"/>
                  </a:lnTo>
                  <a:lnTo>
                    <a:pt x="688448" y="995407"/>
                  </a:lnTo>
                  <a:lnTo>
                    <a:pt x="917931" y="1270003"/>
                  </a:lnTo>
                  <a:lnTo>
                    <a:pt x="1147413" y="686488"/>
                  </a:lnTo>
                  <a:lnTo>
                    <a:pt x="1376896" y="446217"/>
                  </a:lnTo>
                  <a:lnTo>
                    <a:pt x="1606379" y="171622"/>
                  </a:lnTo>
                  <a:lnTo>
                    <a:pt x="1835862" y="583515"/>
                  </a:lnTo>
                  <a:lnTo>
                    <a:pt x="2065344" y="446217"/>
                  </a:lnTo>
                  <a:lnTo>
                    <a:pt x="2294827" y="274595"/>
                  </a:lnTo>
                  <a:lnTo>
                    <a:pt x="2524310" y="0"/>
                  </a:lnTo>
                  <a:lnTo>
                    <a:pt x="2753793" y="171622"/>
                  </a:lnTo>
                  <a:lnTo>
                    <a:pt x="2983275" y="137297"/>
                  </a:lnTo>
                  <a:lnTo>
                    <a:pt x="3212758" y="823785"/>
                  </a:lnTo>
                  <a:lnTo>
                    <a:pt x="3442241" y="720812"/>
                  </a:lnTo>
                  <a:lnTo>
                    <a:pt x="3671724" y="617839"/>
                  </a:lnTo>
                  <a:lnTo>
                    <a:pt x="3901207" y="308919"/>
                  </a:lnTo>
                  <a:lnTo>
                    <a:pt x="4130689" y="137297"/>
                  </a:lnTo>
                  <a:lnTo>
                    <a:pt x="4360172" y="68648"/>
                  </a:lnTo>
                  <a:lnTo>
                    <a:pt x="4589655" y="240270"/>
                  </a:lnTo>
                  <a:lnTo>
                    <a:pt x="4819138" y="308919"/>
                  </a:lnTo>
                  <a:lnTo>
                    <a:pt x="5048620" y="274595"/>
                  </a:lnTo>
                  <a:lnTo>
                    <a:pt x="5278103" y="308919"/>
                  </a:lnTo>
                  <a:lnTo>
                    <a:pt x="5507586" y="171622"/>
                  </a:lnTo>
                </a:path>
              </a:pathLst>
            </a:custGeom>
            <a:ln w="27101" cap="flat">
              <a:solidFill>
                <a:srgbClr val="80BD41">
                  <a:alpha val="100000"/>
                </a:srgbClr>
              </a:solidFill>
              <a:prstDash val="solid"/>
              <a:round/>
            </a:ln>
          </p:spPr>
          <p:txBody>
            <a:bodyPr/>
            <a:lstStyle/>
            <a:p/>
          </p:txBody>
        </p:sp>
        <p:sp>
          <p:nvSpPr>
            <p:cNvPr id="114" name="tx114"/>
            <p:cNvSpPr/>
            <p:nvPr/>
          </p:nvSpPr>
          <p:spPr>
            <a:xfrm>
              <a:off x="124625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39366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6" name="tx116"/>
            <p:cNvSpPr/>
            <p:nvPr/>
          </p:nvSpPr>
          <p:spPr>
            <a:xfrm>
              <a:off x="354108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688493"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56064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83590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06539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2948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243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538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1246252"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5" name="tx125"/>
            <p:cNvSpPr/>
            <p:nvPr/>
          </p:nvSpPr>
          <p:spPr>
            <a:xfrm>
              <a:off x="239366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6" name="tx126"/>
            <p:cNvSpPr/>
            <p:nvPr/>
          </p:nvSpPr>
          <p:spPr>
            <a:xfrm>
              <a:off x="354108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4688493"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56064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583590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606539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629487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652435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75383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320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6" name="tx136"/>
            <p:cNvSpPr/>
            <p:nvPr/>
          </p:nvSpPr>
          <p:spPr>
            <a:xfrm>
              <a:off x="508103" y="24960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37" name="tx137"/>
            <p:cNvSpPr/>
            <p:nvPr/>
          </p:nvSpPr>
          <p:spPr>
            <a:xfrm>
              <a:off x="508103" y="14599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52255" y="5504603"/>
              <a:ext cx="201456" cy="201456"/>
            </a:xfrm>
            <a:prstGeom prst="rect">
              <a:avLst/>
            </a:prstGeom>
            <a:solidFill>
              <a:srgbClr val="80BD41">
                <a:alpha val="100000"/>
              </a:srgbClr>
            </a:solidFill>
          </p:spPr>
          <p:txBody>
            <a:bodyPr/>
            <a:lstStyle/>
            <a:p/>
          </p:txBody>
        </p:sp>
        <p:sp>
          <p:nvSpPr>
            <p:cNvPr id="159" name="rc159"/>
            <p:cNvSpPr/>
            <p:nvPr/>
          </p:nvSpPr>
          <p:spPr>
            <a:xfrm>
              <a:off x="2554205" y="5504603"/>
              <a:ext cx="201456" cy="201456"/>
            </a:xfrm>
            <a:prstGeom prst="rect">
              <a:avLst/>
            </a:prstGeom>
            <a:solidFill>
              <a:srgbClr val="1CABE2">
                <a:alpha val="100000"/>
              </a:srgbClr>
            </a:solidFill>
          </p:spPr>
          <p:txBody>
            <a:bodyPr/>
            <a:lstStyle/>
            <a:p/>
          </p:txBody>
        </p:sp>
        <p:sp>
          <p:nvSpPr>
            <p:cNvPr id="160" name="rc160"/>
            <p:cNvSpPr/>
            <p:nvPr/>
          </p:nvSpPr>
          <p:spPr>
            <a:xfrm>
              <a:off x="3627028" y="5504603"/>
              <a:ext cx="201456" cy="201456"/>
            </a:xfrm>
            <a:prstGeom prst="rect">
              <a:avLst/>
            </a:prstGeom>
            <a:solidFill>
              <a:srgbClr val="0058AB">
                <a:alpha val="100000"/>
              </a:srgbClr>
            </a:solidFill>
          </p:spPr>
          <p:txBody>
            <a:bodyPr/>
            <a:lstStyle/>
            <a:p/>
          </p:txBody>
        </p:sp>
        <p:sp>
          <p:nvSpPr>
            <p:cNvPr id="161" name="rc161"/>
            <p:cNvSpPr/>
            <p:nvPr/>
          </p:nvSpPr>
          <p:spPr>
            <a:xfrm>
              <a:off x="4622361" y="5504603"/>
              <a:ext cx="201456" cy="201456"/>
            </a:xfrm>
            <a:prstGeom prst="rect">
              <a:avLst/>
            </a:prstGeom>
            <a:solidFill>
              <a:srgbClr val="FFC20E">
                <a:alpha val="100000"/>
              </a:srgbClr>
            </a:solidFill>
          </p:spPr>
          <p:txBody>
            <a:bodyPr/>
            <a:lstStyle/>
            <a:p/>
          </p:txBody>
        </p:sp>
        <p:sp>
          <p:nvSpPr>
            <p:cNvPr id="162" name="rc162"/>
            <p:cNvSpPr/>
            <p:nvPr/>
          </p:nvSpPr>
          <p:spPr>
            <a:xfrm>
              <a:off x="6526495" y="5504603"/>
              <a:ext cx="201455" cy="201456"/>
            </a:xfrm>
            <a:prstGeom prst="rect">
              <a:avLst/>
            </a:prstGeom>
            <a:solidFill>
              <a:srgbClr val="F26A21">
                <a:alpha val="100000"/>
              </a:srgbClr>
            </a:solidFill>
          </p:spPr>
          <p:txBody>
            <a:bodyPr/>
            <a:lstStyle/>
            <a:p/>
          </p:txBody>
        </p:sp>
        <p:sp>
          <p:nvSpPr>
            <p:cNvPr id="163" name="tx163"/>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856762" y="580629"/>
              <a:ext cx="41845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Kiribati</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Kiribati is projected to have a  small increase (&lt;10,000) in the number of surviving infants by 2030. Therefore, to achieve the IA2030 ZD target, slightly more (~0.34%)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7242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13574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89906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66238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75408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51740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28072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4162184"/>
              <a:ext cx="220114" cy="828575"/>
            </a:xfrm>
            <a:prstGeom prst="rect">
              <a:avLst/>
            </a:prstGeom>
            <a:solidFill>
              <a:srgbClr val="0058AB">
                <a:alpha val="100000"/>
              </a:srgbClr>
            </a:solidFill>
          </p:spPr>
          <p:txBody>
            <a:bodyPr/>
            <a:lstStyle/>
            <a:p/>
          </p:txBody>
        </p:sp>
        <p:sp>
          <p:nvSpPr>
            <p:cNvPr id="40" name="rc40"/>
            <p:cNvSpPr/>
            <p:nvPr/>
          </p:nvSpPr>
          <p:spPr>
            <a:xfrm>
              <a:off x="1383871" y="2535951"/>
              <a:ext cx="220114" cy="2454808"/>
            </a:xfrm>
            <a:prstGeom prst="rect">
              <a:avLst/>
            </a:prstGeom>
            <a:solidFill>
              <a:srgbClr val="0058AB">
                <a:alpha val="100000"/>
              </a:srgbClr>
            </a:solidFill>
          </p:spPr>
          <p:txBody>
            <a:bodyPr/>
            <a:lstStyle/>
            <a:p/>
          </p:txBody>
        </p:sp>
        <p:sp>
          <p:nvSpPr>
            <p:cNvPr id="41" name="rc41"/>
            <p:cNvSpPr/>
            <p:nvPr/>
          </p:nvSpPr>
          <p:spPr>
            <a:xfrm>
              <a:off x="1628442" y="2090746"/>
              <a:ext cx="220114" cy="2900013"/>
            </a:xfrm>
            <a:prstGeom prst="rect">
              <a:avLst/>
            </a:prstGeom>
            <a:solidFill>
              <a:srgbClr val="0058AB">
                <a:alpha val="100000"/>
              </a:srgbClr>
            </a:solidFill>
          </p:spPr>
          <p:txBody>
            <a:bodyPr/>
            <a:lstStyle/>
            <a:p/>
          </p:txBody>
        </p:sp>
        <p:sp>
          <p:nvSpPr>
            <p:cNvPr id="42" name="rc42"/>
            <p:cNvSpPr/>
            <p:nvPr/>
          </p:nvSpPr>
          <p:spPr>
            <a:xfrm>
              <a:off x="1873013" y="1472407"/>
              <a:ext cx="220114" cy="3518352"/>
            </a:xfrm>
            <a:prstGeom prst="rect">
              <a:avLst/>
            </a:prstGeom>
            <a:solidFill>
              <a:srgbClr val="0058AB">
                <a:alpha val="100000"/>
              </a:srgbClr>
            </a:solidFill>
          </p:spPr>
          <p:txBody>
            <a:bodyPr/>
            <a:lstStyle/>
            <a:p/>
          </p:txBody>
        </p:sp>
        <p:sp>
          <p:nvSpPr>
            <p:cNvPr id="43" name="rc43"/>
            <p:cNvSpPr/>
            <p:nvPr/>
          </p:nvSpPr>
          <p:spPr>
            <a:xfrm>
              <a:off x="2117585" y="866434"/>
              <a:ext cx="220114" cy="4124325"/>
            </a:xfrm>
            <a:prstGeom prst="rect">
              <a:avLst/>
            </a:prstGeom>
            <a:solidFill>
              <a:srgbClr val="0058AB">
                <a:alpha val="100000"/>
              </a:srgbClr>
            </a:solidFill>
          </p:spPr>
          <p:txBody>
            <a:bodyPr/>
            <a:lstStyle/>
            <a:p/>
          </p:txBody>
        </p:sp>
        <p:sp>
          <p:nvSpPr>
            <p:cNvPr id="44" name="rc44"/>
            <p:cNvSpPr/>
            <p:nvPr/>
          </p:nvSpPr>
          <p:spPr>
            <a:xfrm>
              <a:off x="2362156" y="3803547"/>
              <a:ext cx="220114" cy="1187212"/>
            </a:xfrm>
            <a:prstGeom prst="rect">
              <a:avLst/>
            </a:prstGeom>
            <a:solidFill>
              <a:srgbClr val="0058AB">
                <a:alpha val="100000"/>
              </a:srgbClr>
            </a:solidFill>
          </p:spPr>
          <p:txBody>
            <a:bodyPr/>
            <a:lstStyle/>
            <a:p/>
          </p:txBody>
        </p:sp>
        <p:sp>
          <p:nvSpPr>
            <p:cNvPr id="45" name="rc45"/>
            <p:cNvSpPr/>
            <p:nvPr/>
          </p:nvSpPr>
          <p:spPr>
            <a:xfrm>
              <a:off x="2606727" y="4638306"/>
              <a:ext cx="220114" cy="352453"/>
            </a:xfrm>
            <a:prstGeom prst="rect">
              <a:avLst/>
            </a:prstGeom>
            <a:solidFill>
              <a:srgbClr val="0058AB">
                <a:alpha val="100000"/>
              </a:srgbClr>
            </a:solidFill>
          </p:spPr>
          <p:txBody>
            <a:bodyPr/>
            <a:lstStyle/>
            <a:p/>
          </p:txBody>
        </p:sp>
        <p:sp>
          <p:nvSpPr>
            <p:cNvPr id="46" name="rc46"/>
            <p:cNvSpPr/>
            <p:nvPr/>
          </p:nvSpPr>
          <p:spPr>
            <a:xfrm>
              <a:off x="2851298" y="4805258"/>
              <a:ext cx="220114" cy="185501"/>
            </a:xfrm>
            <a:prstGeom prst="rect">
              <a:avLst/>
            </a:prstGeom>
            <a:solidFill>
              <a:srgbClr val="0058AB">
                <a:alpha val="100000"/>
              </a:srgbClr>
            </a:solidFill>
          </p:spPr>
          <p:txBody>
            <a:bodyPr/>
            <a:lstStyle/>
            <a:p/>
          </p:txBody>
        </p:sp>
        <p:sp>
          <p:nvSpPr>
            <p:cNvPr id="47" name="rc47"/>
            <p:cNvSpPr/>
            <p:nvPr/>
          </p:nvSpPr>
          <p:spPr>
            <a:xfrm>
              <a:off x="3095869" y="4415704"/>
              <a:ext cx="220114" cy="575055"/>
            </a:xfrm>
            <a:prstGeom prst="rect">
              <a:avLst/>
            </a:prstGeom>
            <a:solidFill>
              <a:srgbClr val="0058AB">
                <a:alpha val="100000"/>
              </a:srgbClr>
            </a:solidFill>
          </p:spPr>
          <p:txBody>
            <a:bodyPr/>
            <a:lstStyle/>
            <a:p/>
          </p:txBody>
        </p:sp>
        <p:sp>
          <p:nvSpPr>
            <p:cNvPr id="48" name="rc48"/>
            <p:cNvSpPr/>
            <p:nvPr/>
          </p:nvSpPr>
          <p:spPr>
            <a:xfrm>
              <a:off x="3340440" y="3024439"/>
              <a:ext cx="220114" cy="1966320"/>
            </a:xfrm>
            <a:prstGeom prst="rect">
              <a:avLst/>
            </a:prstGeom>
            <a:solidFill>
              <a:srgbClr val="0058AB">
                <a:alpha val="100000"/>
              </a:srgbClr>
            </a:solidFill>
          </p:spPr>
          <p:txBody>
            <a:bodyPr/>
            <a:lstStyle/>
            <a:p/>
          </p:txBody>
        </p:sp>
        <p:sp>
          <p:nvSpPr>
            <p:cNvPr id="49" name="rc49"/>
            <p:cNvSpPr/>
            <p:nvPr/>
          </p:nvSpPr>
          <p:spPr>
            <a:xfrm>
              <a:off x="3585011" y="4384787"/>
              <a:ext cx="220114" cy="605972"/>
            </a:xfrm>
            <a:prstGeom prst="rect">
              <a:avLst/>
            </a:prstGeom>
            <a:solidFill>
              <a:srgbClr val="0058AB">
                <a:alpha val="100000"/>
              </a:srgbClr>
            </a:solidFill>
          </p:spPr>
          <p:txBody>
            <a:bodyPr/>
            <a:lstStyle/>
            <a:p/>
          </p:txBody>
        </p:sp>
        <p:sp>
          <p:nvSpPr>
            <p:cNvPr id="50" name="rc50"/>
            <p:cNvSpPr/>
            <p:nvPr/>
          </p:nvSpPr>
          <p:spPr>
            <a:xfrm>
              <a:off x="3829583" y="4786707"/>
              <a:ext cx="220114" cy="204052"/>
            </a:xfrm>
            <a:prstGeom prst="rect">
              <a:avLst/>
            </a:prstGeom>
            <a:solidFill>
              <a:srgbClr val="0058AB">
                <a:alpha val="100000"/>
              </a:srgbClr>
            </a:solidFill>
          </p:spPr>
          <p:txBody>
            <a:bodyPr/>
            <a:lstStyle/>
            <a:p/>
          </p:txBody>
        </p:sp>
        <p:sp>
          <p:nvSpPr>
            <p:cNvPr id="51" name="rc51"/>
            <p:cNvSpPr/>
            <p:nvPr/>
          </p:nvSpPr>
          <p:spPr>
            <a:xfrm>
              <a:off x="4074154" y="3754080"/>
              <a:ext cx="220114" cy="1236679"/>
            </a:xfrm>
            <a:prstGeom prst="rect">
              <a:avLst/>
            </a:prstGeom>
            <a:solidFill>
              <a:srgbClr val="0058AB">
                <a:alpha val="100000"/>
              </a:srgbClr>
            </a:solidFill>
          </p:spPr>
          <p:txBody>
            <a:bodyPr/>
            <a:lstStyle/>
            <a:p/>
          </p:txBody>
        </p:sp>
        <p:sp>
          <p:nvSpPr>
            <p:cNvPr id="52" name="rc52"/>
            <p:cNvSpPr/>
            <p:nvPr/>
          </p:nvSpPr>
          <p:spPr>
            <a:xfrm>
              <a:off x="4318725" y="3970499"/>
              <a:ext cx="220114" cy="1020260"/>
            </a:xfrm>
            <a:prstGeom prst="rect">
              <a:avLst/>
            </a:prstGeom>
            <a:solidFill>
              <a:srgbClr val="0058AB">
                <a:alpha val="100000"/>
              </a:srgbClr>
            </a:solidFill>
          </p:spPr>
          <p:txBody>
            <a:bodyPr/>
            <a:lstStyle/>
            <a:p/>
          </p:txBody>
        </p:sp>
        <p:sp>
          <p:nvSpPr>
            <p:cNvPr id="53" name="rc53"/>
            <p:cNvSpPr/>
            <p:nvPr/>
          </p:nvSpPr>
          <p:spPr>
            <a:xfrm>
              <a:off x="4563296" y="1571341"/>
              <a:ext cx="220114" cy="3419418"/>
            </a:xfrm>
            <a:prstGeom prst="rect">
              <a:avLst/>
            </a:prstGeom>
            <a:solidFill>
              <a:srgbClr val="0058AB">
                <a:alpha val="100000"/>
              </a:srgbClr>
            </a:solidFill>
          </p:spPr>
          <p:txBody>
            <a:bodyPr/>
            <a:lstStyle/>
            <a:p/>
          </p:txBody>
        </p:sp>
        <p:sp>
          <p:nvSpPr>
            <p:cNvPr id="54" name="rc54"/>
            <p:cNvSpPr/>
            <p:nvPr/>
          </p:nvSpPr>
          <p:spPr>
            <a:xfrm>
              <a:off x="4807867" y="1181787"/>
              <a:ext cx="220114" cy="3808972"/>
            </a:xfrm>
            <a:prstGeom prst="rect">
              <a:avLst/>
            </a:prstGeom>
            <a:solidFill>
              <a:srgbClr val="0058AB">
                <a:alpha val="100000"/>
              </a:srgbClr>
            </a:solidFill>
          </p:spPr>
          <p:txBody>
            <a:bodyPr/>
            <a:lstStyle/>
            <a:p/>
          </p:txBody>
        </p:sp>
        <p:sp>
          <p:nvSpPr>
            <p:cNvPr id="55" name="rc55"/>
            <p:cNvSpPr/>
            <p:nvPr/>
          </p:nvSpPr>
          <p:spPr>
            <a:xfrm>
              <a:off x="5052438" y="1373472"/>
              <a:ext cx="220114" cy="3617287"/>
            </a:xfrm>
            <a:prstGeom prst="rect">
              <a:avLst/>
            </a:prstGeom>
            <a:solidFill>
              <a:srgbClr val="0058AB">
                <a:alpha val="100000"/>
              </a:srgbClr>
            </a:solidFill>
          </p:spPr>
          <p:txBody>
            <a:bodyPr/>
            <a:lstStyle/>
            <a:p/>
          </p:txBody>
        </p:sp>
        <p:sp>
          <p:nvSpPr>
            <p:cNvPr id="56" name="rc56"/>
            <p:cNvSpPr/>
            <p:nvPr/>
          </p:nvSpPr>
          <p:spPr>
            <a:xfrm>
              <a:off x="5297009" y="3778814"/>
              <a:ext cx="220114" cy="1211945"/>
            </a:xfrm>
            <a:prstGeom prst="rect">
              <a:avLst/>
            </a:prstGeom>
            <a:solidFill>
              <a:srgbClr val="0058AB">
                <a:alpha val="100000"/>
              </a:srgbClr>
            </a:solidFill>
          </p:spPr>
          <p:txBody>
            <a:bodyPr/>
            <a:lstStyle/>
            <a:p/>
          </p:txBody>
        </p:sp>
        <p:sp>
          <p:nvSpPr>
            <p:cNvPr id="57" name="rc57"/>
            <p:cNvSpPr/>
            <p:nvPr/>
          </p:nvSpPr>
          <p:spPr>
            <a:xfrm>
              <a:off x="5541580" y="4174551"/>
              <a:ext cx="220114" cy="816208"/>
            </a:xfrm>
            <a:prstGeom prst="rect">
              <a:avLst/>
            </a:prstGeom>
            <a:solidFill>
              <a:srgbClr val="0058AB">
                <a:alpha val="100000"/>
              </a:srgbClr>
            </a:solidFill>
          </p:spPr>
          <p:txBody>
            <a:bodyPr/>
            <a:lstStyle/>
            <a:p/>
          </p:txBody>
        </p:sp>
        <p:sp>
          <p:nvSpPr>
            <p:cNvPr id="58" name="rc58"/>
            <p:cNvSpPr/>
            <p:nvPr/>
          </p:nvSpPr>
          <p:spPr>
            <a:xfrm>
              <a:off x="5786152" y="4372420"/>
              <a:ext cx="220114" cy="618339"/>
            </a:xfrm>
            <a:prstGeom prst="rect">
              <a:avLst/>
            </a:prstGeom>
            <a:solidFill>
              <a:srgbClr val="0058AB">
                <a:alpha val="100000"/>
              </a:srgbClr>
            </a:solidFill>
          </p:spPr>
          <p:txBody>
            <a:bodyPr/>
            <a:lstStyle/>
            <a:p/>
          </p:txBody>
        </p:sp>
        <p:sp>
          <p:nvSpPr>
            <p:cNvPr id="59" name="rc59"/>
            <p:cNvSpPr/>
            <p:nvPr/>
          </p:nvSpPr>
          <p:spPr>
            <a:xfrm>
              <a:off x="6030723" y="4786707"/>
              <a:ext cx="220114" cy="204052"/>
            </a:xfrm>
            <a:prstGeom prst="rect">
              <a:avLst/>
            </a:prstGeom>
            <a:solidFill>
              <a:srgbClr val="0058AB">
                <a:alpha val="100000"/>
              </a:srgbClr>
            </a:solidFill>
          </p:spPr>
          <p:txBody>
            <a:bodyPr/>
            <a:lstStyle/>
            <a:p/>
          </p:txBody>
        </p:sp>
        <p:sp>
          <p:nvSpPr>
            <p:cNvPr id="60" name="rc60"/>
            <p:cNvSpPr/>
            <p:nvPr/>
          </p:nvSpPr>
          <p:spPr>
            <a:xfrm>
              <a:off x="6275294" y="4576472"/>
              <a:ext cx="220114" cy="414287"/>
            </a:xfrm>
            <a:prstGeom prst="rect">
              <a:avLst/>
            </a:prstGeom>
            <a:solidFill>
              <a:srgbClr val="0058AB">
                <a:alpha val="100000"/>
              </a:srgbClr>
            </a:solidFill>
          </p:spPr>
          <p:txBody>
            <a:bodyPr/>
            <a:lstStyle/>
            <a:p/>
          </p:txBody>
        </p:sp>
        <p:sp>
          <p:nvSpPr>
            <p:cNvPr id="61" name="rc61"/>
            <p:cNvSpPr/>
            <p:nvPr/>
          </p:nvSpPr>
          <p:spPr>
            <a:xfrm>
              <a:off x="6519865" y="4168368"/>
              <a:ext cx="220114" cy="822391"/>
            </a:xfrm>
            <a:prstGeom prst="rect">
              <a:avLst/>
            </a:prstGeom>
            <a:solidFill>
              <a:srgbClr val="0058AB">
                <a:alpha val="100000"/>
              </a:srgbClr>
            </a:solidFill>
          </p:spPr>
          <p:txBody>
            <a:bodyPr/>
            <a:lstStyle/>
            <a:p/>
          </p:txBody>
        </p:sp>
        <p:sp>
          <p:nvSpPr>
            <p:cNvPr id="62" name="rc62"/>
            <p:cNvSpPr/>
            <p:nvPr/>
          </p:nvSpPr>
          <p:spPr>
            <a:xfrm>
              <a:off x="6764436" y="4786707"/>
              <a:ext cx="220114" cy="204052"/>
            </a:xfrm>
            <a:prstGeom prst="rect">
              <a:avLst/>
            </a:prstGeom>
            <a:solidFill>
              <a:srgbClr val="0058AB">
                <a:alpha val="100000"/>
              </a:srgbClr>
            </a:solidFill>
          </p:spPr>
          <p:txBody>
            <a:bodyPr/>
            <a:lstStyle/>
            <a:p/>
          </p:txBody>
        </p:sp>
        <p:sp>
          <p:nvSpPr>
            <p:cNvPr id="63" name="rc63"/>
            <p:cNvSpPr/>
            <p:nvPr/>
          </p:nvSpPr>
          <p:spPr>
            <a:xfrm>
              <a:off x="7009007" y="4180735"/>
              <a:ext cx="220114" cy="810025"/>
            </a:xfrm>
            <a:prstGeom prst="rect">
              <a:avLst/>
            </a:prstGeom>
            <a:solidFill>
              <a:srgbClr val="0058AB">
                <a:alpha val="100000"/>
              </a:srgbClr>
            </a:solidFill>
          </p:spPr>
          <p:txBody>
            <a:bodyPr/>
            <a:lstStyle/>
            <a:p/>
          </p:txBody>
        </p:sp>
        <p:sp>
          <p:nvSpPr>
            <p:cNvPr id="64" name="rc64"/>
            <p:cNvSpPr/>
            <p:nvPr/>
          </p:nvSpPr>
          <p:spPr>
            <a:xfrm>
              <a:off x="8476434" y="4681590"/>
              <a:ext cx="220114" cy="309169"/>
            </a:xfrm>
            <a:prstGeom prst="rect">
              <a:avLst/>
            </a:prstGeom>
            <a:solidFill>
              <a:srgbClr val="69DBFF">
                <a:alpha val="100000"/>
              </a:srgbClr>
            </a:solidFill>
          </p:spPr>
          <p:txBody>
            <a:bodyPr/>
            <a:lstStyle/>
            <a:p/>
          </p:txBody>
        </p:sp>
        <p:sp>
          <p:nvSpPr>
            <p:cNvPr id="65" name="pl65"/>
            <p:cNvSpPr/>
            <p:nvPr/>
          </p:nvSpPr>
          <p:spPr>
            <a:xfrm>
              <a:off x="6140780" y="4372420"/>
              <a:ext cx="2445711" cy="309169"/>
            </a:xfrm>
            <a:custGeom>
              <a:avLst/>
              <a:pathLst>
                <a:path w="2445711" h="309169">
                  <a:moveTo>
                    <a:pt x="0" y="0"/>
                  </a:moveTo>
                  <a:lnTo>
                    <a:pt x="244571" y="30916"/>
                  </a:lnTo>
                  <a:lnTo>
                    <a:pt x="489142" y="61833"/>
                  </a:lnTo>
                  <a:lnTo>
                    <a:pt x="733713" y="92750"/>
                  </a:lnTo>
                  <a:lnTo>
                    <a:pt x="978284" y="123667"/>
                  </a:lnTo>
                  <a:lnTo>
                    <a:pt x="1222855" y="154584"/>
                  </a:lnTo>
                  <a:lnTo>
                    <a:pt x="1467426" y="185501"/>
                  </a:lnTo>
                  <a:lnTo>
                    <a:pt x="1711997" y="216418"/>
                  </a:lnTo>
                  <a:lnTo>
                    <a:pt x="1956569" y="247335"/>
                  </a:lnTo>
                  <a:lnTo>
                    <a:pt x="2201140" y="278252"/>
                  </a:lnTo>
                  <a:lnTo>
                    <a:pt x="2445711" y="309169"/>
                  </a:lnTo>
                </a:path>
              </a:pathLst>
            </a:custGeom>
            <a:ln w="13550" cap="flat">
              <a:solidFill>
                <a:srgbClr val="000000">
                  <a:alpha val="100000"/>
                </a:srgbClr>
              </a:solidFill>
              <a:prstDash val="solid"/>
              <a:round/>
            </a:ln>
          </p:spPr>
          <p:txBody>
            <a:bodyPr/>
            <a:lstStyle/>
            <a:p/>
          </p:txBody>
        </p:sp>
        <p:sp>
          <p:nvSpPr>
            <p:cNvPr id="66" name="pt66"/>
            <p:cNvSpPr/>
            <p:nvPr/>
          </p:nvSpPr>
          <p:spPr>
            <a:xfrm>
              <a:off x="6115954" y="4347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43785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44094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4440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4471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4502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45330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5640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594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6258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656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1144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47476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a:off x="508103" y="123808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59176" y="398022"/>
              <a:ext cx="5917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Kiribati</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64%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3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5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06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4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261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87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84071"/>
              <a:ext cx="249522" cy="1318625"/>
            </a:xfrm>
            <a:prstGeom prst="rect">
              <a:avLst/>
            </a:prstGeom>
            <a:solidFill>
              <a:srgbClr val="80BD41">
                <a:alpha val="100000"/>
              </a:srgbClr>
            </a:solidFill>
          </p:spPr>
          <p:txBody>
            <a:bodyPr/>
            <a:lstStyle/>
            <a:p/>
          </p:txBody>
        </p:sp>
        <p:sp>
          <p:nvSpPr>
            <p:cNvPr id="23" name="rc23"/>
            <p:cNvSpPr/>
            <p:nvPr/>
          </p:nvSpPr>
          <p:spPr>
            <a:xfrm>
              <a:off x="1296273" y="2716583"/>
              <a:ext cx="249522" cy="67488"/>
            </a:xfrm>
            <a:prstGeom prst="rect">
              <a:avLst/>
            </a:prstGeom>
            <a:solidFill>
              <a:srgbClr val="1CABE2">
                <a:alpha val="100000"/>
              </a:srgbClr>
            </a:solidFill>
          </p:spPr>
          <p:txBody>
            <a:bodyPr/>
            <a:lstStyle/>
            <a:p/>
          </p:txBody>
        </p:sp>
        <p:sp>
          <p:nvSpPr>
            <p:cNvPr id="24" name="rc24"/>
            <p:cNvSpPr/>
            <p:nvPr/>
          </p:nvSpPr>
          <p:spPr>
            <a:xfrm>
              <a:off x="1573521" y="2934623"/>
              <a:ext cx="249522" cy="1168073"/>
            </a:xfrm>
            <a:prstGeom prst="rect">
              <a:avLst/>
            </a:prstGeom>
            <a:solidFill>
              <a:srgbClr val="80BD41">
                <a:alpha val="100000"/>
              </a:srgbClr>
            </a:solidFill>
          </p:spPr>
          <p:txBody>
            <a:bodyPr/>
            <a:lstStyle/>
            <a:p/>
          </p:txBody>
        </p:sp>
        <p:sp>
          <p:nvSpPr>
            <p:cNvPr id="25" name="rc25"/>
            <p:cNvSpPr/>
            <p:nvPr/>
          </p:nvSpPr>
          <p:spPr>
            <a:xfrm>
              <a:off x="1573521" y="2726966"/>
              <a:ext cx="249522" cy="207657"/>
            </a:xfrm>
            <a:prstGeom prst="rect">
              <a:avLst/>
            </a:prstGeom>
            <a:solidFill>
              <a:srgbClr val="1CABE2">
                <a:alpha val="100000"/>
              </a:srgbClr>
            </a:solidFill>
          </p:spPr>
          <p:txBody>
            <a:bodyPr/>
            <a:lstStyle/>
            <a:p/>
          </p:txBody>
        </p:sp>
        <p:sp>
          <p:nvSpPr>
            <p:cNvPr id="26" name="rc26"/>
            <p:cNvSpPr/>
            <p:nvPr/>
          </p:nvSpPr>
          <p:spPr>
            <a:xfrm>
              <a:off x="1850769" y="2991729"/>
              <a:ext cx="249522" cy="1110967"/>
            </a:xfrm>
            <a:prstGeom prst="rect">
              <a:avLst/>
            </a:prstGeom>
            <a:solidFill>
              <a:srgbClr val="80BD41">
                <a:alpha val="100000"/>
              </a:srgbClr>
            </a:solidFill>
          </p:spPr>
          <p:txBody>
            <a:bodyPr/>
            <a:lstStyle/>
            <a:p/>
          </p:txBody>
        </p:sp>
        <p:sp>
          <p:nvSpPr>
            <p:cNvPr id="27" name="rc27"/>
            <p:cNvSpPr/>
            <p:nvPr/>
          </p:nvSpPr>
          <p:spPr>
            <a:xfrm>
              <a:off x="1850769" y="2747731"/>
              <a:ext cx="249522" cy="243997"/>
            </a:xfrm>
            <a:prstGeom prst="rect">
              <a:avLst/>
            </a:prstGeom>
            <a:solidFill>
              <a:srgbClr val="1CABE2">
                <a:alpha val="100000"/>
              </a:srgbClr>
            </a:solidFill>
          </p:spPr>
          <p:txBody>
            <a:bodyPr/>
            <a:lstStyle/>
            <a:p/>
          </p:txBody>
        </p:sp>
        <p:sp>
          <p:nvSpPr>
            <p:cNvPr id="28" name="rc28"/>
            <p:cNvSpPr/>
            <p:nvPr/>
          </p:nvSpPr>
          <p:spPr>
            <a:xfrm>
              <a:off x="2128016" y="3054026"/>
              <a:ext cx="249522" cy="1048670"/>
            </a:xfrm>
            <a:prstGeom prst="rect">
              <a:avLst/>
            </a:prstGeom>
            <a:solidFill>
              <a:srgbClr val="80BD41">
                <a:alpha val="100000"/>
              </a:srgbClr>
            </a:solidFill>
          </p:spPr>
          <p:txBody>
            <a:bodyPr/>
            <a:lstStyle/>
            <a:p/>
          </p:txBody>
        </p:sp>
        <p:sp>
          <p:nvSpPr>
            <p:cNvPr id="29" name="rc29"/>
            <p:cNvSpPr/>
            <p:nvPr/>
          </p:nvSpPr>
          <p:spPr>
            <a:xfrm>
              <a:off x="2128016" y="2758114"/>
              <a:ext cx="249522" cy="295911"/>
            </a:xfrm>
            <a:prstGeom prst="rect">
              <a:avLst/>
            </a:prstGeom>
            <a:solidFill>
              <a:srgbClr val="1CABE2">
                <a:alpha val="100000"/>
              </a:srgbClr>
            </a:solidFill>
          </p:spPr>
          <p:txBody>
            <a:bodyPr/>
            <a:lstStyle/>
            <a:p/>
          </p:txBody>
        </p:sp>
        <p:sp>
          <p:nvSpPr>
            <p:cNvPr id="30" name="rc30"/>
            <p:cNvSpPr/>
            <p:nvPr/>
          </p:nvSpPr>
          <p:spPr>
            <a:xfrm>
              <a:off x="2405264" y="3064409"/>
              <a:ext cx="249522" cy="1038287"/>
            </a:xfrm>
            <a:prstGeom prst="rect">
              <a:avLst/>
            </a:prstGeom>
            <a:solidFill>
              <a:srgbClr val="80BD41">
                <a:alpha val="100000"/>
              </a:srgbClr>
            </a:solidFill>
          </p:spPr>
          <p:txBody>
            <a:bodyPr/>
            <a:lstStyle/>
            <a:p/>
          </p:txBody>
        </p:sp>
        <p:sp>
          <p:nvSpPr>
            <p:cNvPr id="31" name="rc31"/>
            <p:cNvSpPr/>
            <p:nvPr/>
          </p:nvSpPr>
          <p:spPr>
            <a:xfrm>
              <a:off x="2405264" y="2716583"/>
              <a:ext cx="249522" cy="347826"/>
            </a:xfrm>
            <a:prstGeom prst="rect">
              <a:avLst/>
            </a:prstGeom>
            <a:solidFill>
              <a:srgbClr val="1CABE2">
                <a:alpha val="100000"/>
              </a:srgbClr>
            </a:solidFill>
          </p:spPr>
          <p:txBody>
            <a:bodyPr/>
            <a:lstStyle/>
            <a:p/>
          </p:txBody>
        </p:sp>
        <p:sp>
          <p:nvSpPr>
            <p:cNvPr id="32" name="rc32"/>
            <p:cNvSpPr/>
            <p:nvPr/>
          </p:nvSpPr>
          <p:spPr>
            <a:xfrm>
              <a:off x="2682512" y="2773689"/>
              <a:ext cx="249522" cy="1329008"/>
            </a:xfrm>
            <a:prstGeom prst="rect">
              <a:avLst/>
            </a:prstGeom>
            <a:solidFill>
              <a:srgbClr val="80BD41">
                <a:alpha val="100000"/>
              </a:srgbClr>
            </a:solidFill>
          </p:spPr>
          <p:txBody>
            <a:bodyPr/>
            <a:lstStyle/>
            <a:p/>
          </p:txBody>
        </p:sp>
        <p:sp>
          <p:nvSpPr>
            <p:cNvPr id="33" name="rc33"/>
            <p:cNvSpPr/>
            <p:nvPr/>
          </p:nvSpPr>
          <p:spPr>
            <a:xfrm>
              <a:off x="2682512" y="2675051"/>
              <a:ext cx="249522" cy="98637"/>
            </a:xfrm>
            <a:prstGeom prst="rect">
              <a:avLst/>
            </a:prstGeom>
            <a:solidFill>
              <a:srgbClr val="1CABE2">
                <a:alpha val="100000"/>
              </a:srgbClr>
            </a:solidFill>
          </p:spPr>
          <p:txBody>
            <a:bodyPr/>
            <a:lstStyle/>
            <a:p/>
          </p:txBody>
        </p:sp>
        <p:sp>
          <p:nvSpPr>
            <p:cNvPr id="34" name="rc34"/>
            <p:cNvSpPr/>
            <p:nvPr/>
          </p:nvSpPr>
          <p:spPr>
            <a:xfrm>
              <a:off x="2959759" y="2649094"/>
              <a:ext cx="249522" cy="1453602"/>
            </a:xfrm>
            <a:prstGeom prst="rect">
              <a:avLst/>
            </a:prstGeom>
            <a:solidFill>
              <a:srgbClr val="80BD41">
                <a:alpha val="100000"/>
              </a:srgbClr>
            </a:solidFill>
          </p:spPr>
          <p:txBody>
            <a:bodyPr/>
            <a:lstStyle/>
            <a:p/>
          </p:txBody>
        </p:sp>
        <p:sp>
          <p:nvSpPr>
            <p:cNvPr id="35" name="rc35"/>
            <p:cNvSpPr/>
            <p:nvPr/>
          </p:nvSpPr>
          <p:spPr>
            <a:xfrm>
              <a:off x="2959759" y="2617945"/>
              <a:ext cx="249522" cy="31148"/>
            </a:xfrm>
            <a:prstGeom prst="rect">
              <a:avLst/>
            </a:prstGeom>
            <a:solidFill>
              <a:srgbClr val="1CABE2">
                <a:alpha val="100000"/>
              </a:srgbClr>
            </a:solidFill>
          </p:spPr>
          <p:txBody>
            <a:bodyPr/>
            <a:lstStyle/>
            <a:p/>
          </p:txBody>
        </p:sp>
        <p:sp>
          <p:nvSpPr>
            <p:cNvPr id="36" name="rc36"/>
            <p:cNvSpPr/>
            <p:nvPr/>
          </p:nvSpPr>
          <p:spPr>
            <a:xfrm>
              <a:off x="3237007" y="2571222"/>
              <a:ext cx="249522" cy="1531474"/>
            </a:xfrm>
            <a:prstGeom prst="rect">
              <a:avLst/>
            </a:prstGeom>
            <a:solidFill>
              <a:srgbClr val="80BD41">
                <a:alpha val="100000"/>
              </a:srgbClr>
            </a:solidFill>
          </p:spPr>
          <p:txBody>
            <a:bodyPr/>
            <a:lstStyle/>
            <a:p/>
          </p:txBody>
        </p:sp>
        <p:sp>
          <p:nvSpPr>
            <p:cNvPr id="37" name="rc37"/>
            <p:cNvSpPr/>
            <p:nvPr/>
          </p:nvSpPr>
          <p:spPr>
            <a:xfrm>
              <a:off x="3237007" y="2555648"/>
              <a:ext cx="249522" cy="15574"/>
            </a:xfrm>
            <a:prstGeom prst="rect">
              <a:avLst/>
            </a:prstGeom>
            <a:solidFill>
              <a:srgbClr val="1CABE2">
                <a:alpha val="100000"/>
              </a:srgbClr>
            </a:solidFill>
          </p:spPr>
          <p:txBody>
            <a:bodyPr/>
            <a:lstStyle/>
            <a:p/>
          </p:txBody>
        </p:sp>
        <p:sp>
          <p:nvSpPr>
            <p:cNvPr id="38" name="rc38"/>
            <p:cNvSpPr/>
            <p:nvPr/>
          </p:nvSpPr>
          <p:spPr>
            <a:xfrm>
              <a:off x="3514255" y="2545265"/>
              <a:ext cx="249522" cy="1557431"/>
            </a:xfrm>
            <a:prstGeom prst="rect">
              <a:avLst/>
            </a:prstGeom>
            <a:solidFill>
              <a:srgbClr val="80BD41">
                <a:alpha val="100000"/>
              </a:srgbClr>
            </a:solidFill>
          </p:spPr>
          <p:txBody>
            <a:bodyPr/>
            <a:lstStyle/>
            <a:p/>
          </p:txBody>
        </p:sp>
        <p:sp>
          <p:nvSpPr>
            <p:cNvPr id="39" name="rc39"/>
            <p:cNvSpPr/>
            <p:nvPr/>
          </p:nvSpPr>
          <p:spPr>
            <a:xfrm>
              <a:off x="3514255" y="2498542"/>
              <a:ext cx="249522" cy="46722"/>
            </a:xfrm>
            <a:prstGeom prst="rect">
              <a:avLst/>
            </a:prstGeom>
            <a:solidFill>
              <a:srgbClr val="1CABE2">
                <a:alpha val="100000"/>
              </a:srgbClr>
            </a:solidFill>
          </p:spPr>
          <p:txBody>
            <a:bodyPr/>
            <a:lstStyle/>
            <a:p/>
          </p:txBody>
        </p:sp>
        <p:sp>
          <p:nvSpPr>
            <p:cNvPr id="40" name="rc40"/>
            <p:cNvSpPr/>
            <p:nvPr/>
          </p:nvSpPr>
          <p:spPr>
            <a:xfrm>
              <a:off x="3791502" y="2612754"/>
              <a:ext cx="249522" cy="1489942"/>
            </a:xfrm>
            <a:prstGeom prst="rect">
              <a:avLst/>
            </a:prstGeom>
            <a:solidFill>
              <a:srgbClr val="80BD41">
                <a:alpha val="100000"/>
              </a:srgbClr>
            </a:solidFill>
          </p:spPr>
          <p:txBody>
            <a:bodyPr/>
            <a:lstStyle/>
            <a:p/>
          </p:txBody>
        </p:sp>
        <p:sp>
          <p:nvSpPr>
            <p:cNvPr id="41" name="rc41"/>
            <p:cNvSpPr/>
            <p:nvPr/>
          </p:nvSpPr>
          <p:spPr>
            <a:xfrm>
              <a:off x="3791502" y="2446628"/>
              <a:ext cx="249522" cy="166126"/>
            </a:xfrm>
            <a:prstGeom prst="rect">
              <a:avLst/>
            </a:prstGeom>
            <a:solidFill>
              <a:srgbClr val="1CABE2">
                <a:alpha val="100000"/>
              </a:srgbClr>
            </a:solidFill>
          </p:spPr>
          <p:txBody>
            <a:bodyPr/>
            <a:lstStyle/>
            <a:p/>
          </p:txBody>
        </p:sp>
        <p:sp>
          <p:nvSpPr>
            <p:cNvPr id="42" name="rc42"/>
            <p:cNvSpPr/>
            <p:nvPr/>
          </p:nvSpPr>
          <p:spPr>
            <a:xfrm>
              <a:off x="4068750" y="2457011"/>
              <a:ext cx="249522" cy="1645686"/>
            </a:xfrm>
            <a:prstGeom prst="rect">
              <a:avLst/>
            </a:prstGeom>
            <a:solidFill>
              <a:srgbClr val="80BD41">
                <a:alpha val="100000"/>
              </a:srgbClr>
            </a:solidFill>
          </p:spPr>
          <p:txBody>
            <a:bodyPr/>
            <a:lstStyle/>
            <a:p/>
          </p:txBody>
        </p:sp>
        <p:sp>
          <p:nvSpPr>
            <p:cNvPr id="43" name="rc43"/>
            <p:cNvSpPr/>
            <p:nvPr/>
          </p:nvSpPr>
          <p:spPr>
            <a:xfrm>
              <a:off x="4068750" y="2405096"/>
              <a:ext cx="249522" cy="51914"/>
            </a:xfrm>
            <a:prstGeom prst="rect">
              <a:avLst/>
            </a:prstGeom>
            <a:solidFill>
              <a:srgbClr val="1CABE2">
                <a:alpha val="100000"/>
              </a:srgbClr>
            </a:solidFill>
          </p:spPr>
          <p:txBody>
            <a:bodyPr/>
            <a:lstStyle/>
            <a:p/>
          </p:txBody>
        </p:sp>
        <p:sp>
          <p:nvSpPr>
            <p:cNvPr id="44" name="rc44"/>
            <p:cNvSpPr/>
            <p:nvPr/>
          </p:nvSpPr>
          <p:spPr>
            <a:xfrm>
              <a:off x="4345998" y="2384331"/>
              <a:ext cx="249522" cy="1718366"/>
            </a:xfrm>
            <a:prstGeom prst="rect">
              <a:avLst/>
            </a:prstGeom>
            <a:solidFill>
              <a:srgbClr val="80BD41">
                <a:alpha val="100000"/>
              </a:srgbClr>
            </a:solidFill>
          </p:spPr>
          <p:txBody>
            <a:bodyPr/>
            <a:lstStyle/>
            <a:p/>
          </p:txBody>
        </p:sp>
        <p:sp>
          <p:nvSpPr>
            <p:cNvPr id="45" name="rc45"/>
            <p:cNvSpPr/>
            <p:nvPr/>
          </p:nvSpPr>
          <p:spPr>
            <a:xfrm>
              <a:off x="4345998" y="2368756"/>
              <a:ext cx="249522" cy="15574"/>
            </a:xfrm>
            <a:prstGeom prst="rect">
              <a:avLst/>
            </a:prstGeom>
            <a:solidFill>
              <a:srgbClr val="1CABE2">
                <a:alpha val="100000"/>
              </a:srgbClr>
            </a:solidFill>
          </p:spPr>
          <p:txBody>
            <a:bodyPr/>
            <a:lstStyle/>
            <a:p/>
          </p:txBody>
        </p:sp>
        <p:sp>
          <p:nvSpPr>
            <p:cNvPr id="46" name="rc46"/>
            <p:cNvSpPr/>
            <p:nvPr/>
          </p:nvSpPr>
          <p:spPr>
            <a:xfrm>
              <a:off x="4623245" y="2477777"/>
              <a:ext cx="249522" cy="1624920"/>
            </a:xfrm>
            <a:prstGeom prst="rect">
              <a:avLst/>
            </a:prstGeom>
            <a:solidFill>
              <a:srgbClr val="80BD41">
                <a:alpha val="100000"/>
              </a:srgbClr>
            </a:solidFill>
          </p:spPr>
          <p:txBody>
            <a:bodyPr/>
            <a:lstStyle/>
            <a:p/>
          </p:txBody>
        </p:sp>
        <p:sp>
          <p:nvSpPr>
            <p:cNvPr id="47" name="rc47"/>
            <p:cNvSpPr/>
            <p:nvPr/>
          </p:nvSpPr>
          <p:spPr>
            <a:xfrm>
              <a:off x="4623245" y="2373948"/>
              <a:ext cx="249522" cy="103828"/>
            </a:xfrm>
            <a:prstGeom prst="rect">
              <a:avLst/>
            </a:prstGeom>
            <a:solidFill>
              <a:srgbClr val="1CABE2">
                <a:alpha val="100000"/>
              </a:srgbClr>
            </a:solidFill>
          </p:spPr>
          <p:txBody>
            <a:bodyPr/>
            <a:lstStyle/>
            <a:p/>
          </p:txBody>
        </p:sp>
        <p:sp>
          <p:nvSpPr>
            <p:cNvPr id="48" name="rc48"/>
            <p:cNvSpPr/>
            <p:nvPr/>
          </p:nvSpPr>
          <p:spPr>
            <a:xfrm>
              <a:off x="4900493" y="2477777"/>
              <a:ext cx="249522" cy="1624920"/>
            </a:xfrm>
            <a:prstGeom prst="rect">
              <a:avLst/>
            </a:prstGeom>
            <a:solidFill>
              <a:srgbClr val="80BD41">
                <a:alpha val="100000"/>
              </a:srgbClr>
            </a:solidFill>
          </p:spPr>
          <p:txBody>
            <a:bodyPr/>
            <a:lstStyle/>
            <a:p/>
          </p:txBody>
        </p:sp>
        <p:sp>
          <p:nvSpPr>
            <p:cNvPr id="49" name="rc49"/>
            <p:cNvSpPr/>
            <p:nvPr/>
          </p:nvSpPr>
          <p:spPr>
            <a:xfrm>
              <a:off x="4900493" y="2394714"/>
              <a:ext cx="249522" cy="83063"/>
            </a:xfrm>
            <a:prstGeom prst="rect">
              <a:avLst/>
            </a:prstGeom>
            <a:solidFill>
              <a:srgbClr val="1CABE2">
                <a:alpha val="100000"/>
              </a:srgbClr>
            </a:solidFill>
          </p:spPr>
          <p:txBody>
            <a:bodyPr/>
            <a:lstStyle/>
            <a:p/>
          </p:txBody>
        </p:sp>
        <p:sp>
          <p:nvSpPr>
            <p:cNvPr id="50" name="rc50"/>
            <p:cNvSpPr/>
            <p:nvPr/>
          </p:nvSpPr>
          <p:spPr>
            <a:xfrm>
              <a:off x="5177741" y="2701008"/>
              <a:ext cx="249522" cy="1401688"/>
            </a:xfrm>
            <a:prstGeom prst="rect">
              <a:avLst/>
            </a:prstGeom>
            <a:solidFill>
              <a:srgbClr val="80BD41">
                <a:alpha val="100000"/>
              </a:srgbClr>
            </a:solidFill>
          </p:spPr>
          <p:txBody>
            <a:bodyPr/>
            <a:lstStyle/>
            <a:p/>
          </p:txBody>
        </p:sp>
        <p:sp>
          <p:nvSpPr>
            <p:cNvPr id="51" name="rc51"/>
            <p:cNvSpPr/>
            <p:nvPr/>
          </p:nvSpPr>
          <p:spPr>
            <a:xfrm>
              <a:off x="5177741" y="2415479"/>
              <a:ext cx="249522" cy="285529"/>
            </a:xfrm>
            <a:prstGeom prst="rect">
              <a:avLst/>
            </a:prstGeom>
            <a:solidFill>
              <a:srgbClr val="1CABE2">
                <a:alpha val="100000"/>
              </a:srgbClr>
            </a:solidFill>
          </p:spPr>
          <p:txBody>
            <a:bodyPr/>
            <a:lstStyle/>
            <a:p/>
          </p:txBody>
        </p:sp>
        <p:sp>
          <p:nvSpPr>
            <p:cNvPr id="52" name="rc52"/>
            <p:cNvSpPr/>
            <p:nvPr/>
          </p:nvSpPr>
          <p:spPr>
            <a:xfrm>
              <a:off x="5454988" y="2737348"/>
              <a:ext cx="249522" cy="1365348"/>
            </a:xfrm>
            <a:prstGeom prst="rect">
              <a:avLst/>
            </a:prstGeom>
            <a:solidFill>
              <a:srgbClr val="80BD41">
                <a:alpha val="100000"/>
              </a:srgbClr>
            </a:solidFill>
          </p:spPr>
          <p:txBody>
            <a:bodyPr/>
            <a:lstStyle/>
            <a:p/>
          </p:txBody>
        </p:sp>
        <p:sp>
          <p:nvSpPr>
            <p:cNvPr id="53" name="rc53"/>
            <p:cNvSpPr/>
            <p:nvPr/>
          </p:nvSpPr>
          <p:spPr>
            <a:xfrm>
              <a:off x="5454988" y="2415479"/>
              <a:ext cx="249522" cy="321869"/>
            </a:xfrm>
            <a:prstGeom prst="rect">
              <a:avLst/>
            </a:prstGeom>
            <a:solidFill>
              <a:srgbClr val="1CABE2">
                <a:alpha val="100000"/>
              </a:srgbClr>
            </a:solidFill>
          </p:spPr>
          <p:txBody>
            <a:bodyPr/>
            <a:lstStyle/>
            <a:p/>
          </p:txBody>
        </p:sp>
        <p:sp>
          <p:nvSpPr>
            <p:cNvPr id="54" name="rc54"/>
            <p:cNvSpPr/>
            <p:nvPr/>
          </p:nvSpPr>
          <p:spPr>
            <a:xfrm>
              <a:off x="5732236" y="2721774"/>
              <a:ext cx="249522" cy="1380922"/>
            </a:xfrm>
            <a:prstGeom prst="rect">
              <a:avLst/>
            </a:prstGeom>
            <a:solidFill>
              <a:srgbClr val="80BD41">
                <a:alpha val="100000"/>
              </a:srgbClr>
            </a:solidFill>
          </p:spPr>
          <p:txBody>
            <a:bodyPr/>
            <a:lstStyle/>
            <a:p/>
          </p:txBody>
        </p:sp>
        <p:sp>
          <p:nvSpPr>
            <p:cNvPr id="55" name="rc55"/>
            <p:cNvSpPr/>
            <p:nvPr/>
          </p:nvSpPr>
          <p:spPr>
            <a:xfrm>
              <a:off x="5732236" y="2420671"/>
              <a:ext cx="249522" cy="301103"/>
            </a:xfrm>
            <a:prstGeom prst="rect">
              <a:avLst/>
            </a:prstGeom>
            <a:solidFill>
              <a:srgbClr val="1CABE2">
                <a:alpha val="100000"/>
              </a:srgbClr>
            </a:solidFill>
          </p:spPr>
          <p:txBody>
            <a:bodyPr/>
            <a:lstStyle/>
            <a:p/>
          </p:txBody>
        </p:sp>
        <p:sp>
          <p:nvSpPr>
            <p:cNvPr id="56" name="rc56"/>
            <p:cNvSpPr/>
            <p:nvPr/>
          </p:nvSpPr>
          <p:spPr>
            <a:xfrm>
              <a:off x="6009484" y="2503734"/>
              <a:ext cx="249522" cy="1598963"/>
            </a:xfrm>
            <a:prstGeom prst="rect">
              <a:avLst/>
            </a:prstGeom>
            <a:solidFill>
              <a:srgbClr val="80BD41">
                <a:alpha val="100000"/>
              </a:srgbClr>
            </a:solidFill>
          </p:spPr>
          <p:txBody>
            <a:bodyPr/>
            <a:lstStyle/>
            <a:p/>
          </p:txBody>
        </p:sp>
        <p:sp>
          <p:nvSpPr>
            <p:cNvPr id="57" name="rc57"/>
            <p:cNvSpPr/>
            <p:nvPr/>
          </p:nvSpPr>
          <p:spPr>
            <a:xfrm>
              <a:off x="6009484" y="2399905"/>
              <a:ext cx="249522" cy="103828"/>
            </a:xfrm>
            <a:prstGeom prst="rect">
              <a:avLst/>
            </a:prstGeom>
            <a:solidFill>
              <a:srgbClr val="1CABE2">
                <a:alpha val="100000"/>
              </a:srgbClr>
            </a:solidFill>
          </p:spPr>
          <p:txBody>
            <a:bodyPr/>
            <a:lstStyle/>
            <a:p/>
          </p:txBody>
        </p:sp>
        <p:sp>
          <p:nvSpPr>
            <p:cNvPr id="58" name="rc58"/>
            <p:cNvSpPr/>
            <p:nvPr/>
          </p:nvSpPr>
          <p:spPr>
            <a:xfrm>
              <a:off x="6286731" y="2457011"/>
              <a:ext cx="249522" cy="1645686"/>
            </a:xfrm>
            <a:prstGeom prst="rect">
              <a:avLst/>
            </a:prstGeom>
            <a:solidFill>
              <a:srgbClr val="80BD41">
                <a:alpha val="100000"/>
              </a:srgbClr>
            </a:solidFill>
          </p:spPr>
          <p:txBody>
            <a:bodyPr/>
            <a:lstStyle/>
            <a:p/>
          </p:txBody>
        </p:sp>
        <p:sp>
          <p:nvSpPr>
            <p:cNvPr id="59" name="rc59"/>
            <p:cNvSpPr/>
            <p:nvPr/>
          </p:nvSpPr>
          <p:spPr>
            <a:xfrm>
              <a:off x="6286731" y="2389522"/>
              <a:ext cx="249522" cy="67488"/>
            </a:xfrm>
            <a:prstGeom prst="rect">
              <a:avLst/>
            </a:prstGeom>
            <a:solidFill>
              <a:srgbClr val="1CABE2">
                <a:alpha val="100000"/>
              </a:srgbClr>
            </a:solidFill>
          </p:spPr>
          <p:txBody>
            <a:bodyPr/>
            <a:lstStyle/>
            <a:p/>
          </p:txBody>
        </p:sp>
        <p:sp>
          <p:nvSpPr>
            <p:cNvPr id="60" name="rc60"/>
            <p:cNvSpPr/>
            <p:nvPr/>
          </p:nvSpPr>
          <p:spPr>
            <a:xfrm>
              <a:off x="6563979" y="2431054"/>
              <a:ext cx="249522" cy="1671643"/>
            </a:xfrm>
            <a:prstGeom prst="rect">
              <a:avLst/>
            </a:prstGeom>
            <a:solidFill>
              <a:srgbClr val="80BD41">
                <a:alpha val="100000"/>
              </a:srgbClr>
            </a:solidFill>
          </p:spPr>
          <p:txBody>
            <a:bodyPr/>
            <a:lstStyle/>
            <a:p/>
          </p:txBody>
        </p:sp>
        <p:sp>
          <p:nvSpPr>
            <p:cNvPr id="61" name="rc61"/>
            <p:cNvSpPr/>
            <p:nvPr/>
          </p:nvSpPr>
          <p:spPr>
            <a:xfrm>
              <a:off x="6563979" y="2379139"/>
              <a:ext cx="249522" cy="51914"/>
            </a:xfrm>
            <a:prstGeom prst="rect">
              <a:avLst/>
            </a:prstGeom>
            <a:solidFill>
              <a:srgbClr val="1CABE2">
                <a:alpha val="100000"/>
              </a:srgbClr>
            </a:solidFill>
          </p:spPr>
          <p:txBody>
            <a:bodyPr/>
            <a:lstStyle/>
            <a:p/>
          </p:txBody>
        </p:sp>
        <p:sp>
          <p:nvSpPr>
            <p:cNvPr id="62" name="rc62"/>
            <p:cNvSpPr/>
            <p:nvPr/>
          </p:nvSpPr>
          <p:spPr>
            <a:xfrm>
              <a:off x="6841227" y="2394714"/>
              <a:ext cx="249522" cy="1707983"/>
            </a:xfrm>
            <a:prstGeom prst="rect">
              <a:avLst/>
            </a:prstGeom>
            <a:solidFill>
              <a:srgbClr val="80BD41">
                <a:alpha val="100000"/>
              </a:srgbClr>
            </a:solidFill>
          </p:spPr>
          <p:txBody>
            <a:bodyPr/>
            <a:lstStyle/>
            <a:p/>
          </p:txBody>
        </p:sp>
        <p:sp>
          <p:nvSpPr>
            <p:cNvPr id="63" name="rc63"/>
            <p:cNvSpPr/>
            <p:nvPr/>
          </p:nvSpPr>
          <p:spPr>
            <a:xfrm>
              <a:off x="6841227" y="2379139"/>
              <a:ext cx="249522" cy="15574"/>
            </a:xfrm>
            <a:prstGeom prst="rect">
              <a:avLst/>
            </a:prstGeom>
            <a:solidFill>
              <a:srgbClr val="1CABE2">
                <a:alpha val="100000"/>
              </a:srgbClr>
            </a:solidFill>
          </p:spPr>
          <p:txBody>
            <a:bodyPr/>
            <a:lstStyle/>
            <a:p/>
          </p:txBody>
        </p:sp>
        <p:sp>
          <p:nvSpPr>
            <p:cNvPr id="64" name="rc64"/>
            <p:cNvSpPr/>
            <p:nvPr/>
          </p:nvSpPr>
          <p:spPr>
            <a:xfrm>
              <a:off x="7118474" y="2410288"/>
              <a:ext cx="249522" cy="1692408"/>
            </a:xfrm>
            <a:prstGeom prst="rect">
              <a:avLst/>
            </a:prstGeom>
            <a:solidFill>
              <a:srgbClr val="80BD41">
                <a:alpha val="100000"/>
              </a:srgbClr>
            </a:solidFill>
          </p:spPr>
          <p:txBody>
            <a:bodyPr/>
            <a:lstStyle/>
            <a:p/>
          </p:txBody>
        </p:sp>
        <p:sp>
          <p:nvSpPr>
            <p:cNvPr id="65" name="rc65"/>
            <p:cNvSpPr/>
            <p:nvPr/>
          </p:nvSpPr>
          <p:spPr>
            <a:xfrm>
              <a:off x="7118474" y="2373948"/>
              <a:ext cx="249522" cy="36340"/>
            </a:xfrm>
            <a:prstGeom prst="rect">
              <a:avLst/>
            </a:prstGeom>
            <a:solidFill>
              <a:srgbClr val="1CABE2">
                <a:alpha val="100000"/>
              </a:srgbClr>
            </a:solidFill>
          </p:spPr>
          <p:txBody>
            <a:bodyPr/>
            <a:lstStyle/>
            <a:p/>
          </p:txBody>
        </p:sp>
        <p:sp>
          <p:nvSpPr>
            <p:cNvPr id="66" name="rc66"/>
            <p:cNvSpPr/>
            <p:nvPr/>
          </p:nvSpPr>
          <p:spPr>
            <a:xfrm>
              <a:off x="7395722" y="2446628"/>
              <a:ext cx="249522" cy="1656068"/>
            </a:xfrm>
            <a:prstGeom prst="rect">
              <a:avLst/>
            </a:prstGeom>
            <a:solidFill>
              <a:srgbClr val="80BD41">
                <a:alpha val="100000"/>
              </a:srgbClr>
            </a:solidFill>
          </p:spPr>
          <p:txBody>
            <a:bodyPr/>
            <a:lstStyle/>
            <a:p/>
          </p:txBody>
        </p:sp>
        <p:sp>
          <p:nvSpPr>
            <p:cNvPr id="67" name="rc67"/>
            <p:cNvSpPr/>
            <p:nvPr/>
          </p:nvSpPr>
          <p:spPr>
            <a:xfrm>
              <a:off x="7395722" y="2379139"/>
              <a:ext cx="249522" cy="67488"/>
            </a:xfrm>
            <a:prstGeom prst="rect">
              <a:avLst/>
            </a:prstGeom>
            <a:solidFill>
              <a:srgbClr val="1CABE2">
                <a:alpha val="100000"/>
              </a:srgbClr>
            </a:solidFill>
          </p:spPr>
          <p:txBody>
            <a:bodyPr/>
            <a:lstStyle/>
            <a:p/>
          </p:txBody>
        </p:sp>
        <p:sp>
          <p:nvSpPr>
            <p:cNvPr id="68" name="rc68"/>
            <p:cNvSpPr/>
            <p:nvPr/>
          </p:nvSpPr>
          <p:spPr>
            <a:xfrm>
              <a:off x="7672970" y="2405096"/>
              <a:ext cx="249522" cy="1697600"/>
            </a:xfrm>
            <a:prstGeom prst="rect">
              <a:avLst/>
            </a:prstGeom>
            <a:solidFill>
              <a:srgbClr val="80BD41">
                <a:alpha val="100000"/>
              </a:srgbClr>
            </a:solidFill>
          </p:spPr>
          <p:txBody>
            <a:bodyPr/>
            <a:lstStyle/>
            <a:p/>
          </p:txBody>
        </p:sp>
        <p:sp>
          <p:nvSpPr>
            <p:cNvPr id="69" name="rc69"/>
            <p:cNvSpPr/>
            <p:nvPr/>
          </p:nvSpPr>
          <p:spPr>
            <a:xfrm>
              <a:off x="7672970" y="2389522"/>
              <a:ext cx="249522" cy="15574"/>
            </a:xfrm>
            <a:prstGeom prst="rect">
              <a:avLst/>
            </a:prstGeom>
            <a:solidFill>
              <a:srgbClr val="1CABE2">
                <a:alpha val="100000"/>
              </a:srgbClr>
            </a:solidFill>
          </p:spPr>
          <p:txBody>
            <a:bodyPr/>
            <a:lstStyle/>
            <a:p/>
          </p:txBody>
        </p:sp>
        <p:sp>
          <p:nvSpPr>
            <p:cNvPr id="70" name="rc70"/>
            <p:cNvSpPr/>
            <p:nvPr/>
          </p:nvSpPr>
          <p:spPr>
            <a:xfrm>
              <a:off x="7950217" y="2467394"/>
              <a:ext cx="249522" cy="1635303"/>
            </a:xfrm>
            <a:prstGeom prst="rect">
              <a:avLst/>
            </a:prstGeom>
            <a:solidFill>
              <a:srgbClr val="80BD41">
                <a:alpha val="100000"/>
              </a:srgbClr>
            </a:solidFill>
          </p:spPr>
          <p:txBody>
            <a:bodyPr/>
            <a:lstStyle/>
            <a:p/>
          </p:txBody>
        </p:sp>
        <p:sp>
          <p:nvSpPr>
            <p:cNvPr id="71" name="rc71"/>
            <p:cNvSpPr/>
            <p:nvPr/>
          </p:nvSpPr>
          <p:spPr>
            <a:xfrm>
              <a:off x="7950217" y="2399905"/>
              <a:ext cx="249522" cy="67488"/>
            </a:xfrm>
            <a:prstGeom prst="rect">
              <a:avLst/>
            </a:prstGeom>
            <a:solidFill>
              <a:srgbClr val="1CABE2">
                <a:alpha val="100000"/>
              </a:srgbClr>
            </a:solidFill>
          </p:spPr>
          <p:txBody>
            <a:bodyPr/>
            <a:lstStyle/>
            <a:p/>
          </p:txBody>
        </p:sp>
        <p:sp>
          <p:nvSpPr>
            <p:cNvPr id="72" name="pl72"/>
            <p:cNvSpPr/>
            <p:nvPr/>
          </p:nvSpPr>
          <p:spPr>
            <a:xfrm>
              <a:off x="1421035" y="1236556"/>
              <a:ext cx="6653943" cy="694822"/>
            </a:xfrm>
            <a:custGeom>
              <a:avLst/>
              <a:pathLst>
                <a:path w="6653943" h="694822">
                  <a:moveTo>
                    <a:pt x="0" y="115803"/>
                  </a:moveTo>
                  <a:lnTo>
                    <a:pt x="277247" y="405312"/>
                  </a:lnTo>
                  <a:lnTo>
                    <a:pt x="554495" y="492165"/>
                  </a:lnTo>
                  <a:lnTo>
                    <a:pt x="831742" y="607969"/>
                  </a:lnTo>
                  <a:lnTo>
                    <a:pt x="1108990" y="694822"/>
                  </a:lnTo>
                  <a:lnTo>
                    <a:pt x="1386238" y="173705"/>
                  </a:lnTo>
                  <a:lnTo>
                    <a:pt x="1663485" y="28950"/>
                  </a:lnTo>
                  <a:lnTo>
                    <a:pt x="1940733" y="0"/>
                  </a:lnTo>
                  <a:lnTo>
                    <a:pt x="2217981" y="57901"/>
                  </a:lnTo>
                  <a:lnTo>
                    <a:pt x="2495228" y="260558"/>
                  </a:lnTo>
                  <a:lnTo>
                    <a:pt x="2772476" y="57901"/>
                  </a:lnTo>
                  <a:lnTo>
                    <a:pt x="3049724" y="0"/>
                  </a:lnTo>
                  <a:lnTo>
                    <a:pt x="3326971" y="144754"/>
                  </a:lnTo>
                  <a:lnTo>
                    <a:pt x="3604219" y="115803"/>
                  </a:lnTo>
                  <a:lnTo>
                    <a:pt x="3881467" y="463214"/>
                  </a:lnTo>
                  <a:lnTo>
                    <a:pt x="4158714" y="521116"/>
                  </a:lnTo>
                  <a:lnTo>
                    <a:pt x="4435962" y="492165"/>
                  </a:lnTo>
                  <a:lnTo>
                    <a:pt x="4713210" y="144754"/>
                  </a:lnTo>
                  <a:lnTo>
                    <a:pt x="4990457" y="86852"/>
                  </a:lnTo>
                  <a:lnTo>
                    <a:pt x="5267705" y="57901"/>
                  </a:lnTo>
                  <a:lnTo>
                    <a:pt x="5544953" y="0"/>
                  </a:lnTo>
                  <a:lnTo>
                    <a:pt x="5822200" y="28950"/>
                  </a:lnTo>
                  <a:lnTo>
                    <a:pt x="6099448" y="86852"/>
                  </a:lnTo>
                  <a:lnTo>
                    <a:pt x="6376696" y="0"/>
                  </a:lnTo>
                  <a:lnTo>
                    <a:pt x="6653943" y="8685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55732" y="2576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4" name="tx84"/>
            <p:cNvSpPr/>
            <p:nvPr/>
          </p:nvSpPr>
          <p:spPr>
            <a:xfrm>
              <a:off x="2741971" y="25391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5" name="tx85"/>
            <p:cNvSpPr/>
            <p:nvPr/>
          </p:nvSpPr>
          <p:spPr>
            <a:xfrm>
              <a:off x="4128209" y="22691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6" name="tx86"/>
            <p:cNvSpPr/>
            <p:nvPr/>
          </p:nvSpPr>
          <p:spPr>
            <a:xfrm>
              <a:off x="5514447" y="22846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7" name="tx87"/>
            <p:cNvSpPr/>
            <p:nvPr/>
          </p:nvSpPr>
          <p:spPr>
            <a:xfrm>
              <a:off x="6623438"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900686"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77933" y="22379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7455181"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1" name="tx91"/>
            <p:cNvSpPr/>
            <p:nvPr/>
          </p:nvSpPr>
          <p:spPr>
            <a:xfrm>
              <a:off x="7732429" y="22535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8009676" y="22639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pl93"/>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4083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4" name="tx104"/>
            <p:cNvSpPr/>
            <p:nvPr/>
          </p:nvSpPr>
          <p:spPr>
            <a:xfrm>
              <a:off x="1367476" y="2716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4031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6" name="tx106"/>
            <p:cNvSpPr/>
            <p:nvPr/>
          </p:nvSpPr>
          <p:spPr>
            <a:xfrm>
              <a:off x="2753715" y="269046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2447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8" name="tx108"/>
            <p:cNvSpPr/>
            <p:nvPr/>
          </p:nvSpPr>
          <p:spPr>
            <a:xfrm>
              <a:off x="4139953" y="2397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3849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0" name="tx110"/>
            <p:cNvSpPr/>
            <p:nvPr/>
          </p:nvSpPr>
          <p:spPr>
            <a:xfrm>
              <a:off x="5526191" y="25425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2317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6635182" y="23711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2136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4" name="tx114"/>
            <p:cNvSpPr/>
            <p:nvPr/>
          </p:nvSpPr>
          <p:spPr>
            <a:xfrm>
              <a:off x="6912430" y="23530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2213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6" name="tx116"/>
            <p:cNvSpPr/>
            <p:nvPr/>
          </p:nvSpPr>
          <p:spPr>
            <a:xfrm>
              <a:off x="7189677" y="23582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2395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8" name="tx118"/>
            <p:cNvSpPr/>
            <p:nvPr/>
          </p:nvSpPr>
          <p:spPr>
            <a:xfrm>
              <a:off x="7466925" y="2378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2188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0" name="tx120"/>
            <p:cNvSpPr/>
            <p:nvPr/>
          </p:nvSpPr>
          <p:spPr>
            <a:xfrm>
              <a:off x="7744173" y="23634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2499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2" name="tx122"/>
            <p:cNvSpPr/>
            <p:nvPr/>
          </p:nvSpPr>
          <p:spPr>
            <a:xfrm>
              <a:off x="8021420" y="23997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1400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10775" y="1976121"/>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6" name="tx126"/>
            <p:cNvSpPr/>
            <p:nvPr/>
          </p:nvSpPr>
          <p:spPr>
            <a:xfrm>
              <a:off x="810775" y="9357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2000-2024</a:t>
              </a:r>
            </a:p>
          </p:txBody>
        </p:sp>
        <p:sp>
          <p:nvSpPr>
            <p:cNvPr id="152" name="pl152"/>
            <p:cNvSpPr/>
            <p:nvPr/>
          </p:nvSpPr>
          <p:spPr>
            <a:xfrm>
              <a:off x="22864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667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2471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274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766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569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2372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76696" cy="167191"/>
            </a:xfrm>
            <a:prstGeom prst="rect">
              <a:avLst/>
            </a:prstGeom>
            <a:solidFill>
              <a:srgbClr val="80BD41">
                <a:alpha val="100000"/>
              </a:srgbClr>
            </a:solidFill>
          </p:spPr>
          <p:txBody>
            <a:bodyPr/>
            <a:lstStyle/>
            <a:p/>
          </p:txBody>
        </p:sp>
        <p:sp>
          <p:nvSpPr>
            <p:cNvPr id="164" name="rc164"/>
            <p:cNvSpPr/>
            <p:nvPr/>
          </p:nvSpPr>
          <p:spPr>
            <a:xfrm>
              <a:off x="7672970" y="5889059"/>
              <a:ext cx="198034" cy="167191"/>
            </a:xfrm>
            <a:prstGeom prst="rect">
              <a:avLst/>
            </a:prstGeom>
            <a:solidFill>
              <a:srgbClr val="1CABE2">
                <a:alpha val="100000"/>
              </a:srgbClr>
            </a:solidFill>
          </p:spPr>
          <p:txBody>
            <a:bodyPr/>
            <a:lstStyle/>
            <a:p/>
          </p:txBody>
        </p:sp>
        <p:sp>
          <p:nvSpPr>
            <p:cNvPr id="165" name="rc165"/>
            <p:cNvSpPr/>
            <p:nvPr/>
          </p:nvSpPr>
          <p:spPr>
            <a:xfrm>
              <a:off x="1296273" y="5680069"/>
              <a:ext cx="6475713" cy="167191"/>
            </a:xfrm>
            <a:prstGeom prst="rect">
              <a:avLst/>
            </a:prstGeom>
            <a:solidFill>
              <a:srgbClr val="80BD41">
                <a:alpha val="100000"/>
              </a:srgbClr>
            </a:solidFill>
          </p:spPr>
          <p:txBody>
            <a:bodyPr/>
            <a:lstStyle/>
            <a:p/>
          </p:txBody>
        </p:sp>
        <p:sp>
          <p:nvSpPr>
            <p:cNvPr id="166" name="rc166"/>
            <p:cNvSpPr/>
            <p:nvPr/>
          </p:nvSpPr>
          <p:spPr>
            <a:xfrm>
              <a:off x="7771987" y="5680069"/>
              <a:ext cx="59410" cy="167191"/>
            </a:xfrm>
            <a:prstGeom prst="rect">
              <a:avLst/>
            </a:prstGeom>
            <a:solidFill>
              <a:srgbClr val="1CABE2">
                <a:alpha val="100000"/>
              </a:srgbClr>
            </a:solidFill>
          </p:spPr>
          <p:txBody>
            <a:bodyPr/>
            <a:lstStyle/>
            <a:p/>
          </p:txBody>
        </p:sp>
        <p:sp>
          <p:nvSpPr>
            <p:cNvPr id="167" name="rc167"/>
            <p:cNvSpPr/>
            <p:nvPr/>
          </p:nvSpPr>
          <p:spPr>
            <a:xfrm>
              <a:off x="1296273" y="5471080"/>
              <a:ext cx="6238072" cy="167191"/>
            </a:xfrm>
            <a:prstGeom prst="rect">
              <a:avLst/>
            </a:prstGeom>
            <a:solidFill>
              <a:srgbClr val="80BD41">
                <a:alpha val="100000"/>
              </a:srgbClr>
            </a:solidFill>
          </p:spPr>
          <p:txBody>
            <a:bodyPr/>
            <a:lstStyle/>
            <a:p/>
          </p:txBody>
        </p:sp>
        <p:sp>
          <p:nvSpPr>
            <p:cNvPr id="168" name="rc168"/>
            <p:cNvSpPr/>
            <p:nvPr/>
          </p:nvSpPr>
          <p:spPr>
            <a:xfrm>
              <a:off x="7534346" y="5471080"/>
              <a:ext cx="257444" cy="167191"/>
            </a:xfrm>
            <a:prstGeom prst="rect">
              <a:avLst/>
            </a:prstGeom>
            <a:solidFill>
              <a:srgbClr val="1CABE2">
                <a:alpha val="100000"/>
              </a:srgbClr>
            </a:solidFill>
          </p:spPr>
          <p:txBody>
            <a:bodyPr/>
            <a:lstStyle/>
            <a:p/>
          </p:txBody>
        </p:sp>
        <p:sp>
          <p:nvSpPr>
            <p:cNvPr id="169" name="tx169"/>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0" name="tx170"/>
            <p:cNvSpPr/>
            <p:nvPr/>
          </p:nvSpPr>
          <p:spPr>
            <a:xfrm>
              <a:off x="8077781"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1" name="tx171"/>
            <p:cNvSpPr/>
            <p:nvPr/>
          </p:nvSpPr>
          <p:spPr>
            <a:xfrm>
              <a:off x="8036194"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2" name="tx172"/>
            <p:cNvSpPr/>
            <p:nvPr/>
          </p:nvSpPr>
          <p:spPr>
            <a:xfrm>
              <a:off x="4409273"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3" name="tx173"/>
            <p:cNvSpPr/>
            <p:nvPr/>
          </p:nvSpPr>
          <p:spPr>
            <a:xfrm>
              <a:off x="771018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45878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5" name="tx175"/>
            <p:cNvSpPr/>
            <p:nvPr/>
          </p:nvSpPr>
          <p:spPr>
            <a:xfrm>
              <a:off x="773989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339961"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7" name="tx177"/>
            <p:cNvSpPr/>
            <p:nvPr/>
          </p:nvSpPr>
          <p:spPr>
            <a:xfrm>
              <a:off x="760127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3776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3" name="tx183"/>
            <p:cNvSpPr/>
            <p:nvPr/>
          </p:nvSpPr>
          <p:spPr>
            <a:xfrm>
              <a:off x="521810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4" name="tx184"/>
            <p:cNvSpPr/>
            <p:nvPr/>
          </p:nvSpPr>
          <p:spPr>
            <a:xfrm>
              <a:off x="7198447"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relatively constant within 1% compared to 2019 (97%).
The number of children vaccinated with DTP1 decreased 2%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Kiribati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057099"/>
            </a:xfrm>
            <a:custGeom>
              <a:avLst/>
              <a:pathLst>
                <a:path w="3397293" h="1057099">
                  <a:moveTo>
                    <a:pt x="0" y="257132"/>
                  </a:moveTo>
                  <a:lnTo>
                    <a:pt x="141553" y="399983"/>
                  </a:lnTo>
                  <a:lnTo>
                    <a:pt x="283107" y="628545"/>
                  </a:lnTo>
                  <a:lnTo>
                    <a:pt x="424661" y="828537"/>
                  </a:lnTo>
                  <a:lnTo>
                    <a:pt x="566215" y="1057099"/>
                  </a:lnTo>
                  <a:lnTo>
                    <a:pt x="707769" y="571405"/>
                  </a:lnTo>
                  <a:lnTo>
                    <a:pt x="849323" y="371413"/>
                  </a:lnTo>
                  <a:lnTo>
                    <a:pt x="990877" y="142851"/>
                  </a:lnTo>
                  <a:lnTo>
                    <a:pt x="1132431" y="485694"/>
                  </a:lnTo>
                  <a:lnTo>
                    <a:pt x="1273984" y="371413"/>
                  </a:lnTo>
                  <a:lnTo>
                    <a:pt x="1415538" y="228562"/>
                  </a:lnTo>
                  <a:lnTo>
                    <a:pt x="1557092" y="0"/>
                  </a:lnTo>
                  <a:lnTo>
                    <a:pt x="1698646" y="142851"/>
                  </a:lnTo>
                  <a:lnTo>
                    <a:pt x="1840200" y="114281"/>
                  </a:lnTo>
                  <a:lnTo>
                    <a:pt x="1981754" y="685686"/>
                  </a:lnTo>
                  <a:lnTo>
                    <a:pt x="2123308" y="599975"/>
                  </a:lnTo>
                  <a:lnTo>
                    <a:pt x="2264862" y="514264"/>
                  </a:lnTo>
                  <a:lnTo>
                    <a:pt x="2406416" y="257132"/>
                  </a:lnTo>
                  <a:lnTo>
                    <a:pt x="2547969" y="114281"/>
                  </a:lnTo>
                  <a:lnTo>
                    <a:pt x="2689523" y="57140"/>
                  </a:lnTo>
                  <a:lnTo>
                    <a:pt x="2831077" y="199991"/>
                  </a:lnTo>
                  <a:lnTo>
                    <a:pt x="2972631" y="257132"/>
                  </a:lnTo>
                  <a:lnTo>
                    <a:pt x="3114185" y="228562"/>
                  </a:lnTo>
                  <a:lnTo>
                    <a:pt x="3255739" y="257132"/>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057099"/>
            </a:xfrm>
            <a:custGeom>
              <a:avLst/>
              <a:pathLst>
                <a:path w="3397293" h="1057099">
                  <a:moveTo>
                    <a:pt x="0" y="257132"/>
                  </a:moveTo>
                  <a:lnTo>
                    <a:pt x="141553" y="399983"/>
                  </a:lnTo>
                  <a:lnTo>
                    <a:pt x="283107" y="628545"/>
                  </a:lnTo>
                  <a:lnTo>
                    <a:pt x="424661" y="828537"/>
                  </a:lnTo>
                  <a:lnTo>
                    <a:pt x="566215" y="1057099"/>
                  </a:lnTo>
                  <a:lnTo>
                    <a:pt x="707769" y="571405"/>
                  </a:lnTo>
                  <a:lnTo>
                    <a:pt x="849323" y="371413"/>
                  </a:lnTo>
                  <a:lnTo>
                    <a:pt x="990877" y="142851"/>
                  </a:lnTo>
                  <a:lnTo>
                    <a:pt x="1132431" y="485694"/>
                  </a:lnTo>
                  <a:lnTo>
                    <a:pt x="1273984" y="371413"/>
                  </a:lnTo>
                  <a:lnTo>
                    <a:pt x="1415538" y="228562"/>
                  </a:lnTo>
                  <a:lnTo>
                    <a:pt x="1557092" y="0"/>
                  </a:lnTo>
                  <a:lnTo>
                    <a:pt x="1698646" y="142851"/>
                  </a:lnTo>
                  <a:lnTo>
                    <a:pt x="1840200" y="114281"/>
                  </a:lnTo>
                  <a:lnTo>
                    <a:pt x="1981754" y="685686"/>
                  </a:lnTo>
                  <a:lnTo>
                    <a:pt x="2123308" y="599975"/>
                  </a:lnTo>
                  <a:lnTo>
                    <a:pt x="2264862" y="514264"/>
                  </a:lnTo>
                  <a:lnTo>
                    <a:pt x="2406416" y="257132"/>
                  </a:lnTo>
                  <a:lnTo>
                    <a:pt x="2547969" y="114281"/>
                  </a:lnTo>
                  <a:lnTo>
                    <a:pt x="2689523" y="57140"/>
                  </a:lnTo>
                  <a:lnTo>
                    <a:pt x="2831077" y="199991"/>
                  </a:lnTo>
                  <a:lnTo>
                    <a:pt x="2972631" y="257132"/>
                  </a:lnTo>
                  <a:lnTo>
                    <a:pt x="3114185" y="228562"/>
                  </a:lnTo>
                  <a:lnTo>
                    <a:pt x="3255739" y="257132"/>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057099"/>
            </a:xfrm>
            <a:custGeom>
              <a:avLst/>
              <a:pathLst>
                <a:path w="3397293" h="1057099">
                  <a:moveTo>
                    <a:pt x="0" y="257132"/>
                  </a:moveTo>
                  <a:lnTo>
                    <a:pt x="141553" y="399983"/>
                  </a:lnTo>
                  <a:lnTo>
                    <a:pt x="283107" y="628545"/>
                  </a:lnTo>
                  <a:lnTo>
                    <a:pt x="424661" y="828537"/>
                  </a:lnTo>
                  <a:lnTo>
                    <a:pt x="566215" y="1057099"/>
                  </a:lnTo>
                  <a:lnTo>
                    <a:pt x="707769" y="571405"/>
                  </a:lnTo>
                  <a:lnTo>
                    <a:pt x="849323" y="371413"/>
                  </a:lnTo>
                  <a:lnTo>
                    <a:pt x="990877" y="142851"/>
                  </a:lnTo>
                  <a:lnTo>
                    <a:pt x="1132431" y="485694"/>
                  </a:lnTo>
                  <a:lnTo>
                    <a:pt x="1273984" y="371413"/>
                  </a:lnTo>
                  <a:lnTo>
                    <a:pt x="1415538" y="228562"/>
                  </a:lnTo>
                  <a:lnTo>
                    <a:pt x="1557092" y="0"/>
                  </a:lnTo>
                  <a:lnTo>
                    <a:pt x="1698646" y="142851"/>
                  </a:lnTo>
                  <a:lnTo>
                    <a:pt x="1840200" y="114281"/>
                  </a:lnTo>
                  <a:lnTo>
                    <a:pt x="1981754" y="685686"/>
                  </a:lnTo>
                  <a:lnTo>
                    <a:pt x="2123308" y="599975"/>
                  </a:lnTo>
                  <a:lnTo>
                    <a:pt x="2264862" y="514264"/>
                  </a:lnTo>
                  <a:lnTo>
                    <a:pt x="2406416" y="257132"/>
                  </a:lnTo>
                  <a:lnTo>
                    <a:pt x="2547969" y="114281"/>
                  </a:lnTo>
                  <a:lnTo>
                    <a:pt x="2689523" y="57140"/>
                  </a:lnTo>
                  <a:lnTo>
                    <a:pt x="2831077" y="199991"/>
                  </a:lnTo>
                  <a:lnTo>
                    <a:pt x="2972631" y="257132"/>
                  </a:lnTo>
                  <a:lnTo>
                    <a:pt x="3114185" y="228562"/>
                  </a:lnTo>
                  <a:lnTo>
                    <a:pt x="3255739" y="257132"/>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8188" y="472419"/>
              <a:ext cx="24228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Kiribati,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7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90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507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124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46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081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698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31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3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03955"/>
              <a:ext cx="3397293" cy="2361604"/>
            </a:xfrm>
            <a:custGeom>
              <a:avLst/>
              <a:pathLst>
                <a:path w="3397293" h="2361604">
                  <a:moveTo>
                    <a:pt x="0" y="574444"/>
                  </a:moveTo>
                  <a:lnTo>
                    <a:pt x="141553" y="893580"/>
                  </a:lnTo>
                  <a:lnTo>
                    <a:pt x="283107" y="1404197"/>
                  </a:lnTo>
                  <a:lnTo>
                    <a:pt x="424661" y="1850987"/>
                  </a:lnTo>
                  <a:lnTo>
                    <a:pt x="566215" y="2361604"/>
                  </a:lnTo>
                  <a:lnTo>
                    <a:pt x="707769" y="1276543"/>
                  </a:lnTo>
                  <a:lnTo>
                    <a:pt x="849323" y="829753"/>
                  </a:lnTo>
                  <a:lnTo>
                    <a:pt x="990877" y="319135"/>
                  </a:lnTo>
                  <a:lnTo>
                    <a:pt x="1132431" y="1085061"/>
                  </a:lnTo>
                  <a:lnTo>
                    <a:pt x="1273984" y="829753"/>
                  </a:lnTo>
                  <a:lnTo>
                    <a:pt x="1415538" y="510617"/>
                  </a:lnTo>
                  <a:lnTo>
                    <a:pt x="1557092" y="0"/>
                  </a:lnTo>
                  <a:lnTo>
                    <a:pt x="1698646" y="319135"/>
                  </a:lnTo>
                  <a:lnTo>
                    <a:pt x="1840200" y="255308"/>
                  </a:lnTo>
                  <a:lnTo>
                    <a:pt x="1981754" y="1531851"/>
                  </a:lnTo>
                  <a:lnTo>
                    <a:pt x="2123308" y="1340370"/>
                  </a:lnTo>
                  <a:lnTo>
                    <a:pt x="2264862" y="1148888"/>
                  </a:lnTo>
                  <a:lnTo>
                    <a:pt x="2406416" y="574444"/>
                  </a:lnTo>
                  <a:lnTo>
                    <a:pt x="2547969" y="255308"/>
                  </a:lnTo>
                  <a:lnTo>
                    <a:pt x="2689523" y="127654"/>
                  </a:lnTo>
                  <a:lnTo>
                    <a:pt x="2831077" y="446790"/>
                  </a:lnTo>
                  <a:lnTo>
                    <a:pt x="2972631" y="574444"/>
                  </a:lnTo>
                  <a:lnTo>
                    <a:pt x="3114185" y="510617"/>
                  </a:lnTo>
                  <a:lnTo>
                    <a:pt x="3255739" y="574444"/>
                  </a:lnTo>
                  <a:lnTo>
                    <a:pt x="3397293" y="319135"/>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31610"/>
              <a:ext cx="3397293" cy="893580"/>
            </a:xfrm>
            <a:custGeom>
              <a:avLst/>
              <a:pathLst>
                <a:path w="3397293" h="893580">
                  <a:moveTo>
                    <a:pt x="0" y="893580"/>
                  </a:moveTo>
                  <a:lnTo>
                    <a:pt x="141553" y="893580"/>
                  </a:lnTo>
                  <a:lnTo>
                    <a:pt x="283107" y="893580"/>
                  </a:lnTo>
                  <a:lnTo>
                    <a:pt x="424661" y="765925"/>
                  </a:lnTo>
                  <a:lnTo>
                    <a:pt x="566215" y="638271"/>
                  </a:lnTo>
                  <a:lnTo>
                    <a:pt x="707769" y="574444"/>
                  </a:lnTo>
                  <a:lnTo>
                    <a:pt x="849323" y="510617"/>
                  </a:lnTo>
                  <a:lnTo>
                    <a:pt x="990877" y="510617"/>
                  </a:lnTo>
                  <a:lnTo>
                    <a:pt x="1132431" y="319135"/>
                  </a:lnTo>
                  <a:lnTo>
                    <a:pt x="1273984" y="191481"/>
                  </a:lnTo>
                  <a:lnTo>
                    <a:pt x="1415538" y="191481"/>
                  </a:lnTo>
                  <a:lnTo>
                    <a:pt x="1557092" y="127654"/>
                  </a:lnTo>
                  <a:lnTo>
                    <a:pt x="1698646" y="127654"/>
                  </a:lnTo>
                  <a:lnTo>
                    <a:pt x="1840200" y="191481"/>
                  </a:lnTo>
                  <a:lnTo>
                    <a:pt x="1981754" y="127654"/>
                  </a:lnTo>
                  <a:lnTo>
                    <a:pt x="2123308" y="63827"/>
                  </a:lnTo>
                  <a:lnTo>
                    <a:pt x="2264862" y="0"/>
                  </a:lnTo>
                  <a:lnTo>
                    <a:pt x="2406416" y="0"/>
                  </a:lnTo>
                  <a:lnTo>
                    <a:pt x="2547969" y="0"/>
                  </a:lnTo>
                  <a:lnTo>
                    <a:pt x="2689523" y="0"/>
                  </a:lnTo>
                  <a:lnTo>
                    <a:pt x="2831077" y="191481"/>
                  </a:lnTo>
                  <a:lnTo>
                    <a:pt x="2972631" y="255308"/>
                  </a:lnTo>
                  <a:lnTo>
                    <a:pt x="3114185" y="63827"/>
                  </a:lnTo>
                  <a:lnTo>
                    <a:pt x="3255739" y="127654"/>
                  </a:lnTo>
                  <a:lnTo>
                    <a:pt x="3397293" y="638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03955"/>
              <a:ext cx="3397293" cy="893580"/>
            </a:xfrm>
            <a:custGeom>
              <a:avLst/>
              <a:pathLst>
                <a:path w="3397293" h="893580">
                  <a:moveTo>
                    <a:pt x="0" y="765925"/>
                  </a:moveTo>
                  <a:lnTo>
                    <a:pt x="141553" y="765925"/>
                  </a:lnTo>
                  <a:lnTo>
                    <a:pt x="283107" y="893580"/>
                  </a:lnTo>
                  <a:lnTo>
                    <a:pt x="424661" y="702098"/>
                  </a:lnTo>
                  <a:lnTo>
                    <a:pt x="566215" y="638271"/>
                  </a:lnTo>
                  <a:lnTo>
                    <a:pt x="707769" y="638271"/>
                  </a:lnTo>
                  <a:lnTo>
                    <a:pt x="849323" y="446790"/>
                  </a:lnTo>
                  <a:lnTo>
                    <a:pt x="990877" y="382962"/>
                  </a:lnTo>
                  <a:lnTo>
                    <a:pt x="1132431" y="191481"/>
                  </a:lnTo>
                  <a:lnTo>
                    <a:pt x="1273984" y="63827"/>
                  </a:lnTo>
                  <a:lnTo>
                    <a:pt x="1415538" y="63827"/>
                  </a:lnTo>
                  <a:lnTo>
                    <a:pt x="1557092" y="63827"/>
                  </a:lnTo>
                  <a:lnTo>
                    <a:pt x="1698646" y="0"/>
                  </a:lnTo>
                  <a:lnTo>
                    <a:pt x="1840200" y="127654"/>
                  </a:lnTo>
                  <a:lnTo>
                    <a:pt x="1981754" y="0"/>
                  </a:lnTo>
                  <a:lnTo>
                    <a:pt x="2123308" y="63827"/>
                  </a:lnTo>
                  <a:lnTo>
                    <a:pt x="2264862" y="63827"/>
                  </a:lnTo>
                  <a:lnTo>
                    <a:pt x="2406416" y="63827"/>
                  </a:lnTo>
                  <a:lnTo>
                    <a:pt x="2547969" y="127654"/>
                  </a:lnTo>
                  <a:lnTo>
                    <a:pt x="2689523" y="127654"/>
                  </a:lnTo>
                  <a:lnTo>
                    <a:pt x="2831077" y="255308"/>
                  </a:lnTo>
                  <a:lnTo>
                    <a:pt x="2972631" y="702098"/>
                  </a:lnTo>
                  <a:lnTo>
                    <a:pt x="3114185" y="127654"/>
                  </a:lnTo>
                  <a:lnTo>
                    <a:pt x="3255739" y="446790"/>
                  </a:lnTo>
                  <a:lnTo>
                    <a:pt x="3397293" y="44679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316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03955"/>
              <a:ext cx="3397293" cy="2361604"/>
            </a:xfrm>
            <a:custGeom>
              <a:avLst/>
              <a:pathLst>
                <a:path w="3397293" h="2361604">
                  <a:moveTo>
                    <a:pt x="0" y="574444"/>
                  </a:moveTo>
                  <a:lnTo>
                    <a:pt x="141553" y="893580"/>
                  </a:lnTo>
                  <a:lnTo>
                    <a:pt x="283107" y="1404197"/>
                  </a:lnTo>
                  <a:lnTo>
                    <a:pt x="424661" y="1850987"/>
                  </a:lnTo>
                  <a:lnTo>
                    <a:pt x="566215" y="2361604"/>
                  </a:lnTo>
                  <a:lnTo>
                    <a:pt x="707769" y="1276543"/>
                  </a:lnTo>
                  <a:lnTo>
                    <a:pt x="849323" y="829753"/>
                  </a:lnTo>
                  <a:lnTo>
                    <a:pt x="990877" y="319135"/>
                  </a:lnTo>
                  <a:lnTo>
                    <a:pt x="1132431" y="1085061"/>
                  </a:lnTo>
                  <a:lnTo>
                    <a:pt x="1273984" y="829753"/>
                  </a:lnTo>
                  <a:lnTo>
                    <a:pt x="1415538" y="510617"/>
                  </a:lnTo>
                  <a:lnTo>
                    <a:pt x="1557092" y="0"/>
                  </a:lnTo>
                  <a:lnTo>
                    <a:pt x="1698646" y="319135"/>
                  </a:lnTo>
                  <a:lnTo>
                    <a:pt x="1840200" y="255308"/>
                  </a:lnTo>
                  <a:lnTo>
                    <a:pt x="1981754" y="1531851"/>
                  </a:lnTo>
                  <a:lnTo>
                    <a:pt x="2123308" y="1340370"/>
                  </a:lnTo>
                  <a:lnTo>
                    <a:pt x="2264862" y="1148888"/>
                  </a:lnTo>
                  <a:lnTo>
                    <a:pt x="2406416" y="574444"/>
                  </a:lnTo>
                  <a:lnTo>
                    <a:pt x="2547969" y="255308"/>
                  </a:lnTo>
                  <a:lnTo>
                    <a:pt x="2689523" y="127654"/>
                  </a:lnTo>
                  <a:lnTo>
                    <a:pt x="2831077" y="446790"/>
                  </a:lnTo>
                  <a:lnTo>
                    <a:pt x="2972631" y="574444"/>
                  </a:lnTo>
                  <a:lnTo>
                    <a:pt x="3114185" y="510617"/>
                  </a:lnTo>
                  <a:lnTo>
                    <a:pt x="3255739" y="574444"/>
                  </a:lnTo>
                  <a:lnTo>
                    <a:pt x="3397293" y="31913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65659"/>
              <a:ext cx="0" cy="612740"/>
            </a:xfrm>
            <a:custGeom>
              <a:avLst/>
              <a:pathLst>
                <a:path w="0" h="612740">
                  <a:moveTo>
                    <a:pt x="0" y="61274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65659"/>
              <a:ext cx="0" cy="1314839"/>
            </a:xfrm>
            <a:custGeom>
              <a:avLst/>
              <a:pathLst>
                <a:path w="0" h="1314839">
                  <a:moveTo>
                    <a:pt x="0" y="13148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65659"/>
              <a:ext cx="0" cy="548913"/>
            </a:xfrm>
            <a:custGeom>
              <a:avLst/>
              <a:pathLst>
                <a:path w="0" h="548913">
                  <a:moveTo>
                    <a:pt x="0" y="548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65659"/>
              <a:ext cx="0" cy="1378666"/>
            </a:xfrm>
            <a:custGeom>
              <a:avLst/>
              <a:pathLst>
                <a:path w="0" h="1378666">
                  <a:moveTo>
                    <a:pt x="0" y="13786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65659"/>
              <a:ext cx="0" cy="165950"/>
            </a:xfrm>
            <a:custGeom>
              <a:avLst/>
              <a:pathLst>
                <a:path w="0" h="165950">
                  <a:moveTo>
                    <a:pt x="0" y="165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65659"/>
              <a:ext cx="0" cy="612740"/>
            </a:xfrm>
            <a:custGeom>
              <a:avLst/>
              <a:pathLst>
                <a:path w="0" h="612740">
                  <a:moveTo>
                    <a:pt x="0" y="6127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65659"/>
              <a:ext cx="0" cy="357432"/>
            </a:xfrm>
            <a:custGeom>
              <a:avLst/>
              <a:pathLst>
                <a:path w="0" h="357432">
                  <a:moveTo>
                    <a:pt x="0" y="3574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03955"/>
              <a:ext cx="3397293" cy="2361604"/>
            </a:xfrm>
            <a:custGeom>
              <a:avLst/>
              <a:pathLst>
                <a:path w="3397293" h="2361604">
                  <a:moveTo>
                    <a:pt x="0" y="574444"/>
                  </a:moveTo>
                  <a:lnTo>
                    <a:pt x="141553" y="893580"/>
                  </a:lnTo>
                  <a:lnTo>
                    <a:pt x="283107" y="1404197"/>
                  </a:lnTo>
                  <a:lnTo>
                    <a:pt x="424661" y="1850987"/>
                  </a:lnTo>
                  <a:lnTo>
                    <a:pt x="566215" y="2361604"/>
                  </a:lnTo>
                  <a:lnTo>
                    <a:pt x="707769" y="1276543"/>
                  </a:lnTo>
                  <a:lnTo>
                    <a:pt x="849323" y="829753"/>
                  </a:lnTo>
                  <a:lnTo>
                    <a:pt x="990877" y="319135"/>
                  </a:lnTo>
                  <a:lnTo>
                    <a:pt x="1132431" y="1085061"/>
                  </a:lnTo>
                  <a:lnTo>
                    <a:pt x="1273984" y="829753"/>
                  </a:lnTo>
                  <a:lnTo>
                    <a:pt x="1415538" y="510617"/>
                  </a:lnTo>
                  <a:lnTo>
                    <a:pt x="1557092" y="0"/>
                  </a:lnTo>
                  <a:lnTo>
                    <a:pt x="1698646" y="319135"/>
                  </a:lnTo>
                  <a:lnTo>
                    <a:pt x="1840200" y="255308"/>
                  </a:lnTo>
                  <a:lnTo>
                    <a:pt x="1981754" y="1531851"/>
                  </a:lnTo>
                  <a:lnTo>
                    <a:pt x="2123308" y="1340370"/>
                  </a:lnTo>
                  <a:lnTo>
                    <a:pt x="2264862" y="1148888"/>
                  </a:lnTo>
                  <a:lnTo>
                    <a:pt x="2406416" y="574444"/>
                  </a:lnTo>
                  <a:lnTo>
                    <a:pt x="2547969" y="255308"/>
                  </a:lnTo>
                  <a:lnTo>
                    <a:pt x="2689523" y="127654"/>
                  </a:lnTo>
                  <a:lnTo>
                    <a:pt x="2831077" y="446790"/>
                  </a:lnTo>
                  <a:lnTo>
                    <a:pt x="2972631" y="574444"/>
                  </a:lnTo>
                  <a:lnTo>
                    <a:pt x="3114185" y="510617"/>
                  </a:lnTo>
                  <a:lnTo>
                    <a:pt x="3255739" y="574444"/>
                  </a:lnTo>
                  <a:lnTo>
                    <a:pt x="3397293" y="319135"/>
                  </a:lnTo>
                </a:path>
              </a:pathLst>
            </a:custGeom>
            <a:ln w="27101" cap="flat">
              <a:solidFill>
                <a:srgbClr val="0058AB">
                  <a:alpha val="100000"/>
                </a:srgbClr>
              </a:solidFill>
              <a:prstDash val="solid"/>
              <a:round/>
            </a:ln>
          </p:spPr>
          <p:txBody>
            <a:bodyPr/>
            <a:lstStyle/>
            <a:p/>
          </p:txBody>
        </p:sp>
        <p:sp>
          <p:nvSpPr>
            <p:cNvPr id="93" name="tx93"/>
            <p:cNvSpPr/>
            <p:nvPr/>
          </p:nvSpPr>
          <p:spPr>
            <a:xfrm>
              <a:off x="5389469" y="140233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067093" y="139968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5" name="tx95"/>
            <p:cNvSpPr/>
            <p:nvPr/>
          </p:nvSpPr>
          <p:spPr>
            <a:xfrm>
              <a:off x="6805008" y="139968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482632" y="139968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7" name="tx97"/>
            <p:cNvSpPr/>
            <p:nvPr/>
          </p:nvSpPr>
          <p:spPr>
            <a:xfrm>
              <a:off x="8097042" y="13996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40233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786762" y="13996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6563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19116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2" name="tx102"/>
            <p:cNvSpPr/>
            <p:nvPr/>
          </p:nvSpPr>
          <p:spPr>
            <a:xfrm>
              <a:off x="5003259" y="349424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8560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177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579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1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1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16570"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20" name="tx120"/>
            <p:cNvSpPr/>
            <p:nvPr/>
          </p:nvSpPr>
          <p:spPr>
            <a:xfrm>
              <a:off x="7102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6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265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6451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638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5358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544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973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2218656"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4370752"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0275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552140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7740063"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Kiribati (94%) was 9 percentage points higher than the global average (85%) and 6 percentage points higher than the average across all EAPR countries (88%).
National DTP3 coverage was 3 percentage points lower than in 2019 (97%).
The number of un- and undervaccinated children remained approximately the same (&lt;200)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Kiribati ranked number 16 out of 27 countries for lowest DTP3 coverage (based on tied ranks).
Kiribati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31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961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890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9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925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855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793183"/>
              <a:ext cx="249522" cy="1213501"/>
            </a:xfrm>
            <a:prstGeom prst="rect">
              <a:avLst/>
            </a:prstGeom>
            <a:solidFill>
              <a:srgbClr val="80BD41">
                <a:alpha val="100000"/>
              </a:srgbClr>
            </a:solidFill>
          </p:spPr>
          <p:txBody>
            <a:bodyPr/>
            <a:lstStyle/>
            <a:p/>
          </p:txBody>
        </p:sp>
        <p:sp>
          <p:nvSpPr>
            <p:cNvPr id="23" name="rc23"/>
            <p:cNvSpPr/>
            <p:nvPr/>
          </p:nvSpPr>
          <p:spPr>
            <a:xfrm>
              <a:off x="1296273" y="2657230"/>
              <a:ext cx="249522" cy="135952"/>
            </a:xfrm>
            <a:prstGeom prst="rect">
              <a:avLst/>
            </a:prstGeom>
            <a:solidFill>
              <a:srgbClr val="1CABE2">
                <a:alpha val="100000"/>
              </a:srgbClr>
            </a:solidFill>
          </p:spPr>
          <p:txBody>
            <a:bodyPr/>
            <a:lstStyle/>
            <a:p/>
          </p:txBody>
        </p:sp>
        <p:sp>
          <p:nvSpPr>
            <p:cNvPr id="24" name="rc24"/>
            <p:cNvSpPr/>
            <p:nvPr/>
          </p:nvSpPr>
          <p:spPr>
            <a:xfrm>
              <a:off x="1573521" y="2873747"/>
              <a:ext cx="249522" cy="1132937"/>
            </a:xfrm>
            <a:prstGeom prst="rect">
              <a:avLst/>
            </a:prstGeom>
            <a:solidFill>
              <a:srgbClr val="80BD41">
                <a:alpha val="100000"/>
              </a:srgbClr>
            </a:solidFill>
          </p:spPr>
          <p:txBody>
            <a:bodyPr/>
            <a:lstStyle/>
            <a:p/>
          </p:txBody>
        </p:sp>
        <p:sp>
          <p:nvSpPr>
            <p:cNvPr id="25" name="rc25"/>
            <p:cNvSpPr/>
            <p:nvPr/>
          </p:nvSpPr>
          <p:spPr>
            <a:xfrm>
              <a:off x="1573521" y="2672336"/>
              <a:ext cx="249522" cy="201411"/>
            </a:xfrm>
            <a:prstGeom prst="rect">
              <a:avLst/>
            </a:prstGeom>
            <a:solidFill>
              <a:srgbClr val="1CABE2">
                <a:alpha val="100000"/>
              </a:srgbClr>
            </a:solidFill>
          </p:spPr>
          <p:txBody>
            <a:bodyPr/>
            <a:lstStyle/>
            <a:p/>
          </p:txBody>
        </p:sp>
        <p:sp>
          <p:nvSpPr>
            <p:cNvPr id="26" name="rc26"/>
            <p:cNvSpPr/>
            <p:nvPr/>
          </p:nvSpPr>
          <p:spPr>
            <a:xfrm>
              <a:off x="1850769" y="2994594"/>
              <a:ext cx="249522" cy="1012090"/>
            </a:xfrm>
            <a:prstGeom prst="rect">
              <a:avLst/>
            </a:prstGeom>
            <a:solidFill>
              <a:srgbClr val="80BD41">
                <a:alpha val="100000"/>
              </a:srgbClr>
            </a:solidFill>
          </p:spPr>
          <p:txBody>
            <a:bodyPr/>
            <a:lstStyle/>
            <a:p/>
          </p:txBody>
        </p:sp>
        <p:sp>
          <p:nvSpPr>
            <p:cNvPr id="27" name="rc27"/>
            <p:cNvSpPr/>
            <p:nvPr/>
          </p:nvSpPr>
          <p:spPr>
            <a:xfrm>
              <a:off x="1850769" y="2692477"/>
              <a:ext cx="249522" cy="302116"/>
            </a:xfrm>
            <a:prstGeom prst="rect">
              <a:avLst/>
            </a:prstGeom>
            <a:solidFill>
              <a:srgbClr val="1CABE2">
                <a:alpha val="100000"/>
              </a:srgbClr>
            </a:solidFill>
          </p:spPr>
          <p:txBody>
            <a:bodyPr/>
            <a:lstStyle/>
            <a:p/>
          </p:txBody>
        </p:sp>
        <p:sp>
          <p:nvSpPr>
            <p:cNvPr id="28" name="rc28"/>
            <p:cNvSpPr/>
            <p:nvPr/>
          </p:nvSpPr>
          <p:spPr>
            <a:xfrm>
              <a:off x="2128016" y="3095300"/>
              <a:ext cx="249522" cy="911385"/>
            </a:xfrm>
            <a:prstGeom prst="rect">
              <a:avLst/>
            </a:prstGeom>
            <a:solidFill>
              <a:srgbClr val="80BD41">
                <a:alpha val="100000"/>
              </a:srgbClr>
            </a:solidFill>
          </p:spPr>
          <p:txBody>
            <a:bodyPr/>
            <a:lstStyle/>
            <a:p/>
          </p:txBody>
        </p:sp>
        <p:sp>
          <p:nvSpPr>
            <p:cNvPr id="29" name="rc29"/>
            <p:cNvSpPr/>
            <p:nvPr/>
          </p:nvSpPr>
          <p:spPr>
            <a:xfrm>
              <a:off x="2128016" y="2702548"/>
              <a:ext cx="249522" cy="392751"/>
            </a:xfrm>
            <a:prstGeom prst="rect">
              <a:avLst/>
            </a:prstGeom>
            <a:solidFill>
              <a:srgbClr val="1CABE2">
                <a:alpha val="100000"/>
              </a:srgbClr>
            </a:solidFill>
          </p:spPr>
          <p:txBody>
            <a:bodyPr/>
            <a:lstStyle/>
            <a:p/>
          </p:txBody>
        </p:sp>
        <p:sp>
          <p:nvSpPr>
            <p:cNvPr id="30" name="rc30"/>
            <p:cNvSpPr/>
            <p:nvPr/>
          </p:nvSpPr>
          <p:spPr>
            <a:xfrm>
              <a:off x="2405264" y="3175864"/>
              <a:ext cx="249522" cy="830820"/>
            </a:xfrm>
            <a:prstGeom prst="rect">
              <a:avLst/>
            </a:prstGeom>
            <a:solidFill>
              <a:srgbClr val="80BD41">
                <a:alpha val="100000"/>
              </a:srgbClr>
            </a:solidFill>
          </p:spPr>
          <p:txBody>
            <a:bodyPr/>
            <a:lstStyle/>
            <a:p/>
          </p:txBody>
        </p:sp>
        <p:sp>
          <p:nvSpPr>
            <p:cNvPr id="31" name="rc31"/>
            <p:cNvSpPr/>
            <p:nvPr/>
          </p:nvSpPr>
          <p:spPr>
            <a:xfrm>
              <a:off x="2405264" y="2667301"/>
              <a:ext cx="249522" cy="508563"/>
            </a:xfrm>
            <a:prstGeom prst="rect">
              <a:avLst/>
            </a:prstGeom>
            <a:solidFill>
              <a:srgbClr val="1CABE2">
                <a:alpha val="100000"/>
              </a:srgbClr>
            </a:solidFill>
          </p:spPr>
          <p:txBody>
            <a:bodyPr/>
            <a:lstStyle/>
            <a:p/>
          </p:txBody>
        </p:sp>
        <p:sp>
          <p:nvSpPr>
            <p:cNvPr id="32" name="rc32"/>
            <p:cNvSpPr/>
            <p:nvPr/>
          </p:nvSpPr>
          <p:spPr>
            <a:xfrm>
              <a:off x="2682512" y="2914030"/>
              <a:ext cx="249522" cy="1092655"/>
            </a:xfrm>
            <a:prstGeom prst="rect">
              <a:avLst/>
            </a:prstGeom>
            <a:solidFill>
              <a:srgbClr val="80BD41">
                <a:alpha val="100000"/>
              </a:srgbClr>
            </a:solidFill>
          </p:spPr>
          <p:txBody>
            <a:bodyPr/>
            <a:lstStyle/>
            <a:p/>
          </p:txBody>
        </p:sp>
        <p:sp>
          <p:nvSpPr>
            <p:cNvPr id="33" name="rc33"/>
            <p:cNvSpPr/>
            <p:nvPr/>
          </p:nvSpPr>
          <p:spPr>
            <a:xfrm>
              <a:off x="2682512" y="2621983"/>
              <a:ext cx="249522" cy="292046"/>
            </a:xfrm>
            <a:prstGeom prst="rect">
              <a:avLst/>
            </a:prstGeom>
            <a:solidFill>
              <a:srgbClr val="1CABE2">
                <a:alpha val="100000"/>
              </a:srgbClr>
            </a:solidFill>
          </p:spPr>
          <p:txBody>
            <a:bodyPr/>
            <a:lstStyle/>
            <a:p/>
          </p:txBody>
        </p:sp>
        <p:sp>
          <p:nvSpPr>
            <p:cNvPr id="34" name="rc34"/>
            <p:cNvSpPr/>
            <p:nvPr/>
          </p:nvSpPr>
          <p:spPr>
            <a:xfrm>
              <a:off x="2959759" y="2768007"/>
              <a:ext cx="249522" cy="1238678"/>
            </a:xfrm>
            <a:prstGeom prst="rect">
              <a:avLst/>
            </a:prstGeom>
            <a:solidFill>
              <a:srgbClr val="80BD41">
                <a:alpha val="100000"/>
              </a:srgbClr>
            </a:solidFill>
          </p:spPr>
          <p:txBody>
            <a:bodyPr/>
            <a:lstStyle/>
            <a:p/>
          </p:txBody>
        </p:sp>
        <p:sp>
          <p:nvSpPr>
            <p:cNvPr id="35" name="rc35"/>
            <p:cNvSpPr/>
            <p:nvPr/>
          </p:nvSpPr>
          <p:spPr>
            <a:xfrm>
              <a:off x="2959759" y="2566595"/>
              <a:ext cx="249522" cy="201411"/>
            </a:xfrm>
            <a:prstGeom prst="rect">
              <a:avLst/>
            </a:prstGeom>
            <a:solidFill>
              <a:srgbClr val="1CABE2">
                <a:alpha val="100000"/>
              </a:srgbClr>
            </a:solidFill>
          </p:spPr>
          <p:txBody>
            <a:bodyPr/>
            <a:lstStyle/>
            <a:p/>
          </p:txBody>
        </p:sp>
        <p:sp>
          <p:nvSpPr>
            <p:cNvPr id="36" name="rc36"/>
            <p:cNvSpPr/>
            <p:nvPr/>
          </p:nvSpPr>
          <p:spPr>
            <a:xfrm>
              <a:off x="3237007" y="2596807"/>
              <a:ext cx="249522" cy="1409877"/>
            </a:xfrm>
            <a:prstGeom prst="rect">
              <a:avLst/>
            </a:prstGeom>
            <a:solidFill>
              <a:srgbClr val="80BD41">
                <a:alpha val="100000"/>
              </a:srgbClr>
            </a:solidFill>
          </p:spPr>
          <p:txBody>
            <a:bodyPr/>
            <a:lstStyle/>
            <a:p/>
          </p:txBody>
        </p:sp>
        <p:sp>
          <p:nvSpPr>
            <p:cNvPr id="37" name="rc37"/>
            <p:cNvSpPr/>
            <p:nvPr/>
          </p:nvSpPr>
          <p:spPr>
            <a:xfrm>
              <a:off x="3237007" y="2506172"/>
              <a:ext cx="249522" cy="90634"/>
            </a:xfrm>
            <a:prstGeom prst="rect">
              <a:avLst/>
            </a:prstGeom>
            <a:solidFill>
              <a:srgbClr val="1CABE2">
                <a:alpha val="100000"/>
              </a:srgbClr>
            </a:solidFill>
          </p:spPr>
          <p:txBody>
            <a:bodyPr/>
            <a:lstStyle/>
            <a:p/>
          </p:txBody>
        </p:sp>
        <p:sp>
          <p:nvSpPr>
            <p:cNvPr id="38" name="rc38"/>
            <p:cNvSpPr/>
            <p:nvPr/>
          </p:nvSpPr>
          <p:spPr>
            <a:xfrm>
              <a:off x="3514255" y="2727724"/>
              <a:ext cx="249522" cy="1278960"/>
            </a:xfrm>
            <a:prstGeom prst="rect">
              <a:avLst/>
            </a:prstGeom>
            <a:solidFill>
              <a:srgbClr val="80BD41">
                <a:alpha val="100000"/>
              </a:srgbClr>
            </a:solidFill>
          </p:spPr>
          <p:txBody>
            <a:bodyPr/>
            <a:lstStyle/>
            <a:p/>
          </p:txBody>
        </p:sp>
        <p:sp>
          <p:nvSpPr>
            <p:cNvPr id="39" name="rc39"/>
            <p:cNvSpPr/>
            <p:nvPr/>
          </p:nvSpPr>
          <p:spPr>
            <a:xfrm>
              <a:off x="3514255" y="2445749"/>
              <a:ext cx="249522" cy="281975"/>
            </a:xfrm>
            <a:prstGeom prst="rect">
              <a:avLst/>
            </a:prstGeom>
            <a:solidFill>
              <a:srgbClr val="1CABE2">
                <a:alpha val="100000"/>
              </a:srgbClr>
            </a:solidFill>
          </p:spPr>
          <p:txBody>
            <a:bodyPr/>
            <a:lstStyle/>
            <a:p/>
          </p:txBody>
        </p:sp>
        <p:sp>
          <p:nvSpPr>
            <p:cNvPr id="40" name="rc40"/>
            <p:cNvSpPr/>
            <p:nvPr/>
          </p:nvSpPr>
          <p:spPr>
            <a:xfrm>
              <a:off x="3791502" y="2627019"/>
              <a:ext cx="249522" cy="1379666"/>
            </a:xfrm>
            <a:prstGeom prst="rect">
              <a:avLst/>
            </a:prstGeom>
            <a:solidFill>
              <a:srgbClr val="80BD41">
                <a:alpha val="100000"/>
              </a:srgbClr>
            </a:solidFill>
          </p:spPr>
          <p:txBody>
            <a:bodyPr/>
            <a:lstStyle/>
            <a:p/>
          </p:txBody>
        </p:sp>
        <p:sp>
          <p:nvSpPr>
            <p:cNvPr id="41" name="rc41"/>
            <p:cNvSpPr/>
            <p:nvPr/>
          </p:nvSpPr>
          <p:spPr>
            <a:xfrm>
              <a:off x="3791502" y="2400431"/>
              <a:ext cx="249522" cy="226587"/>
            </a:xfrm>
            <a:prstGeom prst="rect">
              <a:avLst/>
            </a:prstGeom>
            <a:solidFill>
              <a:srgbClr val="1CABE2">
                <a:alpha val="100000"/>
              </a:srgbClr>
            </a:solidFill>
          </p:spPr>
          <p:txBody>
            <a:bodyPr/>
            <a:lstStyle/>
            <a:p/>
          </p:txBody>
        </p:sp>
        <p:sp>
          <p:nvSpPr>
            <p:cNvPr id="42" name="rc42"/>
            <p:cNvSpPr/>
            <p:nvPr/>
          </p:nvSpPr>
          <p:spPr>
            <a:xfrm>
              <a:off x="4068750" y="2506172"/>
              <a:ext cx="249522" cy="1500512"/>
            </a:xfrm>
            <a:prstGeom prst="rect">
              <a:avLst/>
            </a:prstGeom>
            <a:solidFill>
              <a:srgbClr val="80BD41">
                <a:alpha val="100000"/>
              </a:srgbClr>
            </a:solidFill>
          </p:spPr>
          <p:txBody>
            <a:bodyPr/>
            <a:lstStyle/>
            <a:p/>
          </p:txBody>
        </p:sp>
        <p:sp>
          <p:nvSpPr>
            <p:cNvPr id="43" name="rc43"/>
            <p:cNvSpPr/>
            <p:nvPr/>
          </p:nvSpPr>
          <p:spPr>
            <a:xfrm>
              <a:off x="4068750" y="2360149"/>
              <a:ext cx="249522" cy="146023"/>
            </a:xfrm>
            <a:prstGeom prst="rect">
              <a:avLst/>
            </a:prstGeom>
            <a:solidFill>
              <a:srgbClr val="1CABE2">
                <a:alpha val="100000"/>
              </a:srgbClr>
            </a:solidFill>
          </p:spPr>
          <p:txBody>
            <a:bodyPr/>
            <a:lstStyle/>
            <a:p/>
          </p:txBody>
        </p:sp>
        <p:sp>
          <p:nvSpPr>
            <p:cNvPr id="44" name="rc44"/>
            <p:cNvSpPr/>
            <p:nvPr/>
          </p:nvSpPr>
          <p:spPr>
            <a:xfrm>
              <a:off x="4345998" y="2340008"/>
              <a:ext cx="249522" cy="1666676"/>
            </a:xfrm>
            <a:prstGeom prst="rect">
              <a:avLst/>
            </a:prstGeom>
            <a:solidFill>
              <a:srgbClr val="80BD41">
                <a:alpha val="100000"/>
              </a:srgbClr>
            </a:solidFill>
          </p:spPr>
          <p:txBody>
            <a:bodyPr/>
            <a:lstStyle/>
            <a:p/>
          </p:txBody>
        </p:sp>
        <p:sp>
          <p:nvSpPr>
            <p:cNvPr id="45" name="rc45"/>
            <p:cNvSpPr/>
            <p:nvPr/>
          </p:nvSpPr>
          <p:spPr>
            <a:xfrm>
              <a:off x="4345998" y="2324902"/>
              <a:ext cx="249522" cy="15105"/>
            </a:xfrm>
            <a:prstGeom prst="rect">
              <a:avLst/>
            </a:prstGeom>
            <a:solidFill>
              <a:srgbClr val="1CABE2">
                <a:alpha val="100000"/>
              </a:srgbClr>
            </a:solidFill>
          </p:spPr>
          <p:txBody>
            <a:bodyPr/>
            <a:lstStyle/>
            <a:p/>
          </p:txBody>
        </p:sp>
        <p:sp>
          <p:nvSpPr>
            <p:cNvPr id="46" name="rc46"/>
            <p:cNvSpPr/>
            <p:nvPr/>
          </p:nvSpPr>
          <p:spPr>
            <a:xfrm>
              <a:off x="4623245" y="2430643"/>
              <a:ext cx="249522" cy="1576041"/>
            </a:xfrm>
            <a:prstGeom prst="rect">
              <a:avLst/>
            </a:prstGeom>
            <a:solidFill>
              <a:srgbClr val="80BD41">
                <a:alpha val="100000"/>
              </a:srgbClr>
            </a:solidFill>
          </p:spPr>
          <p:txBody>
            <a:bodyPr/>
            <a:lstStyle/>
            <a:p/>
          </p:txBody>
        </p:sp>
        <p:sp>
          <p:nvSpPr>
            <p:cNvPr id="47" name="rc47"/>
            <p:cNvSpPr/>
            <p:nvPr/>
          </p:nvSpPr>
          <p:spPr>
            <a:xfrm>
              <a:off x="4623245" y="2329937"/>
              <a:ext cx="249522" cy="100705"/>
            </a:xfrm>
            <a:prstGeom prst="rect">
              <a:avLst/>
            </a:prstGeom>
            <a:solidFill>
              <a:srgbClr val="1CABE2">
                <a:alpha val="100000"/>
              </a:srgbClr>
            </a:solidFill>
          </p:spPr>
          <p:txBody>
            <a:bodyPr/>
            <a:lstStyle/>
            <a:p/>
          </p:txBody>
        </p:sp>
        <p:sp>
          <p:nvSpPr>
            <p:cNvPr id="48" name="rc48"/>
            <p:cNvSpPr/>
            <p:nvPr/>
          </p:nvSpPr>
          <p:spPr>
            <a:xfrm>
              <a:off x="4900493" y="2430643"/>
              <a:ext cx="249522" cy="1576041"/>
            </a:xfrm>
            <a:prstGeom prst="rect">
              <a:avLst/>
            </a:prstGeom>
            <a:solidFill>
              <a:srgbClr val="80BD41">
                <a:alpha val="100000"/>
              </a:srgbClr>
            </a:solidFill>
          </p:spPr>
          <p:txBody>
            <a:bodyPr/>
            <a:lstStyle/>
            <a:p/>
          </p:txBody>
        </p:sp>
        <p:sp>
          <p:nvSpPr>
            <p:cNvPr id="49" name="rc49"/>
            <p:cNvSpPr/>
            <p:nvPr/>
          </p:nvSpPr>
          <p:spPr>
            <a:xfrm>
              <a:off x="4900493" y="2350078"/>
              <a:ext cx="249522" cy="80564"/>
            </a:xfrm>
            <a:prstGeom prst="rect">
              <a:avLst/>
            </a:prstGeom>
            <a:solidFill>
              <a:srgbClr val="1CABE2">
                <a:alpha val="100000"/>
              </a:srgbClr>
            </a:solidFill>
          </p:spPr>
          <p:txBody>
            <a:bodyPr/>
            <a:lstStyle/>
            <a:p/>
          </p:txBody>
        </p:sp>
        <p:sp>
          <p:nvSpPr>
            <p:cNvPr id="50" name="rc50"/>
            <p:cNvSpPr/>
            <p:nvPr/>
          </p:nvSpPr>
          <p:spPr>
            <a:xfrm>
              <a:off x="5177741" y="2778077"/>
              <a:ext cx="249522" cy="1228607"/>
            </a:xfrm>
            <a:prstGeom prst="rect">
              <a:avLst/>
            </a:prstGeom>
            <a:solidFill>
              <a:srgbClr val="80BD41">
                <a:alpha val="100000"/>
              </a:srgbClr>
            </a:solidFill>
          </p:spPr>
          <p:txBody>
            <a:bodyPr/>
            <a:lstStyle/>
            <a:p/>
          </p:txBody>
        </p:sp>
        <p:sp>
          <p:nvSpPr>
            <p:cNvPr id="51" name="rc51"/>
            <p:cNvSpPr/>
            <p:nvPr/>
          </p:nvSpPr>
          <p:spPr>
            <a:xfrm>
              <a:off x="5177741" y="2370220"/>
              <a:ext cx="249522" cy="407857"/>
            </a:xfrm>
            <a:prstGeom prst="rect">
              <a:avLst/>
            </a:prstGeom>
            <a:solidFill>
              <a:srgbClr val="1CABE2">
                <a:alpha val="100000"/>
              </a:srgbClr>
            </a:solidFill>
          </p:spPr>
          <p:txBody>
            <a:bodyPr/>
            <a:lstStyle/>
            <a:p/>
          </p:txBody>
        </p:sp>
        <p:sp>
          <p:nvSpPr>
            <p:cNvPr id="52" name="rc52"/>
            <p:cNvSpPr/>
            <p:nvPr/>
          </p:nvSpPr>
          <p:spPr>
            <a:xfrm>
              <a:off x="5454988" y="2732760"/>
              <a:ext cx="249522" cy="1273925"/>
            </a:xfrm>
            <a:prstGeom prst="rect">
              <a:avLst/>
            </a:prstGeom>
            <a:solidFill>
              <a:srgbClr val="80BD41">
                <a:alpha val="100000"/>
              </a:srgbClr>
            </a:solidFill>
          </p:spPr>
          <p:txBody>
            <a:bodyPr/>
            <a:lstStyle/>
            <a:p/>
          </p:txBody>
        </p:sp>
        <p:sp>
          <p:nvSpPr>
            <p:cNvPr id="53" name="rc53"/>
            <p:cNvSpPr/>
            <p:nvPr/>
          </p:nvSpPr>
          <p:spPr>
            <a:xfrm>
              <a:off x="5454988" y="2375255"/>
              <a:ext cx="249522" cy="357504"/>
            </a:xfrm>
            <a:prstGeom prst="rect">
              <a:avLst/>
            </a:prstGeom>
            <a:solidFill>
              <a:srgbClr val="1CABE2">
                <a:alpha val="100000"/>
              </a:srgbClr>
            </a:solidFill>
          </p:spPr>
          <p:txBody>
            <a:bodyPr/>
            <a:lstStyle/>
            <a:p/>
          </p:txBody>
        </p:sp>
        <p:sp>
          <p:nvSpPr>
            <p:cNvPr id="54" name="rc54"/>
            <p:cNvSpPr/>
            <p:nvPr/>
          </p:nvSpPr>
          <p:spPr>
            <a:xfrm>
              <a:off x="5732236" y="2682407"/>
              <a:ext cx="249522" cy="1324278"/>
            </a:xfrm>
            <a:prstGeom prst="rect">
              <a:avLst/>
            </a:prstGeom>
            <a:solidFill>
              <a:srgbClr val="80BD41">
                <a:alpha val="100000"/>
              </a:srgbClr>
            </a:solidFill>
          </p:spPr>
          <p:txBody>
            <a:bodyPr/>
            <a:lstStyle/>
            <a:p/>
          </p:txBody>
        </p:sp>
        <p:sp>
          <p:nvSpPr>
            <p:cNvPr id="55" name="rc55"/>
            <p:cNvSpPr/>
            <p:nvPr/>
          </p:nvSpPr>
          <p:spPr>
            <a:xfrm>
              <a:off x="5732236" y="2370220"/>
              <a:ext cx="249522" cy="312187"/>
            </a:xfrm>
            <a:prstGeom prst="rect">
              <a:avLst/>
            </a:prstGeom>
            <a:solidFill>
              <a:srgbClr val="1CABE2">
                <a:alpha val="100000"/>
              </a:srgbClr>
            </a:solidFill>
          </p:spPr>
          <p:txBody>
            <a:bodyPr/>
            <a:lstStyle/>
            <a:p/>
          </p:txBody>
        </p:sp>
        <p:sp>
          <p:nvSpPr>
            <p:cNvPr id="56" name="rc56"/>
            <p:cNvSpPr/>
            <p:nvPr/>
          </p:nvSpPr>
          <p:spPr>
            <a:xfrm>
              <a:off x="6009484" y="2526313"/>
              <a:ext cx="249522" cy="1480371"/>
            </a:xfrm>
            <a:prstGeom prst="rect">
              <a:avLst/>
            </a:prstGeom>
            <a:solidFill>
              <a:srgbClr val="80BD41">
                <a:alpha val="100000"/>
              </a:srgbClr>
            </a:solidFill>
          </p:spPr>
          <p:txBody>
            <a:bodyPr/>
            <a:lstStyle/>
            <a:p/>
          </p:txBody>
        </p:sp>
        <p:sp>
          <p:nvSpPr>
            <p:cNvPr id="57" name="rc57"/>
            <p:cNvSpPr/>
            <p:nvPr/>
          </p:nvSpPr>
          <p:spPr>
            <a:xfrm>
              <a:off x="6009484" y="2360149"/>
              <a:ext cx="249522" cy="166164"/>
            </a:xfrm>
            <a:prstGeom prst="rect">
              <a:avLst/>
            </a:prstGeom>
            <a:solidFill>
              <a:srgbClr val="1CABE2">
                <a:alpha val="100000"/>
              </a:srgbClr>
            </a:solidFill>
          </p:spPr>
          <p:txBody>
            <a:bodyPr/>
            <a:lstStyle/>
            <a:p/>
          </p:txBody>
        </p:sp>
        <p:sp>
          <p:nvSpPr>
            <p:cNvPr id="58" name="rc58"/>
            <p:cNvSpPr/>
            <p:nvPr/>
          </p:nvSpPr>
          <p:spPr>
            <a:xfrm>
              <a:off x="6286731" y="2425608"/>
              <a:ext cx="249522" cy="1581077"/>
            </a:xfrm>
            <a:prstGeom prst="rect">
              <a:avLst/>
            </a:prstGeom>
            <a:solidFill>
              <a:srgbClr val="80BD41">
                <a:alpha val="100000"/>
              </a:srgbClr>
            </a:solidFill>
          </p:spPr>
          <p:txBody>
            <a:bodyPr/>
            <a:lstStyle/>
            <a:p/>
          </p:txBody>
        </p:sp>
        <p:sp>
          <p:nvSpPr>
            <p:cNvPr id="59" name="rc59"/>
            <p:cNvSpPr/>
            <p:nvPr/>
          </p:nvSpPr>
          <p:spPr>
            <a:xfrm>
              <a:off x="6286731" y="2345043"/>
              <a:ext cx="249522" cy="80564"/>
            </a:xfrm>
            <a:prstGeom prst="rect">
              <a:avLst/>
            </a:prstGeom>
            <a:solidFill>
              <a:srgbClr val="1CABE2">
                <a:alpha val="100000"/>
              </a:srgbClr>
            </a:solidFill>
          </p:spPr>
          <p:txBody>
            <a:bodyPr/>
            <a:lstStyle/>
            <a:p/>
          </p:txBody>
        </p:sp>
        <p:sp>
          <p:nvSpPr>
            <p:cNvPr id="60" name="rc60"/>
            <p:cNvSpPr/>
            <p:nvPr/>
          </p:nvSpPr>
          <p:spPr>
            <a:xfrm>
              <a:off x="6563979" y="2385325"/>
              <a:ext cx="249522" cy="1621359"/>
            </a:xfrm>
            <a:prstGeom prst="rect">
              <a:avLst/>
            </a:prstGeom>
            <a:solidFill>
              <a:srgbClr val="80BD41">
                <a:alpha val="100000"/>
              </a:srgbClr>
            </a:solidFill>
          </p:spPr>
          <p:txBody>
            <a:bodyPr/>
            <a:lstStyle/>
            <a:p/>
          </p:txBody>
        </p:sp>
        <p:sp>
          <p:nvSpPr>
            <p:cNvPr id="61" name="rc61"/>
            <p:cNvSpPr/>
            <p:nvPr/>
          </p:nvSpPr>
          <p:spPr>
            <a:xfrm>
              <a:off x="6563979" y="2334973"/>
              <a:ext cx="249522" cy="50352"/>
            </a:xfrm>
            <a:prstGeom prst="rect">
              <a:avLst/>
            </a:prstGeom>
            <a:solidFill>
              <a:srgbClr val="1CABE2">
                <a:alpha val="100000"/>
              </a:srgbClr>
            </a:solidFill>
          </p:spPr>
          <p:txBody>
            <a:bodyPr/>
            <a:lstStyle/>
            <a:p/>
          </p:txBody>
        </p:sp>
        <p:sp>
          <p:nvSpPr>
            <p:cNvPr id="62" name="rc62"/>
            <p:cNvSpPr/>
            <p:nvPr/>
          </p:nvSpPr>
          <p:spPr>
            <a:xfrm>
              <a:off x="6841227" y="2470925"/>
              <a:ext cx="249522" cy="1535759"/>
            </a:xfrm>
            <a:prstGeom prst="rect">
              <a:avLst/>
            </a:prstGeom>
            <a:solidFill>
              <a:srgbClr val="80BD41">
                <a:alpha val="100000"/>
              </a:srgbClr>
            </a:solidFill>
          </p:spPr>
          <p:txBody>
            <a:bodyPr/>
            <a:lstStyle/>
            <a:p/>
          </p:txBody>
        </p:sp>
        <p:sp>
          <p:nvSpPr>
            <p:cNvPr id="63" name="rc63"/>
            <p:cNvSpPr/>
            <p:nvPr/>
          </p:nvSpPr>
          <p:spPr>
            <a:xfrm>
              <a:off x="6841227" y="2334973"/>
              <a:ext cx="249522" cy="135952"/>
            </a:xfrm>
            <a:prstGeom prst="rect">
              <a:avLst/>
            </a:prstGeom>
            <a:solidFill>
              <a:srgbClr val="1CABE2">
                <a:alpha val="100000"/>
              </a:srgbClr>
            </a:solidFill>
          </p:spPr>
          <p:txBody>
            <a:bodyPr/>
            <a:lstStyle/>
            <a:p/>
          </p:txBody>
        </p:sp>
        <p:sp>
          <p:nvSpPr>
            <p:cNvPr id="64" name="rc64"/>
            <p:cNvSpPr/>
            <p:nvPr/>
          </p:nvSpPr>
          <p:spPr>
            <a:xfrm>
              <a:off x="7118474" y="2501137"/>
              <a:ext cx="249522" cy="1505548"/>
            </a:xfrm>
            <a:prstGeom prst="rect">
              <a:avLst/>
            </a:prstGeom>
            <a:solidFill>
              <a:srgbClr val="80BD41">
                <a:alpha val="100000"/>
              </a:srgbClr>
            </a:solidFill>
          </p:spPr>
          <p:txBody>
            <a:bodyPr/>
            <a:lstStyle/>
            <a:p/>
          </p:txBody>
        </p:sp>
        <p:sp>
          <p:nvSpPr>
            <p:cNvPr id="65" name="rc65"/>
            <p:cNvSpPr/>
            <p:nvPr/>
          </p:nvSpPr>
          <p:spPr>
            <a:xfrm>
              <a:off x="7118474" y="2334973"/>
              <a:ext cx="249522" cy="166164"/>
            </a:xfrm>
            <a:prstGeom prst="rect">
              <a:avLst/>
            </a:prstGeom>
            <a:solidFill>
              <a:srgbClr val="1CABE2">
                <a:alpha val="100000"/>
              </a:srgbClr>
            </a:solidFill>
          </p:spPr>
          <p:txBody>
            <a:bodyPr/>
            <a:lstStyle/>
            <a:p/>
          </p:txBody>
        </p:sp>
        <p:sp>
          <p:nvSpPr>
            <p:cNvPr id="66" name="rc66"/>
            <p:cNvSpPr/>
            <p:nvPr/>
          </p:nvSpPr>
          <p:spPr>
            <a:xfrm>
              <a:off x="7395722" y="2486031"/>
              <a:ext cx="249522" cy="1520653"/>
            </a:xfrm>
            <a:prstGeom prst="rect">
              <a:avLst/>
            </a:prstGeom>
            <a:solidFill>
              <a:srgbClr val="80BD41">
                <a:alpha val="100000"/>
              </a:srgbClr>
            </a:solidFill>
          </p:spPr>
          <p:txBody>
            <a:bodyPr/>
            <a:lstStyle/>
            <a:p/>
          </p:txBody>
        </p:sp>
        <p:sp>
          <p:nvSpPr>
            <p:cNvPr id="67" name="rc67"/>
            <p:cNvSpPr/>
            <p:nvPr/>
          </p:nvSpPr>
          <p:spPr>
            <a:xfrm>
              <a:off x="7395722" y="2334973"/>
              <a:ext cx="249522" cy="151058"/>
            </a:xfrm>
            <a:prstGeom prst="rect">
              <a:avLst/>
            </a:prstGeom>
            <a:solidFill>
              <a:srgbClr val="1CABE2">
                <a:alpha val="100000"/>
              </a:srgbClr>
            </a:solidFill>
          </p:spPr>
          <p:txBody>
            <a:bodyPr/>
            <a:lstStyle/>
            <a:p/>
          </p:txBody>
        </p:sp>
        <p:sp>
          <p:nvSpPr>
            <p:cNvPr id="68" name="rc68"/>
            <p:cNvSpPr/>
            <p:nvPr/>
          </p:nvSpPr>
          <p:spPr>
            <a:xfrm>
              <a:off x="7672970" y="2511207"/>
              <a:ext cx="249522" cy="1495477"/>
            </a:xfrm>
            <a:prstGeom prst="rect">
              <a:avLst/>
            </a:prstGeom>
            <a:solidFill>
              <a:srgbClr val="80BD41">
                <a:alpha val="100000"/>
              </a:srgbClr>
            </a:solidFill>
          </p:spPr>
          <p:txBody>
            <a:bodyPr/>
            <a:lstStyle/>
            <a:p/>
          </p:txBody>
        </p:sp>
        <p:sp>
          <p:nvSpPr>
            <p:cNvPr id="69" name="rc69"/>
            <p:cNvSpPr/>
            <p:nvPr/>
          </p:nvSpPr>
          <p:spPr>
            <a:xfrm>
              <a:off x="7672970" y="2345043"/>
              <a:ext cx="249522" cy="166164"/>
            </a:xfrm>
            <a:prstGeom prst="rect">
              <a:avLst/>
            </a:prstGeom>
            <a:solidFill>
              <a:srgbClr val="1CABE2">
                <a:alpha val="100000"/>
              </a:srgbClr>
            </a:solidFill>
          </p:spPr>
          <p:txBody>
            <a:bodyPr/>
            <a:lstStyle/>
            <a:p/>
          </p:txBody>
        </p:sp>
        <p:sp>
          <p:nvSpPr>
            <p:cNvPr id="70" name="rc70"/>
            <p:cNvSpPr/>
            <p:nvPr/>
          </p:nvSpPr>
          <p:spPr>
            <a:xfrm>
              <a:off x="7950217" y="2450784"/>
              <a:ext cx="249522" cy="1555900"/>
            </a:xfrm>
            <a:prstGeom prst="rect">
              <a:avLst/>
            </a:prstGeom>
            <a:solidFill>
              <a:srgbClr val="80BD41">
                <a:alpha val="100000"/>
              </a:srgbClr>
            </a:solidFill>
          </p:spPr>
          <p:txBody>
            <a:bodyPr/>
            <a:lstStyle/>
            <a:p/>
          </p:txBody>
        </p:sp>
        <p:sp>
          <p:nvSpPr>
            <p:cNvPr id="71" name="rc71"/>
            <p:cNvSpPr/>
            <p:nvPr/>
          </p:nvSpPr>
          <p:spPr>
            <a:xfrm>
              <a:off x="7950217" y="2350078"/>
              <a:ext cx="249522" cy="100705"/>
            </a:xfrm>
            <a:prstGeom prst="rect">
              <a:avLst/>
            </a:prstGeom>
            <a:solidFill>
              <a:srgbClr val="1CABE2">
                <a:alpha val="100000"/>
              </a:srgbClr>
            </a:solidFill>
          </p:spPr>
          <p:txBody>
            <a:bodyPr/>
            <a:lstStyle/>
            <a:p/>
          </p:txBody>
        </p:sp>
        <p:sp>
          <p:nvSpPr>
            <p:cNvPr id="72" name="pl72"/>
            <p:cNvSpPr/>
            <p:nvPr/>
          </p:nvSpPr>
          <p:spPr>
            <a:xfrm>
              <a:off x="1421035" y="1226758"/>
              <a:ext cx="6653943" cy="1038962"/>
            </a:xfrm>
            <a:custGeom>
              <a:avLst/>
              <a:pathLst>
                <a:path w="6653943" h="1038962">
                  <a:moveTo>
                    <a:pt x="0" y="252720"/>
                  </a:moveTo>
                  <a:lnTo>
                    <a:pt x="277247" y="393120"/>
                  </a:lnTo>
                  <a:lnTo>
                    <a:pt x="554495" y="617761"/>
                  </a:lnTo>
                  <a:lnTo>
                    <a:pt x="831742" y="814321"/>
                  </a:lnTo>
                  <a:lnTo>
                    <a:pt x="1108990" y="1038962"/>
                  </a:lnTo>
                  <a:lnTo>
                    <a:pt x="1386238" y="561601"/>
                  </a:lnTo>
                  <a:lnTo>
                    <a:pt x="1663485" y="365040"/>
                  </a:lnTo>
                  <a:lnTo>
                    <a:pt x="1940733" y="140400"/>
                  </a:lnTo>
                  <a:lnTo>
                    <a:pt x="2217981" y="477361"/>
                  </a:lnTo>
                  <a:lnTo>
                    <a:pt x="2495228" y="365040"/>
                  </a:lnTo>
                  <a:lnTo>
                    <a:pt x="2772476" y="224640"/>
                  </a:lnTo>
                  <a:lnTo>
                    <a:pt x="3049724" y="0"/>
                  </a:lnTo>
                  <a:lnTo>
                    <a:pt x="3326971" y="140400"/>
                  </a:lnTo>
                  <a:lnTo>
                    <a:pt x="3604219" y="112320"/>
                  </a:lnTo>
                  <a:lnTo>
                    <a:pt x="3881467" y="673921"/>
                  </a:lnTo>
                  <a:lnTo>
                    <a:pt x="4158714" y="589681"/>
                  </a:lnTo>
                  <a:lnTo>
                    <a:pt x="4435962" y="505441"/>
                  </a:lnTo>
                  <a:lnTo>
                    <a:pt x="4713210" y="252720"/>
                  </a:lnTo>
                  <a:lnTo>
                    <a:pt x="4990457" y="112320"/>
                  </a:lnTo>
                  <a:lnTo>
                    <a:pt x="5267705" y="56160"/>
                  </a:lnTo>
                  <a:lnTo>
                    <a:pt x="5544953" y="196560"/>
                  </a:lnTo>
                  <a:lnTo>
                    <a:pt x="5822200" y="252720"/>
                  </a:lnTo>
                  <a:lnTo>
                    <a:pt x="6099448" y="224640"/>
                  </a:lnTo>
                  <a:lnTo>
                    <a:pt x="6376696" y="252720"/>
                  </a:lnTo>
                  <a:lnTo>
                    <a:pt x="6653943" y="14040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1355732" y="25224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4" name="tx84"/>
            <p:cNvSpPr/>
            <p:nvPr/>
          </p:nvSpPr>
          <p:spPr>
            <a:xfrm>
              <a:off x="2741971" y="24860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5" name="tx85"/>
            <p:cNvSpPr/>
            <p:nvPr/>
          </p:nvSpPr>
          <p:spPr>
            <a:xfrm>
              <a:off x="4128209" y="22241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6" name="tx86"/>
            <p:cNvSpPr/>
            <p:nvPr/>
          </p:nvSpPr>
          <p:spPr>
            <a:xfrm>
              <a:off x="5514447" y="22392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7" name="tx87"/>
            <p:cNvSpPr/>
            <p:nvPr/>
          </p:nvSpPr>
          <p:spPr>
            <a:xfrm>
              <a:off x="6623438" y="21990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900686" y="21990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77933" y="21939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7455181" y="21990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1" name="tx91"/>
            <p:cNvSpPr/>
            <p:nvPr/>
          </p:nvSpPr>
          <p:spPr>
            <a:xfrm>
              <a:off x="7732429" y="22090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8009676" y="22191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pl93"/>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3660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4" name="tx104"/>
            <p:cNvSpPr/>
            <p:nvPr/>
          </p:nvSpPr>
          <p:spPr>
            <a:xfrm>
              <a:off x="1367476" y="26913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426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6" name="tx106"/>
            <p:cNvSpPr/>
            <p:nvPr/>
          </p:nvSpPr>
          <p:spPr>
            <a:xfrm>
              <a:off x="2753715" y="27341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67386" y="322133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4139953" y="23992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3346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0" name="tx110"/>
            <p:cNvSpPr/>
            <p:nvPr/>
          </p:nvSpPr>
          <p:spPr>
            <a:xfrm>
              <a:off x="5526191" y="2520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1609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6635182" y="23262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39862" y="320371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4" name="tx114"/>
            <p:cNvSpPr/>
            <p:nvPr/>
          </p:nvSpPr>
          <p:spPr>
            <a:xfrm>
              <a:off x="6912430" y="23690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217110" y="321881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6" name="tx116"/>
            <p:cNvSpPr/>
            <p:nvPr/>
          </p:nvSpPr>
          <p:spPr>
            <a:xfrm>
              <a:off x="7189677" y="23841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94358" y="321126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8" name="tx118"/>
            <p:cNvSpPr/>
            <p:nvPr/>
          </p:nvSpPr>
          <p:spPr>
            <a:xfrm>
              <a:off x="7466925" y="23766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71605" y="322385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0" name="tx120"/>
            <p:cNvSpPr/>
            <p:nvPr/>
          </p:nvSpPr>
          <p:spPr>
            <a:xfrm>
              <a:off x="7744173" y="23942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1936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2" name="tx122"/>
            <p:cNvSpPr/>
            <p:nvPr/>
          </p:nvSpPr>
          <p:spPr>
            <a:xfrm>
              <a:off x="8021420" y="2366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294922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10775" y="1942574"/>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6" name="tx126"/>
            <p:cNvSpPr/>
            <p:nvPr/>
          </p:nvSpPr>
          <p:spPr>
            <a:xfrm>
              <a:off x="810775" y="933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2000-2024</a:t>
              </a:r>
            </a:p>
          </p:txBody>
        </p:sp>
        <p:sp>
          <p:nvSpPr>
            <p:cNvPr id="152" name="pl152"/>
            <p:cNvSpPr/>
            <p:nvPr/>
          </p:nvSpPr>
          <p:spPr>
            <a:xfrm>
              <a:off x="22864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667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247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274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766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569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2372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76696" cy="162162"/>
            </a:xfrm>
            <a:prstGeom prst="rect">
              <a:avLst/>
            </a:prstGeom>
            <a:solidFill>
              <a:srgbClr val="80BD41">
                <a:alpha val="100000"/>
              </a:srgbClr>
            </a:solidFill>
          </p:spPr>
          <p:txBody>
            <a:bodyPr/>
            <a:lstStyle/>
            <a:p/>
          </p:txBody>
        </p:sp>
        <p:sp>
          <p:nvSpPr>
            <p:cNvPr id="164" name="rc164"/>
            <p:cNvSpPr/>
            <p:nvPr/>
          </p:nvSpPr>
          <p:spPr>
            <a:xfrm>
              <a:off x="7672970" y="5774644"/>
              <a:ext cx="198034" cy="162162"/>
            </a:xfrm>
            <a:prstGeom prst="rect">
              <a:avLst/>
            </a:prstGeom>
            <a:solidFill>
              <a:srgbClr val="1CABE2">
                <a:alpha val="100000"/>
              </a:srgbClr>
            </a:solidFill>
          </p:spPr>
          <p:txBody>
            <a:bodyPr/>
            <a:lstStyle/>
            <a:p/>
          </p:txBody>
        </p:sp>
        <p:sp>
          <p:nvSpPr>
            <p:cNvPr id="165" name="rc165"/>
            <p:cNvSpPr/>
            <p:nvPr/>
          </p:nvSpPr>
          <p:spPr>
            <a:xfrm>
              <a:off x="1296273" y="5571941"/>
              <a:ext cx="5881611" cy="162162"/>
            </a:xfrm>
            <a:prstGeom prst="rect">
              <a:avLst/>
            </a:prstGeom>
            <a:solidFill>
              <a:srgbClr val="80BD41">
                <a:alpha val="100000"/>
              </a:srgbClr>
            </a:solidFill>
          </p:spPr>
          <p:txBody>
            <a:bodyPr/>
            <a:lstStyle/>
            <a:p/>
          </p:txBody>
        </p:sp>
        <p:sp>
          <p:nvSpPr>
            <p:cNvPr id="166" name="rc166"/>
            <p:cNvSpPr/>
            <p:nvPr/>
          </p:nvSpPr>
          <p:spPr>
            <a:xfrm>
              <a:off x="7177884" y="5571941"/>
              <a:ext cx="653512" cy="162162"/>
            </a:xfrm>
            <a:prstGeom prst="rect">
              <a:avLst/>
            </a:prstGeom>
            <a:solidFill>
              <a:srgbClr val="1CABE2">
                <a:alpha val="100000"/>
              </a:srgbClr>
            </a:solidFill>
          </p:spPr>
          <p:txBody>
            <a:bodyPr/>
            <a:lstStyle/>
            <a:p/>
          </p:txBody>
        </p:sp>
        <p:sp>
          <p:nvSpPr>
            <p:cNvPr id="167" name="rc167"/>
            <p:cNvSpPr/>
            <p:nvPr/>
          </p:nvSpPr>
          <p:spPr>
            <a:xfrm>
              <a:off x="1296273" y="5369238"/>
              <a:ext cx="6119251" cy="162162"/>
            </a:xfrm>
            <a:prstGeom prst="rect">
              <a:avLst/>
            </a:prstGeom>
            <a:solidFill>
              <a:srgbClr val="80BD41">
                <a:alpha val="100000"/>
              </a:srgbClr>
            </a:solidFill>
          </p:spPr>
          <p:txBody>
            <a:bodyPr/>
            <a:lstStyle/>
            <a:p/>
          </p:txBody>
        </p:sp>
        <p:sp>
          <p:nvSpPr>
            <p:cNvPr id="168" name="rc168"/>
            <p:cNvSpPr/>
            <p:nvPr/>
          </p:nvSpPr>
          <p:spPr>
            <a:xfrm>
              <a:off x="7415525" y="5369238"/>
              <a:ext cx="396068" cy="162162"/>
            </a:xfrm>
            <a:prstGeom prst="rect">
              <a:avLst/>
            </a:prstGeom>
            <a:solidFill>
              <a:srgbClr val="1CABE2">
                <a:alpha val="100000"/>
              </a:srgbClr>
            </a:solidFill>
          </p:spPr>
          <p:txBody>
            <a:bodyPr/>
            <a:lstStyle/>
            <a:p/>
          </p:txBody>
        </p:sp>
        <p:sp>
          <p:nvSpPr>
            <p:cNvPr id="169" name="tx169"/>
            <p:cNvSpPr/>
            <p:nvPr/>
          </p:nvSpPr>
          <p:spPr>
            <a:xfrm>
              <a:off x="8119368"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0" name="tx170"/>
            <p:cNvSpPr/>
            <p:nvPr/>
          </p:nvSpPr>
          <p:spPr>
            <a:xfrm>
              <a:off x="8077781"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1" name="tx171"/>
            <p:cNvSpPr/>
            <p:nvPr/>
          </p:nvSpPr>
          <p:spPr>
            <a:xfrm>
              <a:off x="8036194"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2" name="tx172"/>
            <p:cNvSpPr/>
            <p:nvPr/>
          </p:nvSpPr>
          <p:spPr>
            <a:xfrm>
              <a:off x="4409273"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3" name="tx173"/>
            <p:cNvSpPr/>
            <p:nvPr/>
          </p:nvSpPr>
          <p:spPr>
            <a:xfrm>
              <a:off x="771018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4206934" y="56125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75" name="tx175"/>
            <p:cNvSpPr/>
            <p:nvPr/>
          </p:nvSpPr>
          <p:spPr>
            <a:xfrm>
              <a:off x="744284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4280550"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7" name="tx177"/>
            <p:cNvSpPr/>
            <p:nvPr/>
          </p:nvSpPr>
          <p:spPr>
            <a:xfrm>
              <a:off x="755176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3776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3" name="tx183"/>
            <p:cNvSpPr/>
            <p:nvPr/>
          </p:nvSpPr>
          <p:spPr>
            <a:xfrm>
              <a:off x="5218107"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4" name="tx184"/>
            <p:cNvSpPr/>
            <p:nvPr/>
          </p:nvSpPr>
          <p:spPr>
            <a:xfrm>
              <a:off x="7198447"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lower than in 2019 (97%).
The number of children vaccinated with DTP3 decreased 4%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50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487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455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3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0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971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939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30487"/>
              <a:ext cx="249522" cy="376197"/>
            </a:xfrm>
            <a:prstGeom prst="rect">
              <a:avLst/>
            </a:prstGeom>
            <a:solidFill>
              <a:srgbClr val="E2231A">
                <a:alpha val="100000"/>
              </a:srgbClr>
            </a:solidFill>
          </p:spPr>
          <p:txBody>
            <a:bodyPr/>
            <a:lstStyle/>
            <a:p/>
          </p:txBody>
        </p:sp>
        <p:sp>
          <p:nvSpPr>
            <p:cNvPr id="25" name="rc25"/>
            <p:cNvSpPr/>
            <p:nvPr/>
          </p:nvSpPr>
          <p:spPr>
            <a:xfrm>
              <a:off x="1573521" y="3560170"/>
              <a:ext cx="249522" cy="446515"/>
            </a:xfrm>
            <a:prstGeom prst="rect">
              <a:avLst/>
            </a:prstGeom>
            <a:solidFill>
              <a:srgbClr val="E2231A">
                <a:alpha val="100000"/>
              </a:srgbClr>
            </a:solidFill>
          </p:spPr>
          <p:txBody>
            <a:bodyPr/>
            <a:lstStyle/>
            <a:p/>
          </p:txBody>
        </p:sp>
        <p:sp>
          <p:nvSpPr>
            <p:cNvPr id="26" name="rc26"/>
            <p:cNvSpPr/>
            <p:nvPr/>
          </p:nvSpPr>
          <p:spPr>
            <a:xfrm>
              <a:off x="1850769" y="3786591"/>
              <a:ext cx="249522" cy="220093"/>
            </a:xfrm>
            <a:prstGeom prst="rect">
              <a:avLst/>
            </a:prstGeom>
            <a:solidFill>
              <a:srgbClr val="E2231A">
                <a:alpha val="100000"/>
              </a:srgbClr>
            </a:solidFill>
          </p:spPr>
          <p:txBody>
            <a:bodyPr/>
            <a:lstStyle/>
            <a:p/>
          </p:txBody>
        </p:sp>
        <p:sp>
          <p:nvSpPr>
            <p:cNvPr id="27" name="rc27"/>
            <p:cNvSpPr/>
            <p:nvPr/>
          </p:nvSpPr>
          <p:spPr>
            <a:xfrm>
              <a:off x="2128016" y="3497587"/>
              <a:ext cx="249522" cy="509097"/>
            </a:xfrm>
            <a:prstGeom prst="rect">
              <a:avLst/>
            </a:prstGeom>
            <a:solidFill>
              <a:srgbClr val="E2231A">
                <a:alpha val="100000"/>
              </a:srgbClr>
            </a:solidFill>
          </p:spPr>
          <p:txBody>
            <a:bodyPr/>
            <a:lstStyle/>
            <a:p/>
          </p:txBody>
        </p:sp>
        <p:sp>
          <p:nvSpPr>
            <p:cNvPr id="28" name="rc28"/>
            <p:cNvSpPr/>
            <p:nvPr/>
          </p:nvSpPr>
          <p:spPr>
            <a:xfrm>
              <a:off x="2405264" y="3181159"/>
              <a:ext cx="249522" cy="825525"/>
            </a:xfrm>
            <a:prstGeom prst="rect">
              <a:avLst/>
            </a:prstGeom>
            <a:solidFill>
              <a:srgbClr val="E2231A">
                <a:alpha val="100000"/>
              </a:srgbClr>
            </a:solidFill>
          </p:spPr>
          <p:txBody>
            <a:bodyPr/>
            <a:lstStyle/>
            <a:p/>
          </p:txBody>
        </p:sp>
        <p:sp>
          <p:nvSpPr>
            <p:cNvPr id="29" name="rc29"/>
            <p:cNvSpPr/>
            <p:nvPr/>
          </p:nvSpPr>
          <p:spPr>
            <a:xfrm>
              <a:off x="2682512" y="3716977"/>
              <a:ext cx="249522" cy="289707"/>
            </a:xfrm>
            <a:prstGeom prst="rect">
              <a:avLst/>
            </a:prstGeom>
            <a:solidFill>
              <a:srgbClr val="E2231A">
                <a:alpha val="100000"/>
              </a:srgbClr>
            </a:solidFill>
          </p:spPr>
          <p:txBody>
            <a:bodyPr/>
            <a:lstStyle/>
            <a:p/>
          </p:txBody>
        </p:sp>
        <p:sp>
          <p:nvSpPr>
            <p:cNvPr id="30" name="rc30"/>
            <p:cNvSpPr/>
            <p:nvPr/>
          </p:nvSpPr>
          <p:spPr>
            <a:xfrm>
              <a:off x="2959759" y="3222646"/>
              <a:ext cx="249522" cy="784038"/>
            </a:xfrm>
            <a:prstGeom prst="rect">
              <a:avLst/>
            </a:prstGeom>
            <a:solidFill>
              <a:srgbClr val="E2231A">
                <a:alpha val="100000"/>
              </a:srgbClr>
            </a:solidFill>
          </p:spPr>
          <p:txBody>
            <a:bodyPr/>
            <a:lstStyle/>
            <a:p/>
          </p:txBody>
        </p:sp>
        <p:sp>
          <p:nvSpPr>
            <p:cNvPr id="31" name="rc31"/>
            <p:cNvSpPr/>
            <p:nvPr/>
          </p:nvSpPr>
          <p:spPr>
            <a:xfrm>
              <a:off x="3237007" y="3859722"/>
              <a:ext cx="249522" cy="146963"/>
            </a:xfrm>
            <a:prstGeom prst="rect">
              <a:avLst/>
            </a:prstGeom>
            <a:solidFill>
              <a:srgbClr val="E2231A">
                <a:alpha val="100000"/>
              </a:srgbClr>
            </a:solidFill>
          </p:spPr>
          <p:txBody>
            <a:bodyPr/>
            <a:lstStyle/>
            <a:p/>
          </p:txBody>
        </p:sp>
        <p:sp>
          <p:nvSpPr>
            <p:cNvPr id="32" name="rc32"/>
            <p:cNvSpPr/>
            <p:nvPr/>
          </p:nvSpPr>
          <p:spPr>
            <a:xfrm>
              <a:off x="3514255" y="3398440"/>
              <a:ext cx="249522" cy="608245"/>
            </a:xfrm>
            <a:prstGeom prst="rect">
              <a:avLst/>
            </a:prstGeom>
            <a:solidFill>
              <a:srgbClr val="E2231A">
                <a:alpha val="100000"/>
              </a:srgbClr>
            </a:solidFill>
          </p:spPr>
          <p:txBody>
            <a:bodyPr/>
            <a:lstStyle/>
            <a:p/>
          </p:txBody>
        </p:sp>
        <p:sp>
          <p:nvSpPr>
            <p:cNvPr id="33" name="rc33"/>
            <p:cNvSpPr/>
            <p:nvPr/>
          </p:nvSpPr>
          <p:spPr>
            <a:xfrm>
              <a:off x="3791502" y="3603766"/>
              <a:ext cx="249522" cy="402918"/>
            </a:xfrm>
            <a:prstGeom prst="rect">
              <a:avLst/>
            </a:prstGeom>
            <a:solidFill>
              <a:srgbClr val="E2231A">
                <a:alpha val="100000"/>
              </a:srgbClr>
            </a:solidFill>
          </p:spPr>
          <p:txBody>
            <a:bodyPr/>
            <a:lstStyle/>
            <a:p/>
          </p:txBody>
        </p:sp>
        <p:sp>
          <p:nvSpPr>
            <p:cNvPr id="34" name="rc34"/>
            <p:cNvSpPr/>
            <p:nvPr/>
          </p:nvSpPr>
          <p:spPr>
            <a:xfrm>
              <a:off x="4068750" y="3753542"/>
              <a:ext cx="249522" cy="253142"/>
            </a:xfrm>
            <a:prstGeom prst="rect">
              <a:avLst/>
            </a:prstGeom>
            <a:solidFill>
              <a:srgbClr val="E2231A">
                <a:alpha val="100000"/>
              </a:srgbClr>
            </a:solidFill>
          </p:spPr>
          <p:txBody>
            <a:bodyPr/>
            <a:lstStyle/>
            <a:p/>
          </p:txBody>
        </p:sp>
        <p:sp>
          <p:nvSpPr>
            <p:cNvPr id="35" name="rc35"/>
            <p:cNvSpPr/>
            <p:nvPr/>
          </p:nvSpPr>
          <p:spPr>
            <a:xfrm>
              <a:off x="4345998" y="3771122"/>
              <a:ext cx="249522" cy="235563"/>
            </a:xfrm>
            <a:prstGeom prst="rect">
              <a:avLst/>
            </a:prstGeom>
            <a:solidFill>
              <a:srgbClr val="E2231A">
                <a:alpha val="100000"/>
              </a:srgbClr>
            </a:solidFill>
          </p:spPr>
          <p:txBody>
            <a:bodyPr/>
            <a:lstStyle/>
            <a:p/>
          </p:txBody>
        </p:sp>
        <p:sp>
          <p:nvSpPr>
            <p:cNvPr id="36" name="rc36"/>
            <p:cNvSpPr/>
            <p:nvPr/>
          </p:nvSpPr>
          <p:spPr>
            <a:xfrm>
              <a:off x="4623245" y="3795733"/>
              <a:ext cx="249522" cy="210952"/>
            </a:xfrm>
            <a:prstGeom prst="rect">
              <a:avLst/>
            </a:prstGeom>
            <a:solidFill>
              <a:srgbClr val="E2231A">
                <a:alpha val="100000"/>
              </a:srgbClr>
            </a:solidFill>
          </p:spPr>
          <p:txBody>
            <a:bodyPr/>
            <a:lstStyle/>
            <a:p/>
          </p:txBody>
        </p:sp>
        <p:sp>
          <p:nvSpPr>
            <p:cNvPr id="37" name="rc37"/>
            <p:cNvSpPr/>
            <p:nvPr/>
          </p:nvSpPr>
          <p:spPr>
            <a:xfrm>
              <a:off x="4900493" y="3798545"/>
              <a:ext cx="249522" cy="208139"/>
            </a:xfrm>
            <a:prstGeom prst="rect">
              <a:avLst/>
            </a:prstGeom>
            <a:solidFill>
              <a:srgbClr val="E2231A">
                <a:alpha val="100000"/>
              </a:srgbClr>
            </a:solidFill>
          </p:spPr>
          <p:txBody>
            <a:bodyPr/>
            <a:lstStyle/>
            <a:p/>
          </p:txBody>
        </p:sp>
        <p:sp>
          <p:nvSpPr>
            <p:cNvPr id="38" name="rc38"/>
            <p:cNvSpPr/>
            <p:nvPr/>
          </p:nvSpPr>
          <p:spPr>
            <a:xfrm>
              <a:off x="5177741" y="3732447"/>
              <a:ext cx="249522" cy="274237"/>
            </a:xfrm>
            <a:prstGeom prst="rect">
              <a:avLst/>
            </a:prstGeom>
            <a:solidFill>
              <a:srgbClr val="E2231A">
                <a:alpha val="100000"/>
              </a:srgbClr>
            </a:solidFill>
          </p:spPr>
          <p:txBody>
            <a:bodyPr/>
            <a:lstStyle/>
            <a:p/>
          </p:txBody>
        </p:sp>
        <p:sp>
          <p:nvSpPr>
            <p:cNvPr id="39" name="rc39"/>
            <p:cNvSpPr/>
            <p:nvPr/>
          </p:nvSpPr>
          <p:spPr>
            <a:xfrm>
              <a:off x="5454988" y="3641738"/>
              <a:ext cx="249522" cy="364947"/>
            </a:xfrm>
            <a:prstGeom prst="rect">
              <a:avLst/>
            </a:prstGeom>
            <a:solidFill>
              <a:srgbClr val="E2231A">
                <a:alpha val="100000"/>
              </a:srgbClr>
            </a:solidFill>
          </p:spPr>
          <p:txBody>
            <a:bodyPr/>
            <a:lstStyle/>
            <a:p/>
          </p:txBody>
        </p:sp>
        <p:sp>
          <p:nvSpPr>
            <p:cNvPr id="40" name="rc40"/>
            <p:cNvSpPr/>
            <p:nvPr/>
          </p:nvSpPr>
          <p:spPr>
            <a:xfrm>
              <a:off x="5732236" y="3549622"/>
              <a:ext cx="249522" cy="457062"/>
            </a:xfrm>
            <a:prstGeom prst="rect">
              <a:avLst/>
            </a:prstGeom>
            <a:solidFill>
              <a:srgbClr val="E2231A">
                <a:alpha val="100000"/>
              </a:srgbClr>
            </a:solidFill>
          </p:spPr>
          <p:txBody>
            <a:bodyPr/>
            <a:lstStyle/>
            <a:p/>
          </p:txBody>
        </p:sp>
        <p:sp>
          <p:nvSpPr>
            <p:cNvPr id="41" name="rc41"/>
            <p:cNvSpPr/>
            <p:nvPr/>
          </p:nvSpPr>
          <p:spPr>
            <a:xfrm>
              <a:off x="6009484" y="3569311"/>
              <a:ext cx="249522" cy="437373"/>
            </a:xfrm>
            <a:prstGeom prst="rect">
              <a:avLst/>
            </a:prstGeom>
            <a:solidFill>
              <a:srgbClr val="E2231A">
                <a:alpha val="100000"/>
              </a:srgbClr>
            </a:solidFill>
          </p:spPr>
          <p:txBody>
            <a:bodyPr/>
            <a:lstStyle/>
            <a:p/>
          </p:txBody>
        </p:sp>
        <p:sp>
          <p:nvSpPr>
            <p:cNvPr id="42" name="rc42"/>
            <p:cNvSpPr/>
            <p:nvPr/>
          </p:nvSpPr>
          <p:spPr>
            <a:xfrm>
              <a:off x="6286731" y="3635409"/>
              <a:ext cx="249522" cy="371275"/>
            </a:xfrm>
            <a:prstGeom prst="rect">
              <a:avLst/>
            </a:prstGeom>
            <a:solidFill>
              <a:srgbClr val="E2231A">
                <a:alpha val="100000"/>
              </a:srgbClr>
            </a:solidFill>
          </p:spPr>
          <p:txBody>
            <a:bodyPr/>
            <a:lstStyle/>
            <a:p/>
          </p:txBody>
        </p:sp>
        <p:sp>
          <p:nvSpPr>
            <p:cNvPr id="43" name="rc43"/>
            <p:cNvSpPr/>
            <p:nvPr/>
          </p:nvSpPr>
          <p:spPr>
            <a:xfrm>
              <a:off x="6563979" y="3866753"/>
              <a:ext cx="249522" cy="139931"/>
            </a:xfrm>
            <a:prstGeom prst="rect">
              <a:avLst/>
            </a:prstGeom>
            <a:solidFill>
              <a:srgbClr val="E2231A">
                <a:alpha val="100000"/>
              </a:srgbClr>
            </a:solidFill>
          </p:spPr>
          <p:txBody>
            <a:bodyPr/>
            <a:lstStyle/>
            <a:p/>
          </p:txBody>
        </p:sp>
        <p:sp>
          <p:nvSpPr>
            <p:cNvPr id="44" name="rc44"/>
            <p:cNvSpPr/>
            <p:nvPr/>
          </p:nvSpPr>
          <p:spPr>
            <a:xfrm>
              <a:off x="6841227" y="3586187"/>
              <a:ext cx="249522" cy="420497"/>
            </a:xfrm>
            <a:prstGeom prst="rect">
              <a:avLst/>
            </a:prstGeom>
            <a:solidFill>
              <a:srgbClr val="E2231A">
                <a:alpha val="100000"/>
              </a:srgbClr>
            </a:solidFill>
          </p:spPr>
          <p:txBody>
            <a:bodyPr/>
            <a:lstStyle/>
            <a:p/>
          </p:txBody>
        </p:sp>
        <p:sp>
          <p:nvSpPr>
            <p:cNvPr id="45" name="rc45"/>
            <p:cNvSpPr/>
            <p:nvPr/>
          </p:nvSpPr>
          <p:spPr>
            <a:xfrm>
              <a:off x="7118474" y="3539074"/>
              <a:ext cx="249522" cy="467610"/>
            </a:xfrm>
            <a:prstGeom prst="rect">
              <a:avLst/>
            </a:prstGeom>
            <a:solidFill>
              <a:srgbClr val="E2231A">
                <a:alpha val="100000"/>
              </a:srgbClr>
            </a:solidFill>
          </p:spPr>
          <p:txBody>
            <a:bodyPr/>
            <a:lstStyle/>
            <a:p/>
          </p:txBody>
        </p:sp>
        <p:sp>
          <p:nvSpPr>
            <p:cNvPr id="46" name="rc46"/>
            <p:cNvSpPr/>
            <p:nvPr/>
          </p:nvSpPr>
          <p:spPr>
            <a:xfrm>
              <a:off x="7395722" y="3656504"/>
              <a:ext cx="249522" cy="350180"/>
            </a:xfrm>
            <a:prstGeom prst="rect">
              <a:avLst/>
            </a:prstGeom>
            <a:solidFill>
              <a:srgbClr val="E2231A">
                <a:alpha val="100000"/>
              </a:srgbClr>
            </a:solidFill>
          </p:spPr>
          <p:txBody>
            <a:bodyPr/>
            <a:lstStyle/>
            <a:p/>
          </p:txBody>
        </p:sp>
        <p:sp>
          <p:nvSpPr>
            <p:cNvPr id="47" name="rc47"/>
            <p:cNvSpPr/>
            <p:nvPr/>
          </p:nvSpPr>
          <p:spPr>
            <a:xfrm>
              <a:off x="7672970" y="3519386"/>
              <a:ext cx="249522" cy="487299"/>
            </a:xfrm>
            <a:prstGeom prst="rect">
              <a:avLst/>
            </a:prstGeom>
            <a:solidFill>
              <a:srgbClr val="E2231A">
                <a:alpha val="100000"/>
              </a:srgbClr>
            </a:solidFill>
          </p:spPr>
          <p:txBody>
            <a:bodyPr/>
            <a:lstStyle/>
            <a:p/>
          </p:txBody>
        </p:sp>
        <p:sp>
          <p:nvSpPr>
            <p:cNvPr id="48" name="rc48"/>
            <p:cNvSpPr/>
            <p:nvPr/>
          </p:nvSpPr>
          <p:spPr>
            <a:xfrm>
              <a:off x="7950217" y="3521495"/>
              <a:ext cx="249522" cy="485189"/>
            </a:xfrm>
            <a:prstGeom prst="rect">
              <a:avLst/>
            </a:prstGeom>
            <a:solidFill>
              <a:srgbClr val="E2231A">
                <a:alpha val="100000"/>
              </a:srgbClr>
            </a:solidFill>
          </p:spPr>
          <p:txBody>
            <a:bodyPr/>
            <a:lstStyle/>
            <a:p/>
          </p:txBody>
        </p:sp>
        <p:sp>
          <p:nvSpPr>
            <p:cNvPr id="49" name="rc49"/>
            <p:cNvSpPr/>
            <p:nvPr/>
          </p:nvSpPr>
          <p:spPr>
            <a:xfrm>
              <a:off x="3791502" y="2866137"/>
              <a:ext cx="249522" cy="737629"/>
            </a:xfrm>
            <a:prstGeom prst="rect">
              <a:avLst/>
            </a:prstGeom>
            <a:solidFill>
              <a:srgbClr val="B3B3B3">
                <a:alpha val="100000"/>
              </a:srgbClr>
            </a:solidFill>
          </p:spPr>
          <p:txBody>
            <a:bodyPr/>
            <a:lstStyle/>
            <a:p/>
          </p:txBody>
        </p:sp>
        <p:sp>
          <p:nvSpPr>
            <p:cNvPr id="50" name="rc50"/>
            <p:cNvSpPr/>
            <p:nvPr/>
          </p:nvSpPr>
          <p:spPr>
            <a:xfrm>
              <a:off x="4068750" y="2612292"/>
              <a:ext cx="249522" cy="1141250"/>
            </a:xfrm>
            <a:prstGeom prst="rect">
              <a:avLst/>
            </a:prstGeom>
            <a:solidFill>
              <a:srgbClr val="B3B3B3">
                <a:alpha val="100000"/>
              </a:srgbClr>
            </a:solidFill>
          </p:spPr>
          <p:txBody>
            <a:bodyPr/>
            <a:lstStyle/>
            <a:p/>
          </p:txBody>
        </p:sp>
        <p:sp>
          <p:nvSpPr>
            <p:cNvPr id="51" name="rc51"/>
            <p:cNvSpPr/>
            <p:nvPr/>
          </p:nvSpPr>
          <p:spPr>
            <a:xfrm>
              <a:off x="4345998" y="3302105"/>
              <a:ext cx="249522" cy="469016"/>
            </a:xfrm>
            <a:prstGeom prst="rect">
              <a:avLst/>
            </a:prstGeom>
            <a:solidFill>
              <a:srgbClr val="B3B3B3">
                <a:alpha val="100000"/>
              </a:srgbClr>
            </a:solidFill>
          </p:spPr>
          <p:txBody>
            <a:bodyPr/>
            <a:lstStyle/>
            <a:p/>
          </p:txBody>
        </p:sp>
        <p:sp>
          <p:nvSpPr>
            <p:cNvPr id="52" name="rc52"/>
            <p:cNvSpPr/>
            <p:nvPr/>
          </p:nvSpPr>
          <p:spPr>
            <a:xfrm>
              <a:off x="4623245" y="2321881"/>
              <a:ext cx="249522" cy="1473851"/>
            </a:xfrm>
            <a:prstGeom prst="rect">
              <a:avLst/>
            </a:prstGeom>
            <a:solidFill>
              <a:srgbClr val="B3B3B3">
                <a:alpha val="100000"/>
              </a:srgbClr>
            </a:solidFill>
          </p:spPr>
          <p:txBody>
            <a:bodyPr/>
            <a:lstStyle/>
            <a:p/>
          </p:txBody>
        </p:sp>
        <p:sp>
          <p:nvSpPr>
            <p:cNvPr id="53" name="rc53"/>
            <p:cNvSpPr/>
            <p:nvPr/>
          </p:nvSpPr>
          <p:spPr>
            <a:xfrm>
              <a:off x="4900493" y="3700804"/>
              <a:ext cx="249522" cy="97741"/>
            </a:xfrm>
            <a:prstGeom prst="rect">
              <a:avLst/>
            </a:prstGeom>
            <a:solidFill>
              <a:srgbClr val="B3B3B3">
                <a:alpha val="100000"/>
              </a:srgbClr>
            </a:solidFill>
          </p:spPr>
          <p:txBody>
            <a:bodyPr/>
            <a:lstStyle/>
            <a:p/>
          </p:txBody>
        </p:sp>
        <p:sp>
          <p:nvSpPr>
            <p:cNvPr id="54" name="rc54"/>
            <p:cNvSpPr/>
            <p:nvPr/>
          </p:nvSpPr>
          <p:spPr>
            <a:xfrm>
              <a:off x="5177741" y="3612204"/>
              <a:ext cx="249522" cy="120242"/>
            </a:xfrm>
            <a:prstGeom prst="rect">
              <a:avLst/>
            </a:prstGeom>
            <a:solidFill>
              <a:srgbClr val="B3B3B3">
                <a:alpha val="100000"/>
              </a:srgbClr>
            </a:solidFill>
          </p:spPr>
          <p:txBody>
            <a:bodyPr/>
            <a:lstStyle/>
            <a:p/>
          </p:txBody>
        </p:sp>
        <p:sp>
          <p:nvSpPr>
            <p:cNvPr id="55" name="rc55"/>
            <p:cNvSpPr/>
            <p:nvPr/>
          </p:nvSpPr>
          <p:spPr>
            <a:xfrm>
              <a:off x="5454988" y="3520089"/>
              <a:ext cx="249522" cy="121649"/>
            </a:xfrm>
            <a:prstGeom prst="rect">
              <a:avLst/>
            </a:prstGeom>
            <a:solidFill>
              <a:srgbClr val="B3B3B3">
                <a:alpha val="100000"/>
              </a:srgbClr>
            </a:solidFill>
          </p:spPr>
          <p:txBody>
            <a:bodyPr/>
            <a:lstStyle/>
            <a:p/>
          </p:txBody>
        </p:sp>
        <p:sp>
          <p:nvSpPr>
            <p:cNvPr id="56" name="rc56"/>
            <p:cNvSpPr/>
            <p:nvPr/>
          </p:nvSpPr>
          <p:spPr>
            <a:xfrm>
              <a:off x="6009484" y="3554544"/>
              <a:ext cx="249522" cy="14766"/>
            </a:xfrm>
            <a:prstGeom prst="rect">
              <a:avLst/>
            </a:prstGeom>
            <a:solidFill>
              <a:srgbClr val="B3B3B3">
                <a:alpha val="100000"/>
              </a:srgbClr>
            </a:solidFill>
          </p:spPr>
          <p:txBody>
            <a:bodyPr/>
            <a:lstStyle/>
            <a:p/>
          </p:txBody>
        </p:sp>
        <p:sp>
          <p:nvSpPr>
            <p:cNvPr id="57" name="rc57"/>
            <p:cNvSpPr/>
            <p:nvPr/>
          </p:nvSpPr>
          <p:spPr>
            <a:xfrm>
              <a:off x="6563979" y="3811906"/>
              <a:ext cx="249522" cy="54847"/>
            </a:xfrm>
            <a:prstGeom prst="rect">
              <a:avLst/>
            </a:prstGeom>
            <a:solidFill>
              <a:srgbClr val="B3B3B3">
                <a:alpha val="100000"/>
              </a:srgbClr>
            </a:solidFill>
          </p:spPr>
          <p:txBody>
            <a:bodyPr/>
            <a:lstStyle/>
            <a:p/>
          </p:txBody>
        </p:sp>
        <p:sp>
          <p:nvSpPr>
            <p:cNvPr id="58" name="rc58"/>
            <p:cNvSpPr/>
            <p:nvPr/>
          </p:nvSpPr>
          <p:spPr>
            <a:xfrm>
              <a:off x="6841227" y="3082012"/>
              <a:ext cx="249522" cy="504175"/>
            </a:xfrm>
            <a:prstGeom prst="rect">
              <a:avLst/>
            </a:prstGeom>
            <a:solidFill>
              <a:srgbClr val="B3B3B3">
                <a:alpha val="100000"/>
              </a:srgbClr>
            </a:solidFill>
          </p:spPr>
          <p:txBody>
            <a:bodyPr/>
            <a:lstStyle/>
            <a:p/>
          </p:txBody>
        </p:sp>
        <p:sp>
          <p:nvSpPr>
            <p:cNvPr id="59" name="rc59"/>
            <p:cNvSpPr/>
            <p:nvPr/>
          </p:nvSpPr>
          <p:spPr>
            <a:xfrm>
              <a:off x="7118474" y="3105216"/>
              <a:ext cx="249522" cy="433858"/>
            </a:xfrm>
            <a:prstGeom prst="rect">
              <a:avLst/>
            </a:prstGeom>
            <a:solidFill>
              <a:srgbClr val="B3B3B3">
                <a:alpha val="100000"/>
              </a:srgbClr>
            </a:solidFill>
          </p:spPr>
          <p:txBody>
            <a:bodyPr/>
            <a:lstStyle/>
            <a:p/>
          </p:txBody>
        </p:sp>
        <p:sp>
          <p:nvSpPr>
            <p:cNvPr id="60" name="rc60"/>
            <p:cNvSpPr/>
            <p:nvPr/>
          </p:nvSpPr>
          <p:spPr>
            <a:xfrm>
              <a:off x="7395722" y="3316872"/>
              <a:ext cx="249522" cy="339632"/>
            </a:xfrm>
            <a:prstGeom prst="rect">
              <a:avLst/>
            </a:prstGeom>
            <a:solidFill>
              <a:srgbClr val="B3B3B3">
                <a:alpha val="100000"/>
              </a:srgbClr>
            </a:solidFill>
          </p:spPr>
          <p:txBody>
            <a:bodyPr/>
            <a:lstStyle/>
            <a:p/>
          </p:txBody>
        </p:sp>
        <p:sp>
          <p:nvSpPr>
            <p:cNvPr id="61" name="rc61"/>
            <p:cNvSpPr/>
            <p:nvPr/>
          </p:nvSpPr>
          <p:spPr>
            <a:xfrm>
              <a:off x="7672970" y="2852777"/>
              <a:ext cx="249522" cy="666608"/>
            </a:xfrm>
            <a:prstGeom prst="rect">
              <a:avLst/>
            </a:prstGeom>
            <a:solidFill>
              <a:srgbClr val="B3B3B3">
                <a:alpha val="100000"/>
              </a:srgbClr>
            </a:solidFill>
          </p:spPr>
          <p:txBody>
            <a:bodyPr/>
            <a:lstStyle/>
            <a:p/>
          </p:txBody>
        </p:sp>
        <p:sp>
          <p:nvSpPr>
            <p:cNvPr id="62" name="rc62"/>
            <p:cNvSpPr/>
            <p:nvPr/>
          </p:nvSpPr>
          <p:spPr>
            <a:xfrm>
              <a:off x="7950217" y="2837307"/>
              <a:ext cx="249522" cy="684187"/>
            </a:xfrm>
            <a:prstGeom prst="rect">
              <a:avLst/>
            </a:prstGeom>
            <a:solidFill>
              <a:srgbClr val="B3B3B3">
                <a:alpha val="100000"/>
              </a:srgbClr>
            </a:solidFill>
          </p:spPr>
          <p:txBody>
            <a:bodyPr/>
            <a:lstStyle/>
            <a:p/>
          </p:txBody>
        </p:sp>
        <p:sp>
          <p:nvSpPr>
            <p:cNvPr id="63" name="pl63"/>
            <p:cNvSpPr/>
            <p:nvPr/>
          </p:nvSpPr>
          <p:spPr>
            <a:xfrm>
              <a:off x="1421035" y="1367159"/>
              <a:ext cx="6653943" cy="1067042"/>
            </a:xfrm>
            <a:custGeom>
              <a:avLst/>
              <a:pathLst>
                <a:path w="6653943" h="1067042">
                  <a:moveTo>
                    <a:pt x="0" y="393120"/>
                  </a:moveTo>
                  <a:lnTo>
                    <a:pt x="277247" y="505441"/>
                  </a:lnTo>
                  <a:lnTo>
                    <a:pt x="554495" y="168480"/>
                  </a:lnTo>
                  <a:lnTo>
                    <a:pt x="831742" y="617761"/>
                  </a:lnTo>
                  <a:lnTo>
                    <a:pt x="1108990" y="1067042"/>
                  </a:lnTo>
                  <a:lnTo>
                    <a:pt x="1386238" y="252720"/>
                  </a:lnTo>
                  <a:lnTo>
                    <a:pt x="1663485" y="926642"/>
                  </a:lnTo>
                  <a:lnTo>
                    <a:pt x="1940733" y="28080"/>
                  </a:lnTo>
                  <a:lnTo>
                    <a:pt x="2217981" y="617761"/>
                  </a:lnTo>
                  <a:lnTo>
                    <a:pt x="2495228" y="336960"/>
                  </a:lnTo>
                  <a:lnTo>
                    <a:pt x="2772476" y="140400"/>
                  </a:lnTo>
                  <a:lnTo>
                    <a:pt x="3049724" y="112320"/>
                  </a:lnTo>
                  <a:lnTo>
                    <a:pt x="3326971" y="84240"/>
                  </a:lnTo>
                  <a:lnTo>
                    <a:pt x="3604219" y="84240"/>
                  </a:lnTo>
                  <a:lnTo>
                    <a:pt x="3881467" y="168480"/>
                  </a:lnTo>
                  <a:lnTo>
                    <a:pt x="4158714" y="280800"/>
                  </a:lnTo>
                  <a:lnTo>
                    <a:pt x="4435962" y="393120"/>
                  </a:lnTo>
                  <a:lnTo>
                    <a:pt x="4713210" y="365040"/>
                  </a:lnTo>
                  <a:lnTo>
                    <a:pt x="4990457" y="280800"/>
                  </a:lnTo>
                  <a:lnTo>
                    <a:pt x="5267705" y="0"/>
                  </a:lnTo>
                  <a:lnTo>
                    <a:pt x="5544953" y="336960"/>
                  </a:lnTo>
                  <a:lnTo>
                    <a:pt x="5822200" y="393120"/>
                  </a:lnTo>
                  <a:lnTo>
                    <a:pt x="6099448" y="252720"/>
                  </a:lnTo>
                  <a:lnTo>
                    <a:pt x="6376696" y="421200"/>
                  </a:lnTo>
                  <a:lnTo>
                    <a:pt x="6653943" y="421200"/>
                  </a:lnTo>
                </a:path>
              </a:pathLst>
            </a:custGeom>
            <a:ln w="27101" cap="flat">
              <a:solidFill>
                <a:srgbClr val="0058AB">
                  <a:alpha val="100000"/>
                </a:srgbClr>
              </a:solidFill>
              <a:prstDash val="solid"/>
              <a:round/>
            </a:ln>
          </p:spPr>
          <p:txBody>
            <a:bodyPr/>
            <a:lstStyle/>
            <a:p/>
          </p:txBody>
        </p:sp>
        <p:sp>
          <p:nvSpPr>
            <p:cNvPr id="64" name="pl64"/>
            <p:cNvSpPr/>
            <p:nvPr/>
          </p:nvSpPr>
          <p:spPr>
            <a:xfrm>
              <a:off x="3916264" y="1451399"/>
              <a:ext cx="4158714" cy="2302565"/>
            </a:xfrm>
            <a:custGeom>
              <a:avLst/>
              <a:pathLst>
                <a:path w="4158714" h="2302565">
                  <a:moveTo>
                    <a:pt x="0" y="1572483"/>
                  </a:moveTo>
                  <a:lnTo>
                    <a:pt x="277247" y="1965604"/>
                  </a:lnTo>
                  <a:lnTo>
                    <a:pt x="554495" y="842401"/>
                  </a:lnTo>
                  <a:lnTo>
                    <a:pt x="831742" y="2302565"/>
                  </a:lnTo>
                  <a:lnTo>
                    <a:pt x="1108990" y="196560"/>
                  </a:lnTo>
                  <a:lnTo>
                    <a:pt x="1386238" y="308880"/>
                  </a:lnTo>
                  <a:lnTo>
                    <a:pt x="1663485" y="421200"/>
                  </a:lnTo>
                  <a:lnTo>
                    <a:pt x="1940733" y="336960"/>
                  </a:lnTo>
                  <a:lnTo>
                    <a:pt x="2217981" y="336960"/>
                  </a:lnTo>
                  <a:lnTo>
                    <a:pt x="2495228" y="168480"/>
                  </a:lnTo>
                  <a:lnTo>
                    <a:pt x="2772476" y="0"/>
                  </a:lnTo>
                  <a:lnTo>
                    <a:pt x="3049724" y="954722"/>
                  </a:lnTo>
                  <a:lnTo>
                    <a:pt x="3326971" y="926642"/>
                  </a:lnTo>
                  <a:lnTo>
                    <a:pt x="3604219" y="645841"/>
                  </a:lnTo>
                  <a:lnTo>
                    <a:pt x="3881467" y="1235522"/>
                  </a:lnTo>
                  <a:lnTo>
                    <a:pt x="4158714" y="1235522"/>
                  </a:lnTo>
                </a:path>
              </a:pathLst>
            </a:custGeom>
            <a:ln w="27101" cap="flat">
              <a:solidFill>
                <a:srgbClr val="333333">
                  <a:alpha val="100000"/>
                </a:srgbClr>
              </a:solidFill>
              <a:prstDash val="solid"/>
              <a:round/>
            </a:ln>
          </p:spPr>
          <p:txBody>
            <a:bodyPr/>
            <a:lstStyle/>
            <a:p/>
          </p:txBody>
        </p:sp>
        <p:sp>
          <p:nvSpPr>
            <p:cNvPr id="65" name="tx65"/>
            <p:cNvSpPr/>
            <p:nvPr/>
          </p:nvSpPr>
          <p:spPr>
            <a:xfrm>
              <a:off x="661840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6" name="tx66"/>
            <p:cNvSpPr/>
            <p:nvPr/>
          </p:nvSpPr>
          <p:spPr>
            <a:xfrm>
              <a:off x="689565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7" name="tx67"/>
            <p:cNvSpPr/>
            <p:nvPr/>
          </p:nvSpPr>
          <p:spPr>
            <a:xfrm>
              <a:off x="7172898"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8" name="tx68"/>
            <p:cNvSpPr/>
            <p:nvPr/>
          </p:nvSpPr>
          <p:spPr>
            <a:xfrm>
              <a:off x="7450145"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9" name="tx69"/>
            <p:cNvSpPr/>
            <p:nvPr/>
          </p:nvSpPr>
          <p:spPr>
            <a:xfrm>
              <a:off x="7727393"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70" name="tx70"/>
            <p:cNvSpPr/>
            <p:nvPr/>
          </p:nvSpPr>
          <p:spPr>
            <a:xfrm>
              <a:off x="8004641"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71" name="tx71"/>
            <p:cNvSpPr/>
            <p:nvPr/>
          </p:nvSpPr>
          <p:spPr>
            <a:xfrm>
              <a:off x="6618402"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2" name="tx72"/>
            <p:cNvSpPr/>
            <p:nvPr/>
          </p:nvSpPr>
          <p:spPr>
            <a:xfrm>
              <a:off x="6895650" y="246912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57</a:t>
              </a:r>
            </a:p>
          </p:txBody>
        </p:sp>
        <p:sp>
          <p:nvSpPr>
            <p:cNvPr id="73" name="tx73"/>
            <p:cNvSpPr/>
            <p:nvPr/>
          </p:nvSpPr>
          <p:spPr>
            <a:xfrm>
              <a:off x="7172898" y="2439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58</a:t>
              </a:r>
            </a:p>
          </p:txBody>
        </p:sp>
        <p:sp>
          <p:nvSpPr>
            <p:cNvPr id="74" name="tx74"/>
            <p:cNvSpPr/>
            <p:nvPr/>
          </p:nvSpPr>
          <p:spPr>
            <a:xfrm>
              <a:off x="7450145"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5" name="tx75"/>
            <p:cNvSpPr/>
            <p:nvPr/>
          </p:nvSpPr>
          <p:spPr>
            <a:xfrm>
              <a:off x="7727393"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76" name="tx76"/>
            <p:cNvSpPr/>
            <p:nvPr/>
          </p:nvSpPr>
          <p:spPr>
            <a:xfrm>
              <a:off x="8004641" y="275029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47</a:t>
              </a:r>
            </a:p>
          </p:txBody>
        </p:sp>
        <p:sp>
          <p:nvSpPr>
            <p:cNvPr id="77" name="tx77"/>
            <p:cNvSpPr/>
            <p:nvPr/>
          </p:nvSpPr>
          <p:spPr>
            <a:xfrm>
              <a:off x="4118163" y="3395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8" name="tx78"/>
            <p:cNvSpPr/>
            <p:nvPr/>
          </p:nvSpPr>
          <p:spPr>
            <a:xfrm>
              <a:off x="4166381" y="250724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79" name="tx79"/>
            <p:cNvSpPr/>
            <p:nvPr/>
          </p:nvSpPr>
          <p:spPr>
            <a:xfrm>
              <a:off x="5524131" y="341504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0" name="tx80"/>
            <p:cNvSpPr/>
            <p:nvPr/>
          </p:nvSpPr>
          <p:spPr>
            <a:xfrm>
              <a:off x="6592438" y="370567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1" name="tx81"/>
            <p:cNvSpPr/>
            <p:nvPr/>
          </p:nvSpPr>
          <p:spPr>
            <a:xfrm>
              <a:off x="6898174" y="297572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2" name="tx82"/>
            <p:cNvSpPr/>
            <p:nvPr/>
          </p:nvSpPr>
          <p:spPr>
            <a:xfrm>
              <a:off x="7175422" y="299893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83" name="tx83"/>
            <p:cNvSpPr/>
            <p:nvPr/>
          </p:nvSpPr>
          <p:spPr>
            <a:xfrm>
              <a:off x="7493353" y="3211828"/>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84" name="tx84"/>
            <p:cNvSpPr/>
            <p:nvPr/>
          </p:nvSpPr>
          <p:spPr>
            <a:xfrm>
              <a:off x="7729917" y="274654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85" name="tx85"/>
            <p:cNvSpPr/>
            <p:nvPr/>
          </p:nvSpPr>
          <p:spPr>
            <a:xfrm>
              <a:off x="8007165" y="273226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86" name="tx8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717597" y="3253102"/>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8" name="tx88"/>
            <p:cNvSpPr/>
            <p:nvPr/>
          </p:nvSpPr>
          <p:spPr>
            <a:xfrm>
              <a:off x="717597" y="254992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9" name="tx89"/>
            <p:cNvSpPr/>
            <p:nvPr/>
          </p:nvSpPr>
          <p:spPr>
            <a:xfrm>
              <a:off x="717597" y="1844981"/>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90" name="tx90"/>
            <p:cNvSpPr/>
            <p:nvPr/>
          </p:nvSpPr>
          <p:spPr>
            <a:xfrm>
              <a:off x="717597" y="1143990"/>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51100" y="661760"/>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2000-2024</a:t>
              </a:r>
            </a:p>
          </p:txBody>
        </p:sp>
        <p:sp>
          <p:nvSpPr>
            <p:cNvPr id="118" name="pl118"/>
            <p:cNvSpPr/>
            <p:nvPr/>
          </p:nvSpPr>
          <p:spPr>
            <a:xfrm>
              <a:off x="23340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096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852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718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474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230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296273" y="5774644"/>
              <a:ext cx="826091" cy="162162"/>
            </a:xfrm>
            <a:prstGeom prst="rect">
              <a:avLst/>
            </a:prstGeom>
            <a:solidFill>
              <a:srgbClr val="E2231A">
                <a:alpha val="100000"/>
              </a:srgbClr>
            </a:solidFill>
          </p:spPr>
          <p:txBody>
            <a:bodyPr/>
            <a:lstStyle/>
            <a:p/>
          </p:txBody>
        </p:sp>
        <p:sp>
          <p:nvSpPr>
            <p:cNvPr id="129" name="rc129"/>
            <p:cNvSpPr/>
            <p:nvPr/>
          </p:nvSpPr>
          <p:spPr>
            <a:xfrm>
              <a:off x="1296273" y="5571941"/>
              <a:ext cx="2876790" cy="162162"/>
            </a:xfrm>
            <a:prstGeom prst="rect">
              <a:avLst/>
            </a:prstGeom>
            <a:solidFill>
              <a:srgbClr val="E2231A">
                <a:alpha val="100000"/>
              </a:srgbClr>
            </a:solidFill>
          </p:spPr>
          <p:txBody>
            <a:bodyPr/>
            <a:lstStyle/>
            <a:p/>
          </p:txBody>
        </p:sp>
        <p:sp>
          <p:nvSpPr>
            <p:cNvPr id="130" name="rc130"/>
            <p:cNvSpPr/>
            <p:nvPr/>
          </p:nvSpPr>
          <p:spPr>
            <a:xfrm>
              <a:off x="1296273" y="5369238"/>
              <a:ext cx="2864336" cy="162162"/>
            </a:xfrm>
            <a:prstGeom prst="rect">
              <a:avLst/>
            </a:prstGeom>
            <a:solidFill>
              <a:srgbClr val="E2231A">
                <a:alpha val="100000"/>
              </a:srgbClr>
            </a:solidFill>
          </p:spPr>
          <p:txBody>
            <a:bodyPr/>
            <a:lstStyle/>
            <a:p/>
          </p:txBody>
        </p:sp>
        <p:sp>
          <p:nvSpPr>
            <p:cNvPr id="131" name="rc131"/>
            <p:cNvSpPr/>
            <p:nvPr/>
          </p:nvSpPr>
          <p:spPr>
            <a:xfrm>
              <a:off x="2122365" y="5774644"/>
              <a:ext cx="323794" cy="162162"/>
            </a:xfrm>
            <a:prstGeom prst="rect">
              <a:avLst/>
            </a:prstGeom>
            <a:solidFill>
              <a:srgbClr val="B3B3B3">
                <a:alpha val="100000"/>
              </a:srgbClr>
            </a:solidFill>
          </p:spPr>
          <p:txBody>
            <a:bodyPr/>
            <a:lstStyle/>
            <a:p/>
          </p:txBody>
        </p:sp>
        <p:sp>
          <p:nvSpPr>
            <p:cNvPr id="132" name="rc132"/>
            <p:cNvSpPr/>
            <p:nvPr/>
          </p:nvSpPr>
          <p:spPr>
            <a:xfrm>
              <a:off x="4173064" y="5571941"/>
              <a:ext cx="3935349" cy="162162"/>
            </a:xfrm>
            <a:prstGeom prst="rect">
              <a:avLst/>
            </a:prstGeom>
            <a:solidFill>
              <a:srgbClr val="B3B3B3">
                <a:alpha val="100000"/>
              </a:srgbClr>
            </a:solidFill>
          </p:spPr>
          <p:txBody>
            <a:bodyPr/>
            <a:lstStyle/>
            <a:p/>
          </p:txBody>
        </p:sp>
        <p:sp>
          <p:nvSpPr>
            <p:cNvPr id="133" name="rc133"/>
            <p:cNvSpPr/>
            <p:nvPr/>
          </p:nvSpPr>
          <p:spPr>
            <a:xfrm>
              <a:off x="4160610" y="5369238"/>
              <a:ext cx="4039129" cy="162162"/>
            </a:xfrm>
            <a:prstGeom prst="rect">
              <a:avLst/>
            </a:prstGeom>
            <a:solidFill>
              <a:srgbClr val="B3B3B3">
                <a:alpha val="100000"/>
              </a:srgbClr>
            </a:solidFill>
          </p:spPr>
          <p:txBody>
            <a:bodyPr/>
            <a:lstStyle/>
            <a:p/>
          </p:txBody>
        </p:sp>
        <p:sp>
          <p:nvSpPr>
            <p:cNvPr id="134" name="tx134"/>
            <p:cNvSpPr/>
            <p:nvPr/>
          </p:nvSpPr>
          <p:spPr>
            <a:xfrm>
              <a:off x="2560295"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35" name="tx135"/>
            <p:cNvSpPr/>
            <p:nvPr/>
          </p:nvSpPr>
          <p:spPr>
            <a:xfrm>
              <a:off x="818878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36" name="tx136"/>
            <p:cNvSpPr/>
            <p:nvPr/>
          </p:nvSpPr>
          <p:spPr>
            <a:xfrm>
              <a:off x="828011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37" name="tx137"/>
            <p:cNvSpPr/>
            <p:nvPr/>
          </p:nvSpPr>
          <p:spPr>
            <a:xfrm>
              <a:off x="1595183"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8" name="tx138"/>
            <p:cNvSpPr/>
            <p:nvPr/>
          </p:nvSpPr>
          <p:spPr>
            <a:xfrm>
              <a:off x="2668750"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2662524"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0" name="tx140"/>
            <p:cNvSpPr/>
            <p:nvPr/>
          </p:nvSpPr>
          <p:spPr>
            <a:xfrm>
              <a:off x="2170126"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1" name="tx141"/>
            <p:cNvSpPr/>
            <p:nvPr/>
          </p:nvSpPr>
          <p:spPr>
            <a:xfrm>
              <a:off x="6074820"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42" name="tx142"/>
            <p:cNvSpPr/>
            <p:nvPr/>
          </p:nvSpPr>
          <p:spPr>
            <a:xfrm>
              <a:off x="6148021"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a:t>
              </a:r>
            </a:p>
          </p:txBody>
        </p:sp>
        <p:sp>
          <p:nvSpPr>
            <p:cNvPr id="143" name="tx14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7" name="tx147"/>
            <p:cNvSpPr/>
            <p:nvPr/>
          </p:nvSpPr>
          <p:spPr>
            <a:xfrm>
              <a:off x="322818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48" name="tx148"/>
            <p:cNvSpPr/>
            <p:nvPr/>
          </p:nvSpPr>
          <p:spPr>
            <a:xfrm>
              <a:off x="530379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9" name="tx149"/>
            <p:cNvSpPr/>
            <p:nvPr/>
          </p:nvSpPr>
          <p:spPr>
            <a:xfrm>
              <a:off x="7379402"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0" name="tx150"/>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79%. This is lower than in 2019, where coverage was 94%.
&lt;1,000 children missed their routine first dose of measles vaccine.
MCV2 is typically administered to children between 18 months and five years old. MCV2 coverage remained constant at 47%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085669"/>
            </a:xfrm>
            <a:custGeom>
              <a:avLst/>
              <a:pathLst>
                <a:path w="3397293" h="1085669">
                  <a:moveTo>
                    <a:pt x="0" y="399983"/>
                  </a:moveTo>
                  <a:lnTo>
                    <a:pt x="141553" y="514264"/>
                  </a:lnTo>
                  <a:lnTo>
                    <a:pt x="283107" y="171421"/>
                  </a:lnTo>
                  <a:lnTo>
                    <a:pt x="424661" y="628545"/>
                  </a:lnTo>
                  <a:lnTo>
                    <a:pt x="566215" y="1085669"/>
                  </a:lnTo>
                  <a:lnTo>
                    <a:pt x="707769" y="257132"/>
                  </a:lnTo>
                  <a:lnTo>
                    <a:pt x="849323" y="942818"/>
                  </a:lnTo>
                  <a:lnTo>
                    <a:pt x="990877" y="28570"/>
                  </a:lnTo>
                  <a:lnTo>
                    <a:pt x="1132431" y="628545"/>
                  </a:lnTo>
                  <a:lnTo>
                    <a:pt x="1273984" y="342843"/>
                  </a:lnTo>
                  <a:lnTo>
                    <a:pt x="1415538" y="142851"/>
                  </a:lnTo>
                  <a:lnTo>
                    <a:pt x="1557092" y="114281"/>
                  </a:lnTo>
                  <a:lnTo>
                    <a:pt x="1698646" y="85710"/>
                  </a:lnTo>
                  <a:lnTo>
                    <a:pt x="1840200" y="85710"/>
                  </a:lnTo>
                  <a:lnTo>
                    <a:pt x="1981754" y="171421"/>
                  </a:lnTo>
                  <a:lnTo>
                    <a:pt x="2123308" y="285702"/>
                  </a:lnTo>
                  <a:lnTo>
                    <a:pt x="2264862" y="399983"/>
                  </a:lnTo>
                  <a:lnTo>
                    <a:pt x="2406416" y="371413"/>
                  </a:lnTo>
                  <a:lnTo>
                    <a:pt x="2547969" y="285702"/>
                  </a:lnTo>
                  <a:lnTo>
                    <a:pt x="2689523" y="0"/>
                  </a:lnTo>
                  <a:lnTo>
                    <a:pt x="2831077" y="342843"/>
                  </a:lnTo>
                  <a:lnTo>
                    <a:pt x="2972631" y="399983"/>
                  </a:lnTo>
                  <a:lnTo>
                    <a:pt x="3114185" y="257132"/>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085669"/>
            </a:xfrm>
            <a:custGeom>
              <a:avLst/>
              <a:pathLst>
                <a:path w="3397293" h="1085669">
                  <a:moveTo>
                    <a:pt x="0" y="399983"/>
                  </a:moveTo>
                  <a:lnTo>
                    <a:pt x="141553" y="514264"/>
                  </a:lnTo>
                  <a:lnTo>
                    <a:pt x="283107" y="171421"/>
                  </a:lnTo>
                  <a:lnTo>
                    <a:pt x="424661" y="628545"/>
                  </a:lnTo>
                  <a:lnTo>
                    <a:pt x="566215" y="1085669"/>
                  </a:lnTo>
                  <a:lnTo>
                    <a:pt x="707769" y="257132"/>
                  </a:lnTo>
                  <a:lnTo>
                    <a:pt x="849323" y="942818"/>
                  </a:lnTo>
                  <a:lnTo>
                    <a:pt x="990877" y="28570"/>
                  </a:lnTo>
                  <a:lnTo>
                    <a:pt x="1132431" y="628545"/>
                  </a:lnTo>
                  <a:lnTo>
                    <a:pt x="1273984" y="342843"/>
                  </a:lnTo>
                  <a:lnTo>
                    <a:pt x="1415538" y="142851"/>
                  </a:lnTo>
                  <a:lnTo>
                    <a:pt x="1557092" y="114281"/>
                  </a:lnTo>
                  <a:lnTo>
                    <a:pt x="1698646" y="85710"/>
                  </a:lnTo>
                  <a:lnTo>
                    <a:pt x="1840200" y="85710"/>
                  </a:lnTo>
                  <a:lnTo>
                    <a:pt x="1981754" y="171421"/>
                  </a:lnTo>
                  <a:lnTo>
                    <a:pt x="2123308" y="285702"/>
                  </a:lnTo>
                  <a:lnTo>
                    <a:pt x="2264862" y="399983"/>
                  </a:lnTo>
                  <a:lnTo>
                    <a:pt x="2406416" y="371413"/>
                  </a:lnTo>
                  <a:lnTo>
                    <a:pt x="2547969" y="285702"/>
                  </a:lnTo>
                  <a:lnTo>
                    <a:pt x="2689523" y="0"/>
                  </a:lnTo>
                  <a:lnTo>
                    <a:pt x="2831077" y="342843"/>
                  </a:lnTo>
                  <a:lnTo>
                    <a:pt x="2972631" y="399983"/>
                  </a:lnTo>
                  <a:lnTo>
                    <a:pt x="3114185" y="257132"/>
                  </a:lnTo>
                  <a:lnTo>
                    <a:pt x="3255739" y="428553"/>
                  </a:lnTo>
                  <a:lnTo>
                    <a:pt x="3397293" y="42855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085669"/>
            </a:xfrm>
            <a:custGeom>
              <a:avLst/>
              <a:pathLst>
                <a:path w="3397293" h="1085669">
                  <a:moveTo>
                    <a:pt x="0" y="399983"/>
                  </a:moveTo>
                  <a:lnTo>
                    <a:pt x="141553" y="514264"/>
                  </a:lnTo>
                  <a:lnTo>
                    <a:pt x="283107" y="171421"/>
                  </a:lnTo>
                  <a:lnTo>
                    <a:pt x="424661" y="628545"/>
                  </a:lnTo>
                  <a:lnTo>
                    <a:pt x="566215" y="1085669"/>
                  </a:lnTo>
                  <a:lnTo>
                    <a:pt x="707769" y="257132"/>
                  </a:lnTo>
                  <a:lnTo>
                    <a:pt x="849323" y="942818"/>
                  </a:lnTo>
                  <a:lnTo>
                    <a:pt x="990877" y="28570"/>
                  </a:lnTo>
                  <a:lnTo>
                    <a:pt x="1132431" y="628545"/>
                  </a:lnTo>
                  <a:lnTo>
                    <a:pt x="1273984" y="342843"/>
                  </a:lnTo>
                  <a:lnTo>
                    <a:pt x="1415538" y="142851"/>
                  </a:lnTo>
                  <a:lnTo>
                    <a:pt x="1557092" y="114281"/>
                  </a:lnTo>
                  <a:lnTo>
                    <a:pt x="1698646" y="85710"/>
                  </a:lnTo>
                  <a:lnTo>
                    <a:pt x="1840200" y="85710"/>
                  </a:lnTo>
                  <a:lnTo>
                    <a:pt x="1981754" y="171421"/>
                  </a:lnTo>
                  <a:lnTo>
                    <a:pt x="2123308" y="285702"/>
                  </a:lnTo>
                  <a:lnTo>
                    <a:pt x="2264862" y="399983"/>
                  </a:lnTo>
                  <a:lnTo>
                    <a:pt x="2406416" y="371413"/>
                  </a:lnTo>
                  <a:lnTo>
                    <a:pt x="2547969" y="285702"/>
                  </a:lnTo>
                  <a:lnTo>
                    <a:pt x="2689523" y="0"/>
                  </a:lnTo>
                  <a:lnTo>
                    <a:pt x="2831077" y="342843"/>
                  </a:lnTo>
                  <a:lnTo>
                    <a:pt x="2972631" y="399983"/>
                  </a:lnTo>
                  <a:lnTo>
                    <a:pt x="3114185" y="257132"/>
                  </a:lnTo>
                  <a:lnTo>
                    <a:pt x="3255739" y="428553"/>
                  </a:lnTo>
                  <a:lnTo>
                    <a:pt x="3397293" y="42855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327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8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9872"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60" name="tx60"/>
            <p:cNvSpPr/>
            <p:nvPr/>
          </p:nvSpPr>
          <p:spPr>
            <a:xfrm>
              <a:off x="27855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7973"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91258" y="471005"/>
              <a:ext cx="24567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Kiribati, 2000-2024</a:t>
              </a:r>
            </a:p>
          </p:txBody>
        </p:sp>
        <p:sp>
          <p:nvSpPr>
            <p:cNvPr id="63" name="pl63"/>
            <p:cNvSpPr/>
            <p:nvPr/>
          </p:nvSpPr>
          <p:spPr>
            <a:xfrm>
              <a:off x="5267799" y="36818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9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74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52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330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8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757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6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1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39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69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39126"/>
              <a:ext cx="3397293" cy="2326434"/>
            </a:xfrm>
            <a:custGeom>
              <a:avLst/>
              <a:pathLst>
                <a:path w="3397293" h="2326434">
                  <a:moveTo>
                    <a:pt x="0" y="857107"/>
                  </a:moveTo>
                  <a:lnTo>
                    <a:pt x="141553" y="1101995"/>
                  </a:lnTo>
                  <a:lnTo>
                    <a:pt x="283107" y="367331"/>
                  </a:lnTo>
                  <a:lnTo>
                    <a:pt x="424661" y="1346883"/>
                  </a:lnTo>
                  <a:lnTo>
                    <a:pt x="566215" y="2326434"/>
                  </a:lnTo>
                  <a:lnTo>
                    <a:pt x="707769" y="550997"/>
                  </a:lnTo>
                  <a:lnTo>
                    <a:pt x="849323" y="2020324"/>
                  </a:lnTo>
                  <a:lnTo>
                    <a:pt x="990877" y="61221"/>
                  </a:lnTo>
                  <a:lnTo>
                    <a:pt x="1132431" y="1346883"/>
                  </a:lnTo>
                  <a:lnTo>
                    <a:pt x="1273984" y="734663"/>
                  </a:lnTo>
                  <a:lnTo>
                    <a:pt x="1415538" y="306109"/>
                  </a:lnTo>
                  <a:lnTo>
                    <a:pt x="1557092" y="244887"/>
                  </a:lnTo>
                  <a:lnTo>
                    <a:pt x="1698646" y="183665"/>
                  </a:lnTo>
                  <a:lnTo>
                    <a:pt x="1840200" y="183665"/>
                  </a:lnTo>
                  <a:lnTo>
                    <a:pt x="1981754" y="367331"/>
                  </a:lnTo>
                  <a:lnTo>
                    <a:pt x="2123308" y="612219"/>
                  </a:lnTo>
                  <a:lnTo>
                    <a:pt x="2264862" y="857107"/>
                  </a:lnTo>
                  <a:lnTo>
                    <a:pt x="2406416" y="795885"/>
                  </a:lnTo>
                  <a:lnTo>
                    <a:pt x="2547969" y="612219"/>
                  </a:lnTo>
                  <a:lnTo>
                    <a:pt x="2689523" y="0"/>
                  </a:lnTo>
                  <a:lnTo>
                    <a:pt x="2831077" y="734663"/>
                  </a:lnTo>
                  <a:lnTo>
                    <a:pt x="2972631" y="857107"/>
                  </a:lnTo>
                  <a:lnTo>
                    <a:pt x="3114185" y="550997"/>
                  </a:lnTo>
                  <a:lnTo>
                    <a:pt x="3255739" y="918329"/>
                  </a:lnTo>
                  <a:lnTo>
                    <a:pt x="3397293" y="918329"/>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39126"/>
              <a:ext cx="3397293" cy="918329"/>
            </a:xfrm>
            <a:custGeom>
              <a:avLst/>
              <a:pathLst>
                <a:path w="3397293" h="918329">
                  <a:moveTo>
                    <a:pt x="0" y="918329"/>
                  </a:moveTo>
                  <a:lnTo>
                    <a:pt x="141553" y="857107"/>
                  </a:lnTo>
                  <a:lnTo>
                    <a:pt x="283107" y="857107"/>
                  </a:lnTo>
                  <a:lnTo>
                    <a:pt x="424661" y="795885"/>
                  </a:lnTo>
                  <a:lnTo>
                    <a:pt x="566215" y="673441"/>
                  </a:lnTo>
                  <a:lnTo>
                    <a:pt x="707769" y="550997"/>
                  </a:lnTo>
                  <a:lnTo>
                    <a:pt x="849323" y="428553"/>
                  </a:lnTo>
                  <a:lnTo>
                    <a:pt x="990877" y="428553"/>
                  </a:lnTo>
                  <a:lnTo>
                    <a:pt x="1132431" y="306109"/>
                  </a:lnTo>
                  <a:lnTo>
                    <a:pt x="1273984" y="183665"/>
                  </a:lnTo>
                  <a:lnTo>
                    <a:pt x="1415538" y="122443"/>
                  </a:lnTo>
                  <a:lnTo>
                    <a:pt x="1557092" y="122443"/>
                  </a:lnTo>
                  <a:lnTo>
                    <a:pt x="1698646" y="122443"/>
                  </a:lnTo>
                  <a:lnTo>
                    <a:pt x="1840200" y="122443"/>
                  </a:lnTo>
                  <a:lnTo>
                    <a:pt x="1981754" y="122443"/>
                  </a:lnTo>
                  <a:lnTo>
                    <a:pt x="2123308" y="122443"/>
                  </a:lnTo>
                  <a:lnTo>
                    <a:pt x="2264862" y="61221"/>
                  </a:lnTo>
                  <a:lnTo>
                    <a:pt x="2406416" y="61221"/>
                  </a:lnTo>
                  <a:lnTo>
                    <a:pt x="2547969" y="0"/>
                  </a:lnTo>
                  <a:lnTo>
                    <a:pt x="2689523" y="0"/>
                  </a:lnTo>
                  <a:lnTo>
                    <a:pt x="2831077" y="183665"/>
                  </a:lnTo>
                  <a:lnTo>
                    <a:pt x="2972631" y="306109"/>
                  </a:lnTo>
                  <a:lnTo>
                    <a:pt x="3114185" y="183665"/>
                  </a:lnTo>
                  <a:lnTo>
                    <a:pt x="3255739" y="183665"/>
                  </a:lnTo>
                  <a:lnTo>
                    <a:pt x="3397293" y="122443"/>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77904"/>
              <a:ext cx="3397293" cy="734663"/>
            </a:xfrm>
            <a:custGeom>
              <a:avLst/>
              <a:pathLst>
                <a:path w="3397293" h="734663">
                  <a:moveTo>
                    <a:pt x="0" y="734663"/>
                  </a:moveTo>
                  <a:lnTo>
                    <a:pt x="141553" y="734663"/>
                  </a:lnTo>
                  <a:lnTo>
                    <a:pt x="283107" y="734663"/>
                  </a:lnTo>
                  <a:lnTo>
                    <a:pt x="424661" y="673441"/>
                  </a:lnTo>
                  <a:lnTo>
                    <a:pt x="566215" y="550997"/>
                  </a:lnTo>
                  <a:lnTo>
                    <a:pt x="707769" y="550997"/>
                  </a:lnTo>
                  <a:lnTo>
                    <a:pt x="849323" y="306109"/>
                  </a:lnTo>
                  <a:lnTo>
                    <a:pt x="990877" y="367331"/>
                  </a:lnTo>
                  <a:lnTo>
                    <a:pt x="1132431" y="183665"/>
                  </a:lnTo>
                  <a:lnTo>
                    <a:pt x="1273984" y="122443"/>
                  </a:lnTo>
                  <a:lnTo>
                    <a:pt x="1415538" y="122443"/>
                  </a:lnTo>
                  <a:lnTo>
                    <a:pt x="1557092" y="61221"/>
                  </a:lnTo>
                  <a:lnTo>
                    <a:pt x="1698646" y="61221"/>
                  </a:lnTo>
                  <a:lnTo>
                    <a:pt x="1840200" y="0"/>
                  </a:lnTo>
                  <a:lnTo>
                    <a:pt x="1981754" y="61221"/>
                  </a:lnTo>
                  <a:lnTo>
                    <a:pt x="2123308" y="61221"/>
                  </a:lnTo>
                  <a:lnTo>
                    <a:pt x="2264862" y="0"/>
                  </a:lnTo>
                  <a:lnTo>
                    <a:pt x="2406416" y="0"/>
                  </a:lnTo>
                  <a:lnTo>
                    <a:pt x="2547969" y="0"/>
                  </a:lnTo>
                  <a:lnTo>
                    <a:pt x="2689523" y="61221"/>
                  </a:lnTo>
                  <a:lnTo>
                    <a:pt x="2831077" y="244887"/>
                  </a:lnTo>
                  <a:lnTo>
                    <a:pt x="2972631" y="550997"/>
                  </a:lnTo>
                  <a:lnTo>
                    <a:pt x="3114185" y="183665"/>
                  </a:lnTo>
                  <a:lnTo>
                    <a:pt x="3255739" y="428553"/>
                  </a:lnTo>
                  <a:lnTo>
                    <a:pt x="3397293" y="367331"/>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3912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39126"/>
              <a:ext cx="3397293" cy="2326434"/>
            </a:xfrm>
            <a:custGeom>
              <a:avLst/>
              <a:pathLst>
                <a:path w="3397293" h="2326434">
                  <a:moveTo>
                    <a:pt x="0" y="857107"/>
                  </a:moveTo>
                  <a:lnTo>
                    <a:pt x="141553" y="1101995"/>
                  </a:lnTo>
                  <a:lnTo>
                    <a:pt x="283107" y="367331"/>
                  </a:lnTo>
                  <a:lnTo>
                    <a:pt x="424661" y="1346883"/>
                  </a:lnTo>
                  <a:lnTo>
                    <a:pt x="566215" y="2326434"/>
                  </a:lnTo>
                  <a:lnTo>
                    <a:pt x="707769" y="550997"/>
                  </a:lnTo>
                  <a:lnTo>
                    <a:pt x="849323" y="2020324"/>
                  </a:lnTo>
                  <a:lnTo>
                    <a:pt x="990877" y="61221"/>
                  </a:lnTo>
                  <a:lnTo>
                    <a:pt x="1132431" y="1346883"/>
                  </a:lnTo>
                  <a:lnTo>
                    <a:pt x="1273984" y="734663"/>
                  </a:lnTo>
                  <a:lnTo>
                    <a:pt x="1415538" y="306109"/>
                  </a:lnTo>
                  <a:lnTo>
                    <a:pt x="1557092" y="244887"/>
                  </a:lnTo>
                  <a:lnTo>
                    <a:pt x="1698646" y="183665"/>
                  </a:lnTo>
                  <a:lnTo>
                    <a:pt x="1840200" y="183665"/>
                  </a:lnTo>
                  <a:lnTo>
                    <a:pt x="1981754" y="367331"/>
                  </a:lnTo>
                  <a:lnTo>
                    <a:pt x="2123308" y="612219"/>
                  </a:lnTo>
                  <a:lnTo>
                    <a:pt x="2264862" y="857107"/>
                  </a:lnTo>
                  <a:lnTo>
                    <a:pt x="2406416" y="795885"/>
                  </a:lnTo>
                  <a:lnTo>
                    <a:pt x="2547969" y="612219"/>
                  </a:lnTo>
                  <a:lnTo>
                    <a:pt x="2689523" y="0"/>
                  </a:lnTo>
                  <a:lnTo>
                    <a:pt x="2831077" y="734663"/>
                  </a:lnTo>
                  <a:lnTo>
                    <a:pt x="2972631" y="857107"/>
                  </a:lnTo>
                  <a:lnTo>
                    <a:pt x="3114185" y="550997"/>
                  </a:lnTo>
                  <a:lnTo>
                    <a:pt x="3255739" y="918329"/>
                  </a:lnTo>
                  <a:lnTo>
                    <a:pt x="3397293" y="91832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79948"/>
              <a:ext cx="0" cy="1016284"/>
            </a:xfrm>
            <a:custGeom>
              <a:avLst/>
              <a:pathLst>
                <a:path w="0" h="1016284">
                  <a:moveTo>
                    <a:pt x="0" y="10162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79948"/>
              <a:ext cx="0" cy="710174"/>
            </a:xfrm>
            <a:custGeom>
              <a:avLst/>
              <a:pathLst>
                <a:path w="0" h="710174">
                  <a:moveTo>
                    <a:pt x="0" y="710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79948"/>
              <a:ext cx="0" cy="465286"/>
            </a:xfrm>
            <a:custGeom>
              <a:avLst/>
              <a:pathLst>
                <a:path w="0" h="465286">
                  <a:moveTo>
                    <a:pt x="0" y="465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79948"/>
              <a:ext cx="0" cy="771396"/>
            </a:xfrm>
            <a:custGeom>
              <a:avLst/>
              <a:pathLst>
                <a:path w="0" h="771396">
                  <a:moveTo>
                    <a:pt x="0" y="7713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79948"/>
              <a:ext cx="0" cy="159177"/>
            </a:xfrm>
            <a:custGeom>
              <a:avLst/>
              <a:pathLst>
                <a:path w="0" h="159177">
                  <a:moveTo>
                    <a:pt x="0" y="1591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79948"/>
              <a:ext cx="0" cy="1077506"/>
            </a:xfrm>
            <a:custGeom>
              <a:avLst/>
              <a:pathLst>
                <a:path w="0" h="1077506">
                  <a:moveTo>
                    <a:pt x="0" y="10775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79948"/>
              <a:ext cx="0" cy="1077506"/>
            </a:xfrm>
            <a:custGeom>
              <a:avLst/>
              <a:pathLst>
                <a:path w="0" h="1077506">
                  <a:moveTo>
                    <a:pt x="0" y="107750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39126"/>
              <a:ext cx="3397293" cy="2326434"/>
            </a:xfrm>
            <a:custGeom>
              <a:avLst/>
              <a:pathLst>
                <a:path w="3397293" h="2326434">
                  <a:moveTo>
                    <a:pt x="0" y="857107"/>
                  </a:moveTo>
                  <a:lnTo>
                    <a:pt x="141553" y="1101995"/>
                  </a:lnTo>
                  <a:lnTo>
                    <a:pt x="283107" y="367331"/>
                  </a:lnTo>
                  <a:lnTo>
                    <a:pt x="424661" y="1346883"/>
                  </a:lnTo>
                  <a:lnTo>
                    <a:pt x="566215" y="2326434"/>
                  </a:lnTo>
                  <a:lnTo>
                    <a:pt x="707769" y="550997"/>
                  </a:lnTo>
                  <a:lnTo>
                    <a:pt x="849323" y="2020324"/>
                  </a:lnTo>
                  <a:lnTo>
                    <a:pt x="990877" y="61221"/>
                  </a:lnTo>
                  <a:lnTo>
                    <a:pt x="1132431" y="1346883"/>
                  </a:lnTo>
                  <a:lnTo>
                    <a:pt x="1273984" y="734663"/>
                  </a:lnTo>
                  <a:lnTo>
                    <a:pt x="1415538" y="306109"/>
                  </a:lnTo>
                  <a:lnTo>
                    <a:pt x="1557092" y="244887"/>
                  </a:lnTo>
                  <a:lnTo>
                    <a:pt x="1698646" y="183665"/>
                  </a:lnTo>
                  <a:lnTo>
                    <a:pt x="1840200" y="183665"/>
                  </a:lnTo>
                  <a:lnTo>
                    <a:pt x="1981754" y="367331"/>
                  </a:lnTo>
                  <a:lnTo>
                    <a:pt x="2123308" y="612219"/>
                  </a:lnTo>
                  <a:lnTo>
                    <a:pt x="2264862" y="857107"/>
                  </a:lnTo>
                  <a:lnTo>
                    <a:pt x="2406416" y="795885"/>
                  </a:lnTo>
                  <a:lnTo>
                    <a:pt x="2547969" y="612219"/>
                  </a:lnTo>
                  <a:lnTo>
                    <a:pt x="2689523" y="0"/>
                  </a:lnTo>
                  <a:lnTo>
                    <a:pt x="2831077" y="734663"/>
                  </a:lnTo>
                  <a:lnTo>
                    <a:pt x="2972631" y="857107"/>
                  </a:lnTo>
                  <a:lnTo>
                    <a:pt x="3114185" y="550997"/>
                  </a:lnTo>
                  <a:lnTo>
                    <a:pt x="3255739" y="918329"/>
                  </a:lnTo>
                  <a:lnTo>
                    <a:pt x="3397293" y="918329"/>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1634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97238" y="13150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805008" y="131639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482632" y="131502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8097042" y="13150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31502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0" name="tx100"/>
            <p:cNvSpPr/>
            <p:nvPr/>
          </p:nvSpPr>
          <p:spPr>
            <a:xfrm>
              <a:off x="8756617" y="131502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1" name="tx101"/>
            <p:cNvSpPr/>
            <p:nvPr/>
          </p:nvSpPr>
          <p:spPr>
            <a:xfrm>
              <a:off x="8902429" y="162245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180617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9358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32360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71145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0992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4870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8747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494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351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97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16570" y="483177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22" name="tx122"/>
            <p:cNvSpPr/>
            <p:nvPr/>
          </p:nvSpPr>
          <p:spPr>
            <a:xfrm>
              <a:off x="7102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64672"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736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866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996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126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301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431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6561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2102440"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7289869"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9710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531010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5" name="tx145"/>
            <p:cNvSpPr/>
            <p:nvPr/>
          </p:nvSpPr>
          <p:spPr>
            <a:xfrm>
              <a:off x="74231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Kiribati (79%) was 5 percentage points lower than the global average (84%) and 10 percentage points lower than the average across all EAPR countries (89%).
National MCV1 coverage was 15 percentage points lower than in 2019 (94%).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Kiribati ranked number 7 out of 27 countries for lowest MCV1 coverage (based on tied ranks).
Kiribati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3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45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06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4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261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878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91729"/>
              <a:ext cx="249522" cy="1110967"/>
            </a:xfrm>
            <a:prstGeom prst="rect">
              <a:avLst/>
            </a:prstGeom>
            <a:solidFill>
              <a:srgbClr val="80BD41">
                <a:alpha val="100000"/>
              </a:srgbClr>
            </a:solidFill>
          </p:spPr>
          <p:txBody>
            <a:bodyPr/>
            <a:lstStyle/>
            <a:p/>
          </p:txBody>
        </p:sp>
        <p:sp>
          <p:nvSpPr>
            <p:cNvPr id="23" name="rc23"/>
            <p:cNvSpPr/>
            <p:nvPr/>
          </p:nvSpPr>
          <p:spPr>
            <a:xfrm>
              <a:off x="1296273" y="2711391"/>
              <a:ext cx="249522" cy="280337"/>
            </a:xfrm>
            <a:prstGeom prst="rect">
              <a:avLst/>
            </a:prstGeom>
            <a:solidFill>
              <a:srgbClr val="E2231A">
                <a:alpha val="100000"/>
              </a:srgbClr>
            </a:solidFill>
          </p:spPr>
          <p:txBody>
            <a:bodyPr/>
            <a:lstStyle/>
            <a:p/>
          </p:txBody>
        </p:sp>
        <p:sp>
          <p:nvSpPr>
            <p:cNvPr id="24" name="rc24"/>
            <p:cNvSpPr/>
            <p:nvPr/>
          </p:nvSpPr>
          <p:spPr>
            <a:xfrm>
              <a:off x="1573521" y="3059218"/>
              <a:ext cx="249522" cy="1043479"/>
            </a:xfrm>
            <a:prstGeom prst="rect">
              <a:avLst/>
            </a:prstGeom>
            <a:solidFill>
              <a:srgbClr val="80BD41">
                <a:alpha val="100000"/>
              </a:srgbClr>
            </a:solidFill>
          </p:spPr>
          <p:txBody>
            <a:bodyPr/>
            <a:lstStyle/>
            <a:p/>
          </p:txBody>
        </p:sp>
        <p:sp>
          <p:nvSpPr>
            <p:cNvPr id="25" name="rc25"/>
            <p:cNvSpPr/>
            <p:nvPr/>
          </p:nvSpPr>
          <p:spPr>
            <a:xfrm>
              <a:off x="1573521" y="2726966"/>
              <a:ext cx="249522" cy="332252"/>
            </a:xfrm>
            <a:prstGeom prst="rect">
              <a:avLst/>
            </a:prstGeom>
            <a:solidFill>
              <a:srgbClr val="E2231A">
                <a:alpha val="100000"/>
              </a:srgbClr>
            </a:solidFill>
          </p:spPr>
          <p:txBody>
            <a:bodyPr/>
            <a:lstStyle/>
            <a:p/>
          </p:txBody>
        </p:sp>
        <p:sp>
          <p:nvSpPr>
            <p:cNvPr id="26" name="rc26"/>
            <p:cNvSpPr/>
            <p:nvPr/>
          </p:nvSpPr>
          <p:spPr>
            <a:xfrm>
              <a:off x="1850769" y="2913857"/>
              <a:ext cx="249522" cy="1188839"/>
            </a:xfrm>
            <a:prstGeom prst="rect">
              <a:avLst/>
            </a:prstGeom>
            <a:solidFill>
              <a:srgbClr val="80BD41">
                <a:alpha val="100000"/>
              </a:srgbClr>
            </a:solidFill>
          </p:spPr>
          <p:txBody>
            <a:bodyPr/>
            <a:lstStyle/>
            <a:p/>
          </p:txBody>
        </p:sp>
        <p:sp>
          <p:nvSpPr>
            <p:cNvPr id="27" name="rc27"/>
            <p:cNvSpPr/>
            <p:nvPr/>
          </p:nvSpPr>
          <p:spPr>
            <a:xfrm>
              <a:off x="1850769" y="2752923"/>
              <a:ext cx="249522" cy="160934"/>
            </a:xfrm>
            <a:prstGeom prst="rect">
              <a:avLst/>
            </a:prstGeom>
            <a:solidFill>
              <a:srgbClr val="E2231A">
                <a:alpha val="100000"/>
              </a:srgbClr>
            </a:solidFill>
          </p:spPr>
          <p:txBody>
            <a:bodyPr/>
            <a:lstStyle/>
            <a:p/>
          </p:txBody>
        </p:sp>
        <p:sp>
          <p:nvSpPr>
            <p:cNvPr id="28" name="rc28"/>
            <p:cNvSpPr/>
            <p:nvPr/>
          </p:nvSpPr>
          <p:spPr>
            <a:xfrm>
              <a:off x="2128016" y="3137089"/>
              <a:ext cx="249522" cy="965607"/>
            </a:xfrm>
            <a:prstGeom prst="rect">
              <a:avLst/>
            </a:prstGeom>
            <a:solidFill>
              <a:srgbClr val="80BD41">
                <a:alpha val="100000"/>
              </a:srgbClr>
            </a:solidFill>
          </p:spPr>
          <p:txBody>
            <a:bodyPr/>
            <a:lstStyle/>
            <a:p/>
          </p:txBody>
        </p:sp>
        <p:sp>
          <p:nvSpPr>
            <p:cNvPr id="29" name="rc29"/>
            <p:cNvSpPr/>
            <p:nvPr/>
          </p:nvSpPr>
          <p:spPr>
            <a:xfrm>
              <a:off x="2128016" y="2763306"/>
              <a:ext cx="249522" cy="373783"/>
            </a:xfrm>
            <a:prstGeom prst="rect">
              <a:avLst/>
            </a:prstGeom>
            <a:solidFill>
              <a:srgbClr val="E2231A">
                <a:alpha val="100000"/>
              </a:srgbClr>
            </a:solidFill>
          </p:spPr>
          <p:txBody>
            <a:bodyPr/>
            <a:lstStyle/>
            <a:p/>
          </p:txBody>
        </p:sp>
        <p:sp>
          <p:nvSpPr>
            <p:cNvPr id="30" name="rc30"/>
            <p:cNvSpPr/>
            <p:nvPr/>
          </p:nvSpPr>
          <p:spPr>
            <a:xfrm>
              <a:off x="2405264" y="3329172"/>
              <a:ext cx="249522" cy="773524"/>
            </a:xfrm>
            <a:prstGeom prst="rect">
              <a:avLst/>
            </a:prstGeom>
            <a:solidFill>
              <a:srgbClr val="80BD41">
                <a:alpha val="100000"/>
              </a:srgbClr>
            </a:solidFill>
          </p:spPr>
          <p:txBody>
            <a:bodyPr/>
            <a:lstStyle/>
            <a:p/>
          </p:txBody>
        </p:sp>
        <p:sp>
          <p:nvSpPr>
            <p:cNvPr id="31" name="rc31"/>
            <p:cNvSpPr/>
            <p:nvPr/>
          </p:nvSpPr>
          <p:spPr>
            <a:xfrm>
              <a:off x="2405264" y="2721774"/>
              <a:ext cx="249522" cy="607398"/>
            </a:xfrm>
            <a:prstGeom prst="rect">
              <a:avLst/>
            </a:prstGeom>
            <a:solidFill>
              <a:srgbClr val="E2231A">
                <a:alpha val="100000"/>
              </a:srgbClr>
            </a:solidFill>
          </p:spPr>
          <p:txBody>
            <a:bodyPr/>
            <a:lstStyle/>
            <a:p/>
          </p:txBody>
        </p:sp>
        <p:sp>
          <p:nvSpPr>
            <p:cNvPr id="32" name="rc32"/>
            <p:cNvSpPr/>
            <p:nvPr/>
          </p:nvSpPr>
          <p:spPr>
            <a:xfrm>
              <a:off x="2682512" y="2887900"/>
              <a:ext cx="249522" cy="1214796"/>
            </a:xfrm>
            <a:prstGeom prst="rect">
              <a:avLst/>
            </a:prstGeom>
            <a:solidFill>
              <a:srgbClr val="80BD41">
                <a:alpha val="100000"/>
              </a:srgbClr>
            </a:solidFill>
          </p:spPr>
          <p:txBody>
            <a:bodyPr/>
            <a:lstStyle/>
            <a:p/>
          </p:txBody>
        </p:sp>
        <p:sp>
          <p:nvSpPr>
            <p:cNvPr id="33" name="rc33"/>
            <p:cNvSpPr/>
            <p:nvPr/>
          </p:nvSpPr>
          <p:spPr>
            <a:xfrm>
              <a:off x="2682512" y="2675051"/>
              <a:ext cx="249522" cy="212848"/>
            </a:xfrm>
            <a:prstGeom prst="rect">
              <a:avLst/>
            </a:prstGeom>
            <a:solidFill>
              <a:srgbClr val="E2231A">
                <a:alpha val="100000"/>
              </a:srgbClr>
            </a:solidFill>
          </p:spPr>
          <p:txBody>
            <a:bodyPr/>
            <a:lstStyle/>
            <a:p/>
          </p:txBody>
        </p:sp>
        <p:sp>
          <p:nvSpPr>
            <p:cNvPr id="34" name="rc34"/>
            <p:cNvSpPr/>
            <p:nvPr/>
          </p:nvSpPr>
          <p:spPr>
            <a:xfrm>
              <a:off x="2959759" y="3194195"/>
              <a:ext cx="249522" cy="908501"/>
            </a:xfrm>
            <a:prstGeom prst="rect">
              <a:avLst/>
            </a:prstGeom>
            <a:solidFill>
              <a:srgbClr val="80BD41">
                <a:alpha val="100000"/>
              </a:srgbClr>
            </a:solidFill>
          </p:spPr>
          <p:txBody>
            <a:bodyPr/>
            <a:lstStyle/>
            <a:p/>
          </p:txBody>
        </p:sp>
        <p:sp>
          <p:nvSpPr>
            <p:cNvPr id="35" name="rc35"/>
            <p:cNvSpPr/>
            <p:nvPr/>
          </p:nvSpPr>
          <p:spPr>
            <a:xfrm>
              <a:off x="2959759" y="2617945"/>
              <a:ext cx="249522" cy="576249"/>
            </a:xfrm>
            <a:prstGeom prst="rect">
              <a:avLst/>
            </a:prstGeom>
            <a:solidFill>
              <a:srgbClr val="E2231A">
                <a:alpha val="100000"/>
              </a:srgbClr>
            </a:solidFill>
          </p:spPr>
          <p:txBody>
            <a:bodyPr/>
            <a:lstStyle/>
            <a:p/>
          </p:txBody>
        </p:sp>
        <p:sp>
          <p:nvSpPr>
            <p:cNvPr id="36" name="rc36"/>
            <p:cNvSpPr/>
            <p:nvPr/>
          </p:nvSpPr>
          <p:spPr>
            <a:xfrm>
              <a:off x="3237007" y="2664668"/>
              <a:ext cx="249522" cy="1438028"/>
            </a:xfrm>
            <a:prstGeom prst="rect">
              <a:avLst/>
            </a:prstGeom>
            <a:solidFill>
              <a:srgbClr val="80BD41">
                <a:alpha val="100000"/>
              </a:srgbClr>
            </a:solidFill>
          </p:spPr>
          <p:txBody>
            <a:bodyPr/>
            <a:lstStyle/>
            <a:p/>
          </p:txBody>
        </p:sp>
        <p:sp>
          <p:nvSpPr>
            <p:cNvPr id="37" name="rc37"/>
            <p:cNvSpPr/>
            <p:nvPr/>
          </p:nvSpPr>
          <p:spPr>
            <a:xfrm>
              <a:off x="3237007" y="2555648"/>
              <a:ext cx="249522" cy="109020"/>
            </a:xfrm>
            <a:prstGeom prst="rect">
              <a:avLst/>
            </a:prstGeom>
            <a:solidFill>
              <a:srgbClr val="E2231A">
                <a:alpha val="100000"/>
              </a:srgbClr>
            </a:solidFill>
          </p:spPr>
          <p:txBody>
            <a:bodyPr/>
            <a:lstStyle/>
            <a:p/>
          </p:txBody>
        </p:sp>
        <p:sp>
          <p:nvSpPr>
            <p:cNvPr id="38" name="rc38"/>
            <p:cNvSpPr/>
            <p:nvPr/>
          </p:nvSpPr>
          <p:spPr>
            <a:xfrm>
              <a:off x="3514255" y="2945006"/>
              <a:ext cx="249522" cy="1157690"/>
            </a:xfrm>
            <a:prstGeom prst="rect">
              <a:avLst/>
            </a:prstGeom>
            <a:solidFill>
              <a:srgbClr val="80BD41">
                <a:alpha val="100000"/>
              </a:srgbClr>
            </a:solidFill>
          </p:spPr>
          <p:txBody>
            <a:bodyPr/>
            <a:lstStyle/>
            <a:p/>
          </p:txBody>
        </p:sp>
        <p:sp>
          <p:nvSpPr>
            <p:cNvPr id="39" name="rc39"/>
            <p:cNvSpPr/>
            <p:nvPr/>
          </p:nvSpPr>
          <p:spPr>
            <a:xfrm>
              <a:off x="3514255" y="2498542"/>
              <a:ext cx="249522" cy="446463"/>
            </a:xfrm>
            <a:prstGeom prst="rect">
              <a:avLst/>
            </a:prstGeom>
            <a:solidFill>
              <a:srgbClr val="E2231A">
                <a:alpha val="100000"/>
              </a:srgbClr>
            </a:solidFill>
          </p:spPr>
          <p:txBody>
            <a:bodyPr/>
            <a:lstStyle/>
            <a:p/>
          </p:txBody>
        </p:sp>
        <p:sp>
          <p:nvSpPr>
            <p:cNvPr id="40" name="rc40"/>
            <p:cNvSpPr/>
            <p:nvPr/>
          </p:nvSpPr>
          <p:spPr>
            <a:xfrm>
              <a:off x="3791502" y="2747731"/>
              <a:ext cx="249522" cy="1354965"/>
            </a:xfrm>
            <a:prstGeom prst="rect">
              <a:avLst/>
            </a:prstGeom>
            <a:solidFill>
              <a:srgbClr val="80BD41">
                <a:alpha val="100000"/>
              </a:srgbClr>
            </a:solidFill>
          </p:spPr>
          <p:txBody>
            <a:bodyPr/>
            <a:lstStyle/>
            <a:p/>
          </p:txBody>
        </p:sp>
        <p:sp>
          <p:nvSpPr>
            <p:cNvPr id="41" name="rc41"/>
            <p:cNvSpPr/>
            <p:nvPr/>
          </p:nvSpPr>
          <p:spPr>
            <a:xfrm>
              <a:off x="3791502" y="2451819"/>
              <a:ext cx="249522" cy="295911"/>
            </a:xfrm>
            <a:prstGeom prst="rect">
              <a:avLst/>
            </a:prstGeom>
            <a:solidFill>
              <a:srgbClr val="E2231A">
                <a:alpha val="100000"/>
              </a:srgbClr>
            </a:solidFill>
          </p:spPr>
          <p:txBody>
            <a:bodyPr/>
            <a:lstStyle/>
            <a:p/>
          </p:txBody>
        </p:sp>
        <p:sp>
          <p:nvSpPr>
            <p:cNvPr id="42" name="rc42"/>
            <p:cNvSpPr/>
            <p:nvPr/>
          </p:nvSpPr>
          <p:spPr>
            <a:xfrm>
              <a:off x="4068750" y="2591988"/>
              <a:ext cx="249522" cy="1510708"/>
            </a:xfrm>
            <a:prstGeom prst="rect">
              <a:avLst/>
            </a:prstGeom>
            <a:solidFill>
              <a:srgbClr val="80BD41">
                <a:alpha val="100000"/>
              </a:srgbClr>
            </a:solidFill>
          </p:spPr>
          <p:txBody>
            <a:bodyPr/>
            <a:lstStyle/>
            <a:p/>
          </p:txBody>
        </p:sp>
        <p:sp>
          <p:nvSpPr>
            <p:cNvPr id="43" name="rc43"/>
            <p:cNvSpPr/>
            <p:nvPr/>
          </p:nvSpPr>
          <p:spPr>
            <a:xfrm>
              <a:off x="4068750" y="2405096"/>
              <a:ext cx="249522" cy="186891"/>
            </a:xfrm>
            <a:prstGeom prst="rect">
              <a:avLst/>
            </a:prstGeom>
            <a:solidFill>
              <a:srgbClr val="E2231A">
                <a:alpha val="100000"/>
              </a:srgbClr>
            </a:solidFill>
          </p:spPr>
          <p:txBody>
            <a:bodyPr/>
            <a:lstStyle/>
            <a:p/>
          </p:txBody>
        </p:sp>
        <p:sp>
          <p:nvSpPr>
            <p:cNvPr id="44" name="rc44"/>
            <p:cNvSpPr/>
            <p:nvPr/>
          </p:nvSpPr>
          <p:spPr>
            <a:xfrm>
              <a:off x="4345998" y="2540074"/>
              <a:ext cx="249522" cy="1562622"/>
            </a:xfrm>
            <a:prstGeom prst="rect">
              <a:avLst/>
            </a:prstGeom>
            <a:solidFill>
              <a:srgbClr val="80BD41">
                <a:alpha val="100000"/>
              </a:srgbClr>
            </a:solidFill>
          </p:spPr>
          <p:txBody>
            <a:bodyPr/>
            <a:lstStyle/>
            <a:p/>
          </p:txBody>
        </p:sp>
        <p:sp>
          <p:nvSpPr>
            <p:cNvPr id="45" name="rc45"/>
            <p:cNvSpPr/>
            <p:nvPr/>
          </p:nvSpPr>
          <p:spPr>
            <a:xfrm>
              <a:off x="4345998" y="2363565"/>
              <a:ext cx="249522" cy="176508"/>
            </a:xfrm>
            <a:prstGeom prst="rect">
              <a:avLst/>
            </a:prstGeom>
            <a:solidFill>
              <a:srgbClr val="E2231A">
                <a:alpha val="100000"/>
              </a:srgbClr>
            </a:solidFill>
          </p:spPr>
          <p:txBody>
            <a:bodyPr/>
            <a:lstStyle/>
            <a:p/>
          </p:txBody>
        </p:sp>
        <p:sp>
          <p:nvSpPr>
            <p:cNvPr id="46" name="rc46"/>
            <p:cNvSpPr/>
            <p:nvPr/>
          </p:nvSpPr>
          <p:spPr>
            <a:xfrm>
              <a:off x="4623245" y="2529691"/>
              <a:ext cx="249522" cy="1573005"/>
            </a:xfrm>
            <a:prstGeom prst="rect">
              <a:avLst/>
            </a:prstGeom>
            <a:solidFill>
              <a:srgbClr val="80BD41">
                <a:alpha val="100000"/>
              </a:srgbClr>
            </a:solidFill>
          </p:spPr>
          <p:txBody>
            <a:bodyPr/>
            <a:lstStyle/>
            <a:p/>
          </p:txBody>
        </p:sp>
        <p:sp>
          <p:nvSpPr>
            <p:cNvPr id="47" name="rc47"/>
            <p:cNvSpPr/>
            <p:nvPr/>
          </p:nvSpPr>
          <p:spPr>
            <a:xfrm>
              <a:off x="4623245" y="2373948"/>
              <a:ext cx="249522" cy="155743"/>
            </a:xfrm>
            <a:prstGeom prst="rect">
              <a:avLst/>
            </a:prstGeom>
            <a:solidFill>
              <a:srgbClr val="E2231A">
                <a:alpha val="100000"/>
              </a:srgbClr>
            </a:solidFill>
          </p:spPr>
          <p:txBody>
            <a:bodyPr/>
            <a:lstStyle/>
            <a:p/>
          </p:txBody>
        </p:sp>
        <p:sp>
          <p:nvSpPr>
            <p:cNvPr id="48" name="rc48"/>
            <p:cNvSpPr/>
            <p:nvPr/>
          </p:nvSpPr>
          <p:spPr>
            <a:xfrm>
              <a:off x="4900493" y="2545265"/>
              <a:ext cx="249522" cy="1557431"/>
            </a:xfrm>
            <a:prstGeom prst="rect">
              <a:avLst/>
            </a:prstGeom>
            <a:solidFill>
              <a:srgbClr val="80BD41">
                <a:alpha val="100000"/>
              </a:srgbClr>
            </a:solidFill>
          </p:spPr>
          <p:txBody>
            <a:bodyPr/>
            <a:lstStyle/>
            <a:p/>
          </p:txBody>
        </p:sp>
        <p:sp>
          <p:nvSpPr>
            <p:cNvPr id="49" name="rc49"/>
            <p:cNvSpPr/>
            <p:nvPr/>
          </p:nvSpPr>
          <p:spPr>
            <a:xfrm>
              <a:off x="4900493" y="2389522"/>
              <a:ext cx="249522" cy="155743"/>
            </a:xfrm>
            <a:prstGeom prst="rect">
              <a:avLst/>
            </a:prstGeom>
            <a:solidFill>
              <a:srgbClr val="E2231A">
                <a:alpha val="100000"/>
              </a:srgbClr>
            </a:solidFill>
          </p:spPr>
          <p:txBody>
            <a:bodyPr/>
            <a:lstStyle/>
            <a:p/>
          </p:txBody>
        </p:sp>
        <p:sp>
          <p:nvSpPr>
            <p:cNvPr id="50" name="rc50"/>
            <p:cNvSpPr/>
            <p:nvPr/>
          </p:nvSpPr>
          <p:spPr>
            <a:xfrm>
              <a:off x="5177741" y="2617945"/>
              <a:ext cx="249522" cy="1484751"/>
            </a:xfrm>
            <a:prstGeom prst="rect">
              <a:avLst/>
            </a:prstGeom>
            <a:solidFill>
              <a:srgbClr val="80BD41">
                <a:alpha val="100000"/>
              </a:srgbClr>
            </a:solidFill>
          </p:spPr>
          <p:txBody>
            <a:bodyPr/>
            <a:lstStyle/>
            <a:p/>
          </p:txBody>
        </p:sp>
        <p:sp>
          <p:nvSpPr>
            <p:cNvPr id="51" name="rc51"/>
            <p:cNvSpPr/>
            <p:nvPr/>
          </p:nvSpPr>
          <p:spPr>
            <a:xfrm>
              <a:off x="5177741" y="2415479"/>
              <a:ext cx="249522" cy="202466"/>
            </a:xfrm>
            <a:prstGeom prst="rect">
              <a:avLst/>
            </a:prstGeom>
            <a:solidFill>
              <a:srgbClr val="E2231A">
                <a:alpha val="100000"/>
              </a:srgbClr>
            </a:solidFill>
          </p:spPr>
          <p:txBody>
            <a:bodyPr/>
            <a:lstStyle/>
            <a:p/>
          </p:txBody>
        </p:sp>
        <p:sp>
          <p:nvSpPr>
            <p:cNvPr id="52" name="rc52"/>
            <p:cNvSpPr/>
            <p:nvPr/>
          </p:nvSpPr>
          <p:spPr>
            <a:xfrm>
              <a:off x="5454988" y="2690626"/>
              <a:ext cx="249522" cy="1412071"/>
            </a:xfrm>
            <a:prstGeom prst="rect">
              <a:avLst/>
            </a:prstGeom>
            <a:solidFill>
              <a:srgbClr val="80BD41">
                <a:alpha val="100000"/>
              </a:srgbClr>
            </a:solidFill>
          </p:spPr>
          <p:txBody>
            <a:bodyPr/>
            <a:lstStyle/>
            <a:p/>
          </p:txBody>
        </p:sp>
        <p:sp>
          <p:nvSpPr>
            <p:cNvPr id="53" name="rc53"/>
            <p:cNvSpPr/>
            <p:nvPr/>
          </p:nvSpPr>
          <p:spPr>
            <a:xfrm>
              <a:off x="5454988" y="2420671"/>
              <a:ext cx="249522" cy="269954"/>
            </a:xfrm>
            <a:prstGeom prst="rect">
              <a:avLst/>
            </a:prstGeom>
            <a:solidFill>
              <a:srgbClr val="E2231A">
                <a:alpha val="100000"/>
              </a:srgbClr>
            </a:solidFill>
          </p:spPr>
          <p:txBody>
            <a:bodyPr/>
            <a:lstStyle/>
            <a:p/>
          </p:txBody>
        </p:sp>
        <p:sp>
          <p:nvSpPr>
            <p:cNvPr id="54" name="rc54"/>
            <p:cNvSpPr/>
            <p:nvPr/>
          </p:nvSpPr>
          <p:spPr>
            <a:xfrm>
              <a:off x="5732236" y="2752923"/>
              <a:ext cx="249522" cy="1349774"/>
            </a:xfrm>
            <a:prstGeom prst="rect">
              <a:avLst/>
            </a:prstGeom>
            <a:solidFill>
              <a:srgbClr val="80BD41">
                <a:alpha val="100000"/>
              </a:srgbClr>
            </a:solidFill>
          </p:spPr>
          <p:txBody>
            <a:bodyPr/>
            <a:lstStyle/>
            <a:p/>
          </p:txBody>
        </p:sp>
        <p:sp>
          <p:nvSpPr>
            <p:cNvPr id="55" name="rc55"/>
            <p:cNvSpPr/>
            <p:nvPr/>
          </p:nvSpPr>
          <p:spPr>
            <a:xfrm>
              <a:off x="5732236" y="2415479"/>
              <a:ext cx="249522" cy="337443"/>
            </a:xfrm>
            <a:prstGeom prst="rect">
              <a:avLst/>
            </a:prstGeom>
            <a:solidFill>
              <a:srgbClr val="E2231A">
                <a:alpha val="100000"/>
              </a:srgbClr>
            </a:solidFill>
          </p:spPr>
          <p:txBody>
            <a:bodyPr/>
            <a:lstStyle/>
            <a:p/>
          </p:txBody>
        </p:sp>
        <p:sp>
          <p:nvSpPr>
            <p:cNvPr id="56" name="rc56"/>
            <p:cNvSpPr/>
            <p:nvPr/>
          </p:nvSpPr>
          <p:spPr>
            <a:xfrm>
              <a:off x="6009484" y="2726966"/>
              <a:ext cx="249522" cy="1375731"/>
            </a:xfrm>
            <a:prstGeom prst="rect">
              <a:avLst/>
            </a:prstGeom>
            <a:solidFill>
              <a:srgbClr val="80BD41">
                <a:alpha val="100000"/>
              </a:srgbClr>
            </a:solidFill>
          </p:spPr>
          <p:txBody>
            <a:bodyPr/>
            <a:lstStyle/>
            <a:p/>
          </p:txBody>
        </p:sp>
        <p:sp>
          <p:nvSpPr>
            <p:cNvPr id="57" name="rc57"/>
            <p:cNvSpPr/>
            <p:nvPr/>
          </p:nvSpPr>
          <p:spPr>
            <a:xfrm>
              <a:off x="6009484" y="2405096"/>
              <a:ext cx="249522" cy="321869"/>
            </a:xfrm>
            <a:prstGeom prst="rect">
              <a:avLst/>
            </a:prstGeom>
            <a:solidFill>
              <a:srgbClr val="E2231A">
                <a:alpha val="100000"/>
              </a:srgbClr>
            </a:solidFill>
          </p:spPr>
          <p:txBody>
            <a:bodyPr/>
            <a:lstStyle/>
            <a:p/>
          </p:txBody>
        </p:sp>
        <p:sp>
          <p:nvSpPr>
            <p:cNvPr id="58" name="rc58"/>
            <p:cNvSpPr/>
            <p:nvPr/>
          </p:nvSpPr>
          <p:spPr>
            <a:xfrm>
              <a:off x="6286731" y="2664668"/>
              <a:ext cx="249522" cy="1438028"/>
            </a:xfrm>
            <a:prstGeom prst="rect">
              <a:avLst/>
            </a:prstGeom>
            <a:solidFill>
              <a:srgbClr val="80BD41">
                <a:alpha val="100000"/>
              </a:srgbClr>
            </a:solidFill>
          </p:spPr>
          <p:txBody>
            <a:bodyPr/>
            <a:lstStyle/>
            <a:p/>
          </p:txBody>
        </p:sp>
        <p:sp>
          <p:nvSpPr>
            <p:cNvPr id="59" name="rc59"/>
            <p:cNvSpPr/>
            <p:nvPr/>
          </p:nvSpPr>
          <p:spPr>
            <a:xfrm>
              <a:off x="6286731" y="2389522"/>
              <a:ext cx="249522" cy="275146"/>
            </a:xfrm>
            <a:prstGeom prst="rect">
              <a:avLst/>
            </a:prstGeom>
            <a:solidFill>
              <a:srgbClr val="E2231A">
                <a:alpha val="100000"/>
              </a:srgbClr>
            </a:solidFill>
          </p:spPr>
          <p:txBody>
            <a:bodyPr/>
            <a:lstStyle/>
            <a:p/>
          </p:txBody>
        </p:sp>
        <p:sp>
          <p:nvSpPr>
            <p:cNvPr id="60" name="rc60"/>
            <p:cNvSpPr/>
            <p:nvPr/>
          </p:nvSpPr>
          <p:spPr>
            <a:xfrm>
              <a:off x="6563979" y="2482968"/>
              <a:ext cx="249522" cy="1619728"/>
            </a:xfrm>
            <a:prstGeom prst="rect">
              <a:avLst/>
            </a:prstGeom>
            <a:solidFill>
              <a:srgbClr val="80BD41">
                <a:alpha val="100000"/>
              </a:srgbClr>
            </a:solidFill>
          </p:spPr>
          <p:txBody>
            <a:bodyPr/>
            <a:lstStyle/>
            <a:p/>
          </p:txBody>
        </p:sp>
        <p:sp>
          <p:nvSpPr>
            <p:cNvPr id="61" name="rc61"/>
            <p:cNvSpPr/>
            <p:nvPr/>
          </p:nvSpPr>
          <p:spPr>
            <a:xfrm>
              <a:off x="6563979" y="2379139"/>
              <a:ext cx="249522" cy="103828"/>
            </a:xfrm>
            <a:prstGeom prst="rect">
              <a:avLst/>
            </a:prstGeom>
            <a:solidFill>
              <a:srgbClr val="E2231A">
                <a:alpha val="100000"/>
              </a:srgbClr>
            </a:solidFill>
          </p:spPr>
          <p:txBody>
            <a:bodyPr/>
            <a:lstStyle/>
            <a:p/>
          </p:txBody>
        </p:sp>
        <p:sp>
          <p:nvSpPr>
            <p:cNvPr id="62" name="rc62"/>
            <p:cNvSpPr/>
            <p:nvPr/>
          </p:nvSpPr>
          <p:spPr>
            <a:xfrm>
              <a:off x="6841227" y="2690626"/>
              <a:ext cx="249522" cy="1412071"/>
            </a:xfrm>
            <a:prstGeom prst="rect">
              <a:avLst/>
            </a:prstGeom>
            <a:solidFill>
              <a:srgbClr val="80BD41">
                <a:alpha val="100000"/>
              </a:srgbClr>
            </a:solidFill>
          </p:spPr>
          <p:txBody>
            <a:bodyPr/>
            <a:lstStyle/>
            <a:p/>
          </p:txBody>
        </p:sp>
        <p:sp>
          <p:nvSpPr>
            <p:cNvPr id="63" name="rc63"/>
            <p:cNvSpPr/>
            <p:nvPr/>
          </p:nvSpPr>
          <p:spPr>
            <a:xfrm>
              <a:off x="6841227" y="2379139"/>
              <a:ext cx="249522" cy="311486"/>
            </a:xfrm>
            <a:prstGeom prst="rect">
              <a:avLst/>
            </a:prstGeom>
            <a:solidFill>
              <a:srgbClr val="E2231A">
                <a:alpha val="100000"/>
              </a:srgbClr>
            </a:solidFill>
          </p:spPr>
          <p:txBody>
            <a:bodyPr/>
            <a:lstStyle/>
            <a:p/>
          </p:txBody>
        </p:sp>
        <p:sp>
          <p:nvSpPr>
            <p:cNvPr id="64" name="rc64"/>
            <p:cNvSpPr/>
            <p:nvPr/>
          </p:nvSpPr>
          <p:spPr>
            <a:xfrm>
              <a:off x="7118474" y="2721774"/>
              <a:ext cx="249522" cy="1380922"/>
            </a:xfrm>
            <a:prstGeom prst="rect">
              <a:avLst/>
            </a:prstGeom>
            <a:solidFill>
              <a:srgbClr val="80BD41">
                <a:alpha val="100000"/>
              </a:srgbClr>
            </a:solidFill>
          </p:spPr>
          <p:txBody>
            <a:bodyPr/>
            <a:lstStyle/>
            <a:p/>
          </p:txBody>
        </p:sp>
        <p:sp>
          <p:nvSpPr>
            <p:cNvPr id="65" name="rc65"/>
            <p:cNvSpPr/>
            <p:nvPr/>
          </p:nvSpPr>
          <p:spPr>
            <a:xfrm>
              <a:off x="7118474" y="2379139"/>
              <a:ext cx="249522" cy="342634"/>
            </a:xfrm>
            <a:prstGeom prst="rect">
              <a:avLst/>
            </a:prstGeom>
            <a:solidFill>
              <a:srgbClr val="E2231A">
                <a:alpha val="100000"/>
              </a:srgbClr>
            </a:solidFill>
          </p:spPr>
          <p:txBody>
            <a:bodyPr/>
            <a:lstStyle/>
            <a:p/>
          </p:txBody>
        </p:sp>
        <p:sp>
          <p:nvSpPr>
            <p:cNvPr id="66" name="rc66"/>
            <p:cNvSpPr/>
            <p:nvPr/>
          </p:nvSpPr>
          <p:spPr>
            <a:xfrm>
              <a:off x="7395722" y="2638711"/>
              <a:ext cx="249522" cy="1463985"/>
            </a:xfrm>
            <a:prstGeom prst="rect">
              <a:avLst/>
            </a:prstGeom>
            <a:solidFill>
              <a:srgbClr val="80BD41">
                <a:alpha val="100000"/>
              </a:srgbClr>
            </a:solidFill>
          </p:spPr>
          <p:txBody>
            <a:bodyPr/>
            <a:lstStyle/>
            <a:p/>
          </p:txBody>
        </p:sp>
        <p:sp>
          <p:nvSpPr>
            <p:cNvPr id="67" name="rc67"/>
            <p:cNvSpPr/>
            <p:nvPr/>
          </p:nvSpPr>
          <p:spPr>
            <a:xfrm>
              <a:off x="7395722" y="2379139"/>
              <a:ext cx="249522" cy="259571"/>
            </a:xfrm>
            <a:prstGeom prst="rect">
              <a:avLst/>
            </a:prstGeom>
            <a:solidFill>
              <a:srgbClr val="E2231A">
                <a:alpha val="100000"/>
              </a:srgbClr>
            </a:solidFill>
          </p:spPr>
          <p:txBody>
            <a:bodyPr/>
            <a:lstStyle/>
            <a:p/>
          </p:txBody>
        </p:sp>
        <p:sp>
          <p:nvSpPr>
            <p:cNvPr id="68" name="rc68"/>
            <p:cNvSpPr/>
            <p:nvPr/>
          </p:nvSpPr>
          <p:spPr>
            <a:xfrm>
              <a:off x="7672970" y="2752923"/>
              <a:ext cx="249522" cy="1349774"/>
            </a:xfrm>
            <a:prstGeom prst="rect">
              <a:avLst/>
            </a:prstGeom>
            <a:solidFill>
              <a:srgbClr val="80BD41">
                <a:alpha val="100000"/>
              </a:srgbClr>
            </a:solidFill>
          </p:spPr>
          <p:txBody>
            <a:bodyPr/>
            <a:lstStyle/>
            <a:p/>
          </p:txBody>
        </p:sp>
        <p:sp>
          <p:nvSpPr>
            <p:cNvPr id="69" name="rc69"/>
            <p:cNvSpPr/>
            <p:nvPr/>
          </p:nvSpPr>
          <p:spPr>
            <a:xfrm>
              <a:off x="7672970" y="2394714"/>
              <a:ext cx="249522" cy="358209"/>
            </a:xfrm>
            <a:prstGeom prst="rect">
              <a:avLst/>
            </a:prstGeom>
            <a:solidFill>
              <a:srgbClr val="E2231A">
                <a:alpha val="100000"/>
              </a:srgbClr>
            </a:solidFill>
          </p:spPr>
          <p:txBody>
            <a:bodyPr/>
            <a:lstStyle/>
            <a:p/>
          </p:txBody>
        </p:sp>
        <p:sp>
          <p:nvSpPr>
            <p:cNvPr id="70" name="rc70"/>
            <p:cNvSpPr/>
            <p:nvPr/>
          </p:nvSpPr>
          <p:spPr>
            <a:xfrm>
              <a:off x="7950217" y="2758114"/>
              <a:ext cx="249522" cy="1344582"/>
            </a:xfrm>
            <a:prstGeom prst="rect">
              <a:avLst/>
            </a:prstGeom>
            <a:solidFill>
              <a:srgbClr val="80BD41">
                <a:alpha val="100000"/>
              </a:srgbClr>
            </a:solidFill>
          </p:spPr>
          <p:txBody>
            <a:bodyPr/>
            <a:lstStyle/>
            <a:p/>
          </p:txBody>
        </p:sp>
        <p:sp>
          <p:nvSpPr>
            <p:cNvPr id="71" name="rc71"/>
            <p:cNvSpPr/>
            <p:nvPr/>
          </p:nvSpPr>
          <p:spPr>
            <a:xfrm>
              <a:off x="7950217" y="2399905"/>
              <a:ext cx="249522" cy="358209"/>
            </a:xfrm>
            <a:prstGeom prst="rect">
              <a:avLst/>
            </a:prstGeom>
            <a:solidFill>
              <a:srgbClr val="E2231A">
                <a:alpha val="100000"/>
              </a:srgbClr>
            </a:solidFill>
          </p:spPr>
          <p:txBody>
            <a:bodyPr/>
            <a:lstStyle/>
            <a:p/>
          </p:txBody>
        </p:sp>
        <p:sp>
          <p:nvSpPr>
            <p:cNvPr id="72" name="pl72"/>
            <p:cNvSpPr/>
            <p:nvPr/>
          </p:nvSpPr>
          <p:spPr>
            <a:xfrm>
              <a:off x="1421035" y="1381310"/>
              <a:ext cx="6653943" cy="1100135"/>
            </a:xfrm>
            <a:custGeom>
              <a:avLst/>
              <a:pathLst>
                <a:path w="6653943" h="1100135">
                  <a:moveTo>
                    <a:pt x="0" y="405312"/>
                  </a:moveTo>
                  <a:lnTo>
                    <a:pt x="277247" y="521116"/>
                  </a:lnTo>
                  <a:lnTo>
                    <a:pt x="554495" y="173705"/>
                  </a:lnTo>
                  <a:lnTo>
                    <a:pt x="831742" y="636920"/>
                  </a:lnTo>
                  <a:lnTo>
                    <a:pt x="1108990" y="1100135"/>
                  </a:lnTo>
                  <a:lnTo>
                    <a:pt x="1386238" y="260558"/>
                  </a:lnTo>
                  <a:lnTo>
                    <a:pt x="1663485" y="955380"/>
                  </a:lnTo>
                  <a:lnTo>
                    <a:pt x="1940733" y="28950"/>
                  </a:lnTo>
                  <a:lnTo>
                    <a:pt x="2217981" y="636920"/>
                  </a:lnTo>
                  <a:lnTo>
                    <a:pt x="2495228" y="347411"/>
                  </a:lnTo>
                  <a:lnTo>
                    <a:pt x="2772476" y="144754"/>
                  </a:lnTo>
                  <a:lnTo>
                    <a:pt x="3049724" y="115803"/>
                  </a:lnTo>
                  <a:lnTo>
                    <a:pt x="3326971" y="86852"/>
                  </a:lnTo>
                  <a:lnTo>
                    <a:pt x="3604219" y="86852"/>
                  </a:lnTo>
                  <a:lnTo>
                    <a:pt x="3881467" y="173705"/>
                  </a:lnTo>
                  <a:lnTo>
                    <a:pt x="4158714" y="289509"/>
                  </a:lnTo>
                  <a:lnTo>
                    <a:pt x="4435962" y="405312"/>
                  </a:lnTo>
                  <a:lnTo>
                    <a:pt x="4713210" y="376361"/>
                  </a:lnTo>
                  <a:lnTo>
                    <a:pt x="4990457" y="289509"/>
                  </a:lnTo>
                  <a:lnTo>
                    <a:pt x="5267705" y="0"/>
                  </a:lnTo>
                  <a:lnTo>
                    <a:pt x="5544953" y="347411"/>
                  </a:lnTo>
                  <a:lnTo>
                    <a:pt x="5822200" y="405312"/>
                  </a:lnTo>
                  <a:lnTo>
                    <a:pt x="6099448" y="260558"/>
                  </a:lnTo>
                  <a:lnTo>
                    <a:pt x="6376696" y="434263"/>
                  </a:lnTo>
                  <a:lnTo>
                    <a:pt x="6653943" y="434263"/>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1355732" y="2576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a:t>
              </a:r>
            </a:p>
          </p:txBody>
        </p:sp>
        <p:sp>
          <p:nvSpPr>
            <p:cNvPr id="84" name="tx84"/>
            <p:cNvSpPr/>
            <p:nvPr/>
          </p:nvSpPr>
          <p:spPr>
            <a:xfrm>
              <a:off x="2741971" y="25391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a:t>
              </a:r>
            </a:p>
          </p:txBody>
        </p:sp>
        <p:sp>
          <p:nvSpPr>
            <p:cNvPr id="85" name="tx85"/>
            <p:cNvSpPr/>
            <p:nvPr/>
          </p:nvSpPr>
          <p:spPr>
            <a:xfrm>
              <a:off x="4128209" y="226912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6" name="tx86"/>
            <p:cNvSpPr/>
            <p:nvPr/>
          </p:nvSpPr>
          <p:spPr>
            <a:xfrm>
              <a:off x="5514447" y="22846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a:t>
              </a:r>
            </a:p>
          </p:txBody>
        </p:sp>
        <p:sp>
          <p:nvSpPr>
            <p:cNvPr id="87" name="tx87"/>
            <p:cNvSpPr/>
            <p:nvPr/>
          </p:nvSpPr>
          <p:spPr>
            <a:xfrm>
              <a:off x="6623438"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8" name="tx88"/>
            <p:cNvSpPr/>
            <p:nvPr/>
          </p:nvSpPr>
          <p:spPr>
            <a:xfrm>
              <a:off x="6900686"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89" name="tx89"/>
            <p:cNvSpPr/>
            <p:nvPr/>
          </p:nvSpPr>
          <p:spPr>
            <a:xfrm>
              <a:off x="7177933" y="22379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0" name="tx90"/>
            <p:cNvSpPr/>
            <p:nvPr/>
          </p:nvSpPr>
          <p:spPr>
            <a:xfrm>
              <a:off x="7455181" y="2243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1" name="tx91"/>
            <p:cNvSpPr/>
            <p:nvPr/>
          </p:nvSpPr>
          <p:spPr>
            <a:xfrm>
              <a:off x="7732429" y="22535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2" name="tx92"/>
            <p:cNvSpPr/>
            <p:nvPr/>
          </p:nvSpPr>
          <p:spPr>
            <a:xfrm>
              <a:off x="8009676" y="22639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a:t>
              </a:r>
            </a:p>
          </p:txBody>
        </p:sp>
        <p:sp>
          <p:nvSpPr>
            <p:cNvPr id="93" name="pl93"/>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5133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4" name="tx104"/>
            <p:cNvSpPr/>
            <p:nvPr/>
          </p:nvSpPr>
          <p:spPr>
            <a:xfrm>
              <a:off x="1367476" y="28176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4602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6" name="tx106"/>
            <p:cNvSpPr/>
            <p:nvPr/>
          </p:nvSpPr>
          <p:spPr>
            <a:xfrm>
              <a:off x="2753715" y="274757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122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8" name="tx108"/>
            <p:cNvSpPr/>
            <p:nvPr/>
          </p:nvSpPr>
          <p:spPr>
            <a:xfrm>
              <a:off x="4139953" y="24646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3627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0" name="tx110"/>
            <p:cNvSpPr/>
            <p:nvPr/>
          </p:nvSpPr>
          <p:spPr>
            <a:xfrm>
              <a:off x="5526191" y="25217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23438" y="32577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635182" y="23971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00686" y="33627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4" name="tx114"/>
            <p:cNvSpPr/>
            <p:nvPr/>
          </p:nvSpPr>
          <p:spPr>
            <a:xfrm>
              <a:off x="6912430" y="25009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77933" y="33783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6" name="tx116"/>
            <p:cNvSpPr/>
            <p:nvPr/>
          </p:nvSpPr>
          <p:spPr>
            <a:xfrm>
              <a:off x="7189677" y="25165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55181" y="3335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8" name="tx118"/>
            <p:cNvSpPr/>
            <p:nvPr/>
          </p:nvSpPr>
          <p:spPr>
            <a:xfrm>
              <a:off x="7466925" y="24750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32429" y="33927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744173" y="25399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09676" y="33953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2" name="tx122"/>
            <p:cNvSpPr/>
            <p:nvPr/>
          </p:nvSpPr>
          <p:spPr>
            <a:xfrm>
              <a:off x="8021420" y="25451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1400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5" name="tx125"/>
            <p:cNvSpPr/>
            <p:nvPr/>
          </p:nvSpPr>
          <p:spPr>
            <a:xfrm>
              <a:off x="810775" y="1976121"/>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6" name="tx126"/>
            <p:cNvSpPr/>
            <p:nvPr/>
          </p:nvSpPr>
          <p:spPr>
            <a:xfrm>
              <a:off x="810775" y="93571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4072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Kiribati, 2000-2024</a:t>
              </a:r>
            </a:p>
          </p:txBody>
        </p:sp>
        <p:sp>
          <p:nvSpPr>
            <p:cNvPr id="152" name="pl152"/>
            <p:cNvSpPr/>
            <p:nvPr/>
          </p:nvSpPr>
          <p:spPr>
            <a:xfrm>
              <a:off x="22864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667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2471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274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766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569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2372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78662" cy="167191"/>
            </a:xfrm>
            <a:prstGeom prst="rect">
              <a:avLst/>
            </a:prstGeom>
            <a:solidFill>
              <a:srgbClr val="80BD41">
                <a:alpha val="100000"/>
              </a:srgbClr>
            </a:solidFill>
          </p:spPr>
          <p:txBody>
            <a:bodyPr/>
            <a:lstStyle/>
            <a:p/>
          </p:txBody>
        </p:sp>
        <p:sp>
          <p:nvSpPr>
            <p:cNvPr id="164" name="rc164"/>
            <p:cNvSpPr/>
            <p:nvPr/>
          </p:nvSpPr>
          <p:spPr>
            <a:xfrm>
              <a:off x="7474936" y="5889059"/>
              <a:ext cx="396068" cy="167191"/>
            </a:xfrm>
            <a:prstGeom prst="rect">
              <a:avLst/>
            </a:prstGeom>
            <a:solidFill>
              <a:srgbClr val="E2231A">
                <a:alpha val="100000"/>
              </a:srgbClr>
            </a:solidFill>
          </p:spPr>
          <p:txBody>
            <a:bodyPr/>
            <a:lstStyle/>
            <a:p/>
          </p:txBody>
        </p:sp>
        <p:sp>
          <p:nvSpPr>
            <p:cNvPr id="165" name="rc165"/>
            <p:cNvSpPr/>
            <p:nvPr/>
          </p:nvSpPr>
          <p:spPr>
            <a:xfrm>
              <a:off x="1296273" y="5680069"/>
              <a:ext cx="5148885" cy="167191"/>
            </a:xfrm>
            <a:prstGeom prst="rect">
              <a:avLst/>
            </a:prstGeom>
            <a:solidFill>
              <a:srgbClr val="80BD41">
                <a:alpha val="100000"/>
              </a:srgbClr>
            </a:solidFill>
          </p:spPr>
          <p:txBody>
            <a:bodyPr/>
            <a:lstStyle/>
            <a:p/>
          </p:txBody>
        </p:sp>
        <p:sp>
          <p:nvSpPr>
            <p:cNvPr id="166" name="rc166"/>
            <p:cNvSpPr/>
            <p:nvPr/>
          </p:nvSpPr>
          <p:spPr>
            <a:xfrm>
              <a:off x="6445158" y="5680069"/>
              <a:ext cx="1366434" cy="167191"/>
            </a:xfrm>
            <a:prstGeom prst="rect">
              <a:avLst/>
            </a:prstGeom>
            <a:solidFill>
              <a:srgbClr val="E2231A">
                <a:alpha val="100000"/>
              </a:srgbClr>
            </a:solidFill>
          </p:spPr>
          <p:txBody>
            <a:bodyPr/>
            <a:lstStyle/>
            <a:p/>
          </p:txBody>
        </p:sp>
        <p:sp>
          <p:nvSpPr>
            <p:cNvPr id="167" name="rc167"/>
            <p:cNvSpPr/>
            <p:nvPr/>
          </p:nvSpPr>
          <p:spPr>
            <a:xfrm>
              <a:off x="1296273" y="5471080"/>
              <a:ext cx="5129081" cy="167191"/>
            </a:xfrm>
            <a:prstGeom prst="rect">
              <a:avLst/>
            </a:prstGeom>
            <a:solidFill>
              <a:srgbClr val="80BD41">
                <a:alpha val="100000"/>
              </a:srgbClr>
            </a:solidFill>
          </p:spPr>
          <p:txBody>
            <a:bodyPr/>
            <a:lstStyle/>
            <a:p/>
          </p:txBody>
        </p:sp>
        <p:sp>
          <p:nvSpPr>
            <p:cNvPr id="168" name="rc168"/>
            <p:cNvSpPr/>
            <p:nvPr/>
          </p:nvSpPr>
          <p:spPr>
            <a:xfrm>
              <a:off x="6425355" y="5471080"/>
              <a:ext cx="1366434" cy="167191"/>
            </a:xfrm>
            <a:prstGeom prst="rect">
              <a:avLst/>
            </a:prstGeom>
            <a:solidFill>
              <a:srgbClr val="E2231A">
                <a:alpha val="100000"/>
              </a:srgbClr>
            </a:solidFill>
          </p:spPr>
          <p:txBody>
            <a:bodyPr/>
            <a:lstStyle/>
            <a:p/>
          </p:txBody>
        </p:sp>
        <p:sp>
          <p:nvSpPr>
            <p:cNvPr id="169" name="tx169"/>
            <p:cNvSpPr/>
            <p:nvPr/>
          </p:nvSpPr>
          <p:spPr>
            <a:xfrm>
              <a:off x="8119368"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0" name="tx170"/>
            <p:cNvSpPr/>
            <p:nvPr/>
          </p:nvSpPr>
          <p:spPr>
            <a:xfrm>
              <a:off x="8077781"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1" name="tx171"/>
            <p:cNvSpPr/>
            <p:nvPr/>
          </p:nvSpPr>
          <p:spPr>
            <a:xfrm>
              <a:off x="8036194"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72" name="tx172"/>
            <p:cNvSpPr/>
            <p:nvPr/>
          </p:nvSpPr>
          <p:spPr>
            <a:xfrm>
              <a:off x="4310256"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3" name="tx173"/>
            <p:cNvSpPr/>
            <p:nvPr/>
          </p:nvSpPr>
          <p:spPr>
            <a:xfrm>
              <a:off x="7611171"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79536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5" name="tx175"/>
            <p:cNvSpPr/>
            <p:nvPr/>
          </p:nvSpPr>
          <p:spPr>
            <a:xfrm>
              <a:off x="706657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378546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7" name="tx177"/>
            <p:cNvSpPr/>
            <p:nvPr/>
          </p:nvSpPr>
          <p:spPr>
            <a:xfrm>
              <a:off x="7046774"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3776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3" name="tx183"/>
            <p:cNvSpPr/>
            <p:nvPr/>
          </p:nvSpPr>
          <p:spPr>
            <a:xfrm>
              <a:off x="5218107"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4" name="tx184"/>
            <p:cNvSpPr/>
            <p:nvPr/>
          </p:nvSpPr>
          <p:spPr>
            <a:xfrm>
              <a:off x="7198447"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(79%) was lower than in 2019 (94%).
The number of children vaccinated with MCV1 decreased 17%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493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5647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980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1" name="pl11"/>
            <p:cNvSpPr/>
            <p:nvPr/>
          </p:nvSpPr>
          <p:spPr>
            <a:xfrm>
              <a:off x="767459" y="45454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7531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960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168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3763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3198587"/>
              <a:ext cx="3520101" cy="1346893"/>
            </a:xfrm>
            <a:custGeom>
              <a:avLst/>
              <a:pathLst>
                <a:path w="3520101" h="1346893">
                  <a:moveTo>
                    <a:pt x="0" y="950748"/>
                  </a:moveTo>
                  <a:lnTo>
                    <a:pt x="146670" y="1346893"/>
                  </a:lnTo>
                  <a:lnTo>
                    <a:pt x="293341" y="871519"/>
                  </a:lnTo>
                  <a:lnTo>
                    <a:pt x="440012" y="554603"/>
                  </a:lnTo>
                  <a:lnTo>
                    <a:pt x="586683" y="0"/>
                  </a:lnTo>
                  <a:lnTo>
                    <a:pt x="733354" y="158458"/>
                  </a:lnTo>
                  <a:lnTo>
                    <a:pt x="880025" y="396145"/>
                  </a:lnTo>
                  <a:lnTo>
                    <a:pt x="1026696" y="950748"/>
                  </a:lnTo>
                  <a:lnTo>
                    <a:pt x="1173367" y="158458"/>
                  </a:lnTo>
                  <a:lnTo>
                    <a:pt x="1320038" y="1029977"/>
                  </a:lnTo>
                  <a:lnTo>
                    <a:pt x="1466709" y="871519"/>
                  </a:lnTo>
                  <a:lnTo>
                    <a:pt x="1613379" y="1346893"/>
                  </a:lnTo>
                  <a:lnTo>
                    <a:pt x="1760050" y="1346893"/>
                  </a:lnTo>
                  <a:lnTo>
                    <a:pt x="1906721" y="1346893"/>
                  </a:lnTo>
                  <a:lnTo>
                    <a:pt x="2053392" y="554603"/>
                  </a:lnTo>
                  <a:lnTo>
                    <a:pt x="2200063" y="1029977"/>
                  </a:lnTo>
                  <a:lnTo>
                    <a:pt x="2346734" y="1267664"/>
                  </a:lnTo>
                  <a:lnTo>
                    <a:pt x="2493405" y="1029977"/>
                  </a:lnTo>
                  <a:lnTo>
                    <a:pt x="2640076" y="1267664"/>
                  </a:lnTo>
                  <a:lnTo>
                    <a:pt x="2786747" y="1346893"/>
                  </a:lnTo>
                  <a:lnTo>
                    <a:pt x="2933418" y="792290"/>
                  </a:lnTo>
                  <a:lnTo>
                    <a:pt x="3080089" y="713061"/>
                  </a:lnTo>
                  <a:lnTo>
                    <a:pt x="3226759" y="950748"/>
                  </a:lnTo>
                  <a:lnTo>
                    <a:pt x="3373430" y="633832"/>
                  </a:lnTo>
                  <a:lnTo>
                    <a:pt x="3520101" y="1188435"/>
                  </a:lnTo>
                </a:path>
              </a:pathLst>
            </a:custGeom>
            <a:ln w="27101" cap="flat">
              <a:solidFill>
                <a:srgbClr val="0058AB">
                  <a:alpha val="80000"/>
                </a:srgbClr>
              </a:solidFill>
              <a:prstDash val="solid"/>
              <a:round/>
            </a:ln>
          </p:spPr>
          <p:txBody>
            <a:bodyPr/>
            <a:lstStyle/>
            <a:p/>
          </p:txBody>
        </p:sp>
        <p:sp>
          <p:nvSpPr>
            <p:cNvPr id="24" name="pl24"/>
            <p:cNvSpPr/>
            <p:nvPr/>
          </p:nvSpPr>
          <p:spPr>
            <a:xfrm>
              <a:off x="943464" y="3515503"/>
              <a:ext cx="3520101" cy="633832"/>
            </a:xfrm>
            <a:custGeom>
              <a:avLst/>
              <a:pathLst>
                <a:path w="3520101" h="633832">
                  <a:moveTo>
                    <a:pt x="0" y="0"/>
                  </a:moveTo>
                  <a:lnTo>
                    <a:pt x="146670" y="79229"/>
                  </a:lnTo>
                  <a:lnTo>
                    <a:pt x="293341" y="0"/>
                  </a:lnTo>
                  <a:lnTo>
                    <a:pt x="440012" y="158458"/>
                  </a:lnTo>
                  <a:lnTo>
                    <a:pt x="586683" y="237687"/>
                  </a:lnTo>
                  <a:lnTo>
                    <a:pt x="733354" y="158458"/>
                  </a:lnTo>
                  <a:lnTo>
                    <a:pt x="880025" y="237687"/>
                  </a:lnTo>
                  <a:lnTo>
                    <a:pt x="1026696" y="237687"/>
                  </a:lnTo>
                  <a:lnTo>
                    <a:pt x="1173367" y="396145"/>
                  </a:lnTo>
                  <a:lnTo>
                    <a:pt x="1320038" y="475374"/>
                  </a:lnTo>
                  <a:lnTo>
                    <a:pt x="1466709" y="554603"/>
                  </a:lnTo>
                  <a:lnTo>
                    <a:pt x="1613379" y="554603"/>
                  </a:lnTo>
                  <a:lnTo>
                    <a:pt x="1760050" y="554603"/>
                  </a:lnTo>
                  <a:lnTo>
                    <a:pt x="1906721" y="554603"/>
                  </a:lnTo>
                  <a:lnTo>
                    <a:pt x="2053392" y="633832"/>
                  </a:lnTo>
                  <a:lnTo>
                    <a:pt x="2200063" y="633832"/>
                  </a:lnTo>
                  <a:lnTo>
                    <a:pt x="2346734" y="633832"/>
                  </a:lnTo>
                  <a:lnTo>
                    <a:pt x="2493405" y="633832"/>
                  </a:lnTo>
                  <a:lnTo>
                    <a:pt x="2640076" y="633832"/>
                  </a:lnTo>
                  <a:lnTo>
                    <a:pt x="2786747" y="633832"/>
                  </a:lnTo>
                  <a:lnTo>
                    <a:pt x="2933418" y="633832"/>
                  </a:lnTo>
                  <a:lnTo>
                    <a:pt x="3080089" y="554603"/>
                  </a:lnTo>
                  <a:lnTo>
                    <a:pt x="3226759" y="633832"/>
                  </a:lnTo>
                  <a:lnTo>
                    <a:pt x="3373430" y="633832"/>
                  </a:lnTo>
                  <a:lnTo>
                    <a:pt x="3520101" y="633832"/>
                  </a:lnTo>
                </a:path>
              </a:pathLst>
            </a:custGeom>
            <a:ln w="27101" cap="flat">
              <a:solidFill>
                <a:srgbClr val="1CABE2">
                  <a:alpha val="80000"/>
                </a:srgbClr>
              </a:solidFill>
              <a:prstDash val="solid"/>
              <a:round/>
            </a:ln>
          </p:spPr>
          <p:txBody>
            <a:bodyPr/>
            <a:lstStyle/>
            <a:p/>
          </p:txBody>
        </p:sp>
        <p:sp>
          <p:nvSpPr>
            <p:cNvPr id="25" name="pl25"/>
            <p:cNvSpPr/>
            <p:nvPr/>
          </p:nvSpPr>
          <p:spPr>
            <a:xfrm>
              <a:off x="943464" y="3753190"/>
              <a:ext cx="3520101" cy="713061"/>
            </a:xfrm>
            <a:custGeom>
              <a:avLst/>
              <a:pathLst>
                <a:path w="3520101" h="713061">
                  <a:moveTo>
                    <a:pt x="0" y="0"/>
                  </a:moveTo>
                  <a:lnTo>
                    <a:pt x="146670" y="79229"/>
                  </a:lnTo>
                  <a:lnTo>
                    <a:pt x="293341" y="0"/>
                  </a:lnTo>
                  <a:lnTo>
                    <a:pt x="440012" y="79229"/>
                  </a:lnTo>
                  <a:lnTo>
                    <a:pt x="586683" y="158458"/>
                  </a:lnTo>
                  <a:lnTo>
                    <a:pt x="733354" y="158458"/>
                  </a:lnTo>
                  <a:lnTo>
                    <a:pt x="880025" y="237687"/>
                  </a:lnTo>
                  <a:lnTo>
                    <a:pt x="1026696" y="316916"/>
                  </a:lnTo>
                  <a:lnTo>
                    <a:pt x="1173367" y="475374"/>
                  </a:lnTo>
                  <a:lnTo>
                    <a:pt x="1320038" y="633832"/>
                  </a:lnTo>
                  <a:lnTo>
                    <a:pt x="1466709" y="633832"/>
                  </a:lnTo>
                  <a:lnTo>
                    <a:pt x="1613379" y="633832"/>
                  </a:lnTo>
                  <a:lnTo>
                    <a:pt x="1760050" y="713061"/>
                  </a:lnTo>
                  <a:lnTo>
                    <a:pt x="1906721" y="554603"/>
                  </a:lnTo>
                  <a:lnTo>
                    <a:pt x="2053392" y="633832"/>
                  </a:lnTo>
                  <a:lnTo>
                    <a:pt x="2200063" y="633832"/>
                  </a:lnTo>
                  <a:lnTo>
                    <a:pt x="2346734" y="633832"/>
                  </a:lnTo>
                  <a:lnTo>
                    <a:pt x="2493405" y="633832"/>
                  </a:lnTo>
                  <a:lnTo>
                    <a:pt x="2640076" y="633832"/>
                  </a:lnTo>
                  <a:lnTo>
                    <a:pt x="2786747" y="633832"/>
                  </a:lnTo>
                  <a:lnTo>
                    <a:pt x="2933418" y="633832"/>
                  </a:lnTo>
                  <a:lnTo>
                    <a:pt x="3080089" y="554603"/>
                  </a:lnTo>
                  <a:lnTo>
                    <a:pt x="3226759" y="633832"/>
                  </a:lnTo>
                  <a:lnTo>
                    <a:pt x="3373430" y="554603"/>
                  </a:lnTo>
                  <a:lnTo>
                    <a:pt x="3520101" y="554603"/>
                  </a:lnTo>
                </a:path>
              </a:pathLst>
            </a:custGeom>
            <a:ln w="27101" cap="flat">
              <a:solidFill>
                <a:srgbClr val="00833D">
                  <a:alpha val="80000"/>
                </a:srgbClr>
              </a:solidFill>
              <a:prstDash val="solid"/>
              <a:round/>
            </a:ln>
          </p:spPr>
          <p:txBody>
            <a:bodyPr/>
            <a:lstStyle/>
            <a:p/>
          </p:txBody>
        </p:sp>
        <p:sp>
          <p:nvSpPr>
            <p:cNvPr id="26" name="pl26"/>
            <p:cNvSpPr/>
            <p:nvPr/>
          </p:nvSpPr>
          <p:spPr>
            <a:xfrm>
              <a:off x="943464" y="3198587"/>
              <a:ext cx="3520101" cy="1346893"/>
            </a:xfrm>
            <a:custGeom>
              <a:avLst/>
              <a:pathLst>
                <a:path w="3520101" h="1346893">
                  <a:moveTo>
                    <a:pt x="0" y="950748"/>
                  </a:moveTo>
                  <a:lnTo>
                    <a:pt x="146670" y="1346893"/>
                  </a:lnTo>
                  <a:lnTo>
                    <a:pt x="293341" y="871519"/>
                  </a:lnTo>
                  <a:lnTo>
                    <a:pt x="440012" y="554603"/>
                  </a:lnTo>
                  <a:lnTo>
                    <a:pt x="586683" y="0"/>
                  </a:lnTo>
                  <a:lnTo>
                    <a:pt x="733354" y="158458"/>
                  </a:lnTo>
                  <a:lnTo>
                    <a:pt x="880025" y="396145"/>
                  </a:lnTo>
                  <a:lnTo>
                    <a:pt x="1026696" y="950748"/>
                  </a:lnTo>
                  <a:lnTo>
                    <a:pt x="1173367" y="158458"/>
                  </a:lnTo>
                  <a:lnTo>
                    <a:pt x="1320038" y="1029977"/>
                  </a:lnTo>
                  <a:lnTo>
                    <a:pt x="1466709" y="871519"/>
                  </a:lnTo>
                  <a:lnTo>
                    <a:pt x="1613379" y="1346893"/>
                  </a:lnTo>
                  <a:lnTo>
                    <a:pt x="1760050" y="1346893"/>
                  </a:lnTo>
                  <a:lnTo>
                    <a:pt x="1906721" y="1346893"/>
                  </a:lnTo>
                  <a:lnTo>
                    <a:pt x="2053392" y="554603"/>
                  </a:lnTo>
                  <a:lnTo>
                    <a:pt x="2200063" y="1029977"/>
                  </a:lnTo>
                  <a:lnTo>
                    <a:pt x="2346734" y="1267664"/>
                  </a:lnTo>
                  <a:lnTo>
                    <a:pt x="2493405" y="1029977"/>
                  </a:lnTo>
                  <a:lnTo>
                    <a:pt x="2640076" y="1267664"/>
                  </a:lnTo>
                  <a:lnTo>
                    <a:pt x="2786747" y="1346893"/>
                  </a:lnTo>
                  <a:lnTo>
                    <a:pt x="2933418" y="792290"/>
                  </a:lnTo>
                  <a:lnTo>
                    <a:pt x="3080089" y="713061"/>
                  </a:lnTo>
                  <a:lnTo>
                    <a:pt x="3226759" y="950748"/>
                  </a:lnTo>
                  <a:lnTo>
                    <a:pt x="3373430" y="633832"/>
                  </a:lnTo>
                  <a:lnTo>
                    <a:pt x="3520101" y="1188435"/>
                  </a:lnTo>
                </a:path>
              </a:pathLst>
            </a:custGeom>
            <a:ln w="43362" cap="flat">
              <a:solidFill>
                <a:srgbClr val="000000">
                  <a:alpha val="100000"/>
                </a:srgbClr>
              </a:solidFill>
              <a:prstDash val="solid"/>
              <a:round/>
            </a:ln>
          </p:spPr>
          <p:txBody>
            <a:bodyPr/>
            <a:lstStyle/>
            <a:p/>
          </p:txBody>
        </p:sp>
        <p:sp>
          <p:nvSpPr>
            <p:cNvPr id="27" name="pl27"/>
            <p:cNvSpPr/>
            <p:nvPr/>
          </p:nvSpPr>
          <p:spPr>
            <a:xfrm>
              <a:off x="943464" y="3198587"/>
              <a:ext cx="3520101" cy="1346893"/>
            </a:xfrm>
            <a:custGeom>
              <a:avLst/>
              <a:pathLst>
                <a:path w="3520101" h="1346893">
                  <a:moveTo>
                    <a:pt x="0" y="950748"/>
                  </a:moveTo>
                  <a:lnTo>
                    <a:pt x="146670" y="1346893"/>
                  </a:lnTo>
                  <a:lnTo>
                    <a:pt x="293341" y="871519"/>
                  </a:lnTo>
                  <a:lnTo>
                    <a:pt x="440012" y="554603"/>
                  </a:lnTo>
                  <a:lnTo>
                    <a:pt x="586683" y="0"/>
                  </a:lnTo>
                  <a:lnTo>
                    <a:pt x="733354" y="158458"/>
                  </a:lnTo>
                  <a:lnTo>
                    <a:pt x="880025" y="396145"/>
                  </a:lnTo>
                  <a:lnTo>
                    <a:pt x="1026696" y="950748"/>
                  </a:lnTo>
                  <a:lnTo>
                    <a:pt x="1173367" y="158458"/>
                  </a:lnTo>
                  <a:lnTo>
                    <a:pt x="1320038" y="1029977"/>
                  </a:lnTo>
                  <a:lnTo>
                    <a:pt x="1466709" y="871519"/>
                  </a:lnTo>
                  <a:lnTo>
                    <a:pt x="1613379" y="1346893"/>
                  </a:lnTo>
                  <a:lnTo>
                    <a:pt x="1760050" y="1346893"/>
                  </a:lnTo>
                  <a:lnTo>
                    <a:pt x="1906721" y="1346893"/>
                  </a:lnTo>
                  <a:lnTo>
                    <a:pt x="2053392" y="554603"/>
                  </a:lnTo>
                  <a:lnTo>
                    <a:pt x="2200063" y="1029977"/>
                  </a:lnTo>
                  <a:lnTo>
                    <a:pt x="2346734" y="1267664"/>
                  </a:lnTo>
                  <a:lnTo>
                    <a:pt x="2493405" y="1029977"/>
                  </a:lnTo>
                  <a:lnTo>
                    <a:pt x="2640076" y="1267664"/>
                  </a:lnTo>
                  <a:lnTo>
                    <a:pt x="2786747" y="1346893"/>
                  </a:lnTo>
                  <a:lnTo>
                    <a:pt x="2933418" y="792290"/>
                  </a:lnTo>
                  <a:lnTo>
                    <a:pt x="3080089" y="713061"/>
                  </a:lnTo>
                  <a:lnTo>
                    <a:pt x="3226759" y="950748"/>
                  </a:lnTo>
                  <a:lnTo>
                    <a:pt x="3373430" y="633832"/>
                  </a:lnTo>
                  <a:lnTo>
                    <a:pt x="3520101" y="1188435"/>
                  </a:lnTo>
                </a:path>
              </a:pathLst>
            </a:custGeom>
            <a:ln w="27101" cap="flat">
              <a:solidFill>
                <a:srgbClr val="0058AB">
                  <a:alpha val="100000"/>
                </a:srgbClr>
              </a:solidFill>
              <a:prstDash val="solid"/>
              <a:round/>
            </a:ln>
          </p:spPr>
          <p:txBody>
            <a:bodyPr/>
            <a:lstStyle/>
            <a:p/>
          </p:txBody>
        </p:sp>
        <p:sp>
          <p:nvSpPr>
            <p:cNvPr id="28" name="pl28"/>
            <p:cNvSpPr/>
            <p:nvPr/>
          </p:nvSpPr>
          <p:spPr>
            <a:xfrm>
              <a:off x="767459" y="454548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3911649"/>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11935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83242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990878"/>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4307794"/>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3594732"/>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4149336"/>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15328" y="387518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8" name="pg38"/>
            <p:cNvSpPr/>
            <p:nvPr/>
          </p:nvSpPr>
          <p:spPr>
            <a:xfrm>
              <a:off x="1590194"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20548" y="308161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0" name="pg40"/>
            <p:cNvSpPr/>
            <p:nvPr/>
          </p:nvSpPr>
          <p:spPr>
            <a:xfrm>
              <a:off x="2351684" y="37658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794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2" name="pg42"/>
            <p:cNvSpPr/>
            <p:nvPr/>
          </p:nvSpPr>
          <p:spPr>
            <a:xfrm>
              <a:off x="3085039"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95466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258406" y="35281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88759" y="35569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8" name="pg48"/>
            <p:cNvSpPr/>
            <p:nvPr/>
          </p:nvSpPr>
          <p:spPr>
            <a:xfrm>
              <a:off x="4405077" y="40827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411282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50" name="tx50"/>
            <p:cNvSpPr/>
            <p:nvPr/>
          </p:nvSpPr>
          <p:spPr>
            <a:xfrm>
              <a:off x="4523855" y="41102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641260" y="450284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577692" y="37105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918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577692" y="212591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a:off x="577692" y="13336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7" name="tx57"/>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6166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6166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40232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647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883775" y="6102617"/>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70" name="tx70"/>
            <p:cNvSpPr/>
            <p:nvPr/>
          </p:nvSpPr>
          <p:spPr>
            <a:xfrm>
              <a:off x="26694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43187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2" name="tx72"/>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3270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1493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5647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980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45454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375319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2960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168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3763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08715" y="1534777"/>
              <a:ext cx="3520101" cy="3565307"/>
            </a:xfrm>
            <a:custGeom>
              <a:avLst/>
              <a:pathLst>
                <a:path w="3520101" h="3565307">
                  <a:moveTo>
                    <a:pt x="0" y="1743039"/>
                  </a:moveTo>
                  <a:lnTo>
                    <a:pt x="146670" y="2139184"/>
                  </a:lnTo>
                  <a:lnTo>
                    <a:pt x="293341" y="3565307"/>
                  </a:lnTo>
                  <a:lnTo>
                    <a:pt x="440012" y="2376871"/>
                  </a:lnTo>
                  <a:lnTo>
                    <a:pt x="586683" y="1029977"/>
                  </a:lnTo>
                  <a:lnTo>
                    <a:pt x="733354" y="2297642"/>
                  </a:lnTo>
                  <a:lnTo>
                    <a:pt x="880025" y="0"/>
                  </a:lnTo>
                  <a:lnTo>
                    <a:pt x="1026696" y="2535329"/>
                  </a:lnTo>
                  <a:lnTo>
                    <a:pt x="1173367" y="950748"/>
                  </a:lnTo>
                  <a:lnTo>
                    <a:pt x="1320038" y="2297642"/>
                  </a:lnTo>
                  <a:lnTo>
                    <a:pt x="1466709" y="2376871"/>
                  </a:lnTo>
                  <a:lnTo>
                    <a:pt x="1613379" y="2297642"/>
                  </a:lnTo>
                  <a:lnTo>
                    <a:pt x="1760050" y="2773016"/>
                  </a:lnTo>
                  <a:lnTo>
                    <a:pt x="1906721" y="2693787"/>
                  </a:lnTo>
                  <a:lnTo>
                    <a:pt x="2053392" y="3486078"/>
                  </a:lnTo>
                  <a:lnTo>
                    <a:pt x="2200063" y="3327620"/>
                  </a:lnTo>
                  <a:lnTo>
                    <a:pt x="2346734" y="2852246"/>
                  </a:lnTo>
                  <a:lnTo>
                    <a:pt x="2493405" y="1901497"/>
                  </a:lnTo>
                  <a:lnTo>
                    <a:pt x="2640076" y="2059955"/>
                  </a:lnTo>
                  <a:lnTo>
                    <a:pt x="2786747" y="2773016"/>
                  </a:lnTo>
                  <a:lnTo>
                    <a:pt x="2933418" y="1663810"/>
                  </a:lnTo>
                  <a:lnTo>
                    <a:pt x="3080089" y="1584581"/>
                  </a:lnTo>
                  <a:lnTo>
                    <a:pt x="3226759" y="2139184"/>
                  </a:lnTo>
                  <a:lnTo>
                    <a:pt x="3373430" y="1426123"/>
                  </a:lnTo>
                  <a:lnTo>
                    <a:pt x="3520101" y="1584581"/>
                  </a:lnTo>
                </a:path>
              </a:pathLst>
            </a:custGeom>
            <a:ln w="27101" cap="flat">
              <a:solidFill>
                <a:srgbClr val="0058AB">
                  <a:alpha val="80000"/>
                </a:srgbClr>
              </a:solidFill>
              <a:prstDash val="solid"/>
              <a:round/>
            </a:ln>
          </p:spPr>
          <p:txBody>
            <a:bodyPr/>
            <a:lstStyle/>
            <a:p/>
          </p:txBody>
        </p:sp>
        <p:sp>
          <p:nvSpPr>
            <p:cNvPr id="92" name="pl92"/>
            <p:cNvSpPr/>
            <p:nvPr/>
          </p:nvSpPr>
          <p:spPr>
            <a:xfrm>
              <a:off x="5308715" y="3436274"/>
              <a:ext cx="3520101" cy="713061"/>
            </a:xfrm>
            <a:custGeom>
              <a:avLst/>
              <a:pathLst>
                <a:path w="3520101" h="713061">
                  <a:moveTo>
                    <a:pt x="0" y="0"/>
                  </a:moveTo>
                  <a:lnTo>
                    <a:pt x="146670" y="79229"/>
                  </a:lnTo>
                  <a:lnTo>
                    <a:pt x="293341" y="79229"/>
                  </a:lnTo>
                  <a:lnTo>
                    <a:pt x="440012" y="158458"/>
                  </a:lnTo>
                  <a:lnTo>
                    <a:pt x="586683" y="237687"/>
                  </a:lnTo>
                  <a:lnTo>
                    <a:pt x="733354" y="237687"/>
                  </a:lnTo>
                  <a:lnTo>
                    <a:pt x="880025" y="316916"/>
                  </a:lnTo>
                  <a:lnTo>
                    <a:pt x="1026696" y="396145"/>
                  </a:lnTo>
                  <a:lnTo>
                    <a:pt x="1173367" y="475374"/>
                  </a:lnTo>
                  <a:lnTo>
                    <a:pt x="1320038" y="554603"/>
                  </a:lnTo>
                  <a:lnTo>
                    <a:pt x="1466709" y="633832"/>
                  </a:lnTo>
                  <a:lnTo>
                    <a:pt x="1613379" y="633832"/>
                  </a:lnTo>
                  <a:lnTo>
                    <a:pt x="1760050" y="633832"/>
                  </a:lnTo>
                  <a:lnTo>
                    <a:pt x="1906721" y="713061"/>
                  </a:lnTo>
                  <a:lnTo>
                    <a:pt x="2053392" y="633832"/>
                  </a:lnTo>
                  <a:lnTo>
                    <a:pt x="2200063" y="713061"/>
                  </a:lnTo>
                  <a:lnTo>
                    <a:pt x="2346734" y="633832"/>
                  </a:lnTo>
                  <a:lnTo>
                    <a:pt x="2493405" y="633832"/>
                  </a:lnTo>
                  <a:lnTo>
                    <a:pt x="2640076" y="713061"/>
                  </a:lnTo>
                  <a:lnTo>
                    <a:pt x="2786747" y="713061"/>
                  </a:lnTo>
                  <a:lnTo>
                    <a:pt x="2933418" y="713061"/>
                  </a:lnTo>
                  <a:lnTo>
                    <a:pt x="3080089" y="633832"/>
                  </a:lnTo>
                  <a:lnTo>
                    <a:pt x="3226759" y="554603"/>
                  </a:lnTo>
                  <a:lnTo>
                    <a:pt x="3373430" y="554603"/>
                  </a:lnTo>
                  <a:lnTo>
                    <a:pt x="3520101" y="633832"/>
                  </a:lnTo>
                </a:path>
              </a:pathLst>
            </a:custGeom>
            <a:ln w="27101" cap="flat">
              <a:solidFill>
                <a:srgbClr val="1CABE2">
                  <a:alpha val="80000"/>
                </a:srgbClr>
              </a:solidFill>
              <a:prstDash val="solid"/>
              <a:round/>
            </a:ln>
          </p:spPr>
          <p:txBody>
            <a:bodyPr/>
            <a:lstStyle/>
            <a:p/>
          </p:txBody>
        </p:sp>
        <p:sp>
          <p:nvSpPr>
            <p:cNvPr id="93" name="pl93"/>
            <p:cNvSpPr/>
            <p:nvPr/>
          </p:nvSpPr>
          <p:spPr>
            <a:xfrm>
              <a:off x="5308715" y="3753190"/>
              <a:ext cx="3520101" cy="792290"/>
            </a:xfrm>
            <a:custGeom>
              <a:avLst/>
              <a:pathLst>
                <a:path w="3520101" h="792290">
                  <a:moveTo>
                    <a:pt x="0" y="0"/>
                  </a:moveTo>
                  <a:lnTo>
                    <a:pt x="146670" y="79229"/>
                  </a:lnTo>
                  <a:lnTo>
                    <a:pt x="293341" y="158458"/>
                  </a:lnTo>
                  <a:lnTo>
                    <a:pt x="440012" y="79229"/>
                  </a:lnTo>
                  <a:lnTo>
                    <a:pt x="586683" y="237687"/>
                  </a:lnTo>
                  <a:lnTo>
                    <a:pt x="733354" y="237687"/>
                  </a:lnTo>
                  <a:lnTo>
                    <a:pt x="880025" y="396145"/>
                  </a:lnTo>
                  <a:lnTo>
                    <a:pt x="1026696" y="316916"/>
                  </a:lnTo>
                  <a:lnTo>
                    <a:pt x="1173367" y="475374"/>
                  </a:lnTo>
                  <a:lnTo>
                    <a:pt x="1320038" y="554603"/>
                  </a:lnTo>
                  <a:lnTo>
                    <a:pt x="1466709" y="633832"/>
                  </a:lnTo>
                  <a:lnTo>
                    <a:pt x="1613379" y="633832"/>
                  </a:lnTo>
                  <a:lnTo>
                    <a:pt x="1760050" y="554603"/>
                  </a:lnTo>
                  <a:lnTo>
                    <a:pt x="1906721" y="633832"/>
                  </a:lnTo>
                  <a:lnTo>
                    <a:pt x="2053392" y="633832"/>
                  </a:lnTo>
                  <a:lnTo>
                    <a:pt x="2200063" y="713061"/>
                  </a:lnTo>
                  <a:lnTo>
                    <a:pt x="2346734" y="713061"/>
                  </a:lnTo>
                  <a:lnTo>
                    <a:pt x="2493405" y="713061"/>
                  </a:lnTo>
                  <a:lnTo>
                    <a:pt x="2640076" y="792290"/>
                  </a:lnTo>
                  <a:lnTo>
                    <a:pt x="2786747" y="713061"/>
                  </a:lnTo>
                  <a:lnTo>
                    <a:pt x="2933418" y="633832"/>
                  </a:lnTo>
                  <a:lnTo>
                    <a:pt x="3080089" y="713061"/>
                  </a:lnTo>
                  <a:lnTo>
                    <a:pt x="3226759" y="633832"/>
                  </a:lnTo>
                  <a:lnTo>
                    <a:pt x="3373430" y="554603"/>
                  </a:lnTo>
                  <a:lnTo>
                    <a:pt x="3520101" y="713061"/>
                  </a:lnTo>
                </a:path>
              </a:pathLst>
            </a:custGeom>
            <a:ln w="27101" cap="flat">
              <a:solidFill>
                <a:srgbClr val="00833D">
                  <a:alpha val="80000"/>
                </a:srgbClr>
              </a:solidFill>
              <a:prstDash val="solid"/>
              <a:round/>
            </a:ln>
          </p:spPr>
          <p:txBody>
            <a:bodyPr/>
            <a:lstStyle/>
            <a:p/>
          </p:txBody>
        </p:sp>
        <p:sp>
          <p:nvSpPr>
            <p:cNvPr id="94" name="pl94"/>
            <p:cNvSpPr/>
            <p:nvPr/>
          </p:nvSpPr>
          <p:spPr>
            <a:xfrm>
              <a:off x="5308715" y="1534777"/>
              <a:ext cx="3520101" cy="3565307"/>
            </a:xfrm>
            <a:custGeom>
              <a:avLst/>
              <a:pathLst>
                <a:path w="3520101" h="3565307">
                  <a:moveTo>
                    <a:pt x="0" y="1743039"/>
                  </a:moveTo>
                  <a:lnTo>
                    <a:pt x="146670" y="2139184"/>
                  </a:lnTo>
                  <a:lnTo>
                    <a:pt x="293341" y="3565307"/>
                  </a:lnTo>
                  <a:lnTo>
                    <a:pt x="440012" y="2376871"/>
                  </a:lnTo>
                  <a:lnTo>
                    <a:pt x="586683" y="1029977"/>
                  </a:lnTo>
                  <a:lnTo>
                    <a:pt x="733354" y="2297642"/>
                  </a:lnTo>
                  <a:lnTo>
                    <a:pt x="880025" y="0"/>
                  </a:lnTo>
                  <a:lnTo>
                    <a:pt x="1026696" y="2535329"/>
                  </a:lnTo>
                  <a:lnTo>
                    <a:pt x="1173367" y="950748"/>
                  </a:lnTo>
                  <a:lnTo>
                    <a:pt x="1320038" y="2297642"/>
                  </a:lnTo>
                  <a:lnTo>
                    <a:pt x="1466709" y="2376871"/>
                  </a:lnTo>
                  <a:lnTo>
                    <a:pt x="1613379" y="2297642"/>
                  </a:lnTo>
                  <a:lnTo>
                    <a:pt x="1760050" y="2773016"/>
                  </a:lnTo>
                  <a:lnTo>
                    <a:pt x="1906721" y="2693787"/>
                  </a:lnTo>
                  <a:lnTo>
                    <a:pt x="2053392" y="3486078"/>
                  </a:lnTo>
                  <a:lnTo>
                    <a:pt x="2200063" y="3327620"/>
                  </a:lnTo>
                  <a:lnTo>
                    <a:pt x="2346734" y="2852246"/>
                  </a:lnTo>
                  <a:lnTo>
                    <a:pt x="2493405" y="1901497"/>
                  </a:lnTo>
                  <a:lnTo>
                    <a:pt x="2640076" y="2059955"/>
                  </a:lnTo>
                  <a:lnTo>
                    <a:pt x="2786747" y="2773016"/>
                  </a:lnTo>
                  <a:lnTo>
                    <a:pt x="2933418" y="1663810"/>
                  </a:lnTo>
                  <a:lnTo>
                    <a:pt x="3080089" y="1584581"/>
                  </a:lnTo>
                  <a:lnTo>
                    <a:pt x="3226759" y="2139184"/>
                  </a:lnTo>
                  <a:lnTo>
                    <a:pt x="3373430" y="1426123"/>
                  </a:lnTo>
                  <a:lnTo>
                    <a:pt x="3520101" y="1584581"/>
                  </a:lnTo>
                </a:path>
              </a:pathLst>
            </a:custGeom>
            <a:ln w="43362" cap="flat">
              <a:solidFill>
                <a:srgbClr val="000000">
                  <a:alpha val="100000"/>
                </a:srgbClr>
              </a:solidFill>
              <a:prstDash val="solid"/>
              <a:round/>
            </a:ln>
          </p:spPr>
          <p:txBody>
            <a:bodyPr/>
            <a:lstStyle/>
            <a:p/>
          </p:txBody>
        </p:sp>
        <p:sp>
          <p:nvSpPr>
            <p:cNvPr id="95" name="pl95"/>
            <p:cNvSpPr/>
            <p:nvPr/>
          </p:nvSpPr>
          <p:spPr>
            <a:xfrm>
              <a:off x="5308715" y="1534777"/>
              <a:ext cx="3520101" cy="3565307"/>
            </a:xfrm>
            <a:custGeom>
              <a:avLst/>
              <a:pathLst>
                <a:path w="3520101" h="3565307">
                  <a:moveTo>
                    <a:pt x="0" y="1743039"/>
                  </a:moveTo>
                  <a:lnTo>
                    <a:pt x="146670" y="2139184"/>
                  </a:lnTo>
                  <a:lnTo>
                    <a:pt x="293341" y="3565307"/>
                  </a:lnTo>
                  <a:lnTo>
                    <a:pt x="440012" y="2376871"/>
                  </a:lnTo>
                  <a:lnTo>
                    <a:pt x="586683" y="1029977"/>
                  </a:lnTo>
                  <a:lnTo>
                    <a:pt x="733354" y="2297642"/>
                  </a:lnTo>
                  <a:lnTo>
                    <a:pt x="880025" y="0"/>
                  </a:lnTo>
                  <a:lnTo>
                    <a:pt x="1026696" y="2535329"/>
                  </a:lnTo>
                  <a:lnTo>
                    <a:pt x="1173367" y="950748"/>
                  </a:lnTo>
                  <a:lnTo>
                    <a:pt x="1320038" y="2297642"/>
                  </a:lnTo>
                  <a:lnTo>
                    <a:pt x="1466709" y="2376871"/>
                  </a:lnTo>
                  <a:lnTo>
                    <a:pt x="1613379" y="2297642"/>
                  </a:lnTo>
                  <a:lnTo>
                    <a:pt x="1760050" y="2773016"/>
                  </a:lnTo>
                  <a:lnTo>
                    <a:pt x="1906721" y="2693787"/>
                  </a:lnTo>
                  <a:lnTo>
                    <a:pt x="2053392" y="3486078"/>
                  </a:lnTo>
                  <a:lnTo>
                    <a:pt x="2200063" y="3327620"/>
                  </a:lnTo>
                  <a:lnTo>
                    <a:pt x="2346734" y="2852246"/>
                  </a:lnTo>
                  <a:lnTo>
                    <a:pt x="2493405" y="1901497"/>
                  </a:lnTo>
                  <a:lnTo>
                    <a:pt x="2640076" y="2059955"/>
                  </a:lnTo>
                  <a:lnTo>
                    <a:pt x="2786747" y="2773016"/>
                  </a:lnTo>
                  <a:lnTo>
                    <a:pt x="2933418" y="1663810"/>
                  </a:lnTo>
                  <a:lnTo>
                    <a:pt x="3080089" y="1584581"/>
                  </a:lnTo>
                  <a:lnTo>
                    <a:pt x="3226759" y="2139184"/>
                  </a:lnTo>
                  <a:lnTo>
                    <a:pt x="3373430" y="1426123"/>
                  </a:lnTo>
                  <a:lnTo>
                    <a:pt x="3520101" y="1584581"/>
                  </a:lnTo>
                </a:path>
              </a:pathLst>
            </a:custGeom>
            <a:ln w="27101" cap="flat">
              <a:solidFill>
                <a:srgbClr val="0058AB">
                  <a:alpha val="100000"/>
                </a:srgbClr>
              </a:solidFill>
              <a:prstDash val="solid"/>
              <a:round/>
            </a:ln>
          </p:spPr>
          <p:txBody>
            <a:bodyPr/>
            <a:lstStyle/>
            <a:p/>
          </p:txBody>
        </p:sp>
        <p:sp>
          <p:nvSpPr>
            <p:cNvPr id="96" name="pl96"/>
            <p:cNvSpPr/>
            <p:nvPr/>
          </p:nvSpPr>
          <p:spPr>
            <a:xfrm>
              <a:off x="5132709" y="4545481"/>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7" name="pl97"/>
            <p:cNvSpPr/>
            <p:nvPr/>
          </p:nvSpPr>
          <p:spPr>
            <a:xfrm>
              <a:off x="5308715" y="3040129"/>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42069" y="3594732"/>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75424" y="367396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08778" y="4624710"/>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95462" y="4070107"/>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2145" y="2723213"/>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28816" y="2881671"/>
              <a:ext cx="0" cy="237687"/>
            </a:xfrm>
            <a:custGeom>
              <a:avLst/>
              <a:pathLst>
                <a:path w="0" h="237687">
                  <a:moveTo>
                    <a:pt x="0" y="237687"/>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22091" y="297356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52444" y="300238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6" name="pg106"/>
            <p:cNvSpPr/>
            <p:nvPr/>
          </p:nvSpPr>
          <p:spPr>
            <a:xfrm>
              <a:off x="5983581" y="35281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013934" y="35569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pg108"/>
            <p:cNvSpPr/>
            <p:nvPr/>
          </p:nvSpPr>
          <p:spPr>
            <a:xfrm>
              <a:off x="6716935"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47288"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0" name="pg110"/>
            <p:cNvSpPr/>
            <p:nvPr/>
          </p:nvSpPr>
          <p:spPr>
            <a:xfrm>
              <a:off x="7433443"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63796" y="458849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036973" y="4003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67327" y="403231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595522" y="265664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25875" y="268546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16" name="pg116"/>
            <p:cNvSpPr/>
            <p:nvPr/>
          </p:nvSpPr>
          <p:spPr>
            <a:xfrm>
              <a:off x="8742193" y="28151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2546" y="28439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18" name="tx118"/>
            <p:cNvSpPr/>
            <p:nvPr/>
          </p:nvSpPr>
          <p:spPr>
            <a:xfrm>
              <a:off x="8889106" y="40296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89106" y="44271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0" name="tx120"/>
            <p:cNvSpPr/>
            <p:nvPr/>
          </p:nvSpPr>
          <p:spPr>
            <a:xfrm>
              <a:off x="5006511" y="450284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42943" y="37105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42943" y="29182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a:off x="4942943" y="212591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4" name="tx124"/>
            <p:cNvSpPr/>
            <p:nvPr/>
          </p:nvSpPr>
          <p:spPr>
            <a:xfrm>
              <a:off x="4942943" y="13336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5" name="tx12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598192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598192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675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5300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249026" y="6102617"/>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Kiribati</a:t>
              </a:r>
            </a:p>
          </p:txBody>
        </p:sp>
        <p:sp>
          <p:nvSpPr>
            <p:cNvPr id="138" name="tx138"/>
            <p:cNvSpPr/>
            <p:nvPr/>
          </p:nvSpPr>
          <p:spPr>
            <a:xfrm>
              <a:off x="703467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9712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40" name="tx14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18%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Kiribati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16397"/>
              <a:ext cx="2123063" cy="297005"/>
            </a:xfrm>
            <a:custGeom>
              <a:avLst/>
              <a:pathLst>
                <a:path w="2123063" h="297005">
                  <a:moveTo>
                    <a:pt x="0" y="198003"/>
                  </a:moveTo>
                  <a:lnTo>
                    <a:pt x="88460" y="136127"/>
                  </a:lnTo>
                  <a:lnTo>
                    <a:pt x="176921" y="99001"/>
                  </a:lnTo>
                  <a:lnTo>
                    <a:pt x="265382" y="61876"/>
                  </a:lnTo>
                  <a:lnTo>
                    <a:pt x="353843" y="24750"/>
                  </a:lnTo>
                  <a:lnTo>
                    <a:pt x="442304" y="37125"/>
                  </a:lnTo>
                  <a:lnTo>
                    <a:pt x="530765" y="61876"/>
                  </a:lnTo>
                  <a:lnTo>
                    <a:pt x="619226" y="74251"/>
                  </a:lnTo>
                  <a:lnTo>
                    <a:pt x="707687" y="160877"/>
                  </a:lnTo>
                  <a:lnTo>
                    <a:pt x="796148" y="247504"/>
                  </a:lnTo>
                  <a:lnTo>
                    <a:pt x="884609" y="111377"/>
                  </a:lnTo>
                  <a:lnTo>
                    <a:pt x="973070" y="123752"/>
                  </a:lnTo>
                  <a:lnTo>
                    <a:pt x="1061531" y="12375"/>
                  </a:lnTo>
                  <a:lnTo>
                    <a:pt x="1149992" y="123752"/>
                  </a:lnTo>
                  <a:lnTo>
                    <a:pt x="1238453" y="297005"/>
                  </a:lnTo>
                  <a:lnTo>
                    <a:pt x="1326914" y="210378"/>
                  </a:lnTo>
                  <a:lnTo>
                    <a:pt x="1415375" y="210378"/>
                  </a:lnTo>
                  <a:lnTo>
                    <a:pt x="1503836" y="86626"/>
                  </a:lnTo>
                  <a:lnTo>
                    <a:pt x="1592297" y="74251"/>
                  </a:lnTo>
                  <a:lnTo>
                    <a:pt x="1680758" y="49500"/>
                  </a:lnTo>
                  <a:lnTo>
                    <a:pt x="1769219" y="37125"/>
                  </a:lnTo>
                  <a:lnTo>
                    <a:pt x="1857680" y="0"/>
                  </a:lnTo>
                  <a:lnTo>
                    <a:pt x="1946141" y="12375"/>
                  </a:lnTo>
                  <a:lnTo>
                    <a:pt x="2034602" y="12375"/>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23001"/>
              <a:ext cx="796148" cy="519759"/>
            </a:xfrm>
            <a:custGeom>
              <a:avLst/>
              <a:pathLst>
                <a:path w="796148" h="519759">
                  <a:moveTo>
                    <a:pt x="0" y="519759"/>
                  </a:moveTo>
                  <a:lnTo>
                    <a:pt x="88460" y="160877"/>
                  </a:lnTo>
                  <a:lnTo>
                    <a:pt x="176921" y="86626"/>
                  </a:lnTo>
                  <a:lnTo>
                    <a:pt x="265382" y="24750"/>
                  </a:lnTo>
                  <a:lnTo>
                    <a:pt x="353843" y="24750"/>
                  </a:lnTo>
                  <a:lnTo>
                    <a:pt x="442304" y="136127"/>
                  </a:lnTo>
                  <a:lnTo>
                    <a:pt x="530765" y="198003"/>
                  </a:lnTo>
                  <a:lnTo>
                    <a:pt x="619226" y="0"/>
                  </a:lnTo>
                  <a:lnTo>
                    <a:pt x="707687" y="86626"/>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49" name="tx49"/>
            <p:cNvSpPr/>
            <p:nvPr/>
          </p:nvSpPr>
          <p:spPr>
            <a:xfrm>
              <a:off x="321782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667729"/>
              <a:ext cx="973070" cy="705387"/>
            </a:xfrm>
            <a:custGeom>
              <a:avLst/>
              <a:pathLst>
                <a:path w="973070" h="705387">
                  <a:moveTo>
                    <a:pt x="0" y="705387"/>
                  </a:moveTo>
                  <a:lnTo>
                    <a:pt x="88460" y="495009"/>
                  </a:lnTo>
                  <a:lnTo>
                    <a:pt x="176921" y="235129"/>
                  </a:lnTo>
                  <a:lnTo>
                    <a:pt x="265382" y="222754"/>
                  </a:lnTo>
                  <a:lnTo>
                    <a:pt x="353843" y="74251"/>
                  </a:lnTo>
                  <a:lnTo>
                    <a:pt x="442304" y="37125"/>
                  </a:lnTo>
                  <a:lnTo>
                    <a:pt x="530765" y="0"/>
                  </a:lnTo>
                  <a:lnTo>
                    <a:pt x="619226" y="74251"/>
                  </a:lnTo>
                  <a:lnTo>
                    <a:pt x="707687" y="86626"/>
                  </a:lnTo>
                  <a:lnTo>
                    <a:pt x="796148" y="74251"/>
                  </a:lnTo>
                  <a:lnTo>
                    <a:pt x="884609" y="74251"/>
                  </a:lnTo>
                  <a:lnTo>
                    <a:pt x="973070" y="49500"/>
                  </a:lnTo>
                </a:path>
              </a:pathLst>
            </a:custGeom>
            <a:ln w="27101" cap="flat">
              <a:solidFill>
                <a:srgbClr val="1CABE2">
                  <a:alpha val="100000"/>
                </a:srgbClr>
              </a:solidFill>
              <a:prstDash val="solid"/>
              <a:round/>
            </a:ln>
          </p:spPr>
          <p:txBody>
            <a:bodyPr/>
            <a:lstStyle/>
            <a:p/>
          </p:txBody>
        </p:sp>
        <p:sp>
          <p:nvSpPr>
            <p:cNvPr id="72" name="tx72"/>
            <p:cNvSpPr/>
            <p:nvPr/>
          </p:nvSpPr>
          <p:spPr>
            <a:xfrm>
              <a:off x="2060268" y="5280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73" name="tx73"/>
            <p:cNvSpPr/>
            <p:nvPr/>
          </p:nvSpPr>
          <p:spPr>
            <a:xfrm>
              <a:off x="321782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97005"/>
            </a:xfrm>
            <a:custGeom>
              <a:avLst/>
              <a:pathLst>
                <a:path w="2123063" h="297005">
                  <a:moveTo>
                    <a:pt x="0" y="49500"/>
                  </a:moveTo>
                  <a:lnTo>
                    <a:pt x="88460" y="173253"/>
                  </a:lnTo>
                  <a:lnTo>
                    <a:pt x="176921" y="210378"/>
                  </a:lnTo>
                  <a:lnTo>
                    <a:pt x="265382" y="259879"/>
                  </a:lnTo>
                  <a:lnTo>
                    <a:pt x="353843" y="297005"/>
                  </a:lnTo>
                  <a:lnTo>
                    <a:pt x="442304" y="74251"/>
                  </a:lnTo>
                  <a:lnTo>
                    <a:pt x="530765" y="12375"/>
                  </a:lnTo>
                  <a:lnTo>
                    <a:pt x="619226" y="0"/>
                  </a:lnTo>
                  <a:lnTo>
                    <a:pt x="707687" y="24750"/>
                  </a:lnTo>
                  <a:lnTo>
                    <a:pt x="796148" y="111377"/>
                  </a:lnTo>
                  <a:lnTo>
                    <a:pt x="884609" y="24750"/>
                  </a:lnTo>
                  <a:lnTo>
                    <a:pt x="973070" y="0"/>
                  </a:lnTo>
                  <a:lnTo>
                    <a:pt x="1061531" y="61876"/>
                  </a:lnTo>
                  <a:lnTo>
                    <a:pt x="1149992" y="49500"/>
                  </a:lnTo>
                  <a:lnTo>
                    <a:pt x="1238453" y="198003"/>
                  </a:lnTo>
                  <a:lnTo>
                    <a:pt x="1326914" y="222754"/>
                  </a:lnTo>
                  <a:lnTo>
                    <a:pt x="1415375" y="210378"/>
                  </a:lnTo>
                  <a:lnTo>
                    <a:pt x="1503836" y="61876"/>
                  </a:lnTo>
                  <a:lnTo>
                    <a:pt x="1592297" y="37125"/>
                  </a:lnTo>
                  <a:lnTo>
                    <a:pt x="1680758" y="24750"/>
                  </a:lnTo>
                  <a:lnTo>
                    <a:pt x="1769219" y="0"/>
                  </a:lnTo>
                  <a:lnTo>
                    <a:pt x="1857680" y="12375"/>
                  </a:lnTo>
                  <a:lnTo>
                    <a:pt x="1946141" y="37125"/>
                  </a:lnTo>
                  <a:lnTo>
                    <a:pt x="2034602" y="0"/>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23001"/>
              <a:ext cx="2123063" cy="470258"/>
            </a:xfrm>
            <a:custGeom>
              <a:avLst/>
              <a:pathLst>
                <a:path w="2123063" h="470258">
                  <a:moveTo>
                    <a:pt x="0" y="173253"/>
                  </a:moveTo>
                  <a:lnTo>
                    <a:pt x="88460" y="222754"/>
                  </a:lnTo>
                  <a:lnTo>
                    <a:pt x="176921" y="74251"/>
                  </a:lnTo>
                  <a:lnTo>
                    <a:pt x="265382" y="272254"/>
                  </a:lnTo>
                  <a:lnTo>
                    <a:pt x="353843" y="470258"/>
                  </a:lnTo>
                  <a:lnTo>
                    <a:pt x="442304" y="111377"/>
                  </a:lnTo>
                  <a:lnTo>
                    <a:pt x="530765" y="408382"/>
                  </a:lnTo>
                  <a:lnTo>
                    <a:pt x="619226" y="12375"/>
                  </a:lnTo>
                  <a:lnTo>
                    <a:pt x="707687" y="272254"/>
                  </a:lnTo>
                  <a:lnTo>
                    <a:pt x="796148" y="148502"/>
                  </a:lnTo>
                  <a:lnTo>
                    <a:pt x="884609" y="61876"/>
                  </a:lnTo>
                  <a:lnTo>
                    <a:pt x="973070" y="49500"/>
                  </a:lnTo>
                  <a:lnTo>
                    <a:pt x="1061531" y="37125"/>
                  </a:lnTo>
                  <a:lnTo>
                    <a:pt x="1149992" y="37125"/>
                  </a:lnTo>
                  <a:lnTo>
                    <a:pt x="1238453" y="74251"/>
                  </a:lnTo>
                  <a:lnTo>
                    <a:pt x="1326914" y="123752"/>
                  </a:lnTo>
                  <a:lnTo>
                    <a:pt x="1415375" y="173253"/>
                  </a:lnTo>
                  <a:lnTo>
                    <a:pt x="1503836" y="160877"/>
                  </a:lnTo>
                  <a:lnTo>
                    <a:pt x="1592297" y="123752"/>
                  </a:lnTo>
                  <a:lnTo>
                    <a:pt x="1680758" y="0"/>
                  </a:lnTo>
                  <a:lnTo>
                    <a:pt x="1769219" y="148502"/>
                  </a:lnTo>
                  <a:lnTo>
                    <a:pt x="1857680" y="173253"/>
                  </a:lnTo>
                  <a:lnTo>
                    <a:pt x="1946141" y="111377"/>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1" name="tx121"/>
            <p:cNvSpPr/>
            <p:nvPr/>
          </p:nvSpPr>
          <p:spPr>
            <a:xfrm>
              <a:off x="6012012"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80104"/>
              <a:ext cx="2123063" cy="433132"/>
            </a:xfrm>
            <a:custGeom>
              <a:avLst/>
              <a:pathLst>
                <a:path w="2123063" h="433132">
                  <a:moveTo>
                    <a:pt x="0" y="74251"/>
                  </a:moveTo>
                  <a:lnTo>
                    <a:pt x="88460" y="99001"/>
                  </a:lnTo>
                  <a:lnTo>
                    <a:pt x="176921" y="0"/>
                  </a:lnTo>
                  <a:lnTo>
                    <a:pt x="265382" y="210378"/>
                  </a:lnTo>
                  <a:lnTo>
                    <a:pt x="353843" y="433132"/>
                  </a:lnTo>
                  <a:lnTo>
                    <a:pt x="442304" y="272254"/>
                  </a:lnTo>
                  <a:lnTo>
                    <a:pt x="530765" y="123752"/>
                  </a:lnTo>
                  <a:lnTo>
                    <a:pt x="619226" y="37125"/>
                  </a:lnTo>
                  <a:lnTo>
                    <a:pt x="707687" y="272254"/>
                  </a:lnTo>
                  <a:lnTo>
                    <a:pt x="796148" y="148502"/>
                  </a:lnTo>
                  <a:lnTo>
                    <a:pt x="884609" y="12375"/>
                  </a:lnTo>
                  <a:lnTo>
                    <a:pt x="973070" y="12375"/>
                  </a:lnTo>
                  <a:lnTo>
                    <a:pt x="1061531" y="49500"/>
                  </a:lnTo>
                  <a:lnTo>
                    <a:pt x="1149992" y="61876"/>
                  </a:lnTo>
                  <a:lnTo>
                    <a:pt x="1238453" y="210378"/>
                  </a:lnTo>
                  <a:lnTo>
                    <a:pt x="1326914" y="198003"/>
                  </a:lnTo>
                  <a:lnTo>
                    <a:pt x="1415375" y="173253"/>
                  </a:lnTo>
                  <a:lnTo>
                    <a:pt x="1503836" y="74251"/>
                  </a:lnTo>
                  <a:lnTo>
                    <a:pt x="1592297" y="37125"/>
                  </a:lnTo>
                  <a:lnTo>
                    <a:pt x="1680758" y="24750"/>
                  </a:lnTo>
                  <a:lnTo>
                    <a:pt x="1769219" y="61876"/>
                  </a:lnTo>
                  <a:lnTo>
                    <a:pt x="1857680" y="123752"/>
                  </a:lnTo>
                  <a:lnTo>
                    <a:pt x="1946141" y="74251"/>
                  </a:lnTo>
                  <a:lnTo>
                    <a:pt x="2034602" y="111377"/>
                  </a:lnTo>
                  <a:lnTo>
                    <a:pt x="2123063" y="6187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tx145"/>
            <p:cNvSpPr/>
            <p:nvPr/>
          </p:nvSpPr>
          <p:spPr>
            <a:xfrm>
              <a:off x="601201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457883"/>
            </a:xfrm>
            <a:custGeom>
              <a:avLst/>
              <a:pathLst>
                <a:path w="2123063" h="457883">
                  <a:moveTo>
                    <a:pt x="0" y="111377"/>
                  </a:moveTo>
                  <a:lnTo>
                    <a:pt x="88460" y="173253"/>
                  </a:lnTo>
                  <a:lnTo>
                    <a:pt x="176921" y="272254"/>
                  </a:lnTo>
                  <a:lnTo>
                    <a:pt x="265382" y="358881"/>
                  </a:lnTo>
                  <a:lnTo>
                    <a:pt x="353843" y="457883"/>
                  </a:lnTo>
                  <a:lnTo>
                    <a:pt x="442304" y="247504"/>
                  </a:lnTo>
                  <a:lnTo>
                    <a:pt x="530765" y="160877"/>
                  </a:lnTo>
                  <a:lnTo>
                    <a:pt x="619226" y="61876"/>
                  </a:lnTo>
                  <a:lnTo>
                    <a:pt x="707687" y="210378"/>
                  </a:lnTo>
                  <a:lnTo>
                    <a:pt x="796148" y="160877"/>
                  </a:lnTo>
                  <a:lnTo>
                    <a:pt x="884609" y="99001"/>
                  </a:lnTo>
                  <a:lnTo>
                    <a:pt x="973070" y="0"/>
                  </a:lnTo>
                  <a:lnTo>
                    <a:pt x="1061531" y="61876"/>
                  </a:lnTo>
                  <a:lnTo>
                    <a:pt x="1149992" y="49500"/>
                  </a:lnTo>
                  <a:lnTo>
                    <a:pt x="1238453" y="297005"/>
                  </a:lnTo>
                  <a:lnTo>
                    <a:pt x="1326914" y="259879"/>
                  </a:lnTo>
                  <a:lnTo>
                    <a:pt x="1415375" y="222754"/>
                  </a:lnTo>
                  <a:lnTo>
                    <a:pt x="1503836" y="111377"/>
                  </a:lnTo>
                  <a:lnTo>
                    <a:pt x="1592297" y="49500"/>
                  </a:lnTo>
                  <a:lnTo>
                    <a:pt x="1680758" y="24750"/>
                  </a:lnTo>
                  <a:lnTo>
                    <a:pt x="1769219" y="86626"/>
                  </a:lnTo>
                  <a:lnTo>
                    <a:pt x="1857680" y="111377"/>
                  </a:lnTo>
                  <a:lnTo>
                    <a:pt x="1946141" y="99001"/>
                  </a:lnTo>
                  <a:lnTo>
                    <a:pt x="2034602" y="111377"/>
                  </a:lnTo>
                  <a:lnTo>
                    <a:pt x="2123063" y="6187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446728" y="2960127"/>
              <a:ext cx="1326914" cy="1014768"/>
            </a:xfrm>
            <a:custGeom>
              <a:avLst/>
              <a:pathLst>
                <a:path w="1326914" h="1014768">
                  <a:moveTo>
                    <a:pt x="0" y="693012"/>
                  </a:moveTo>
                  <a:lnTo>
                    <a:pt x="88460" y="866265"/>
                  </a:lnTo>
                  <a:lnTo>
                    <a:pt x="176921" y="371256"/>
                  </a:lnTo>
                  <a:lnTo>
                    <a:pt x="265382" y="1014768"/>
                  </a:lnTo>
                  <a:lnTo>
                    <a:pt x="353843" y="86626"/>
                  </a:lnTo>
                  <a:lnTo>
                    <a:pt x="442304" y="136127"/>
                  </a:lnTo>
                  <a:lnTo>
                    <a:pt x="530765" y="185628"/>
                  </a:lnTo>
                  <a:lnTo>
                    <a:pt x="619226" y="148502"/>
                  </a:lnTo>
                  <a:lnTo>
                    <a:pt x="707687" y="148502"/>
                  </a:lnTo>
                  <a:lnTo>
                    <a:pt x="796148" y="74251"/>
                  </a:lnTo>
                  <a:lnTo>
                    <a:pt x="884609" y="0"/>
                  </a:lnTo>
                  <a:lnTo>
                    <a:pt x="973070" y="420757"/>
                  </a:lnTo>
                  <a:lnTo>
                    <a:pt x="1061531" y="408382"/>
                  </a:lnTo>
                  <a:lnTo>
                    <a:pt x="1149992" y="284630"/>
                  </a:lnTo>
                  <a:lnTo>
                    <a:pt x="1238453" y="544509"/>
                  </a:lnTo>
                  <a:lnTo>
                    <a:pt x="1326914" y="544509"/>
                  </a:lnTo>
                </a:path>
              </a:pathLst>
            </a:custGeom>
            <a:ln w="27101" cap="flat">
              <a:solidFill>
                <a:srgbClr val="1CABE2">
                  <a:alpha val="100000"/>
                </a:srgbClr>
              </a:solidFill>
              <a:prstDash val="solid"/>
              <a:round/>
            </a:ln>
          </p:spPr>
          <p:txBody>
            <a:bodyPr/>
            <a:lstStyle/>
            <a:p/>
          </p:txBody>
        </p:sp>
        <p:sp>
          <p:nvSpPr>
            <p:cNvPr id="192" name="tx192"/>
            <p:cNvSpPr/>
            <p:nvPr/>
          </p:nvSpPr>
          <p:spPr>
            <a:xfrm>
              <a:off x="7294798" y="3560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93" name="tx193"/>
            <p:cNvSpPr/>
            <p:nvPr/>
          </p:nvSpPr>
          <p:spPr>
            <a:xfrm>
              <a:off x="8806200" y="341384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336495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977494" y="4642979"/>
              <a:ext cx="796148" cy="767264"/>
            </a:xfrm>
            <a:custGeom>
              <a:avLst/>
              <a:pathLst>
                <a:path w="796148" h="767264">
                  <a:moveTo>
                    <a:pt x="0" y="767264"/>
                  </a:moveTo>
                  <a:lnTo>
                    <a:pt x="88460" y="247504"/>
                  </a:lnTo>
                  <a:lnTo>
                    <a:pt x="176921" y="99001"/>
                  </a:lnTo>
                  <a:lnTo>
                    <a:pt x="265382" y="24750"/>
                  </a:lnTo>
                  <a:lnTo>
                    <a:pt x="353843" y="0"/>
                  </a:lnTo>
                  <a:lnTo>
                    <a:pt x="442304" y="123752"/>
                  </a:lnTo>
                  <a:lnTo>
                    <a:pt x="530765" y="49500"/>
                  </a:lnTo>
                  <a:lnTo>
                    <a:pt x="619226" y="61876"/>
                  </a:lnTo>
                  <a:lnTo>
                    <a:pt x="707687" y="86626"/>
                  </a:lnTo>
                  <a:lnTo>
                    <a:pt x="796148" y="111377"/>
                  </a:lnTo>
                </a:path>
              </a:pathLst>
            </a:custGeom>
            <a:ln w="27101" cap="flat">
              <a:solidFill>
                <a:srgbClr val="1CABE2">
                  <a:alpha val="100000"/>
                </a:srgbClr>
              </a:solidFill>
              <a:prstDash val="solid"/>
              <a:round/>
            </a:ln>
          </p:spPr>
          <p:txBody>
            <a:bodyPr/>
            <a:lstStyle/>
            <a:p/>
          </p:txBody>
        </p:sp>
        <p:sp>
          <p:nvSpPr>
            <p:cNvPr id="216" name="tx216"/>
            <p:cNvSpPr/>
            <p:nvPr/>
          </p:nvSpPr>
          <p:spPr>
            <a:xfrm>
              <a:off x="7825564" y="53179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217" name="tx217"/>
            <p:cNvSpPr/>
            <p:nvPr/>
          </p:nvSpPr>
          <p:spPr>
            <a:xfrm>
              <a:off x="8806200"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8" name="tx218"/>
            <p:cNvSpPr/>
            <p:nvPr/>
          </p:nvSpPr>
          <p:spPr>
            <a:xfrm>
              <a:off x="827707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8630921"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20473" y="398022"/>
              <a:ext cx="49949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Kiribati,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(47%), followed by MCV1 (79%).
Compared to 2019, coverage of 2 vaccines increased (BCG and IPV1) and 7 vaccines decreased (DTP1, DTP3, MCV1, MCV2, PCV3, POL3 and ROTAC).
Compared to 2023, coverage of 3 vaccines decreased (BCG, DTP1 and ROTAC), 4 vaccines increased (DTP3, IPV1, PCV3 and POL3), and 2 vaccines remained constant (MCV1 and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755635"/>
            </a:xfrm>
            <a:custGeom>
              <a:avLst/>
              <a:pathLst>
                <a:path w="6480943" h="1755635">
                  <a:moveTo>
                    <a:pt x="0" y="427046"/>
                  </a:moveTo>
                  <a:lnTo>
                    <a:pt x="270039" y="664294"/>
                  </a:lnTo>
                  <a:lnTo>
                    <a:pt x="540078" y="1043891"/>
                  </a:lnTo>
                  <a:lnTo>
                    <a:pt x="810117" y="1376038"/>
                  </a:lnTo>
                  <a:lnTo>
                    <a:pt x="1080157" y="1755635"/>
                  </a:lnTo>
                  <a:lnTo>
                    <a:pt x="1350196" y="948992"/>
                  </a:lnTo>
                  <a:lnTo>
                    <a:pt x="1620235" y="616844"/>
                  </a:lnTo>
                  <a:lnTo>
                    <a:pt x="1890275" y="237248"/>
                  </a:lnTo>
                  <a:lnTo>
                    <a:pt x="2160314" y="806643"/>
                  </a:lnTo>
                  <a:lnTo>
                    <a:pt x="2430353" y="616844"/>
                  </a:lnTo>
                  <a:lnTo>
                    <a:pt x="2700393" y="379596"/>
                  </a:lnTo>
                  <a:lnTo>
                    <a:pt x="2970432" y="0"/>
                  </a:lnTo>
                  <a:lnTo>
                    <a:pt x="3240471" y="237248"/>
                  </a:lnTo>
                  <a:lnTo>
                    <a:pt x="3510510" y="189798"/>
                  </a:lnTo>
                  <a:lnTo>
                    <a:pt x="3780550" y="1138790"/>
                  </a:lnTo>
                  <a:lnTo>
                    <a:pt x="4050589" y="996441"/>
                  </a:lnTo>
                  <a:lnTo>
                    <a:pt x="4320628" y="854093"/>
                  </a:lnTo>
                  <a:lnTo>
                    <a:pt x="4590668" y="427046"/>
                  </a:lnTo>
                  <a:lnTo>
                    <a:pt x="4860707" y="189798"/>
                  </a:lnTo>
                  <a:lnTo>
                    <a:pt x="5130746" y="94899"/>
                  </a:lnTo>
                  <a:lnTo>
                    <a:pt x="5400786" y="332147"/>
                  </a:lnTo>
                  <a:lnTo>
                    <a:pt x="5670825" y="427046"/>
                  </a:lnTo>
                  <a:lnTo>
                    <a:pt x="5940864" y="379596"/>
                  </a:lnTo>
                  <a:lnTo>
                    <a:pt x="6210904" y="427046"/>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2230131"/>
            </a:xfrm>
            <a:custGeom>
              <a:avLst/>
              <a:pathLst>
                <a:path w="6480943" h="2230131">
                  <a:moveTo>
                    <a:pt x="0" y="332147"/>
                  </a:moveTo>
                  <a:lnTo>
                    <a:pt x="270039" y="569395"/>
                  </a:lnTo>
                  <a:lnTo>
                    <a:pt x="540078" y="854093"/>
                  </a:lnTo>
                  <a:lnTo>
                    <a:pt x="810117" y="1138790"/>
                  </a:lnTo>
                  <a:lnTo>
                    <a:pt x="1080157" y="1423488"/>
                  </a:lnTo>
                  <a:lnTo>
                    <a:pt x="1350196" y="2230131"/>
                  </a:lnTo>
                  <a:lnTo>
                    <a:pt x="1620235" y="427046"/>
                  </a:lnTo>
                  <a:lnTo>
                    <a:pt x="1890275" y="47449"/>
                  </a:lnTo>
                  <a:lnTo>
                    <a:pt x="2160314" y="664294"/>
                  </a:lnTo>
                  <a:lnTo>
                    <a:pt x="2430353" y="521945"/>
                  </a:lnTo>
                  <a:lnTo>
                    <a:pt x="2700393" y="284697"/>
                  </a:lnTo>
                  <a:lnTo>
                    <a:pt x="2970432" y="94899"/>
                  </a:lnTo>
                  <a:lnTo>
                    <a:pt x="3240471" y="142348"/>
                  </a:lnTo>
                  <a:lnTo>
                    <a:pt x="3510510" y="94899"/>
                  </a:lnTo>
                  <a:lnTo>
                    <a:pt x="3780550" y="1043891"/>
                  </a:lnTo>
                  <a:lnTo>
                    <a:pt x="4050589" y="711744"/>
                  </a:lnTo>
                  <a:lnTo>
                    <a:pt x="4320628" y="759193"/>
                  </a:lnTo>
                  <a:lnTo>
                    <a:pt x="4590668" y="332147"/>
                  </a:lnTo>
                  <a:lnTo>
                    <a:pt x="4860707" y="94899"/>
                  </a:lnTo>
                  <a:lnTo>
                    <a:pt x="5130746" y="0"/>
                  </a:lnTo>
                  <a:lnTo>
                    <a:pt x="5400786" y="237248"/>
                  </a:lnTo>
                  <a:lnTo>
                    <a:pt x="5670825" y="332147"/>
                  </a:lnTo>
                  <a:lnTo>
                    <a:pt x="5940864" y="284697"/>
                  </a:lnTo>
                  <a:lnTo>
                    <a:pt x="6210904" y="332147"/>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3295569" y="1025698"/>
              <a:ext cx="4320628" cy="1043891"/>
            </a:xfrm>
            <a:custGeom>
              <a:avLst/>
              <a:pathLst>
                <a:path w="4320628" h="1043891">
                  <a:moveTo>
                    <a:pt x="0" y="664294"/>
                  </a:moveTo>
                  <a:lnTo>
                    <a:pt x="270039" y="521945"/>
                  </a:lnTo>
                  <a:lnTo>
                    <a:pt x="540078" y="284697"/>
                  </a:lnTo>
                  <a:lnTo>
                    <a:pt x="810117" y="94899"/>
                  </a:lnTo>
                  <a:lnTo>
                    <a:pt x="1080157" y="142348"/>
                  </a:lnTo>
                  <a:lnTo>
                    <a:pt x="1350196" y="94899"/>
                  </a:lnTo>
                  <a:lnTo>
                    <a:pt x="1620235" y="1043891"/>
                  </a:lnTo>
                  <a:lnTo>
                    <a:pt x="1890275" y="711744"/>
                  </a:lnTo>
                  <a:lnTo>
                    <a:pt x="2160314" y="759193"/>
                  </a:lnTo>
                  <a:lnTo>
                    <a:pt x="2430353" y="332147"/>
                  </a:lnTo>
                  <a:lnTo>
                    <a:pt x="2700393" y="94899"/>
                  </a:lnTo>
                  <a:lnTo>
                    <a:pt x="2970432" y="0"/>
                  </a:lnTo>
                  <a:lnTo>
                    <a:pt x="3240471" y="237248"/>
                  </a:lnTo>
                  <a:lnTo>
                    <a:pt x="3510510" y="332147"/>
                  </a:lnTo>
                  <a:lnTo>
                    <a:pt x="3780550" y="284697"/>
                  </a:lnTo>
                  <a:lnTo>
                    <a:pt x="4050589" y="332147"/>
                  </a:lnTo>
                  <a:lnTo>
                    <a:pt x="4320628" y="142348"/>
                  </a:lnTo>
                </a:path>
              </a:pathLst>
            </a:custGeom>
            <a:ln w="27101" cap="flat">
              <a:solidFill>
                <a:srgbClr val="EE00EE">
                  <a:alpha val="100000"/>
                </a:srgbClr>
              </a:solidFill>
              <a:prstDash val="solid"/>
              <a:round/>
            </a:ln>
          </p:spPr>
          <p:txBody>
            <a:bodyPr/>
            <a:lstStyle/>
            <a:p/>
          </p:txBody>
        </p:sp>
        <p:sp>
          <p:nvSpPr>
            <p:cNvPr id="40" name="pl40"/>
            <p:cNvSpPr/>
            <p:nvPr/>
          </p:nvSpPr>
          <p:spPr>
            <a:xfrm>
              <a:off x="7346159" y="2259388"/>
              <a:ext cx="270039" cy="759193"/>
            </a:xfrm>
            <a:custGeom>
              <a:avLst/>
              <a:pathLst>
                <a:path w="270039" h="759193">
                  <a:moveTo>
                    <a:pt x="0" y="759193"/>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68047"/>
              <a:ext cx="2430353" cy="1992883"/>
            </a:xfrm>
            <a:custGeom>
              <a:avLst/>
              <a:pathLst>
                <a:path w="2430353" h="1992883">
                  <a:moveTo>
                    <a:pt x="0" y="1992883"/>
                  </a:moveTo>
                  <a:lnTo>
                    <a:pt x="270039" y="616844"/>
                  </a:lnTo>
                  <a:lnTo>
                    <a:pt x="540078" y="332147"/>
                  </a:lnTo>
                  <a:lnTo>
                    <a:pt x="810117" y="94899"/>
                  </a:lnTo>
                  <a:lnTo>
                    <a:pt x="1080157" y="94899"/>
                  </a:lnTo>
                  <a:lnTo>
                    <a:pt x="1350196" y="521945"/>
                  </a:lnTo>
                  <a:lnTo>
                    <a:pt x="1620235" y="759193"/>
                  </a:lnTo>
                  <a:lnTo>
                    <a:pt x="1890275" y="0"/>
                  </a:lnTo>
                  <a:lnTo>
                    <a:pt x="2160314" y="332147"/>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68047"/>
              <a:ext cx="6480943" cy="1803085"/>
            </a:xfrm>
            <a:custGeom>
              <a:avLst/>
              <a:pathLst>
                <a:path w="6480943" h="1803085">
                  <a:moveTo>
                    <a:pt x="0" y="664294"/>
                  </a:moveTo>
                  <a:lnTo>
                    <a:pt x="270039" y="854093"/>
                  </a:lnTo>
                  <a:lnTo>
                    <a:pt x="540078" y="284697"/>
                  </a:lnTo>
                  <a:lnTo>
                    <a:pt x="810117" y="1043891"/>
                  </a:lnTo>
                  <a:lnTo>
                    <a:pt x="1080157" y="1803085"/>
                  </a:lnTo>
                  <a:lnTo>
                    <a:pt x="1350196" y="427046"/>
                  </a:lnTo>
                  <a:lnTo>
                    <a:pt x="1620235" y="1565837"/>
                  </a:lnTo>
                  <a:lnTo>
                    <a:pt x="1890275" y="47449"/>
                  </a:lnTo>
                  <a:lnTo>
                    <a:pt x="2160314" y="1043891"/>
                  </a:lnTo>
                  <a:lnTo>
                    <a:pt x="2430353" y="569395"/>
                  </a:lnTo>
                  <a:lnTo>
                    <a:pt x="2700393" y="237248"/>
                  </a:lnTo>
                  <a:lnTo>
                    <a:pt x="2970432" y="189798"/>
                  </a:lnTo>
                  <a:lnTo>
                    <a:pt x="3240471" y="142348"/>
                  </a:lnTo>
                  <a:lnTo>
                    <a:pt x="3510510" y="142348"/>
                  </a:lnTo>
                  <a:lnTo>
                    <a:pt x="3780550" y="284697"/>
                  </a:lnTo>
                  <a:lnTo>
                    <a:pt x="4050589" y="474496"/>
                  </a:lnTo>
                  <a:lnTo>
                    <a:pt x="4320628" y="664294"/>
                  </a:lnTo>
                  <a:lnTo>
                    <a:pt x="4590668" y="616844"/>
                  </a:lnTo>
                  <a:lnTo>
                    <a:pt x="4860707" y="474496"/>
                  </a:lnTo>
                  <a:lnTo>
                    <a:pt x="5130746" y="0"/>
                  </a:lnTo>
                  <a:lnTo>
                    <a:pt x="5400786" y="569395"/>
                  </a:lnTo>
                  <a:lnTo>
                    <a:pt x="5670825" y="664294"/>
                  </a:lnTo>
                  <a:lnTo>
                    <a:pt x="5940864" y="427046"/>
                  </a:lnTo>
                  <a:lnTo>
                    <a:pt x="6210904" y="711744"/>
                  </a:lnTo>
                  <a:lnTo>
                    <a:pt x="6480943" y="711744"/>
                  </a:lnTo>
                </a:path>
              </a:pathLst>
            </a:custGeom>
            <a:ln w="27101" cap="flat">
              <a:solidFill>
                <a:srgbClr val="FF7F00">
                  <a:alpha val="100000"/>
                </a:srgbClr>
              </a:solidFill>
              <a:prstDash val="solid"/>
              <a:round/>
            </a:ln>
          </p:spPr>
          <p:txBody>
            <a:bodyPr/>
            <a:lstStyle/>
            <a:p/>
          </p:txBody>
        </p:sp>
        <p:sp>
          <p:nvSpPr>
            <p:cNvPr id="43" name="pl43"/>
            <p:cNvSpPr/>
            <p:nvPr/>
          </p:nvSpPr>
          <p:spPr>
            <a:xfrm>
              <a:off x="3565609" y="1310396"/>
              <a:ext cx="4050589" cy="3890868"/>
            </a:xfrm>
            <a:custGeom>
              <a:avLst/>
              <a:pathLst>
                <a:path w="4050589" h="3890868">
                  <a:moveTo>
                    <a:pt x="0" y="2657178"/>
                  </a:moveTo>
                  <a:lnTo>
                    <a:pt x="270039" y="3321472"/>
                  </a:lnTo>
                  <a:lnTo>
                    <a:pt x="540078" y="1423488"/>
                  </a:lnTo>
                  <a:lnTo>
                    <a:pt x="810117" y="3890868"/>
                  </a:lnTo>
                  <a:lnTo>
                    <a:pt x="1080157" y="332147"/>
                  </a:lnTo>
                  <a:lnTo>
                    <a:pt x="1350196" y="521945"/>
                  </a:lnTo>
                  <a:lnTo>
                    <a:pt x="1620235" y="711744"/>
                  </a:lnTo>
                  <a:lnTo>
                    <a:pt x="1890275" y="569395"/>
                  </a:lnTo>
                  <a:lnTo>
                    <a:pt x="2160314" y="569395"/>
                  </a:lnTo>
                  <a:lnTo>
                    <a:pt x="2430353" y="284697"/>
                  </a:lnTo>
                  <a:lnTo>
                    <a:pt x="2700393" y="0"/>
                  </a:lnTo>
                  <a:lnTo>
                    <a:pt x="2970432" y="1613286"/>
                  </a:lnTo>
                  <a:lnTo>
                    <a:pt x="3240471" y="1565837"/>
                  </a:lnTo>
                  <a:lnTo>
                    <a:pt x="3510510" y="1091341"/>
                  </a:lnTo>
                  <a:lnTo>
                    <a:pt x="3780550" y="2087782"/>
                  </a:lnTo>
                  <a:lnTo>
                    <a:pt x="4050589" y="2087782"/>
                  </a:lnTo>
                </a:path>
              </a:pathLst>
            </a:custGeom>
            <a:ln w="27101" cap="flat">
              <a:solidFill>
                <a:srgbClr val="FFC20E">
                  <a:alpha val="100000"/>
                </a:srgbClr>
              </a:solidFill>
              <a:prstDash val="solid"/>
              <a:round/>
            </a:ln>
          </p:spPr>
          <p:txBody>
            <a:bodyPr/>
            <a:lstStyle/>
            <a:p/>
          </p:txBody>
        </p:sp>
        <p:sp>
          <p:nvSpPr>
            <p:cNvPr id="44" name="pl44"/>
            <p:cNvSpPr/>
            <p:nvPr/>
          </p:nvSpPr>
          <p:spPr>
            <a:xfrm>
              <a:off x="4645766" y="1025698"/>
              <a:ext cx="2970432" cy="2704627"/>
            </a:xfrm>
            <a:custGeom>
              <a:avLst/>
              <a:pathLst>
                <a:path w="2970432" h="2704627">
                  <a:moveTo>
                    <a:pt x="0" y="2704627"/>
                  </a:moveTo>
                  <a:lnTo>
                    <a:pt x="270039" y="1897984"/>
                  </a:lnTo>
                  <a:lnTo>
                    <a:pt x="540078" y="901542"/>
                  </a:lnTo>
                  <a:lnTo>
                    <a:pt x="810117" y="854093"/>
                  </a:lnTo>
                  <a:lnTo>
                    <a:pt x="1080157" y="284697"/>
                  </a:lnTo>
                  <a:lnTo>
                    <a:pt x="1350196" y="142348"/>
                  </a:lnTo>
                  <a:lnTo>
                    <a:pt x="1620235" y="0"/>
                  </a:lnTo>
                  <a:lnTo>
                    <a:pt x="1890275" y="284697"/>
                  </a:lnTo>
                  <a:lnTo>
                    <a:pt x="2160314" y="332147"/>
                  </a:lnTo>
                  <a:lnTo>
                    <a:pt x="2430353" y="284697"/>
                  </a:lnTo>
                  <a:lnTo>
                    <a:pt x="2700393" y="284697"/>
                  </a:lnTo>
                  <a:lnTo>
                    <a:pt x="2970432"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1660736"/>
            </a:xfrm>
            <a:custGeom>
              <a:avLst/>
              <a:pathLst>
                <a:path w="6480943" h="1660736">
                  <a:moveTo>
                    <a:pt x="0" y="284697"/>
                  </a:moveTo>
                  <a:lnTo>
                    <a:pt x="270039" y="379596"/>
                  </a:lnTo>
                  <a:lnTo>
                    <a:pt x="540078" y="0"/>
                  </a:lnTo>
                  <a:lnTo>
                    <a:pt x="810117" y="806643"/>
                  </a:lnTo>
                  <a:lnTo>
                    <a:pt x="1080157" y="1660736"/>
                  </a:lnTo>
                  <a:lnTo>
                    <a:pt x="1350196" y="1043891"/>
                  </a:lnTo>
                  <a:lnTo>
                    <a:pt x="1620235" y="474496"/>
                  </a:lnTo>
                  <a:lnTo>
                    <a:pt x="1890275" y="142348"/>
                  </a:lnTo>
                  <a:lnTo>
                    <a:pt x="2160314" y="1043891"/>
                  </a:lnTo>
                  <a:lnTo>
                    <a:pt x="2430353" y="569395"/>
                  </a:lnTo>
                  <a:lnTo>
                    <a:pt x="2700393" y="47449"/>
                  </a:lnTo>
                  <a:lnTo>
                    <a:pt x="2970432" y="47449"/>
                  </a:lnTo>
                  <a:lnTo>
                    <a:pt x="3240471" y="189798"/>
                  </a:lnTo>
                  <a:lnTo>
                    <a:pt x="3510510" y="237248"/>
                  </a:lnTo>
                  <a:lnTo>
                    <a:pt x="3780550" y="806643"/>
                  </a:lnTo>
                  <a:lnTo>
                    <a:pt x="4050589" y="759193"/>
                  </a:lnTo>
                  <a:lnTo>
                    <a:pt x="4320628" y="664294"/>
                  </a:lnTo>
                  <a:lnTo>
                    <a:pt x="4590668" y="284697"/>
                  </a:lnTo>
                  <a:lnTo>
                    <a:pt x="4860707" y="142348"/>
                  </a:lnTo>
                  <a:lnTo>
                    <a:pt x="5130746" y="94899"/>
                  </a:lnTo>
                  <a:lnTo>
                    <a:pt x="5400786" y="237248"/>
                  </a:lnTo>
                  <a:lnTo>
                    <a:pt x="5670825" y="474496"/>
                  </a:lnTo>
                  <a:lnTo>
                    <a:pt x="5940864" y="284697"/>
                  </a:lnTo>
                  <a:lnTo>
                    <a:pt x="6210904" y="427046"/>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5185844" y="930799"/>
              <a:ext cx="2430353" cy="2941875"/>
            </a:xfrm>
            <a:custGeom>
              <a:avLst/>
              <a:pathLst>
                <a:path w="2430353" h="2941875">
                  <a:moveTo>
                    <a:pt x="0" y="2941875"/>
                  </a:moveTo>
                  <a:lnTo>
                    <a:pt x="270039" y="948992"/>
                  </a:lnTo>
                  <a:lnTo>
                    <a:pt x="540078" y="379596"/>
                  </a:lnTo>
                  <a:lnTo>
                    <a:pt x="810117" y="94899"/>
                  </a:lnTo>
                  <a:lnTo>
                    <a:pt x="1080157" y="0"/>
                  </a:lnTo>
                  <a:lnTo>
                    <a:pt x="1350196" y="474496"/>
                  </a:lnTo>
                  <a:lnTo>
                    <a:pt x="1620235" y="189798"/>
                  </a:lnTo>
                  <a:lnTo>
                    <a:pt x="1890275" y="237248"/>
                  </a:lnTo>
                  <a:lnTo>
                    <a:pt x="2160314" y="332147"/>
                  </a:lnTo>
                  <a:lnTo>
                    <a:pt x="2430353" y="427046"/>
                  </a:lnTo>
                </a:path>
              </a:pathLst>
            </a:custGeom>
            <a:ln w="27101" cap="flat">
              <a:solidFill>
                <a:srgbClr val="836FFF">
                  <a:alpha val="100000"/>
                </a:srgbClr>
              </a:solidFill>
              <a:prstDash val="solid"/>
              <a:round/>
            </a:ln>
          </p:spPr>
          <p:txBody>
            <a:bodyPr/>
            <a:lstStyle/>
            <a:p/>
          </p:txBody>
        </p:sp>
        <p:sp>
          <p:nvSpPr>
            <p:cNvPr id="47" name="pl47"/>
            <p:cNvSpPr/>
            <p:nvPr/>
          </p:nvSpPr>
          <p:spPr>
            <a:xfrm>
              <a:off x="2215412" y="1168047"/>
              <a:ext cx="5400786" cy="1803085"/>
            </a:xfrm>
            <a:custGeom>
              <a:avLst/>
              <a:pathLst>
                <a:path w="5400786" h="1803085">
                  <a:moveTo>
                    <a:pt x="0" y="1803085"/>
                  </a:moveTo>
                  <a:lnTo>
                    <a:pt x="270039" y="427046"/>
                  </a:lnTo>
                  <a:lnTo>
                    <a:pt x="540078" y="1565837"/>
                  </a:lnTo>
                  <a:lnTo>
                    <a:pt x="810117" y="47449"/>
                  </a:lnTo>
                  <a:lnTo>
                    <a:pt x="1080157" y="1043891"/>
                  </a:lnTo>
                  <a:lnTo>
                    <a:pt x="1350196" y="569395"/>
                  </a:lnTo>
                  <a:lnTo>
                    <a:pt x="1620235" y="237248"/>
                  </a:lnTo>
                  <a:lnTo>
                    <a:pt x="1890275" y="189798"/>
                  </a:lnTo>
                  <a:lnTo>
                    <a:pt x="2160314" y="142348"/>
                  </a:lnTo>
                  <a:lnTo>
                    <a:pt x="2430353" y="142348"/>
                  </a:lnTo>
                  <a:lnTo>
                    <a:pt x="2700393" y="284697"/>
                  </a:lnTo>
                  <a:lnTo>
                    <a:pt x="2970432" y="474496"/>
                  </a:lnTo>
                  <a:lnTo>
                    <a:pt x="3240471" y="664294"/>
                  </a:lnTo>
                  <a:lnTo>
                    <a:pt x="3510510" y="616844"/>
                  </a:lnTo>
                  <a:lnTo>
                    <a:pt x="3780550" y="474496"/>
                  </a:lnTo>
                  <a:lnTo>
                    <a:pt x="4050589" y="0"/>
                  </a:lnTo>
                  <a:lnTo>
                    <a:pt x="4320628" y="569395"/>
                  </a:lnTo>
                  <a:lnTo>
                    <a:pt x="4590668" y="664294"/>
                  </a:lnTo>
                  <a:lnTo>
                    <a:pt x="4860707" y="427046"/>
                  </a:lnTo>
                  <a:lnTo>
                    <a:pt x="5130746" y="711744"/>
                  </a:lnTo>
                  <a:lnTo>
                    <a:pt x="5400786" y="711744"/>
                  </a:lnTo>
                </a:path>
              </a:pathLst>
            </a:custGeom>
            <a:ln w="27101" cap="flat">
              <a:solidFill>
                <a:srgbClr val="FB9A99">
                  <a:alpha val="100000"/>
                </a:srgbClr>
              </a:solidFill>
              <a:prstDash val="solid"/>
              <a:round/>
            </a:ln>
          </p:spPr>
          <p:txBody>
            <a:bodyPr/>
            <a:lstStyle/>
            <a:p/>
          </p:txBody>
        </p:sp>
        <p:sp>
          <p:nvSpPr>
            <p:cNvPr id="48" name="pl48"/>
            <p:cNvSpPr/>
            <p:nvPr/>
          </p:nvSpPr>
          <p:spPr>
            <a:xfrm>
              <a:off x="7630434" y="788018"/>
              <a:ext cx="752511" cy="372972"/>
            </a:xfrm>
            <a:custGeom>
              <a:avLst/>
              <a:pathLst>
                <a:path w="752511" h="372972">
                  <a:moveTo>
                    <a:pt x="752511" y="0"/>
                  </a:moveTo>
                  <a:lnTo>
                    <a:pt x="0" y="372972"/>
                  </a:lnTo>
                </a:path>
              </a:pathLst>
            </a:custGeom>
          </p:spPr>
          <p:txBody>
            <a:bodyPr/>
            <a:lstStyle/>
            <a:p/>
          </p:txBody>
        </p:sp>
        <p:sp>
          <p:nvSpPr>
            <p:cNvPr id="49" name="pl49"/>
            <p:cNvSpPr/>
            <p:nvPr/>
          </p:nvSpPr>
          <p:spPr>
            <a:xfrm>
              <a:off x="7629930" y="1175486"/>
              <a:ext cx="698654" cy="378487"/>
            </a:xfrm>
            <a:custGeom>
              <a:avLst/>
              <a:pathLst>
                <a:path w="698654" h="378487">
                  <a:moveTo>
                    <a:pt x="698654" y="378487"/>
                  </a:moveTo>
                  <a:lnTo>
                    <a:pt x="0" y="0"/>
                  </a:lnTo>
                </a:path>
              </a:pathLst>
            </a:custGeom>
          </p:spPr>
          <p:txBody>
            <a:bodyPr/>
            <a:lstStyle/>
            <a:p/>
          </p:txBody>
        </p:sp>
        <p:sp>
          <p:nvSpPr>
            <p:cNvPr id="50" name="pl50"/>
            <p:cNvSpPr/>
            <p:nvPr/>
          </p:nvSpPr>
          <p:spPr>
            <a:xfrm>
              <a:off x="7633783" y="1170842"/>
              <a:ext cx="803311" cy="127676"/>
            </a:xfrm>
            <a:custGeom>
              <a:avLst/>
              <a:pathLst>
                <a:path w="803311" h="127676">
                  <a:moveTo>
                    <a:pt x="803311" y="127676"/>
                  </a:moveTo>
                  <a:lnTo>
                    <a:pt x="0" y="0"/>
                  </a:lnTo>
                </a:path>
              </a:pathLst>
            </a:custGeom>
          </p:spPr>
          <p:txBody>
            <a:bodyPr/>
            <a:lstStyle/>
            <a:p/>
          </p:txBody>
        </p:sp>
        <p:sp>
          <p:nvSpPr>
            <p:cNvPr id="51" name="pl51"/>
            <p:cNvSpPr/>
            <p:nvPr/>
          </p:nvSpPr>
          <p:spPr>
            <a:xfrm>
              <a:off x="7633797" y="1041136"/>
              <a:ext cx="791229" cy="124149"/>
            </a:xfrm>
            <a:custGeom>
              <a:avLst/>
              <a:pathLst>
                <a:path w="791229" h="124149">
                  <a:moveTo>
                    <a:pt x="791229" y="0"/>
                  </a:moveTo>
                  <a:lnTo>
                    <a:pt x="0" y="124149"/>
                  </a:lnTo>
                </a:path>
              </a:pathLst>
            </a:custGeom>
          </p:spPr>
          <p:txBody>
            <a:bodyPr/>
            <a:lstStyle/>
            <a:p/>
          </p:txBody>
        </p:sp>
        <p:sp>
          <p:nvSpPr>
            <p:cNvPr id="52" name="pl52"/>
            <p:cNvSpPr/>
            <p:nvPr/>
          </p:nvSpPr>
          <p:spPr>
            <a:xfrm>
              <a:off x="7627722" y="1224288"/>
              <a:ext cx="773220" cy="589948"/>
            </a:xfrm>
            <a:custGeom>
              <a:avLst/>
              <a:pathLst>
                <a:path w="773220" h="589948">
                  <a:moveTo>
                    <a:pt x="773220" y="589948"/>
                  </a:moveTo>
                  <a:lnTo>
                    <a:pt x="0" y="0"/>
                  </a:lnTo>
                </a:path>
              </a:pathLst>
            </a:custGeom>
          </p:spPr>
          <p:txBody>
            <a:bodyPr/>
            <a:lstStyle/>
            <a:p/>
          </p:txBody>
        </p:sp>
        <p:sp>
          <p:nvSpPr>
            <p:cNvPr id="53" name="pl53"/>
            <p:cNvSpPr/>
            <p:nvPr/>
          </p:nvSpPr>
          <p:spPr>
            <a:xfrm>
              <a:off x="7625643" y="1320115"/>
              <a:ext cx="733059" cy="754344"/>
            </a:xfrm>
            <a:custGeom>
              <a:avLst/>
              <a:pathLst>
                <a:path w="733059" h="754344">
                  <a:moveTo>
                    <a:pt x="733059" y="754344"/>
                  </a:moveTo>
                  <a:lnTo>
                    <a:pt x="0" y="0"/>
                  </a:lnTo>
                </a:path>
              </a:pathLst>
            </a:custGeom>
          </p:spPr>
          <p:txBody>
            <a:bodyPr/>
            <a:lstStyle/>
            <a:p/>
          </p:txBody>
        </p:sp>
        <p:sp>
          <p:nvSpPr>
            <p:cNvPr id="54" name="pl54"/>
            <p:cNvSpPr/>
            <p:nvPr/>
          </p:nvSpPr>
          <p:spPr>
            <a:xfrm>
              <a:off x="7623949" y="1368138"/>
              <a:ext cx="728825" cy="967878"/>
            </a:xfrm>
            <a:custGeom>
              <a:avLst/>
              <a:pathLst>
                <a:path w="728825" h="967878">
                  <a:moveTo>
                    <a:pt x="728825" y="967878"/>
                  </a:moveTo>
                  <a:lnTo>
                    <a:pt x="0" y="0"/>
                  </a:lnTo>
                </a:path>
              </a:pathLst>
            </a:custGeom>
          </p:spPr>
          <p:txBody>
            <a:bodyPr/>
            <a:lstStyle/>
            <a:p/>
          </p:txBody>
        </p:sp>
        <p:sp>
          <p:nvSpPr>
            <p:cNvPr id="55" name="pl55"/>
            <p:cNvSpPr/>
            <p:nvPr/>
          </p:nvSpPr>
          <p:spPr>
            <a:xfrm>
              <a:off x="7623968" y="1890078"/>
              <a:ext cx="734893" cy="973025"/>
            </a:xfrm>
            <a:custGeom>
              <a:avLst/>
              <a:pathLst>
                <a:path w="734893" h="973025">
                  <a:moveTo>
                    <a:pt x="734893" y="973025"/>
                  </a:moveTo>
                  <a:lnTo>
                    <a:pt x="0" y="0"/>
                  </a:lnTo>
                </a:path>
              </a:pathLst>
            </a:custGeom>
          </p:spPr>
          <p:txBody>
            <a:bodyPr/>
            <a:lstStyle/>
            <a:p/>
          </p:txBody>
        </p:sp>
        <p:sp>
          <p:nvSpPr>
            <p:cNvPr id="56" name="pl56"/>
            <p:cNvSpPr/>
            <p:nvPr/>
          </p:nvSpPr>
          <p:spPr>
            <a:xfrm>
              <a:off x="7625428" y="1889591"/>
              <a:ext cx="667003" cy="708241"/>
            </a:xfrm>
            <a:custGeom>
              <a:avLst/>
              <a:pathLst>
                <a:path w="667003" h="708241">
                  <a:moveTo>
                    <a:pt x="667003" y="708241"/>
                  </a:moveTo>
                  <a:lnTo>
                    <a:pt x="0" y="0"/>
                  </a:lnTo>
                </a:path>
              </a:pathLst>
            </a:custGeom>
          </p:spPr>
          <p:txBody>
            <a:bodyPr/>
            <a:lstStyle/>
            <a:p/>
          </p:txBody>
        </p:sp>
        <p:sp>
          <p:nvSpPr>
            <p:cNvPr id="57" name="pl57"/>
            <p:cNvSpPr/>
            <p:nvPr/>
          </p:nvSpPr>
          <p:spPr>
            <a:xfrm>
              <a:off x="7625001" y="2269342"/>
              <a:ext cx="757944" cy="857049"/>
            </a:xfrm>
            <a:custGeom>
              <a:avLst/>
              <a:pathLst>
                <a:path w="757944" h="857049">
                  <a:moveTo>
                    <a:pt x="757944" y="857049"/>
                  </a:moveTo>
                  <a:lnTo>
                    <a:pt x="0" y="0"/>
                  </a:lnTo>
                </a:path>
              </a:pathLst>
            </a:custGeom>
          </p:spPr>
          <p:txBody>
            <a:bodyPr/>
            <a:lstStyle/>
            <a:p/>
          </p:txBody>
        </p:sp>
        <p:sp>
          <p:nvSpPr>
            <p:cNvPr id="58" name="pl58"/>
            <p:cNvSpPr/>
            <p:nvPr/>
          </p:nvSpPr>
          <p:spPr>
            <a:xfrm>
              <a:off x="7634335" y="3398402"/>
              <a:ext cx="724525" cy="8921"/>
            </a:xfrm>
            <a:custGeom>
              <a:avLst/>
              <a:pathLst>
                <a:path w="724525" h="8921">
                  <a:moveTo>
                    <a:pt x="724525" y="8921"/>
                  </a:moveTo>
                  <a:lnTo>
                    <a:pt x="0" y="0"/>
                  </a:lnTo>
                </a:path>
              </a:pathLst>
            </a:custGeom>
          </p:spPr>
          <p:txBody>
            <a:bodyPr/>
            <a:lstStyle/>
            <a:p/>
          </p:txBody>
        </p:sp>
        <p:sp>
          <p:nvSpPr>
            <p:cNvPr id="59" name="pg59"/>
            <p:cNvSpPr/>
            <p:nvPr/>
          </p:nvSpPr>
          <p:spPr>
            <a:xfrm>
              <a:off x="8314365" y="6967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7383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1" name="pg61"/>
            <p:cNvSpPr/>
            <p:nvPr/>
          </p:nvSpPr>
          <p:spPr>
            <a:xfrm>
              <a:off x="8260004" y="14768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4997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3" name="pg63"/>
            <p:cNvSpPr/>
            <p:nvPr/>
          </p:nvSpPr>
          <p:spPr>
            <a:xfrm>
              <a:off x="8368515" y="121631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25785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5" name="pg65"/>
            <p:cNvSpPr/>
            <p:nvPr/>
          </p:nvSpPr>
          <p:spPr>
            <a:xfrm>
              <a:off x="8356446" y="95432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99586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7" name="pg67"/>
            <p:cNvSpPr/>
            <p:nvPr/>
          </p:nvSpPr>
          <p:spPr>
            <a:xfrm>
              <a:off x="8332362" y="173660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77814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93%</a:t>
              </a:r>
            </a:p>
          </p:txBody>
        </p:sp>
        <p:sp>
          <p:nvSpPr>
            <p:cNvPr id="69" name="pg69"/>
            <p:cNvSpPr/>
            <p:nvPr/>
          </p:nvSpPr>
          <p:spPr>
            <a:xfrm>
              <a:off x="8290122" y="199662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203815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91%</a:t>
              </a:r>
            </a:p>
          </p:txBody>
        </p:sp>
        <p:sp>
          <p:nvSpPr>
            <p:cNvPr id="71" name="pg71"/>
            <p:cNvSpPr/>
            <p:nvPr/>
          </p:nvSpPr>
          <p:spPr>
            <a:xfrm>
              <a:off x="8284194" y="22573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29893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90%</a:t>
              </a:r>
            </a:p>
          </p:txBody>
        </p:sp>
        <p:sp>
          <p:nvSpPr>
            <p:cNvPr id="73" name="pg73"/>
            <p:cNvSpPr/>
            <p:nvPr/>
          </p:nvSpPr>
          <p:spPr>
            <a:xfrm>
              <a:off x="8290281" y="27844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2598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79%</a:t>
              </a:r>
            </a:p>
          </p:txBody>
        </p:sp>
        <p:sp>
          <p:nvSpPr>
            <p:cNvPr id="75" name="pg75"/>
            <p:cNvSpPr/>
            <p:nvPr/>
          </p:nvSpPr>
          <p:spPr>
            <a:xfrm>
              <a:off x="8223851" y="252053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6207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79%</a:t>
              </a:r>
            </a:p>
          </p:txBody>
        </p:sp>
        <p:sp>
          <p:nvSpPr>
            <p:cNvPr id="77" name="pg77"/>
            <p:cNvSpPr/>
            <p:nvPr/>
          </p:nvSpPr>
          <p:spPr>
            <a:xfrm>
              <a:off x="8314365" y="304807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8960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79" name="pg79"/>
            <p:cNvSpPr/>
            <p:nvPr/>
          </p:nvSpPr>
          <p:spPr>
            <a:xfrm>
              <a:off x="8290281" y="33228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643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88395" y="401416"/>
              <a:ext cx="28548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Kiribati,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(47%), followed by MCV1 (79%).
Coverage of 9 vaccines decreased (DTP3, HepB3, Hib3, MCV1, MCV2, PcV3, Polio3, RotaC and Rubella) and 1 vaccine increased (IPV1) compared to respective coverage in 2019.
Coverage of 7 vaccines increased (DTP3, HPVc, HepB3, Hib3, IPV1, PcV3 and Polio3), 3 vaccines were the same (MCV1, MCV2 and Rubella), and 1 vaccine decreased (RotaC)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135597" y="870398"/>
              <a:ext cx="288865" cy="0"/>
            </a:xfrm>
            <a:custGeom>
              <a:avLst/>
              <a:pathLst>
                <a:path w="288865" h="0">
                  <a:moveTo>
                    <a:pt x="0" y="0"/>
                  </a:moveTo>
                  <a:lnTo>
                    <a:pt x="72216"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216649" cy="0"/>
            </a:xfrm>
            <a:custGeom>
              <a:avLst/>
              <a:pathLst>
                <a:path w="216649" h="0">
                  <a:moveTo>
                    <a:pt x="0" y="0"/>
                  </a:moveTo>
                  <a:lnTo>
                    <a:pt x="0" y="0"/>
                  </a:lnTo>
                  <a:lnTo>
                    <a:pt x="72216"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991164" y="1571001"/>
              <a:ext cx="505514" cy="0"/>
            </a:xfrm>
            <a:custGeom>
              <a:avLst/>
              <a:pathLst>
                <a:path w="505514" h="0">
                  <a:moveTo>
                    <a:pt x="0" y="0"/>
                  </a:moveTo>
                  <a:lnTo>
                    <a:pt x="0"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1921302"/>
              <a:ext cx="505514" cy="0"/>
            </a:xfrm>
            <a:custGeom>
              <a:avLst/>
              <a:pathLst>
                <a:path w="505514" h="0">
                  <a:moveTo>
                    <a:pt x="0" y="0"/>
                  </a:moveTo>
                  <a:lnTo>
                    <a:pt x="0"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2271604"/>
              <a:ext cx="577731" cy="0"/>
            </a:xfrm>
            <a:custGeom>
              <a:avLst/>
              <a:pathLst>
                <a:path w="577731" h="0">
                  <a:moveTo>
                    <a:pt x="0" y="0"/>
                  </a:moveTo>
                  <a:lnTo>
                    <a:pt x="216649" y="0"/>
                  </a:lnTo>
                  <a:lnTo>
                    <a:pt x="288865" y="0"/>
                  </a:lnTo>
                  <a:lnTo>
                    <a:pt x="361082" y="0"/>
                  </a:lnTo>
                  <a:lnTo>
                    <a:pt x="361082"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2621905"/>
              <a:ext cx="505514" cy="0"/>
            </a:xfrm>
            <a:custGeom>
              <a:avLst/>
              <a:pathLst>
                <a:path w="505514" h="0">
                  <a:moveTo>
                    <a:pt x="0" y="0"/>
                  </a:moveTo>
                  <a:lnTo>
                    <a:pt x="0" y="0"/>
                  </a:lnTo>
                  <a:lnTo>
                    <a:pt x="72216"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2972206"/>
              <a:ext cx="1155462" cy="0"/>
            </a:xfrm>
            <a:custGeom>
              <a:avLst/>
              <a:pathLst>
                <a:path w="1155462" h="0">
                  <a:moveTo>
                    <a:pt x="0" y="0"/>
                  </a:moveTo>
                  <a:lnTo>
                    <a:pt x="361082" y="0"/>
                  </a:lnTo>
                  <a:lnTo>
                    <a:pt x="649947" y="0"/>
                  </a:lnTo>
                  <a:lnTo>
                    <a:pt x="1011029" y="0"/>
                  </a:lnTo>
                  <a:lnTo>
                    <a:pt x="1155462" y="0"/>
                  </a:lnTo>
                  <a:lnTo>
                    <a:pt x="1155462"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3322508"/>
              <a:ext cx="1083246" cy="0"/>
            </a:xfrm>
            <a:custGeom>
              <a:avLst/>
              <a:pathLst>
                <a:path w="1083246" h="0">
                  <a:moveTo>
                    <a:pt x="0" y="0"/>
                  </a:moveTo>
                  <a:lnTo>
                    <a:pt x="0" y="0"/>
                  </a:lnTo>
                  <a:lnTo>
                    <a:pt x="72216" y="0"/>
                  </a:lnTo>
                  <a:lnTo>
                    <a:pt x="216649" y="0"/>
                  </a:lnTo>
                  <a:lnTo>
                    <a:pt x="433298" y="0"/>
                  </a:lnTo>
                  <a:lnTo>
                    <a:pt x="1083246" y="0"/>
                  </a:lnTo>
                </a:path>
              </a:pathLst>
            </a:custGeom>
            <a:ln w="116535" cap="flat">
              <a:solidFill>
                <a:srgbClr val="E8E8E8">
                  <a:alpha val="100000"/>
                </a:srgbClr>
              </a:solidFill>
              <a:prstDash val="solid"/>
              <a:round/>
            </a:ln>
          </p:spPr>
          <p:txBody>
            <a:bodyPr/>
            <a:lstStyle/>
            <a:p/>
          </p:txBody>
        </p:sp>
        <p:sp>
          <p:nvSpPr>
            <p:cNvPr id="30" name="pl30"/>
            <p:cNvSpPr/>
            <p:nvPr/>
          </p:nvSpPr>
          <p:spPr>
            <a:xfrm>
              <a:off x="4885859" y="3672809"/>
              <a:ext cx="3177521" cy="0"/>
            </a:xfrm>
            <a:custGeom>
              <a:avLst/>
              <a:pathLst>
                <a:path w="3177521" h="0">
                  <a:moveTo>
                    <a:pt x="0" y="0"/>
                  </a:moveTo>
                  <a:lnTo>
                    <a:pt x="0" y="0"/>
                  </a:lnTo>
                  <a:lnTo>
                    <a:pt x="722164" y="0"/>
                  </a:lnTo>
                  <a:lnTo>
                    <a:pt x="794380" y="0"/>
                  </a:lnTo>
                  <a:lnTo>
                    <a:pt x="1516544" y="0"/>
                  </a:lnTo>
                  <a:lnTo>
                    <a:pt x="3177521" y="0"/>
                  </a:lnTo>
                </a:path>
              </a:pathLst>
            </a:custGeom>
            <a:ln w="116535" cap="flat">
              <a:solidFill>
                <a:srgbClr val="E8E8E8">
                  <a:alpha val="100000"/>
                </a:srgbClr>
              </a:solidFill>
              <a:prstDash val="solid"/>
              <a:round/>
            </a:ln>
          </p:spPr>
          <p:txBody>
            <a:bodyPr/>
            <a:lstStyle/>
            <a:p/>
          </p:txBody>
        </p:sp>
        <p:sp>
          <p:nvSpPr>
            <p:cNvPr id="31" name="pl31"/>
            <p:cNvSpPr/>
            <p:nvPr/>
          </p:nvSpPr>
          <p:spPr>
            <a:xfrm>
              <a:off x="7991164" y="4023110"/>
              <a:ext cx="505514" cy="0"/>
            </a:xfrm>
            <a:custGeom>
              <a:avLst/>
              <a:pathLst>
                <a:path w="505514" h="0">
                  <a:moveTo>
                    <a:pt x="0" y="0"/>
                  </a:moveTo>
                  <a:lnTo>
                    <a:pt x="72216" y="0"/>
                  </a:lnTo>
                  <a:lnTo>
                    <a:pt x="72216" y="0"/>
                  </a:lnTo>
                  <a:lnTo>
                    <a:pt x="72216" y="0"/>
                  </a:lnTo>
                  <a:lnTo>
                    <a:pt x="216649"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4373412"/>
              <a:ext cx="577731" cy="0"/>
            </a:xfrm>
            <a:custGeom>
              <a:avLst/>
              <a:pathLst>
                <a:path w="577731" h="0">
                  <a:moveTo>
                    <a:pt x="0" y="0"/>
                  </a:moveTo>
                  <a:lnTo>
                    <a:pt x="72216" y="0"/>
                  </a:lnTo>
                  <a:lnTo>
                    <a:pt x="288865" y="0"/>
                  </a:lnTo>
                  <a:lnTo>
                    <a:pt x="361082" y="0"/>
                  </a:lnTo>
                  <a:lnTo>
                    <a:pt x="361082" y="0"/>
                  </a:lnTo>
                  <a:lnTo>
                    <a:pt x="577731" y="0"/>
                  </a:lnTo>
                </a:path>
              </a:pathLst>
            </a:custGeom>
            <a:ln w="116535" cap="flat">
              <a:solidFill>
                <a:srgbClr val="E8E8E8">
                  <a:alpha val="100000"/>
                </a:srgbClr>
              </a:solidFill>
              <a:prstDash val="solid"/>
              <a:round/>
            </a:ln>
          </p:spPr>
          <p:txBody>
            <a:bodyPr/>
            <a:lstStyle/>
            <a:p/>
          </p:txBody>
        </p:sp>
        <p:sp>
          <p:nvSpPr>
            <p:cNvPr id="33" name="pl33"/>
            <p:cNvSpPr/>
            <p:nvPr/>
          </p:nvSpPr>
          <p:spPr>
            <a:xfrm>
              <a:off x="7196784" y="4723713"/>
              <a:ext cx="1083246" cy="0"/>
            </a:xfrm>
            <a:custGeom>
              <a:avLst/>
              <a:pathLst>
                <a:path w="1083246" h="0">
                  <a:moveTo>
                    <a:pt x="0" y="0"/>
                  </a:moveTo>
                  <a:lnTo>
                    <a:pt x="0" y="0"/>
                  </a:lnTo>
                  <a:lnTo>
                    <a:pt x="72216" y="0"/>
                  </a:lnTo>
                  <a:lnTo>
                    <a:pt x="216649" y="0"/>
                  </a:lnTo>
                  <a:lnTo>
                    <a:pt x="433298" y="0"/>
                  </a:lnTo>
                  <a:lnTo>
                    <a:pt x="1083246" y="0"/>
                  </a:lnTo>
                </a:path>
              </a:pathLst>
            </a:custGeom>
            <a:ln w="116535" cap="flat">
              <a:solidFill>
                <a:srgbClr val="E8E8E8">
                  <a:alpha val="100000"/>
                </a:srgbClr>
              </a:solidFill>
              <a:prstDash val="solid"/>
              <a:round/>
            </a:ln>
          </p:spPr>
          <p:txBody>
            <a:bodyPr/>
            <a:lstStyle/>
            <a:p/>
          </p:txBody>
        </p:sp>
        <p:sp>
          <p:nvSpPr>
            <p:cNvPr id="34" name="pl34"/>
            <p:cNvSpPr/>
            <p:nvPr/>
          </p:nvSpPr>
          <p:spPr>
            <a:xfrm>
              <a:off x="7918948" y="5074015"/>
              <a:ext cx="722164" cy="0"/>
            </a:xfrm>
            <a:custGeom>
              <a:avLst/>
              <a:pathLst>
                <a:path w="722164" h="0">
                  <a:moveTo>
                    <a:pt x="0" y="0"/>
                  </a:moveTo>
                  <a:lnTo>
                    <a:pt x="72216" y="0"/>
                  </a:lnTo>
                  <a:lnTo>
                    <a:pt x="216649"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5" name="pt35"/>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9228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0352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88135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88135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63661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1444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072830"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78344"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43391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92839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1726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43391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92839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1726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78344"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36169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361695"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43391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92839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1726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71174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1726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13401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134016"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00061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482309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482309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433912"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145046"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71174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00061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1726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134016"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13401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578344"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072830"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7928397"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403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Kiribati,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(99%). DTP1 coverage declined in 2024 (96%) compared to 2023, and was lower than in 2019. In 2019-2024, DTP1 coverage was at it's lowest level in 2022 and 2024 (96%).
In 2023, 11 vaccines had lower coverage than in 2019.
In 2024, 11 vaccines had lower coverage than in 2019.
In 2024, 3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2442991"/>
              <a:ext cx="2520366" cy="548277"/>
            </a:xfrm>
            <a:custGeom>
              <a:avLst/>
              <a:pathLst>
                <a:path w="2520366" h="548277">
                  <a:moveTo>
                    <a:pt x="0" y="548277"/>
                  </a:moveTo>
                  <a:lnTo>
                    <a:pt x="2520366" y="0"/>
                  </a:lnTo>
                </a:path>
              </a:pathLst>
            </a:custGeom>
            <a:ln w="29811" cap="flat">
              <a:solidFill>
                <a:srgbClr val="FF0000">
                  <a:alpha val="100000"/>
                </a:srgbClr>
              </a:solidFill>
              <a:prstDash val="solid"/>
              <a:round/>
            </a:ln>
          </p:spPr>
          <p:txBody>
            <a:bodyPr/>
            <a:lstStyle/>
            <a:p/>
          </p:txBody>
        </p:sp>
        <p:sp>
          <p:nvSpPr>
            <p:cNvPr id="20" name="pl20"/>
            <p:cNvSpPr/>
            <p:nvPr/>
          </p:nvSpPr>
          <p:spPr>
            <a:xfrm>
              <a:off x="3655622" y="2442991"/>
              <a:ext cx="2520366" cy="548277"/>
            </a:xfrm>
            <a:custGeom>
              <a:avLst/>
              <a:pathLst>
                <a:path w="2520366" h="548277">
                  <a:moveTo>
                    <a:pt x="0" y="548277"/>
                  </a:moveTo>
                  <a:lnTo>
                    <a:pt x="2520366" y="0"/>
                  </a:lnTo>
                </a:path>
              </a:pathLst>
            </a:custGeom>
            <a:ln w="29811" cap="flat">
              <a:solidFill>
                <a:srgbClr val="0058AB">
                  <a:alpha val="100000"/>
                </a:srgbClr>
              </a:solidFill>
              <a:prstDash val="solid"/>
              <a:round/>
            </a:ln>
          </p:spPr>
          <p:txBody>
            <a:bodyPr/>
            <a:lstStyle/>
            <a:p/>
          </p:txBody>
        </p:sp>
        <p:sp>
          <p:nvSpPr>
            <p:cNvPr id="21" name="pt21"/>
            <p:cNvSpPr/>
            <p:nvPr/>
          </p:nvSpPr>
          <p:spPr>
            <a:xfrm>
              <a:off x="3630796"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6151163"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3630796"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6151163"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3655622"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26" name="tx26"/>
            <p:cNvSpPr/>
            <p:nvPr/>
          </p:nvSpPr>
          <p:spPr>
            <a:xfrm>
              <a:off x="6175989"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27" name="tx27"/>
            <p:cNvSpPr/>
            <p:nvPr/>
          </p:nvSpPr>
          <p:spPr>
            <a:xfrm>
              <a:off x="3655622"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28" name="tx28"/>
            <p:cNvSpPr/>
            <p:nvPr/>
          </p:nvSpPr>
          <p:spPr>
            <a:xfrm>
              <a:off x="6175989"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29" name="pl2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0" name="pl30"/>
            <p:cNvSpPr/>
            <p:nvPr/>
          </p:nvSpPr>
          <p:spPr>
            <a:xfrm>
              <a:off x="3655622"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31" name="tx31"/>
            <p:cNvSpPr/>
            <p:nvPr/>
          </p:nvSpPr>
          <p:spPr>
            <a:xfrm>
              <a:off x="3260854" y="988125"/>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32" name="tx32"/>
            <p:cNvSpPr/>
            <p:nvPr/>
          </p:nvSpPr>
          <p:spPr>
            <a:xfrm>
              <a:off x="3315136" y="1144546"/>
              <a:ext cx="680971"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at introduction</a:t>
              </a:r>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352759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6" name="tx36"/>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7" name="tx3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8" name="tx3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 name="tx3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 name="tx4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 name="tx4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2" name="tx4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3" name="tx4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 name="pl4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5" name="pl4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6" name="tx4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7" name="tx4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8" name="tx48"/>
            <p:cNvSpPr/>
            <p:nvPr/>
          </p:nvSpPr>
          <p:spPr>
            <a:xfrm>
              <a:off x="757200" y="398022"/>
              <a:ext cx="53202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Kiribati, 2023-2024</a:t>
              </a:r>
            </a:p>
          </p:txBody>
        </p:sp>
        <p:sp>
          <p:nvSpPr>
            <p:cNvPr id="49" name="tx4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 name="tx5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Kiribati was 2023.
In 2024, first dose (HPV1) programme coverage among girls was 71% and last dose (HPVc) programme coverage was 71%.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481943"/>
            </a:xfrm>
            <a:custGeom>
              <a:avLst/>
              <a:pathLst>
                <a:path w="6444618" h="1481943">
                  <a:moveTo>
                    <a:pt x="0" y="360472"/>
                  </a:moveTo>
                  <a:lnTo>
                    <a:pt x="268525" y="560735"/>
                  </a:lnTo>
                  <a:lnTo>
                    <a:pt x="537051" y="881155"/>
                  </a:lnTo>
                  <a:lnTo>
                    <a:pt x="805577" y="1161522"/>
                  </a:lnTo>
                  <a:lnTo>
                    <a:pt x="1074103" y="1481943"/>
                  </a:lnTo>
                  <a:lnTo>
                    <a:pt x="1342628" y="801050"/>
                  </a:lnTo>
                  <a:lnTo>
                    <a:pt x="1611154" y="520682"/>
                  </a:lnTo>
                  <a:lnTo>
                    <a:pt x="1879680" y="200262"/>
                  </a:lnTo>
                  <a:lnTo>
                    <a:pt x="2148206" y="680892"/>
                  </a:lnTo>
                  <a:lnTo>
                    <a:pt x="2416732" y="520682"/>
                  </a:lnTo>
                  <a:lnTo>
                    <a:pt x="2685257" y="320420"/>
                  </a:lnTo>
                  <a:lnTo>
                    <a:pt x="2953783" y="0"/>
                  </a:lnTo>
                  <a:lnTo>
                    <a:pt x="3222309" y="200262"/>
                  </a:lnTo>
                  <a:lnTo>
                    <a:pt x="3490835" y="160210"/>
                  </a:lnTo>
                  <a:lnTo>
                    <a:pt x="3759360" y="961260"/>
                  </a:lnTo>
                  <a:lnTo>
                    <a:pt x="4027886" y="841102"/>
                  </a:lnTo>
                  <a:lnTo>
                    <a:pt x="4296412" y="720945"/>
                  </a:lnTo>
                  <a:lnTo>
                    <a:pt x="4564938" y="360472"/>
                  </a:lnTo>
                  <a:lnTo>
                    <a:pt x="4833464" y="160210"/>
                  </a:lnTo>
                  <a:lnTo>
                    <a:pt x="5101989" y="80105"/>
                  </a:lnTo>
                  <a:lnTo>
                    <a:pt x="5370515" y="280367"/>
                  </a:lnTo>
                  <a:lnTo>
                    <a:pt x="5639041" y="360472"/>
                  </a:lnTo>
                  <a:lnTo>
                    <a:pt x="5907567" y="320420"/>
                  </a:lnTo>
                  <a:lnTo>
                    <a:pt x="6176092" y="360472"/>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3865010" y="1402004"/>
              <a:ext cx="4027886" cy="3284306"/>
            </a:xfrm>
            <a:custGeom>
              <a:avLst/>
              <a:pathLst>
                <a:path w="4027886" h="3284306">
                  <a:moveTo>
                    <a:pt x="0" y="2242940"/>
                  </a:moveTo>
                  <a:lnTo>
                    <a:pt x="268525" y="2803676"/>
                  </a:lnTo>
                  <a:lnTo>
                    <a:pt x="537051" y="1201575"/>
                  </a:lnTo>
                  <a:lnTo>
                    <a:pt x="805577" y="3284306"/>
                  </a:lnTo>
                  <a:lnTo>
                    <a:pt x="1074103" y="280367"/>
                  </a:lnTo>
                  <a:lnTo>
                    <a:pt x="1342628" y="440577"/>
                  </a:lnTo>
                  <a:lnTo>
                    <a:pt x="1611154" y="600787"/>
                  </a:lnTo>
                  <a:lnTo>
                    <a:pt x="1879680" y="480630"/>
                  </a:lnTo>
                  <a:lnTo>
                    <a:pt x="2148206" y="480630"/>
                  </a:lnTo>
                  <a:lnTo>
                    <a:pt x="2416732" y="240315"/>
                  </a:lnTo>
                  <a:lnTo>
                    <a:pt x="2685257" y="0"/>
                  </a:lnTo>
                  <a:lnTo>
                    <a:pt x="2953783" y="1361785"/>
                  </a:lnTo>
                  <a:lnTo>
                    <a:pt x="3222309" y="1321733"/>
                  </a:lnTo>
                  <a:lnTo>
                    <a:pt x="3490835" y="921207"/>
                  </a:lnTo>
                  <a:lnTo>
                    <a:pt x="3759360" y="1762310"/>
                  </a:lnTo>
                  <a:lnTo>
                    <a:pt x="4027886" y="176231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161689"/>
              <a:ext cx="2953783" cy="2282993"/>
            </a:xfrm>
            <a:custGeom>
              <a:avLst/>
              <a:pathLst>
                <a:path w="2953783" h="2282993">
                  <a:moveTo>
                    <a:pt x="0" y="2282993"/>
                  </a:moveTo>
                  <a:lnTo>
                    <a:pt x="268525" y="1602100"/>
                  </a:lnTo>
                  <a:lnTo>
                    <a:pt x="537051" y="760997"/>
                  </a:lnTo>
                  <a:lnTo>
                    <a:pt x="805577" y="720945"/>
                  </a:lnTo>
                  <a:lnTo>
                    <a:pt x="1074103" y="240315"/>
                  </a:lnTo>
                  <a:lnTo>
                    <a:pt x="1342628" y="120157"/>
                  </a:lnTo>
                  <a:lnTo>
                    <a:pt x="1611154" y="0"/>
                  </a:lnTo>
                  <a:lnTo>
                    <a:pt x="1879680" y="240315"/>
                  </a:lnTo>
                  <a:lnTo>
                    <a:pt x="2148206" y="280367"/>
                  </a:lnTo>
                  <a:lnTo>
                    <a:pt x="2416732" y="240315"/>
                  </a:lnTo>
                  <a:lnTo>
                    <a:pt x="2685257" y="240315"/>
                  </a:lnTo>
                  <a:lnTo>
                    <a:pt x="2953783" y="160210"/>
                  </a:lnTo>
                </a:path>
              </a:pathLst>
            </a:custGeom>
            <a:ln w="27101" cap="flat">
              <a:solidFill>
                <a:srgbClr val="00BFC4">
                  <a:alpha val="100000"/>
                </a:srgbClr>
              </a:solidFill>
              <a:prstDash val="solid"/>
              <a:round/>
            </a:ln>
          </p:spPr>
          <p:txBody>
            <a:bodyPr/>
            <a:lstStyle/>
            <a:p/>
          </p:txBody>
        </p:sp>
        <p:sp>
          <p:nvSpPr>
            <p:cNvPr id="29" name="pl29"/>
            <p:cNvSpPr/>
            <p:nvPr/>
          </p:nvSpPr>
          <p:spPr>
            <a:xfrm>
              <a:off x="7624371" y="2203054"/>
              <a:ext cx="268525" cy="640840"/>
            </a:xfrm>
            <a:custGeom>
              <a:avLst/>
              <a:pathLst>
                <a:path w="268525" h="640840">
                  <a:moveTo>
                    <a:pt x="0" y="640840"/>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12593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1646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826634" y="36065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34063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180101"/>
              <a:ext cx="253178" cy="95930"/>
            </a:xfrm>
            <a:custGeom>
              <a:avLst/>
              <a:pathLst>
                <a:path w="253178" h="95930">
                  <a:moveTo>
                    <a:pt x="253178" y="0"/>
                  </a:moveTo>
                  <a:lnTo>
                    <a:pt x="0" y="95930"/>
                  </a:lnTo>
                </a:path>
              </a:pathLst>
            </a:custGeom>
          </p:spPr>
          <p:txBody>
            <a:bodyPr/>
            <a:lstStyle/>
            <a:p/>
          </p:txBody>
        </p:sp>
        <p:sp>
          <p:nvSpPr>
            <p:cNvPr id="40" name="pl40"/>
            <p:cNvSpPr/>
            <p:nvPr/>
          </p:nvSpPr>
          <p:spPr>
            <a:xfrm>
              <a:off x="7908725" y="1327336"/>
              <a:ext cx="252697" cy="86798"/>
            </a:xfrm>
            <a:custGeom>
              <a:avLst/>
              <a:pathLst>
                <a:path w="252697" h="86798">
                  <a:moveTo>
                    <a:pt x="252697" y="86798"/>
                  </a:moveTo>
                  <a:lnTo>
                    <a:pt x="0" y="0"/>
                  </a:lnTo>
                </a:path>
              </a:pathLst>
            </a:custGeom>
          </p:spPr>
          <p:txBody>
            <a:bodyPr/>
            <a:lstStyle/>
            <a:p/>
          </p:txBody>
        </p:sp>
        <p:sp>
          <p:nvSpPr>
            <p:cNvPr id="41" name="pl41"/>
            <p:cNvSpPr/>
            <p:nvPr/>
          </p:nvSpPr>
          <p:spPr>
            <a:xfrm>
              <a:off x="7911730" y="2203054"/>
              <a:ext cx="249692" cy="2"/>
            </a:xfrm>
            <a:custGeom>
              <a:avLst/>
              <a:pathLst>
                <a:path w="249692" h="2">
                  <a:moveTo>
                    <a:pt x="249692" y="2"/>
                  </a:moveTo>
                  <a:lnTo>
                    <a:pt x="0" y="0"/>
                  </a:lnTo>
                </a:path>
              </a:pathLst>
            </a:custGeom>
          </p:spPr>
          <p:txBody>
            <a:bodyPr/>
            <a:lstStyle/>
            <a:p/>
          </p:txBody>
        </p:sp>
        <p:sp>
          <p:nvSpPr>
            <p:cNvPr id="42" name="pl42"/>
            <p:cNvSpPr/>
            <p:nvPr/>
          </p:nvSpPr>
          <p:spPr>
            <a:xfrm>
              <a:off x="7911730" y="3164315"/>
              <a:ext cx="249692" cy="0"/>
            </a:xfrm>
            <a:custGeom>
              <a:avLst/>
              <a:pathLst>
                <a:path w="249692" h="0">
                  <a:moveTo>
                    <a:pt x="249692" y="0"/>
                  </a:moveTo>
                  <a:lnTo>
                    <a:pt x="0" y="0"/>
                  </a:lnTo>
                </a:path>
              </a:pathLst>
            </a:custGeom>
          </p:spPr>
          <p:txBody>
            <a:bodyPr/>
            <a:lstStyle/>
            <a:p/>
          </p:txBody>
        </p:sp>
        <p:sp>
          <p:nvSpPr>
            <p:cNvPr id="43" name="pg43"/>
            <p:cNvSpPr/>
            <p:nvPr/>
          </p:nvSpPr>
          <p:spPr>
            <a:xfrm>
              <a:off x="8092843" y="10689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098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34147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8231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7" name="pg47"/>
            <p:cNvSpPr/>
            <p:nvPr/>
          </p:nvSpPr>
          <p:spPr>
            <a:xfrm>
              <a:off x="8092843" y="21120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15291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71%</a:t>
              </a:r>
            </a:p>
          </p:txBody>
        </p:sp>
        <p:sp>
          <p:nvSpPr>
            <p:cNvPr id="49" name="pg49"/>
            <p:cNvSpPr/>
            <p:nvPr/>
          </p:nvSpPr>
          <p:spPr>
            <a:xfrm>
              <a:off x="8092843" y="30733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31141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47%</a:t>
              </a:r>
            </a:p>
          </p:txBody>
        </p:sp>
        <p:sp>
          <p:nvSpPr>
            <p:cNvPr id="51" name="pg51"/>
            <p:cNvSpPr/>
            <p:nvPr/>
          </p:nvSpPr>
          <p:spPr>
            <a:xfrm>
              <a:off x="1511388" y="12556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108" y="12994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3928963" y="34587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974683" y="350253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35</a:t>
              </a:r>
            </a:p>
          </p:txBody>
        </p:sp>
        <p:sp>
          <p:nvSpPr>
            <p:cNvPr id="55" name="pg55"/>
            <p:cNvSpPr/>
            <p:nvPr/>
          </p:nvSpPr>
          <p:spPr>
            <a:xfrm>
              <a:off x="5002563" y="32580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48283" y="33018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40</a:t>
              </a:r>
            </a:p>
          </p:txBody>
        </p:sp>
        <p:sp>
          <p:nvSpPr>
            <p:cNvPr id="57" name="pg57"/>
            <p:cNvSpPr/>
            <p:nvPr/>
          </p:nvSpPr>
          <p:spPr>
            <a:xfrm>
              <a:off x="7689913" y="26568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5633" y="270226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68580" y="580629"/>
              <a:ext cx="35410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Kiribati,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Kiribati has all 4 of the  SDG vaccines.
In 2024, Kiribati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99% in 2023 to 96% in 2024.
• DTP3 coverage increased 4 percentage points from 90% in 2023 to 94% in 2024.
• There were there were &lt;100 more zero-dose children in 2024. This leaves &lt;200 children without vaccination, vulnerable to vaccine-preventable diseases and a further &lt;100 with incomplete protection.
• Kiribati accounted for &lt;0.1% of zero-dose children in East Asia and the Pacific (EAPR) and &lt;0.1% of zero-dose children globally.
• MCV1 coverage remained constant at 79% between 2023 and 2024. There were &lt;1,000 children who missed out on the first measles vaccination.
• MCV2 coverage remained constant at 47% between 2023 and 2024.
• Last dose coverage of HPV vaccination (HPVc) among girls increased from 55% to 71%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Kiribati,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Kiribati.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DAPMHHIV-502652578-1605282</_dlc_DocId>
    <_dlc_DocIdUrl xmlns="9e17fbd9-fb4c-4d20-9ec4-18aa77a91b0d">
      <Url>https://unicef.sharepoint.com/teams/DAPM-Health-HIV/_layouts/15/DocIdRedir.aspx?ID=DAPMHHIV-502652578-1605282</Url>
      <Description>DAPMHHIV-502652578-1605282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e87d16db-f29c-4c71-a431-aff005541e82</vt:lpwstr>
  </property>
  <property fmtid="{D5CDD505-2E9C-101B-9397-08002B2CF9AE}" pid="4" name="MediaServiceImageTags">
    <vt:lpwstr/>
  </property>
</Properties>
</file>