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7e0dbaf15fcb667ba46cb5d2cc1116c4786a3ff.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556206"/>
            </a:xfrm>
            <a:custGeom>
              <a:avLst/>
              <a:pathLst>
                <a:path w="6444618" h="1556206">
                  <a:moveTo>
                    <a:pt x="0" y="837957"/>
                  </a:moveTo>
                  <a:lnTo>
                    <a:pt x="268525" y="1356692"/>
                  </a:lnTo>
                  <a:lnTo>
                    <a:pt x="537051" y="1556206"/>
                  </a:lnTo>
                  <a:lnTo>
                    <a:pt x="805577" y="997568"/>
                  </a:lnTo>
                  <a:lnTo>
                    <a:pt x="1074103" y="279319"/>
                  </a:lnTo>
                  <a:lnTo>
                    <a:pt x="1342628" y="558638"/>
                  </a:lnTo>
                  <a:lnTo>
                    <a:pt x="1611154" y="558638"/>
                  </a:lnTo>
                  <a:lnTo>
                    <a:pt x="1879680" y="478832"/>
                  </a:lnTo>
                  <a:lnTo>
                    <a:pt x="2148206" y="159610"/>
                  </a:lnTo>
                  <a:lnTo>
                    <a:pt x="2416732" y="0"/>
                  </a:lnTo>
                  <a:lnTo>
                    <a:pt x="2685257" y="239416"/>
                  </a:lnTo>
                  <a:lnTo>
                    <a:pt x="2953783" y="159610"/>
                  </a:lnTo>
                  <a:lnTo>
                    <a:pt x="3222309" y="79805"/>
                  </a:lnTo>
                  <a:lnTo>
                    <a:pt x="3490835" y="199513"/>
                  </a:lnTo>
                  <a:lnTo>
                    <a:pt x="3759360" y="199513"/>
                  </a:lnTo>
                  <a:lnTo>
                    <a:pt x="4027886" y="199513"/>
                  </a:lnTo>
                  <a:lnTo>
                    <a:pt x="4296412" y="199513"/>
                  </a:lnTo>
                  <a:lnTo>
                    <a:pt x="4564938" y="239416"/>
                  </a:lnTo>
                  <a:lnTo>
                    <a:pt x="4833464" y="239416"/>
                  </a:lnTo>
                  <a:lnTo>
                    <a:pt x="5101989" y="239416"/>
                  </a:lnTo>
                  <a:lnTo>
                    <a:pt x="5370515" y="279319"/>
                  </a:lnTo>
                  <a:lnTo>
                    <a:pt x="5639041" y="279319"/>
                  </a:lnTo>
                  <a:lnTo>
                    <a:pt x="5907567" y="279319"/>
                  </a:lnTo>
                  <a:lnTo>
                    <a:pt x="6176092" y="239416"/>
                  </a:lnTo>
                  <a:lnTo>
                    <a:pt x="6444618" y="359124"/>
                  </a:lnTo>
                </a:path>
              </a:pathLst>
            </a:custGeom>
            <a:ln w="27101" cap="flat">
              <a:solidFill>
                <a:srgbClr val="F8766D">
                  <a:alpha val="100000"/>
                </a:srgbClr>
              </a:solidFill>
              <a:prstDash val="solid"/>
              <a:round/>
            </a:ln>
          </p:spPr>
          <p:txBody>
            <a:bodyPr/>
            <a:lstStyle/>
            <a:p/>
          </p:txBody>
        </p:sp>
        <p:sp>
          <p:nvSpPr>
            <p:cNvPr id="28" name="pl28"/>
            <p:cNvSpPr/>
            <p:nvPr/>
          </p:nvSpPr>
          <p:spPr>
            <a:xfrm>
              <a:off x="1448278" y="1518126"/>
              <a:ext cx="6444618" cy="1596108"/>
            </a:xfrm>
            <a:custGeom>
              <a:avLst/>
              <a:pathLst>
                <a:path w="6444618" h="1596108">
                  <a:moveTo>
                    <a:pt x="0" y="1396595"/>
                  </a:moveTo>
                  <a:lnTo>
                    <a:pt x="268525" y="1356692"/>
                  </a:lnTo>
                  <a:lnTo>
                    <a:pt x="537051" y="1596108"/>
                  </a:lnTo>
                  <a:lnTo>
                    <a:pt x="805577" y="997568"/>
                  </a:lnTo>
                  <a:lnTo>
                    <a:pt x="1074103" y="359124"/>
                  </a:lnTo>
                  <a:lnTo>
                    <a:pt x="1342628" y="478832"/>
                  </a:lnTo>
                  <a:lnTo>
                    <a:pt x="1611154" y="558638"/>
                  </a:lnTo>
                  <a:lnTo>
                    <a:pt x="1879680" y="478832"/>
                  </a:lnTo>
                  <a:lnTo>
                    <a:pt x="2148206" y="119708"/>
                  </a:lnTo>
                  <a:lnTo>
                    <a:pt x="2416732" y="0"/>
                  </a:lnTo>
                  <a:lnTo>
                    <a:pt x="2685257" y="159610"/>
                  </a:lnTo>
                  <a:lnTo>
                    <a:pt x="2953783" y="119708"/>
                  </a:lnTo>
                  <a:lnTo>
                    <a:pt x="3222309" y="159610"/>
                  </a:lnTo>
                  <a:lnTo>
                    <a:pt x="3490835" y="319221"/>
                  </a:lnTo>
                  <a:lnTo>
                    <a:pt x="3759360" y="159610"/>
                  </a:lnTo>
                  <a:lnTo>
                    <a:pt x="4027886" y="119708"/>
                  </a:lnTo>
                  <a:lnTo>
                    <a:pt x="4296412" y="119708"/>
                  </a:lnTo>
                  <a:lnTo>
                    <a:pt x="4564938" y="159610"/>
                  </a:lnTo>
                  <a:lnTo>
                    <a:pt x="4833464" y="199513"/>
                  </a:lnTo>
                  <a:lnTo>
                    <a:pt x="5101989" y="239416"/>
                  </a:lnTo>
                  <a:lnTo>
                    <a:pt x="5370515" y="319221"/>
                  </a:lnTo>
                  <a:lnTo>
                    <a:pt x="5639041" y="319221"/>
                  </a:lnTo>
                  <a:lnTo>
                    <a:pt x="5907567" y="399027"/>
                  </a:lnTo>
                  <a:lnTo>
                    <a:pt x="6176092" y="399027"/>
                  </a:lnTo>
                  <a:lnTo>
                    <a:pt x="6444618" y="438929"/>
                  </a:lnTo>
                </a:path>
              </a:pathLst>
            </a:custGeom>
            <a:ln w="27101" cap="flat">
              <a:solidFill>
                <a:srgbClr val="7CAE00">
                  <a:alpha val="100000"/>
                </a:srgbClr>
              </a:solidFill>
              <a:prstDash val="solid"/>
              <a:round/>
            </a:ln>
          </p:spPr>
          <p:txBody>
            <a:bodyPr/>
            <a:lstStyle/>
            <a:p/>
          </p:txBody>
        </p:sp>
        <p:sp>
          <p:nvSpPr>
            <p:cNvPr id="29" name="pl29"/>
            <p:cNvSpPr/>
            <p:nvPr/>
          </p:nvSpPr>
          <p:spPr>
            <a:xfrm>
              <a:off x="1448278" y="1597931"/>
              <a:ext cx="6444618" cy="1596108"/>
            </a:xfrm>
            <a:custGeom>
              <a:avLst/>
              <a:pathLst>
                <a:path w="6444618" h="1596108">
                  <a:moveTo>
                    <a:pt x="0" y="1077373"/>
                  </a:moveTo>
                  <a:lnTo>
                    <a:pt x="268525" y="1316789"/>
                  </a:lnTo>
                  <a:lnTo>
                    <a:pt x="537051" y="1596108"/>
                  </a:lnTo>
                  <a:lnTo>
                    <a:pt x="805577" y="1077373"/>
                  </a:lnTo>
                  <a:lnTo>
                    <a:pt x="1074103" y="478832"/>
                  </a:lnTo>
                  <a:lnTo>
                    <a:pt x="1342628" y="518735"/>
                  </a:lnTo>
                  <a:lnTo>
                    <a:pt x="1611154" y="558638"/>
                  </a:lnTo>
                  <a:lnTo>
                    <a:pt x="1879680" y="518735"/>
                  </a:lnTo>
                  <a:lnTo>
                    <a:pt x="2148206" y="119708"/>
                  </a:lnTo>
                  <a:lnTo>
                    <a:pt x="2416732" y="0"/>
                  </a:lnTo>
                  <a:lnTo>
                    <a:pt x="2685257" y="79805"/>
                  </a:lnTo>
                  <a:lnTo>
                    <a:pt x="2953783" y="159610"/>
                  </a:lnTo>
                  <a:lnTo>
                    <a:pt x="3222309" y="319221"/>
                  </a:lnTo>
                  <a:lnTo>
                    <a:pt x="3490835" y="518735"/>
                  </a:lnTo>
                  <a:lnTo>
                    <a:pt x="3759360" y="359124"/>
                  </a:lnTo>
                  <a:lnTo>
                    <a:pt x="4027886" y="279319"/>
                  </a:lnTo>
                  <a:lnTo>
                    <a:pt x="4296412" y="279319"/>
                  </a:lnTo>
                  <a:lnTo>
                    <a:pt x="4564938" y="279319"/>
                  </a:lnTo>
                  <a:lnTo>
                    <a:pt x="4833464" y="239416"/>
                  </a:lnTo>
                  <a:lnTo>
                    <a:pt x="5101989" y="199513"/>
                  </a:lnTo>
                  <a:lnTo>
                    <a:pt x="5370515" y="359124"/>
                  </a:lnTo>
                  <a:lnTo>
                    <a:pt x="5639041" y="359124"/>
                  </a:lnTo>
                  <a:lnTo>
                    <a:pt x="5907567" y="359124"/>
                  </a:lnTo>
                  <a:lnTo>
                    <a:pt x="6176092" y="518735"/>
                  </a:lnTo>
                  <a:lnTo>
                    <a:pt x="6444618" y="359124"/>
                  </a:lnTo>
                </a:path>
              </a:pathLst>
            </a:custGeom>
            <a:ln w="27101" cap="flat">
              <a:solidFill>
                <a:srgbClr val="00BFC4">
                  <a:alpha val="100000"/>
                </a:srgbClr>
              </a:solidFill>
              <a:prstDash val="solid"/>
              <a:round/>
            </a:ln>
          </p:spPr>
          <p:txBody>
            <a:bodyPr/>
            <a:lstStyle/>
            <a:p/>
          </p:txBody>
        </p:sp>
        <p:sp>
          <p:nvSpPr>
            <p:cNvPr id="30" name="pl30"/>
            <p:cNvSpPr/>
            <p:nvPr/>
          </p:nvSpPr>
          <p:spPr>
            <a:xfrm>
              <a:off x="4670588" y="2276278"/>
              <a:ext cx="3222309" cy="1356692"/>
            </a:xfrm>
            <a:custGeom>
              <a:avLst/>
              <a:pathLst>
                <a:path w="3222309" h="1356692">
                  <a:moveTo>
                    <a:pt x="0" y="1356692"/>
                  </a:moveTo>
                  <a:lnTo>
                    <a:pt x="268525" y="917762"/>
                  </a:lnTo>
                  <a:lnTo>
                    <a:pt x="537051" y="558638"/>
                  </a:lnTo>
                  <a:lnTo>
                    <a:pt x="805577" y="638443"/>
                  </a:lnTo>
                  <a:lnTo>
                    <a:pt x="1074103" y="438929"/>
                  </a:lnTo>
                  <a:lnTo>
                    <a:pt x="1342628" y="319221"/>
                  </a:lnTo>
                  <a:lnTo>
                    <a:pt x="1611154" y="438929"/>
                  </a:lnTo>
                  <a:lnTo>
                    <a:pt x="1879680" y="0"/>
                  </a:lnTo>
                  <a:lnTo>
                    <a:pt x="2148206" y="119708"/>
                  </a:lnTo>
                  <a:lnTo>
                    <a:pt x="2416732" y="478832"/>
                  </a:lnTo>
                  <a:lnTo>
                    <a:pt x="2685257" y="239416"/>
                  </a:lnTo>
                  <a:lnTo>
                    <a:pt x="2953783" y="438929"/>
                  </a:lnTo>
                  <a:lnTo>
                    <a:pt x="3222309" y="438929"/>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91867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91867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67683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211819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87634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63692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632211" y="359459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9021" y="1589808"/>
              <a:ext cx="252401" cy="82648"/>
            </a:xfrm>
            <a:custGeom>
              <a:avLst/>
              <a:pathLst>
                <a:path w="252401" h="82648">
                  <a:moveTo>
                    <a:pt x="252401" y="0"/>
                  </a:moveTo>
                  <a:lnTo>
                    <a:pt x="0" y="82648"/>
                  </a:lnTo>
                </a:path>
              </a:pathLst>
            </a:custGeom>
          </p:spPr>
          <p:txBody>
            <a:bodyPr/>
            <a:lstStyle/>
            <a:p/>
          </p:txBody>
        </p:sp>
        <p:sp>
          <p:nvSpPr>
            <p:cNvPr id="41" name="pl41"/>
            <p:cNvSpPr/>
            <p:nvPr/>
          </p:nvSpPr>
          <p:spPr>
            <a:xfrm>
              <a:off x="7908893" y="1866210"/>
              <a:ext cx="252529" cy="85434"/>
            </a:xfrm>
            <a:custGeom>
              <a:avLst/>
              <a:pathLst>
                <a:path w="252529" h="85434">
                  <a:moveTo>
                    <a:pt x="252529" y="0"/>
                  </a:moveTo>
                  <a:lnTo>
                    <a:pt x="0" y="85434"/>
                  </a:lnTo>
                </a:path>
              </a:pathLst>
            </a:custGeom>
          </p:spPr>
          <p:txBody>
            <a:bodyPr/>
            <a:lstStyle/>
            <a:p/>
          </p:txBody>
        </p:sp>
        <p:sp>
          <p:nvSpPr>
            <p:cNvPr id="42" name="pl42"/>
            <p:cNvSpPr/>
            <p:nvPr/>
          </p:nvSpPr>
          <p:spPr>
            <a:xfrm>
              <a:off x="7906440" y="1964403"/>
              <a:ext cx="254982" cy="138328"/>
            </a:xfrm>
            <a:custGeom>
              <a:avLst/>
              <a:pathLst>
                <a:path w="254982" h="138328">
                  <a:moveTo>
                    <a:pt x="254982" y="138328"/>
                  </a:moveTo>
                  <a:lnTo>
                    <a:pt x="0" y="0"/>
                  </a:lnTo>
                </a:path>
              </a:pathLst>
            </a:custGeom>
          </p:spPr>
          <p:txBody>
            <a:bodyPr/>
            <a:lstStyle/>
            <a:p/>
          </p:txBody>
        </p:sp>
        <p:sp>
          <p:nvSpPr>
            <p:cNvPr id="43" name="pl43"/>
            <p:cNvSpPr/>
            <p:nvPr/>
          </p:nvSpPr>
          <p:spPr>
            <a:xfrm>
              <a:off x="7911385" y="2715206"/>
              <a:ext cx="250038" cy="1"/>
            </a:xfrm>
            <a:custGeom>
              <a:avLst/>
              <a:pathLst>
                <a:path w="250038" h="1">
                  <a:moveTo>
                    <a:pt x="250038" y="0"/>
                  </a:moveTo>
                  <a:lnTo>
                    <a:pt x="0" y="1"/>
                  </a:lnTo>
                </a:path>
              </a:pathLst>
            </a:custGeom>
          </p:spPr>
          <p:txBody>
            <a:bodyPr/>
            <a:lstStyle/>
            <a:p/>
          </p:txBody>
        </p:sp>
        <p:sp>
          <p:nvSpPr>
            <p:cNvPr id="44" name="pg44"/>
            <p:cNvSpPr/>
            <p:nvPr/>
          </p:nvSpPr>
          <p:spPr>
            <a:xfrm>
              <a:off x="8092843" y="148418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52502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90%</a:t>
              </a:r>
            </a:p>
          </p:txBody>
        </p:sp>
        <p:sp>
          <p:nvSpPr>
            <p:cNvPr id="46" name="pg46"/>
            <p:cNvSpPr/>
            <p:nvPr/>
          </p:nvSpPr>
          <p:spPr>
            <a:xfrm>
              <a:off x="8092843" y="175993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80077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83%</a:t>
              </a:r>
            </a:p>
          </p:txBody>
        </p:sp>
        <p:sp>
          <p:nvSpPr>
            <p:cNvPr id="48" name="pg48"/>
            <p:cNvSpPr/>
            <p:nvPr/>
          </p:nvSpPr>
          <p:spPr>
            <a:xfrm>
              <a:off x="8092843" y="203354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207438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83%</a:t>
              </a:r>
            </a:p>
          </p:txBody>
        </p:sp>
        <p:sp>
          <p:nvSpPr>
            <p:cNvPr id="50" name="pg50"/>
            <p:cNvSpPr/>
            <p:nvPr/>
          </p:nvSpPr>
          <p:spPr>
            <a:xfrm>
              <a:off x="8092843" y="262422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66506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64%</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7431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Cambodia,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83%.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NA and MCV2 coverage was below the 95% target.
Between 2023 and 2024, 1 vaccines increased coverage, 2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31958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21148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10338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7655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165743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11054" y="3058377"/>
              <a:ext cx="249014" cy="815262"/>
            </a:xfrm>
            <a:prstGeom prst="rect">
              <a:avLst/>
            </a:prstGeom>
            <a:solidFill>
              <a:srgbClr val="1CABE2">
                <a:alpha val="100000"/>
              </a:srgbClr>
            </a:solidFill>
          </p:spPr>
          <p:txBody>
            <a:bodyPr/>
            <a:lstStyle/>
            <a:p/>
          </p:txBody>
        </p:sp>
        <p:sp>
          <p:nvSpPr>
            <p:cNvPr id="22" name="rc22"/>
            <p:cNvSpPr/>
            <p:nvPr/>
          </p:nvSpPr>
          <p:spPr>
            <a:xfrm>
              <a:off x="1587736" y="2568884"/>
              <a:ext cx="249014" cy="1304755"/>
            </a:xfrm>
            <a:prstGeom prst="rect">
              <a:avLst/>
            </a:prstGeom>
            <a:solidFill>
              <a:srgbClr val="1CABE2">
                <a:alpha val="100000"/>
              </a:srgbClr>
            </a:solidFill>
          </p:spPr>
          <p:txBody>
            <a:bodyPr/>
            <a:lstStyle/>
            <a:p/>
          </p:txBody>
        </p:sp>
        <p:sp>
          <p:nvSpPr>
            <p:cNvPr id="23" name="rc23"/>
            <p:cNvSpPr/>
            <p:nvPr/>
          </p:nvSpPr>
          <p:spPr>
            <a:xfrm>
              <a:off x="1864419" y="2385881"/>
              <a:ext cx="249014" cy="1487758"/>
            </a:xfrm>
            <a:prstGeom prst="rect">
              <a:avLst/>
            </a:prstGeom>
            <a:solidFill>
              <a:srgbClr val="1CABE2">
                <a:alpha val="100000"/>
              </a:srgbClr>
            </a:solidFill>
          </p:spPr>
          <p:txBody>
            <a:bodyPr/>
            <a:lstStyle/>
            <a:p/>
          </p:txBody>
        </p:sp>
        <p:sp>
          <p:nvSpPr>
            <p:cNvPr id="24" name="rc24"/>
            <p:cNvSpPr/>
            <p:nvPr/>
          </p:nvSpPr>
          <p:spPr>
            <a:xfrm>
              <a:off x="2141101" y="2911808"/>
              <a:ext cx="249014" cy="961831"/>
            </a:xfrm>
            <a:prstGeom prst="rect">
              <a:avLst/>
            </a:prstGeom>
            <a:solidFill>
              <a:srgbClr val="1CABE2">
                <a:alpha val="100000"/>
              </a:srgbClr>
            </a:solidFill>
          </p:spPr>
          <p:txBody>
            <a:bodyPr/>
            <a:lstStyle/>
            <a:p/>
          </p:txBody>
        </p:sp>
        <p:sp>
          <p:nvSpPr>
            <p:cNvPr id="25" name="rc25"/>
            <p:cNvSpPr/>
            <p:nvPr/>
          </p:nvSpPr>
          <p:spPr>
            <a:xfrm>
              <a:off x="2417783" y="3579262"/>
              <a:ext cx="249014" cy="294378"/>
            </a:xfrm>
            <a:prstGeom prst="rect">
              <a:avLst/>
            </a:prstGeom>
            <a:solidFill>
              <a:srgbClr val="1CABE2">
                <a:alpha val="100000"/>
              </a:srgbClr>
            </a:solidFill>
          </p:spPr>
          <p:txBody>
            <a:bodyPr/>
            <a:lstStyle/>
            <a:p/>
          </p:txBody>
        </p:sp>
        <p:sp>
          <p:nvSpPr>
            <p:cNvPr id="26" name="rc26"/>
            <p:cNvSpPr/>
            <p:nvPr/>
          </p:nvSpPr>
          <p:spPr>
            <a:xfrm>
              <a:off x="2694466" y="3315234"/>
              <a:ext cx="249014" cy="558405"/>
            </a:xfrm>
            <a:prstGeom prst="rect">
              <a:avLst/>
            </a:prstGeom>
            <a:solidFill>
              <a:srgbClr val="1CABE2">
                <a:alpha val="100000"/>
              </a:srgbClr>
            </a:solidFill>
          </p:spPr>
          <p:txBody>
            <a:bodyPr/>
            <a:lstStyle/>
            <a:p/>
          </p:txBody>
        </p:sp>
        <p:sp>
          <p:nvSpPr>
            <p:cNvPr id="27" name="rc27"/>
            <p:cNvSpPr/>
            <p:nvPr/>
          </p:nvSpPr>
          <p:spPr>
            <a:xfrm>
              <a:off x="2971148" y="3304840"/>
              <a:ext cx="249014" cy="568799"/>
            </a:xfrm>
            <a:prstGeom prst="rect">
              <a:avLst/>
            </a:prstGeom>
            <a:solidFill>
              <a:srgbClr val="1CABE2">
                <a:alpha val="100000"/>
              </a:srgbClr>
            </a:solidFill>
          </p:spPr>
          <p:txBody>
            <a:bodyPr/>
            <a:lstStyle/>
            <a:p/>
          </p:txBody>
        </p:sp>
        <p:sp>
          <p:nvSpPr>
            <p:cNvPr id="28" name="rc28"/>
            <p:cNvSpPr/>
            <p:nvPr/>
          </p:nvSpPr>
          <p:spPr>
            <a:xfrm>
              <a:off x="3247830" y="3370506"/>
              <a:ext cx="249014" cy="503133"/>
            </a:xfrm>
            <a:prstGeom prst="rect">
              <a:avLst/>
            </a:prstGeom>
            <a:solidFill>
              <a:srgbClr val="1CABE2">
                <a:alpha val="100000"/>
              </a:srgbClr>
            </a:solidFill>
          </p:spPr>
          <p:txBody>
            <a:bodyPr/>
            <a:lstStyle/>
            <a:p/>
          </p:txBody>
        </p:sp>
        <p:sp>
          <p:nvSpPr>
            <p:cNvPr id="29" name="rc29"/>
            <p:cNvSpPr/>
            <p:nvPr/>
          </p:nvSpPr>
          <p:spPr>
            <a:xfrm>
              <a:off x="3524513" y="3679179"/>
              <a:ext cx="249014" cy="194460"/>
            </a:xfrm>
            <a:prstGeom prst="rect">
              <a:avLst/>
            </a:prstGeom>
            <a:solidFill>
              <a:srgbClr val="1CABE2">
                <a:alpha val="100000"/>
              </a:srgbClr>
            </a:solidFill>
          </p:spPr>
          <p:txBody>
            <a:bodyPr/>
            <a:lstStyle/>
            <a:p/>
          </p:txBody>
        </p:sp>
        <p:sp>
          <p:nvSpPr>
            <p:cNvPr id="30" name="rc30"/>
            <p:cNvSpPr/>
            <p:nvPr/>
          </p:nvSpPr>
          <p:spPr>
            <a:xfrm>
              <a:off x="3801195" y="3834435"/>
              <a:ext cx="249014" cy="39204"/>
            </a:xfrm>
            <a:prstGeom prst="rect">
              <a:avLst/>
            </a:prstGeom>
            <a:solidFill>
              <a:srgbClr val="1CABE2">
                <a:alpha val="100000"/>
              </a:srgbClr>
            </a:solidFill>
          </p:spPr>
          <p:txBody>
            <a:bodyPr/>
            <a:lstStyle/>
            <a:p/>
          </p:txBody>
        </p:sp>
        <p:sp>
          <p:nvSpPr>
            <p:cNvPr id="31" name="rc31"/>
            <p:cNvSpPr/>
            <p:nvPr/>
          </p:nvSpPr>
          <p:spPr>
            <a:xfrm>
              <a:off x="4077877" y="3600714"/>
              <a:ext cx="249014" cy="272925"/>
            </a:xfrm>
            <a:prstGeom prst="rect">
              <a:avLst/>
            </a:prstGeom>
            <a:solidFill>
              <a:srgbClr val="1CABE2">
                <a:alpha val="100000"/>
              </a:srgbClr>
            </a:solidFill>
          </p:spPr>
          <p:txBody>
            <a:bodyPr/>
            <a:lstStyle/>
            <a:p/>
          </p:txBody>
        </p:sp>
        <p:sp>
          <p:nvSpPr>
            <p:cNvPr id="32" name="rc32"/>
            <p:cNvSpPr/>
            <p:nvPr/>
          </p:nvSpPr>
          <p:spPr>
            <a:xfrm>
              <a:off x="4354560" y="3678570"/>
              <a:ext cx="249014" cy="195070"/>
            </a:xfrm>
            <a:prstGeom prst="rect">
              <a:avLst/>
            </a:prstGeom>
            <a:solidFill>
              <a:srgbClr val="1CABE2">
                <a:alpha val="100000"/>
              </a:srgbClr>
            </a:solidFill>
          </p:spPr>
          <p:txBody>
            <a:bodyPr/>
            <a:lstStyle/>
            <a:p/>
          </p:txBody>
        </p:sp>
        <p:sp>
          <p:nvSpPr>
            <p:cNvPr id="33" name="rc33"/>
            <p:cNvSpPr/>
            <p:nvPr/>
          </p:nvSpPr>
          <p:spPr>
            <a:xfrm>
              <a:off x="4631242" y="3754862"/>
              <a:ext cx="249014" cy="118777"/>
            </a:xfrm>
            <a:prstGeom prst="rect">
              <a:avLst/>
            </a:prstGeom>
            <a:solidFill>
              <a:srgbClr val="1CABE2">
                <a:alpha val="100000"/>
              </a:srgbClr>
            </a:solidFill>
          </p:spPr>
          <p:txBody>
            <a:bodyPr/>
            <a:lstStyle/>
            <a:p/>
          </p:txBody>
        </p:sp>
        <p:sp>
          <p:nvSpPr>
            <p:cNvPr id="34" name="rc34"/>
            <p:cNvSpPr/>
            <p:nvPr/>
          </p:nvSpPr>
          <p:spPr>
            <a:xfrm>
              <a:off x="4907924" y="3632351"/>
              <a:ext cx="249014" cy="241288"/>
            </a:xfrm>
            <a:prstGeom prst="rect">
              <a:avLst/>
            </a:prstGeom>
            <a:solidFill>
              <a:srgbClr val="1CABE2">
                <a:alpha val="100000"/>
              </a:srgbClr>
            </a:solidFill>
          </p:spPr>
          <p:txBody>
            <a:bodyPr/>
            <a:lstStyle/>
            <a:p/>
          </p:txBody>
        </p:sp>
        <p:sp>
          <p:nvSpPr>
            <p:cNvPr id="35" name="rc35"/>
            <p:cNvSpPr/>
            <p:nvPr/>
          </p:nvSpPr>
          <p:spPr>
            <a:xfrm>
              <a:off x="5184607" y="3629957"/>
              <a:ext cx="249014" cy="243682"/>
            </a:xfrm>
            <a:prstGeom prst="rect">
              <a:avLst/>
            </a:prstGeom>
            <a:solidFill>
              <a:srgbClr val="1CABE2">
                <a:alpha val="100000"/>
              </a:srgbClr>
            </a:solidFill>
          </p:spPr>
          <p:txBody>
            <a:bodyPr/>
            <a:lstStyle/>
            <a:p/>
          </p:txBody>
        </p:sp>
        <p:sp>
          <p:nvSpPr>
            <p:cNvPr id="36" name="rc36"/>
            <p:cNvSpPr/>
            <p:nvPr/>
          </p:nvSpPr>
          <p:spPr>
            <a:xfrm>
              <a:off x="5461289" y="3627952"/>
              <a:ext cx="249014" cy="245688"/>
            </a:xfrm>
            <a:prstGeom prst="rect">
              <a:avLst/>
            </a:prstGeom>
            <a:solidFill>
              <a:srgbClr val="1CABE2">
                <a:alpha val="100000"/>
              </a:srgbClr>
            </a:solidFill>
          </p:spPr>
          <p:txBody>
            <a:bodyPr/>
            <a:lstStyle/>
            <a:p/>
          </p:txBody>
        </p:sp>
        <p:sp>
          <p:nvSpPr>
            <p:cNvPr id="37" name="rc37"/>
            <p:cNvSpPr/>
            <p:nvPr/>
          </p:nvSpPr>
          <p:spPr>
            <a:xfrm>
              <a:off x="5737971" y="3626788"/>
              <a:ext cx="249014" cy="246851"/>
            </a:xfrm>
            <a:prstGeom prst="rect">
              <a:avLst/>
            </a:prstGeom>
            <a:solidFill>
              <a:srgbClr val="1CABE2">
                <a:alpha val="100000"/>
              </a:srgbClr>
            </a:solidFill>
          </p:spPr>
          <p:txBody>
            <a:bodyPr/>
            <a:lstStyle/>
            <a:p/>
          </p:txBody>
        </p:sp>
        <p:sp>
          <p:nvSpPr>
            <p:cNvPr id="38" name="rc38"/>
            <p:cNvSpPr/>
            <p:nvPr/>
          </p:nvSpPr>
          <p:spPr>
            <a:xfrm>
              <a:off x="6014654" y="3585035"/>
              <a:ext cx="249014" cy="288604"/>
            </a:xfrm>
            <a:prstGeom prst="rect">
              <a:avLst/>
            </a:prstGeom>
            <a:solidFill>
              <a:srgbClr val="1CABE2">
                <a:alpha val="100000"/>
              </a:srgbClr>
            </a:solidFill>
          </p:spPr>
          <p:txBody>
            <a:bodyPr/>
            <a:lstStyle/>
            <a:p/>
          </p:txBody>
        </p:sp>
        <p:sp>
          <p:nvSpPr>
            <p:cNvPr id="39" name="rc39"/>
            <p:cNvSpPr/>
            <p:nvPr/>
          </p:nvSpPr>
          <p:spPr>
            <a:xfrm>
              <a:off x="6291336" y="3584680"/>
              <a:ext cx="249014" cy="288959"/>
            </a:xfrm>
            <a:prstGeom prst="rect">
              <a:avLst/>
            </a:prstGeom>
            <a:solidFill>
              <a:srgbClr val="1CABE2">
                <a:alpha val="100000"/>
              </a:srgbClr>
            </a:solidFill>
          </p:spPr>
          <p:txBody>
            <a:bodyPr/>
            <a:lstStyle/>
            <a:p/>
          </p:txBody>
        </p:sp>
        <p:sp>
          <p:nvSpPr>
            <p:cNvPr id="40" name="rc40"/>
            <p:cNvSpPr/>
            <p:nvPr/>
          </p:nvSpPr>
          <p:spPr>
            <a:xfrm>
              <a:off x="6568018" y="3585600"/>
              <a:ext cx="249014" cy="288039"/>
            </a:xfrm>
            <a:prstGeom prst="rect">
              <a:avLst/>
            </a:prstGeom>
            <a:solidFill>
              <a:srgbClr val="1CABE2">
                <a:alpha val="100000"/>
              </a:srgbClr>
            </a:solidFill>
          </p:spPr>
          <p:txBody>
            <a:bodyPr/>
            <a:lstStyle/>
            <a:p/>
          </p:txBody>
        </p:sp>
        <p:sp>
          <p:nvSpPr>
            <p:cNvPr id="41" name="rc41"/>
            <p:cNvSpPr/>
            <p:nvPr/>
          </p:nvSpPr>
          <p:spPr>
            <a:xfrm>
              <a:off x="6844701" y="3547758"/>
              <a:ext cx="249014" cy="325881"/>
            </a:xfrm>
            <a:prstGeom prst="rect">
              <a:avLst/>
            </a:prstGeom>
            <a:solidFill>
              <a:srgbClr val="1CABE2">
                <a:alpha val="100000"/>
              </a:srgbClr>
            </a:solidFill>
          </p:spPr>
          <p:txBody>
            <a:bodyPr/>
            <a:lstStyle/>
            <a:p/>
          </p:txBody>
        </p:sp>
        <p:sp>
          <p:nvSpPr>
            <p:cNvPr id="42" name="rc42"/>
            <p:cNvSpPr/>
            <p:nvPr/>
          </p:nvSpPr>
          <p:spPr>
            <a:xfrm>
              <a:off x="7121383" y="3550130"/>
              <a:ext cx="249014" cy="323509"/>
            </a:xfrm>
            <a:prstGeom prst="rect">
              <a:avLst/>
            </a:prstGeom>
            <a:solidFill>
              <a:srgbClr val="1CABE2">
                <a:alpha val="100000"/>
              </a:srgbClr>
            </a:solidFill>
          </p:spPr>
          <p:txBody>
            <a:bodyPr/>
            <a:lstStyle/>
            <a:p/>
          </p:txBody>
        </p:sp>
        <p:sp>
          <p:nvSpPr>
            <p:cNvPr id="43" name="rc43"/>
            <p:cNvSpPr/>
            <p:nvPr/>
          </p:nvSpPr>
          <p:spPr>
            <a:xfrm>
              <a:off x="7398065" y="3554983"/>
              <a:ext cx="249014" cy="318656"/>
            </a:xfrm>
            <a:prstGeom prst="rect">
              <a:avLst/>
            </a:prstGeom>
            <a:solidFill>
              <a:srgbClr val="1CABE2">
                <a:alpha val="100000"/>
              </a:srgbClr>
            </a:solidFill>
          </p:spPr>
          <p:txBody>
            <a:bodyPr/>
            <a:lstStyle/>
            <a:p/>
          </p:txBody>
        </p:sp>
        <p:sp>
          <p:nvSpPr>
            <p:cNvPr id="44" name="rc44"/>
            <p:cNvSpPr/>
            <p:nvPr/>
          </p:nvSpPr>
          <p:spPr>
            <a:xfrm>
              <a:off x="7674748" y="3598022"/>
              <a:ext cx="249014" cy="275617"/>
            </a:xfrm>
            <a:prstGeom prst="rect">
              <a:avLst/>
            </a:prstGeom>
            <a:solidFill>
              <a:srgbClr val="1CABE2">
                <a:alpha val="100000"/>
              </a:srgbClr>
            </a:solidFill>
          </p:spPr>
          <p:txBody>
            <a:bodyPr/>
            <a:lstStyle/>
            <a:p/>
          </p:txBody>
        </p:sp>
        <p:sp>
          <p:nvSpPr>
            <p:cNvPr id="45" name="rc45"/>
            <p:cNvSpPr/>
            <p:nvPr/>
          </p:nvSpPr>
          <p:spPr>
            <a:xfrm>
              <a:off x="7951430" y="3483378"/>
              <a:ext cx="249014" cy="390261"/>
            </a:xfrm>
            <a:prstGeom prst="rect">
              <a:avLst/>
            </a:prstGeom>
            <a:solidFill>
              <a:srgbClr val="1CABE2">
                <a:alpha val="100000"/>
              </a:srgbClr>
            </a:solidFill>
          </p:spPr>
          <p:txBody>
            <a:bodyPr/>
            <a:lstStyle/>
            <a:p/>
          </p:txBody>
        </p:sp>
        <p:sp>
          <p:nvSpPr>
            <p:cNvPr id="46" name="rc46"/>
            <p:cNvSpPr/>
            <p:nvPr/>
          </p:nvSpPr>
          <p:spPr>
            <a:xfrm>
              <a:off x="1311054" y="2354290"/>
              <a:ext cx="249014" cy="704087"/>
            </a:xfrm>
            <a:prstGeom prst="rect">
              <a:avLst/>
            </a:prstGeom>
            <a:solidFill>
              <a:srgbClr val="B3B3B3">
                <a:alpha val="100000"/>
              </a:srgbClr>
            </a:solidFill>
          </p:spPr>
          <p:txBody>
            <a:bodyPr/>
            <a:lstStyle/>
            <a:p/>
          </p:txBody>
        </p:sp>
        <p:sp>
          <p:nvSpPr>
            <p:cNvPr id="47" name="rc47"/>
            <p:cNvSpPr/>
            <p:nvPr/>
          </p:nvSpPr>
          <p:spPr>
            <a:xfrm>
              <a:off x="1587736" y="2382491"/>
              <a:ext cx="249014" cy="186393"/>
            </a:xfrm>
            <a:prstGeom prst="rect">
              <a:avLst/>
            </a:prstGeom>
            <a:solidFill>
              <a:srgbClr val="B3B3B3">
                <a:alpha val="100000"/>
              </a:srgbClr>
            </a:solidFill>
          </p:spPr>
          <p:txBody>
            <a:bodyPr/>
            <a:lstStyle/>
            <a:p/>
          </p:txBody>
        </p:sp>
        <p:sp>
          <p:nvSpPr>
            <p:cNvPr id="48" name="rc48"/>
            <p:cNvSpPr/>
            <p:nvPr/>
          </p:nvSpPr>
          <p:spPr>
            <a:xfrm>
              <a:off x="1864419" y="2162710"/>
              <a:ext cx="249014" cy="223171"/>
            </a:xfrm>
            <a:prstGeom prst="rect">
              <a:avLst/>
            </a:prstGeom>
            <a:solidFill>
              <a:srgbClr val="B3B3B3">
                <a:alpha val="100000"/>
              </a:srgbClr>
            </a:solidFill>
          </p:spPr>
          <p:txBody>
            <a:bodyPr/>
            <a:lstStyle/>
            <a:p/>
          </p:txBody>
        </p:sp>
        <p:sp>
          <p:nvSpPr>
            <p:cNvPr id="49" name="rc49"/>
            <p:cNvSpPr/>
            <p:nvPr/>
          </p:nvSpPr>
          <p:spPr>
            <a:xfrm>
              <a:off x="2141101" y="2726833"/>
              <a:ext cx="249014" cy="184975"/>
            </a:xfrm>
            <a:prstGeom prst="rect">
              <a:avLst/>
            </a:prstGeom>
            <a:solidFill>
              <a:srgbClr val="B3B3B3">
                <a:alpha val="100000"/>
              </a:srgbClr>
            </a:solidFill>
          </p:spPr>
          <p:txBody>
            <a:bodyPr/>
            <a:lstStyle/>
            <a:p/>
          </p:txBody>
        </p:sp>
        <p:sp>
          <p:nvSpPr>
            <p:cNvPr id="50" name="rc50"/>
            <p:cNvSpPr/>
            <p:nvPr/>
          </p:nvSpPr>
          <p:spPr>
            <a:xfrm>
              <a:off x="2417783" y="3321684"/>
              <a:ext cx="249014" cy="257578"/>
            </a:xfrm>
            <a:prstGeom prst="rect">
              <a:avLst/>
            </a:prstGeom>
            <a:solidFill>
              <a:srgbClr val="B3B3B3">
                <a:alpha val="100000"/>
              </a:srgbClr>
            </a:solidFill>
          </p:spPr>
          <p:txBody>
            <a:bodyPr/>
            <a:lstStyle/>
            <a:p/>
          </p:txBody>
        </p:sp>
        <p:sp>
          <p:nvSpPr>
            <p:cNvPr id="51" name="rc51"/>
            <p:cNvSpPr/>
            <p:nvPr/>
          </p:nvSpPr>
          <p:spPr>
            <a:xfrm>
              <a:off x="2694466" y="3203560"/>
              <a:ext cx="249014" cy="111674"/>
            </a:xfrm>
            <a:prstGeom prst="rect">
              <a:avLst/>
            </a:prstGeom>
            <a:solidFill>
              <a:srgbClr val="B3B3B3">
                <a:alpha val="100000"/>
              </a:srgbClr>
            </a:solidFill>
          </p:spPr>
          <p:txBody>
            <a:bodyPr/>
            <a:lstStyle/>
            <a:p/>
          </p:txBody>
        </p:sp>
        <p:sp>
          <p:nvSpPr>
            <p:cNvPr id="52" name="rc52"/>
            <p:cNvSpPr/>
            <p:nvPr/>
          </p:nvSpPr>
          <p:spPr>
            <a:xfrm>
              <a:off x="2971148" y="3115244"/>
              <a:ext cx="249014" cy="189596"/>
            </a:xfrm>
            <a:prstGeom prst="rect">
              <a:avLst/>
            </a:prstGeom>
            <a:solidFill>
              <a:srgbClr val="B3B3B3">
                <a:alpha val="100000"/>
              </a:srgbClr>
            </a:solidFill>
          </p:spPr>
          <p:txBody>
            <a:bodyPr/>
            <a:lstStyle/>
            <a:p/>
          </p:txBody>
        </p:sp>
        <p:sp>
          <p:nvSpPr>
            <p:cNvPr id="53" name="rc53"/>
            <p:cNvSpPr/>
            <p:nvPr/>
          </p:nvSpPr>
          <p:spPr>
            <a:xfrm>
              <a:off x="3247830" y="3176999"/>
              <a:ext cx="249014" cy="193507"/>
            </a:xfrm>
            <a:prstGeom prst="rect">
              <a:avLst/>
            </a:prstGeom>
            <a:solidFill>
              <a:srgbClr val="B3B3B3">
                <a:alpha val="100000"/>
              </a:srgbClr>
            </a:solidFill>
          </p:spPr>
          <p:txBody>
            <a:bodyPr/>
            <a:lstStyle/>
            <a:p/>
          </p:txBody>
        </p:sp>
        <p:sp>
          <p:nvSpPr>
            <p:cNvPr id="54" name="rc54"/>
            <p:cNvSpPr/>
            <p:nvPr/>
          </p:nvSpPr>
          <p:spPr>
            <a:xfrm>
              <a:off x="3524513" y="3523602"/>
              <a:ext cx="249014" cy="155577"/>
            </a:xfrm>
            <a:prstGeom prst="rect">
              <a:avLst/>
            </a:prstGeom>
            <a:solidFill>
              <a:srgbClr val="B3B3B3">
                <a:alpha val="100000"/>
              </a:srgbClr>
            </a:solidFill>
          </p:spPr>
          <p:txBody>
            <a:bodyPr/>
            <a:lstStyle/>
            <a:p/>
          </p:txBody>
        </p:sp>
        <p:sp>
          <p:nvSpPr>
            <p:cNvPr id="55" name="rc55"/>
            <p:cNvSpPr/>
            <p:nvPr/>
          </p:nvSpPr>
          <p:spPr>
            <a:xfrm>
              <a:off x="3801195" y="3638379"/>
              <a:ext cx="249014" cy="196056"/>
            </a:xfrm>
            <a:prstGeom prst="rect">
              <a:avLst/>
            </a:prstGeom>
            <a:solidFill>
              <a:srgbClr val="B3B3B3">
                <a:alpha val="100000"/>
              </a:srgbClr>
            </a:solidFill>
          </p:spPr>
          <p:txBody>
            <a:bodyPr/>
            <a:lstStyle/>
            <a:p/>
          </p:txBody>
        </p:sp>
        <p:sp>
          <p:nvSpPr>
            <p:cNvPr id="56" name="rc56"/>
            <p:cNvSpPr/>
            <p:nvPr/>
          </p:nvSpPr>
          <p:spPr>
            <a:xfrm>
              <a:off x="4077877" y="3483754"/>
              <a:ext cx="249014" cy="116960"/>
            </a:xfrm>
            <a:prstGeom prst="rect">
              <a:avLst/>
            </a:prstGeom>
            <a:solidFill>
              <a:srgbClr val="B3B3B3">
                <a:alpha val="100000"/>
              </a:srgbClr>
            </a:solidFill>
          </p:spPr>
          <p:txBody>
            <a:bodyPr/>
            <a:lstStyle/>
            <a:p/>
          </p:txBody>
        </p:sp>
        <p:sp>
          <p:nvSpPr>
            <p:cNvPr id="57" name="rc57"/>
            <p:cNvSpPr/>
            <p:nvPr/>
          </p:nvSpPr>
          <p:spPr>
            <a:xfrm>
              <a:off x="4354560" y="3522505"/>
              <a:ext cx="249014" cy="156064"/>
            </a:xfrm>
            <a:prstGeom prst="rect">
              <a:avLst/>
            </a:prstGeom>
            <a:solidFill>
              <a:srgbClr val="B3B3B3">
                <a:alpha val="100000"/>
              </a:srgbClr>
            </a:solidFill>
          </p:spPr>
          <p:txBody>
            <a:bodyPr/>
            <a:lstStyle/>
            <a:p/>
          </p:txBody>
        </p:sp>
        <p:sp>
          <p:nvSpPr>
            <p:cNvPr id="58" name="rc58"/>
            <p:cNvSpPr/>
            <p:nvPr/>
          </p:nvSpPr>
          <p:spPr>
            <a:xfrm>
              <a:off x="4631242" y="3477715"/>
              <a:ext cx="249014" cy="277147"/>
            </a:xfrm>
            <a:prstGeom prst="rect">
              <a:avLst/>
            </a:prstGeom>
            <a:solidFill>
              <a:srgbClr val="B3B3B3">
                <a:alpha val="100000"/>
              </a:srgbClr>
            </a:solidFill>
          </p:spPr>
          <p:txBody>
            <a:bodyPr/>
            <a:lstStyle/>
            <a:p/>
          </p:txBody>
        </p:sp>
        <p:sp>
          <p:nvSpPr>
            <p:cNvPr id="59" name="rc59"/>
            <p:cNvSpPr/>
            <p:nvPr/>
          </p:nvSpPr>
          <p:spPr>
            <a:xfrm>
              <a:off x="4907924" y="3310625"/>
              <a:ext cx="249014" cy="321725"/>
            </a:xfrm>
            <a:prstGeom prst="rect">
              <a:avLst/>
            </a:prstGeom>
            <a:solidFill>
              <a:srgbClr val="B3B3B3">
                <a:alpha val="100000"/>
              </a:srgbClr>
            </a:solidFill>
          </p:spPr>
          <p:txBody>
            <a:bodyPr/>
            <a:lstStyle/>
            <a:p/>
          </p:txBody>
        </p:sp>
        <p:sp>
          <p:nvSpPr>
            <p:cNvPr id="60" name="rc60"/>
            <p:cNvSpPr/>
            <p:nvPr/>
          </p:nvSpPr>
          <p:spPr>
            <a:xfrm>
              <a:off x="5184607" y="3467499"/>
              <a:ext cx="249014" cy="162458"/>
            </a:xfrm>
            <a:prstGeom prst="rect">
              <a:avLst/>
            </a:prstGeom>
            <a:solidFill>
              <a:srgbClr val="B3B3B3">
                <a:alpha val="100000"/>
              </a:srgbClr>
            </a:solidFill>
          </p:spPr>
          <p:txBody>
            <a:bodyPr/>
            <a:lstStyle/>
            <a:p/>
          </p:txBody>
        </p:sp>
        <p:sp>
          <p:nvSpPr>
            <p:cNvPr id="61" name="rc61"/>
            <p:cNvSpPr/>
            <p:nvPr/>
          </p:nvSpPr>
          <p:spPr>
            <a:xfrm>
              <a:off x="5461289" y="3505107"/>
              <a:ext cx="249014" cy="122844"/>
            </a:xfrm>
            <a:prstGeom prst="rect">
              <a:avLst/>
            </a:prstGeom>
            <a:solidFill>
              <a:srgbClr val="B3B3B3">
                <a:alpha val="100000"/>
              </a:srgbClr>
            </a:solidFill>
          </p:spPr>
          <p:txBody>
            <a:bodyPr/>
            <a:lstStyle/>
            <a:p/>
          </p:txBody>
        </p:sp>
        <p:sp>
          <p:nvSpPr>
            <p:cNvPr id="62" name="rc62"/>
            <p:cNvSpPr/>
            <p:nvPr/>
          </p:nvSpPr>
          <p:spPr>
            <a:xfrm>
              <a:off x="5737971" y="3503357"/>
              <a:ext cx="249014" cy="123431"/>
            </a:xfrm>
            <a:prstGeom prst="rect">
              <a:avLst/>
            </a:prstGeom>
            <a:solidFill>
              <a:srgbClr val="B3B3B3">
                <a:alpha val="100000"/>
              </a:srgbClr>
            </a:solidFill>
          </p:spPr>
          <p:txBody>
            <a:bodyPr/>
            <a:lstStyle/>
            <a:p/>
          </p:txBody>
        </p:sp>
        <p:sp>
          <p:nvSpPr>
            <p:cNvPr id="63" name="rc63"/>
            <p:cNvSpPr/>
            <p:nvPr/>
          </p:nvSpPr>
          <p:spPr>
            <a:xfrm>
              <a:off x="6014654" y="3461349"/>
              <a:ext cx="249014" cy="123686"/>
            </a:xfrm>
            <a:prstGeom prst="rect">
              <a:avLst/>
            </a:prstGeom>
            <a:solidFill>
              <a:srgbClr val="B3B3B3">
                <a:alpha val="100000"/>
              </a:srgbClr>
            </a:solidFill>
          </p:spPr>
          <p:txBody>
            <a:bodyPr/>
            <a:lstStyle/>
            <a:p/>
          </p:txBody>
        </p:sp>
        <p:sp>
          <p:nvSpPr>
            <p:cNvPr id="64" name="rc64"/>
            <p:cNvSpPr/>
            <p:nvPr/>
          </p:nvSpPr>
          <p:spPr>
            <a:xfrm>
              <a:off x="6291336" y="3419562"/>
              <a:ext cx="249014" cy="165118"/>
            </a:xfrm>
            <a:prstGeom prst="rect">
              <a:avLst/>
            </a:prstGeom>
            <a:solidFill>
              <a:srgbClr val="B3B3B3">
                <a:alpha val="100000"/>
              </a:srgbClr>
            </a:solidFill>
          </p:spPr>
          <p:txBody>
            <a:bodyPr/>
            <a:lstStyle/>
            <a:p/>
          </p:txBody>
        </p:sp>
        <p:sp>
          <p:nvSpPr>
            <p:cNvPr id="65" name="rc65"/>
            <p:cNvSpPr/>
            <p:nvPr/>
          </p:nvSpPr>
          <p:spPr>
            <a:xfrm>
              <a:off x="6568018" y="3379859"/>
              <a:ext cx="249014" cy="205741"/>
            </a:xfrm>
            <a:prstGeom prst="rect">
              <a:avLst/>
            </a:prstGeom>
            <a:solidFill>
              <a:srgbClr val="B3B3B3">
                <a:alpha val="100000"/>
              </a:srgbClr>
            </a:solidFill>
          </p:spPr>
          <p:txBody>
            <a:bodyPr/>
            <a:lstStyle/>
            <a:p/>
          </p:txBody>
        </p:sp>
        <p:sp>
          <p:nvSpPr>
            <p:cNvPr id="66" name="rc66"/>
            <p:cNvSpPr/>
            <p:nvPr/>
          </p:nvSpPr>
          <p:spPr>
            <a:xfrm>
              <a:off x="6844701" y="3303356"/>
              <a:ext cx="249014" cy="244402"/>
            </a:xfrm>
            <a:prstGeom prst="rect">
              <a:avLst/>
            </a:prstGeom>
            <a:solidFill>
              <a:srgbClr val="B3B3B3">
                <a:alpha val="100000"/>
              </a:srgbClr>
            </a:solidFill>
          </p:spPr>
          <p:txBody>
            <a:bodyPr/>
            <a:lstStyle/>
            <a:p/>
          </p:txBody>
        </p:sp>
        <p:sp>
          <p:nvSpPr>
            <p:cNvPr id="67" name="rc67"/>
            <p:cNvSpPr/>
            <p:nvPr/>
          </p:nvSpPr>
          <p:spPr>
            <a:xfrm>
              <a:off x="7121383" y="3307489"/>
              <a:ext cx="249014" cy="242640"/>
            </a:xfrm>
            <a:prstGeom prst="rect">
              <a:avLst/>
            </a:prstGeom>
            <a:solidFill>
              <a:srgbClr val="B3B3B3">
                <a:alpha val="100000"/>
              </a:srgbClr>
            </a:solidFill>
          </p:spPr>
          <p:txBody>
            <a:bodyPr/>
            <a:lstStyle/>
            <a:p/>
          </p:txBody>
        </p:sp>
        <p:sp>
          <p:nvSpPr>
            <p:cNvPr id="68" name="rc68"/>
            <p:cNvSpPr/>
            <p:nvPr/>
          </p:nvSpPr>
          <p:spPr>
            <a:xfrm>
              <a:off x="7398065" y="3236315"/>
              <a:ext cx="249014" cy="318667"/>
            </a:xfrm>
            <a:prstGeom prst="rect">
              <a:avLst/>
            </a:prstGeom>
            <a:solidFill>
              <a:srgbClr val="B3B3B3">
                <a:alpha val="100000"/>
              </a:srgbClr>
            </a:solidFill>
          </p:spPr>
          <p:txBody>
            <a:bodyPr/>
            <a:lstStyle/>
            <a:p/>
          </p:txBody>
        </p:sp>
        <p:sp>
          <p:nvSpPr>
            <p:cNvPr id="69" name="rc69"/>
            <p:cNvSpPr/>
            <p:nvPr/>
          </p:nvSpPr>
          <p:spPr>
            <a:xfrm>
              <a:off x="7674748" y="3243662"/>
              <a:ext cx="249014" cy="354359"/>
            </a:xfrm>
            <a:prstGeom prst="rect">
              <a:avLst/>
            </a:prstGeom>
            <a:solidFill>
              <a:srgbClr val="B3B3B3">
                <a:alpha val="100000"/>
              </a:srgbClr>
            </a:solidFill>
          </p:spPr>
          <p:txBody>
            <a:bodyPr/>
            <a:lstStyle/>
            <a:p/>
          </p:txBody>
        </p:sp>
        <p:sp>
          <p:nvSpPr>
            <p:cNvPr id="70" name="rc70"/>
            <p:cNvSpPr/>
            <p:nvPr/>
          </p:nvSpPr>
          <p:spPr>
            <a:xfrm>
              <a:off x="7951430" y="3210198"/>
              <a:ext cx="249014" cy="273180"/>
            </a:xfrm>
            <a:prstGeom prst="rect">
              <a:avLst/>
            </a:prstGeom>
            <a:solidFill>
              <a:srgbClr val="B3B3B3">
                <a:alpha val="100000"/>
              </a:srgbClr>
            </a:solidFill>
          </p:spPr>
          <p:txBody>
            <a:bodyPr/>
            <a:lstStyle/>
            <a:p/>
          </p:txBody>
        </p:sp>
        <p:sp>
          <p:nvSpPr>
            <p:cNvPr id="71" name="pl71"/>
            <p:cNvSpPr/>
            <p:nvPr/>
          </p:nvSpPr>
          <p:spPr>
            <a:xfrm>
              <a:off x="1435561" y="1050606"/>
              <a:ext cx="6640376" cy="1112104"/>
            </a:xfrm>
            <a:custGeom>
              <a:avLst/>
              <a:pathLst>
                <a:path w="6640376" h="1112104">
                  <a:moveTo>
                    <a:pt x="0" y="598825"/>
                  </a:moveTo>
                  <a:lnTo>
                    <a:pt x="276682" y="969526"/>
                  </a:lnTo>
                  <a:lnTo>
                    <a:pt x="553364" y="1112104"/>
                  </a:lnTo>
                  <a:lnTo>
                    <a:pt x="830047" y="712887"/>
                  </a:lnTo>
                  <a:lnTo>
                    <a:pt x="1106729" y="199608"/>
                  </a:lnTo>
                  <a:lnTo>
                    <a:pt x="1383411" y="399216"/>
                  </a:lnTo>
                  <a:lnTo>
                    <a:pt x="1660094" y="399216"/>
                  </a:lnTo>
                  <a:lnTo>
                    <a:pt x="1936776" y="342185"/>
                  </a:lnTo>
                  <a:lnTo>
                    <a:pt x="2213458" y="114061"/>
                  </a:lnTo>
                  <a:lnTo>
                    <a:pt x="2490141" y="0"/>
                  </a:lnTo>
                  <a:lnTo>
                    <a:pt x="2766823" y="171092"/>
                  </a:lnTo>
                  <a:lnTo>
                    <a:pt x="3043505" y="114061"/>
                  </a:lnTo>
                  <a:lnTo>
                    <a:pt x="3320188" y="57030"/>
                  </a:lnTo>
                  <a:lnTo>
                    <a:pt x="3596870" y="142577"/>
                  </a:lnTo>
                  <a:lnTo>
                    <a:pt x="3873552" y="142577"/>
                  </a:lnTo>
                  <a:lnTo>
                    <a:pt x="4150235" y="142577"/>
                  </a:lnTo>
                  <a:lnTo>
                    <a:pt x="4426917" y="142577"/>
                  </a:lnTo>
                  <a:lnTo>
                    <a:pt x="4703599" y="171092"/>
                  </a:lnTo>
                  <a:lnTo>
                    <a:pt x="4980282" y="171092"/>
                  </a:lnTo>
                  <a:lnTo>
                    <a:pt x="5256964" y="171092"/>
                  </a:lnTo>
                  <a:lnTo>
                    <a:pt x="5533646" y="199608"/>
                  </a:lnTo>
                  <a:lnTo>
                    <a:pt x="5810329" y="199608"/>
                  </a:lnTo>
                  <a:lnTo>
                    <a:pt x="6087011" y="199608"/>
                  </a:lnTo>
                  <a:lnTo>
                    <a:pt x="6363693" y="171092"/>
                  </a:lnTo>
                  <a:lnTo>
                    <a:pt x="6640376" y="256639"/>
                  </a:lnTo>
                </a:path>
              </a:pathLst>
            </a:custGeom>
            <a:ln w="27101" cap="flat">
              <a:solidFill>
                <a:srgbClr val="0058AB">
                  <a:alpha val="50196"/>
                </a:srgbClr>
              </a:solidFill>
              <a:prstDash val="solid"/>
              <a:round/>
            </a:ln>
          </p:spPr>
          <p:txBody>
            <a:bodyPr/>
            <a:lstStyle/>
            <a:p/>
          </p:txBody>
        </p:sp>
        <p:sp>
          <p:nvSpPr>
            <p:cNvPr id="72" name="pl72"/>
            <p:cNvSpPr/>
            <p:nvPr/>
          </p:nvSpPr>
          <p:spPr>
            <a:xfrm>
              <a:off x="1435561" y="1193183"/>
              <a:ext cx="6640376" cy="1140619"/>
            </a:xfrm>
            <a:custGeom>
              <a:avLst/>
              <a:pathLst>
                <a:path w="6640376" h="1140619">
                  <a:moveTo>
                    <a:pt x="0" y="998042"/>
                  </a:moveTo>
                  <a:lnTo>
                    <a:pt x="276682" y="969526"/>
                  </a:lnTo>
                  <a:lnTo>
                    <a:pt x="553364" y="1140619"/>
                  </a:lnTo>
                  <a:lnTo>
                    <a:pt x="830047" y="712887"/>
                  </a:lnTo>
                  <a:lnTo>
                    <a:pt x="1106729" y="256639"/>
                  </a:lnTo>
                  <a:lnTo>
                    <a:pt x="1383411" y="342185"/>
                  </a:lnTo>
                  <a:lnTo>
                    <a:pt x="1660094" y="399216"/>
                  </a:lnTo>
                  <a:lnTo>
                    <a:pt x="1936776" y="342185"/>
                  </a:lnTo>
                  <a:lnTo>
                    <a:pt x="2213458" y="85546"/>
                  </a:lnTo>
                  <a:lnTo>
                    <a:pt x="2490141" y="0"/>
                  </a:lnTo>
                  <a:lnTo>
                    <a:pt x="2766823" y="114061"/>
                  </a:lnTo>
                  <a:lnTo>
                    <a:pt x="3043505" y="85546"/>
                  </a:lnTo>
                  <a:lnTo>
                    <a:pt x="3320188" y="114061"/>
                  </a:lnTo>
                  <a:lnTo>
                    <a:pt x="3596870" y="228123"/>
                  </a:lnTo>
                  <a:lnTo>
                    <a:pt x="3873552" y="114061"/>
                  </a:lnTo>
                  <a:lnTo>
                    <a:pt x="4150235" y="85546"/>
                  </a:lnTo>
                  <a:lnTo>
                    <a:pt x="4426917" y="85546"/>
                  </a:lnTo>
                  <a:lnTo>
                    <a:pt x="4703599" y="114061"/>
                  </a:lnTo>
                  <a:lnTo>
                    <a:pt x="4980282" y="142577"/>
                  </a:lnTo>
                  <a:lnTo>
                    <a:pt x="5256964" y="171092"/>
                  </a:lnTo>
                  <a:lnTo>
                    <a:pt x="5533646" y="228123"/>
                  </a:lnTo>
                  <a:lnTo>
                    <a:pt x="5810329" y="228123"/>
                  </a:lnTo>
                  <a:lnTo>
                    <a:pt x="6087011" y="285154"/>
                  </a:lnTo>
                  <a:lnTo>
                    <a:pt x="6363693" y="285154"/>
                  </a:lnTo>
                  <a:lnTo>
                    <a:pt x="6640376" y="313670"/>
                  </a:lnTo>
                </a:path>
              </a:pathLst>
            </a:custGeom>
            <a:ln w="27101" cap="flat">
              <a:solidFill>
                <a:srgbClr val="333333">
                  <a:alpha val="50196"/>
                </a:srgbClr>
              </a:solidFill>
              <a:prstDash val="solid"/>
              <a:round/>
            </a:ln>
          </p:spPr>
          <p:txBody>
            <a:bodyPr/>
            <a:lstStyle/>
            <a:p/>
          </p:txBody>
        </p:sp>
        <p:sp>
          <p:nvSpPr>
            <p:cNvPr id="73" name="tx73"/>
            <p:cNvSpPr/>
            <p:nvPr/>
          </p:nvSpPr>
          <p:spPr>
            <a:xfrm>
              <a:off x="6632236"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4" name="tx74"/>
            <p:cNvSpPr/>
            <p:nvPr/>
          </p:nvSpPr>
          <p:spPr>
            <a:xfrm>
              <a:off x="6908918"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5" name="tx75"/>
            <p:cNvSpPr/>
            <p:nvPr/>
          </p:nvSpPr>
          <p:spPr>
            <a:xfrm>
              <a:off x="7185600"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6" name="tx76"/>
            <p:cNvSpPr/>
            <p:nvPr/>
          </p:nvSpPr>
          <p:spPr>
            <a:xfrm>
              <a:off x="7462283"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7" name="tx77"/>
            <p:cNvSpPr/>
            <p:nvPr/>
          </p:nvSpPr>
          <p:spPr>
            <a:xfrm>
              <a:off x="7738965"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8015647" y="11504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6632236" y="1416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0" name="tx80"/>
            <p:cNvSpPr/>
            <p:nvPr/>
          </p:nvSpPr>
          <p:spPr>
            <a:xfrm>
              <a:off x="6908918" y="1473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1" name="tx81"/>
            <p:cNvSpPr/>
            <p:nvPr/>
          </p:nvSpPr>
          <p:spPr>
            <a:xfrm>
              <a:off x="7185600" y="1473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2" name="tx82"/>
            <p:cNvSpPr/>
            <p:nvPr/>
          </p:nvSpPr>
          <p:spPr>
            <a:xfrm>
              <a:off x="7462283" y="153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84</a:t>
              </a:r>
            </a:p>
          </p:txBody>
        </p:sp>
        <p:sp>
          <p:nvSpPr>
            <p:cNvPr id="83" name="tx83"/>
            <p:cNvSpPr/>
            <p:nvPr/>
          </p:nvSpPr>
          <p:spPr>
            <a:xfrm>
              <a:off x="7738965" y="153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84</a:t>
              </a:r>
            </a:p>
          </p:txBody>
        </p:sp>
        <p:sp>
          <p:nvSpPr>
            <p:cNvPr id="84" name="tx84"/>
            <p:cNvSpPr/>
            <p:nvPr/>
          </p:nvSpPr>
          <p:spPr>
            <a:xfrm>
              <a:off x="8015647" y="1559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83</a:t>
              </a:r>
            </a:p>
          </p:txBody>
        </p:sp>
        <p:sp>
          <p:nvSpPr>
            <p:cNvPr id="85" name="tx85"/>
            <p:cNvSpPr/>
            <p:nvPr/>
          </p:nvSpPr>
          <p:spPr>
            <a:xfrm>
              <a:off x="1375271" y="342720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86" name="tx86"/>
            <p:cNvSpPr/>
            <p:nvPr/>
          </p:nvSpPr>
          <p:spPr>
            <a:xfrm>
              <a:off x="2758683" y="35539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87" name="tx87"/>
            <p:cNvSpPr/>
            <p:nvPr/>
          </p:nvSpPr>
          <p:spPr>
            <a:xfrm>
              <a:off x="4142095" y="36967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88" name="tx88"/>
            <p:cNvSpPr/>
            <p:nvPr/>
          </p:nvSpPr>
          <p:spPr>
            <a:xfrm>
              <a:off x="5525506" y="371167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89" name="tx89"/>
            <p:cNvSpPr/>
            <p:nvPr/>
          </p:nvSpPr>
          <p:spPr>
            <a:xfrm>
              <a:off x="6632236" y="36891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90" name="tx90"/>
            <p:cNvSpPr/>
            <p:nvPr/>
          </p:nvSpPr>
          <p:spPr>
            <a:xfrm>
              <a:off x="6908918" y="36702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91" name="tx91"/>
            <p:cNvSpPr/>
            <p:nvPr/>
          </p:nvSpPr>
          <p:spPr>
            <a:xfrm>
              <a:off x="7185600" y="36714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92" name="tx92"/>
            <p:cNvSpPr/>
            <p:nvPr/>
          </p:nvSpPr>
          <p:spPr>
            <a:xfrm>
              <a:off x="7462283" y="36738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93" name="tx93"/>
            <p:cNvSpPr/>
            <p:nvPr/>
          </p:nvSpPr>
          <p:spPr>
            <a:xfrm>
              <a:off x="7738965" y="3695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4" name="tx94"/>
            <p:cNvSpPr/>
            <p:nvPr/>
          </p:nvSpPr>
          <p:spPr>
            <a:xfrm>
              <a:off x="8015647" y="36380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5" name="tx95"/>
            <p:cNvSpPr/>
            <p:nvPr/>
          </p:nvSpPr>
          <p:spPr>
            <a:xfrm>
              <a:off x="1375271" y="2665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6" name="tx96"/>
            <p:cNvSpPr/>
            <p:nvPr/>
          </p:nvSpPr>
          <p:spPr>
            <a:xfrm>
              <a:off x="2758683" y="32189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97" name="tx97"/>
            <p:cNvSpPr/>
            <p:nvPr/>
          </p:nvSpPr>
          <p:spPr>
            <a:xfrm>
              <a:off x="4142095" y="35031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8" name="tx98"/>
            <p:cNvSpPr/>
            <p:nvPr/>
          </p:nvSpPr>
          <p:spPr>
            <a:xfrm>
              <a:off x="5525506" y="35274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9" name="tx99"/>
            <p:cNvSpPr/>
            <p:nvPr/>
          </p:nvSpPr>
          <p:spPr>
            <a:xfrm>
              <a:off x="6632236" y="3442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0" name="tx100"/>
            <p:cNvSpPr/>
            <p:nvPr/>
          </p:nvSpPr>
          <p:spPr>
            <a:xfrm>
              <a:off x="6908918" y="33864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1" name="tx101"/>
            <p:cNvSpPr/>
            <p:nvPr/>
          </p:nvSpPr>
          <p:spPr>
            <a:xfrm>
              <a:off x="7185600" y="33896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2" name="tx102"/>
            <p:cNvSpPr/>
            <p:nvPr/>
          </p:nvSpPr>
          <p:spPr>
            <a:xfrm>
              <a:off x="7462283" y="3355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3" name="tx103"/>
            <p:cNvSpPr/>
            <p:nvPr/>
          </p:nvSpPr>
          <p:spPr>
            <a:xfrm>
              <a:off x="7738965" y="33803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04" name="tx104"/>
            <p:cNvSpPr/>
            <p:nvPr/>
          </p:nvSpPr>
          <p:spPr>
            <a:xfrm>
              <a:off x="8015647" y="3306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5" name="tx105"/>
            <p:cNvSpPr/>
            <p:nvPr/>
          </p:nvSpPr>
          <p:spPr>
            <a:xfrm>
              <a:off x="1345126" y="223619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137</a:t>
              </a:r>
            </a:p>
          </p:txBody>
        </p:sp>
        <p:sp>
          <p:nvSpPr>
            <p:cNvPr id="106" name="tx106"/>
            <p:cNvSpPr/>
            <p:nvPr/>
          </p:nvSpPr>
          <p:spPr>
            <a:xfrm>
              <a:off x="2758683" y="30855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107" name="tx107"/>
            <p:cNvSpPr/>
            <p:nvPr/>
          </p:nvSpPr>
          <p:spPr>
            <a:xfrm>
              <a:off x="4142095" y="33656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08" name="tx108"/>
            <p:cNvSpPr/>
            <p:nvPr/>
          </p:nvSpPr>
          <p:spPr>
            <a:xfrm>
              <a:off x="5525506" y="33870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09" name="tx109"/>
            <p:cNvSpPr/>
            <p:nvPr/>
          </p:nvSpPr>
          <p:spPr>
            <a:xfrm>
              <a:off x="6632236" y="326213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10" name="tx110"/>
            <p:cNvSpPr/>
            <p:nvPr/>
          </p:nvSpPr>
          <p:spPr>
            <a:xfrm>
              <a:off x="6908918" y="31853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11" name="tx111"/>
            <p:cNvSpPr/>
            <p:nvPr/>
          </p:nvSpPr>
          <p:spPr>
            <a:xfrm>
              <a:off x="7185600" y="31894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12" name="tx112"/>
            <p:cNvSpPr/>
            <p:nvPr/>
          </p:nvSpPr>
          <p:spPr>
            <a:xfrm>
              <a:off x="7462283" y="31182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113" name="tx113"/>
            <p:cNvSpPr/>
            <p:nvPr/>
          </p:nvSpPr>
          <p:spPr>
            <a:xfrm>
              <a:off x="7738965" y="312694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114" name="tx114"/>
            <p:cNvSpPr/>
            <p:nvPr/>
          </p:nvSpPr>
          <p:spPr>
            <a:xfrm>
              <a:off x="8015647" y="30921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115" name="tx115"/>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577692" y="271342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7" name="tx117"/>
            <p:cNvSpPr/>
            <p:nvPr/>
          </p:nvSpPr>
          <p:spPr>
            <a:xfrm>
              <a:off x="577692" y="160532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8" name="tx118"/>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4" name="tx134"/>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5" name="pl135"/>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6" name="pl136"/>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7" name="tx137"/>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8" name="tx138"/>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9" name="rc139"/>
            <p:cNvSpPr/>
            <p:nvPr/>
          </p:nvSpPr>
          <p:spPr>
            <a:xfrm>
              <a:off x="4670912" y="4778716"/>
              <a:ext cx="201456" cy="201456"/>
            </a:xfrm>
            <a:prstGeom prst="rect">
              <a:avLst/>
            </a:prstGeom>
            <a:solidFill>
              <a:srgbClr val="B3B3B3">
                <a:alpha val="100000"/>
              </a:srgbClr>
            </a:solidFill>
          </p:spPr>
          <p:txBody>
            <a:bodyPr/>
            <a:lstStyle/>
            <a:p/>
          </p:txBody>
        </p:sp>
        <p:sp>
          <p:nvSpPr>
            <p:cNvPr id="140" name="rc140"/>
            <p:cNvSpPr/>
            <p:nvPr/>
          </p:nvSpPr>
          <p:spPr>
            <a:xfrm>
              <a:off x="5573066" y="4778716"/>
              <a:ext cx="201456" cy="201456"/>
            </a:xfrm>
            <a:prstGeom prst="rect">
              <a:avLst/>
            </a:prstGeom>
            <a:solidFill>
              <a:srgbClr val="1CABE2">
                <a:alpha val="100000"/>
              </a:srgbClr>
            </a:solidFill>
          </p:spPr>
          <p:txBody>
            <a:bodyPr/>
            <a:lstStyle/>
            <a:p/>
          </p:txBody>
        </p:sp>
        <p:sp>
          <p:nvSpPr>
            <p:cNvPr id="141" name="tx141"/>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2" name="tx142"/>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3" name="tx143"/>
            <p:cNvSpPr/>
            <p:nvPr/>
          </p:nvSpPr>
          <p:spPr>
            <a:xfrm>
              <a:off x="966584" y="467611"/>
              <a:ext cx="756680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Cambodia, 2000-2024</a:t>
              </a:r>
            </a:p>
          </p:txBody>
        </p:sp>
        <p:sp>
          <p:nvSpPr>
            <p:cNvPr id="144" name="pl144"/>
            <p:cNvSpPr/>
            <p:nvPr/>
          </p:nvSpPr>
          <p:spPr>
            <a:xfrm>
              <a:off x="246174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476311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706448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8" name="pl148"/>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9" name="pl149"/>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0" name="pl150"/>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361242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591380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82151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rc154"/>
            <p:cNvSpPr/>
            <p:nvPr/>
          </p:nvSpPr>
          <p:spPr>
            <a:xfrm>
              <a:off x="1311054" y="5650800"/>
              <a:ext cx="2991094" cy="164676"/>
            </a:xfrm>
            <a:prstGeom prst="rect">
              <a:avLst/>
            </a:prstGeom>
            <a:solidFill>
              <a:srgbClr val="1CABE2">
                <a:alpha val="100000"/>
              </a:srgbClr>
            </a:solidFill>
          </p:spPr>
          <p:txBody>
            <a:bodyPr/>
            <a:lstStyle/>
            <a:p/>
          </p:txBody>
        </p:sp>
        <p:sp>
          <p:nvSpPr>
            <p:cNvPr id="155" name="rc155"/>
            <p:cNvSpPr/>
            <p:nvPr/>
          </p:nvSpPr>
          <p:spPr>
            <a:xfrm>
              <a:off x="1311054" y="5444954"/>
              <a:ext cx="2862102" cy="164676"/>
            </a:xfrm>
            <a:prstGeom prst="rect">
              <a:avLst/>
            </a:prstGeom>
            <a:solidFill>
              <a:srgbClr val="1CABE2">
                <a:alpha val="100000"/>
              </a:srgbClr>
            </a:solidFill>
          </p:spPr>
          <p:txBody>
            <a:bodyPr/>
            <a:lstStyle/>
            <a:p/>
          </p:txBody>
        </p:sp>
        <p:sp>
          <p:nvSpPr>
            <p:cNvPr id="156" name="rc156"/>
            <p:cNvSpPr/>
            <p:nvPr/>
          </p:nvSpPr>
          <p:spPr>
            <a:xfrm>
              <a:off x="1311054" y="5239108"/>
              <a:ext cx="4052602" cy="164676"/>
            </a:xfrm>
            <a:prstGeom prst="rect">
              <a:avLst/>
            </a:prstGeom>
            <a:solidFill>
              <a:srgbClr val="1CABE2">
                <a:alpha val="100000"/>
              </a:srgbClr>
            </a:solidFill>
          </p:spPr>
          <p:txBody>
            <a:bodyPr/>
            <a:lstStyle/>
            <a:p/>
          </p:txBody>
        </p:sp>
        <p:sp>
          <p:nvSpPr>
            <p:cNvPr id="157" name="rc157"/>
            <p:cNvSpPr/>
            <p:nvPr/>
          </p:nvSpPr>
          <p:spPr>
            <a:xfrm>
              <a:off x="4302148" y="5650800"/>
              <a:ext cx="2136479" cy="164676"/>
            </a:xfrm>
            <a:prstGeom prst="rect">
              <a:avLst/>
            </a:prstGeom>
            <a:solidFill>
              <a:srgbClr val="B3B3B3">
                <a:alpha val="100000"/>
              </a:srgbClr>
            </a:solidFill>
          </p:spPr>
          <p:txBody>
            <a:bodyPr/>
            <a:lstStyle/>
            <a:p/>
          </p:txBody>
        </p:sp>
        <p:sp>
          <p:nvSpPr>
            <p:cNvPr id="158" name="rc158"/>
            <p:cNvSpPr/>
            <p:nvPr/>
          </p:nvSpPr>
          <p:spPr>
            <a:xfrm>
              <a:off x="4173156" y="5444954"/>
              <a:ext cx="3679780" cy="164676"/>
            </a:xfrm>
            <a:prstGeom prst="rect">
              <a:avLst/>
            </a:prstGeom>
            <a:solidFill>
              <a:srgbClr val="B3B3B3">
                <a:alpha val="100000"/>
              </a:srgbClr>
            </a:solidFill>
          </p:spPr>
          <p:txBody>
            <a:bodyPr/>
            <a:lstStyle/>
            <a:p/>
          </p:txBody>
        </p:sp>
        <p:sp>
          <p:nvSpPr>
            <p:cNvPr id="159" name="rc159"/>
            <p:cNvSpPr/>
            <p:nvPr/>
          </p:nvSpPr>
          <p:spPr>
            <a:xfrm>
              <a:off x="5363657" y="5239108"/>
              <a:ext cx="2836787" cy="164676"/>
            </a:xfrm>
            <a:prstGeom prst="rect">
              <a:avLst/>
            </a:prstGeom>
            <a:solidFill>
              <a:srgbClr val="B3B3B3">
                <a:alpha val="100000"/>
              </a:srgbClr>
            </a:solidFill>
          </p:spPr>
          <p:txBody>
            <a:bodyPr/>
            <a:lstStyle/>
            <a:p/>
          </p:txBody>
        </p:sp>
        <p:sp>
          <p:nvSpPr>
            <p:cNvPr id="160" name="tx160"/>
            <p:cNvSpPr/>
            <p:nvPr/>
          </p:nvSpPr>
          <p:spPr>
            <a:xfrm>
              <a:off x="6551155"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44.6</a:t>
              </a:r>
            </a:p>
          </p:txBody>
        </p:sp>
        <p:sp>
          <p:nvSpPr>
            <p:cNvPr id="161" name="tx161"/>
            <p:cNvSpPr/>
            <p:nvPr/>
          </p:nvSpPr>
          <p:spPr>
            <a:xfrm>
              <a:off x="7965463"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56.9</a:t>
              </a:r>
            </a:p>
          </p:txBody>
        </p:sp>
        <p:sp>
          <p:nvSpPr>
            <p:cNvPr id="162" name="tx162"/>
            <p:cNvSpPr/>
            <p:nvPr/>
          </p:nvSpPr>
          <p:spPr>
            <a:xfrm>
              <a:off x="8312971"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59.9</a:t>
              </a:r>
            </a:p>
          </p:txBody>
        </p:sp>
        <p:sp>
          <p:nvSpPr>
            <p:cNvPr id="163" name="tx163"/>
            <p:cNvSpPr/>
            <p:nvPr/>
          </p:nvSpPr>
          <p:spPr>
            <a:xfrm>
              <a:off x="2742292" y="5690003"/>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a:t>
              </a:r>
            </a:p>
          </p:txBody>
        </p:sp>
        <p:sp>
          <p:nvSpPr>
            <p:cNvPr id="164" name="tx164"/>
            <p:cNvSpPr/>
            <p:nvPr/>
          </p:nvSpPr>
          <p:spPr>
            <a:xfrm>
              <a:off x="2629578"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24.9</a:t>
              </a:r>
            </a:p>
          </p:txBody>
        </p:sp>
        <p:sp>
          <p:nvSpPr>
            <p:cNvPr id="165" name="tx165"/>
            <p:cNvSpPr/>
            <p:nvPr/>
          </p:nvSpPr>
          <p:spPr>
            <a:xfrm>
              <a:off x="3224829"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35.2</a:t>
              </a:r>
            </a:p>
          </p:txBody>
        </p:sp>
        <p:sp>
          <p:nvSpPr>
            <p:cNvPr id="166" name="tx166"/>
            <p:cNvSpPr/>
            <p:nvPr/>
          </p:nvSpPr>
          <p:spPr>
            <a:xfrm>
              <a:off x="5257861"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18.6</a:t>
              </a:r>
            </a:p>
          </p:txBody>
        </p:sp>
        <p:sp>
          <p:nvSpPr>
            <p:cNvPr id="167" name="tx167"/>
            <p:cNvSpPr/>
            <p:nvPr/>
          </p:nvSpPr>
          <p:spPr>
            <a:xfrm>
              <a:off x="5948737" y="5484100"/>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a:t>
              </a:r>
            </a:p>
          </p:txBody>
        </p:sp>
        <p:sp>
          <p:nvSpPr>
            <p:cNvPr id="168" name="tx168"/>
            <p:cNvSpPr/>
            <p:nvPr/>
          </p:nvSpPr>
          <p:spPr>
            <a:xfrm>
              <a:off x="6669524"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24.6</a:t>
              </a:r>
            </a:p>
          </p:txBody>
        </p:sp>
        <p:sp>
          <p:nvSpPr>
            <p:cNvPr id="169" name="tx169"/>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0" name="tx170"/>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1" name="tx171"/>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2" name="tx172"/>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3" name="tx173"/>
            <p:cNvSpPr/>
            <p:nvPr/>
          </p:nvSpPr>
          <p:spPr>
            <a:xfrm>
              <a:off x="3488143"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4" name="tx174"/>
            <p:cNvSpPr/>
            <p:nvPr/>
          </p:nvSpPr>
          <p:spPr>
            <a:xfrm>
              <a:off x="5789516"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75" name="tx175"/>
            <p:cNvSpPr/>
            <p:nvPr/>
          </p:nvSpPr>
          <p:spPr>
            <a:xfrm>
              <a:off x="8090889"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76" name="tx176"/>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7" name="tx177"/>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8" name="tx178"/>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9" name="tx179"/>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Cambodia.
In 2024, DTP1 coverage in Cambodia declined at 90%. The number of children missing out on any DTP vaccination (zero-dose children) increased from 25,000 in 2023 to 35,000 in 2024.
DTP3 coverage remained relatively constant within 1% at 83% in 2024, leaving 60,000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114239"/>
            </a:xfrm>
            <a:custGeom>
              <a:avLst/>
              <a:pathLst>
                <a:path w="3397293" h="1114239">
                  <a:moveTo>
                    <a:pt x="0" y="599975"/>
                  </a:moveTo>
                  <a:lnTo>
                    <a:pt x="141553" y="971388"/>
                  </a:lnTo>
                  <a:lnTo>
                    <a:pt x="283107" y="1114239"/>
                  </a:lnTo>
                  <a:lnTo>
                    <a:pt x="424661" y="714256"/>
                  </a:lnTo>
                  <a:lnTo>
                    <a:pt x="566215" y="199991"/>
                  </a:lnTo>
                  <a:lnTo>
                    <a:pt x="707769" y="399983"/>
                  </a:lnTo>
                  <a:lnTo>
                    <a:pt x="849323" y="399983"/>
                  </a:lnTo>
                  <a:lnTo>
                    <a:pt x="990877" y="342843"/>
                  </a:lnTo>
                  <a:lnTo>
                    <a:pt x="1132431" y="114281"/>
                  </a:lnTo>
                  <a:lnTo>
                    <a:pt x="1273984" y="0"/>
                  </a:lnTo>
                  <a:lnTo>
                    <a:pt x="1415538" y="171421"/>
                  </a:lnTo>
                  <a:lnTo>
                    <a:pt x="1557092" y="114281"/>
                  </a:lnTo>
                  <a:lnTo>
                    <a:pt x="1698646" y="57140"/>
                  </a:lnTo>
                  <a:lnTo>
                    <a:pt x="1840200" y="142851"/>
                  </a:lnTo>
                  <a:lnTo>
                    <a:pt x="1981754" y="142851"/>
                  </a:lnTo>
                  <a:lnTo>
                    <a:pt x="2123308" y="142851"/>
                  </a:lnTo>
                  <a:lnTo>
                    <a:pt x="2264862" y="142851"/>
                  </a:lnTo>
                  <a:lnTo>
                    <a:pt x="2406416" y="171421"/>
                  </a:lnTo>
                  <a:lnTo>
                    <a:pt x="2547969" y="171421"/>
                  </a:lnTo>
                  <a:lnTo>
                    <a:pt x="2689523" y="171421"/>
                  </a:lnTo>
                  <a:lnTo>
                    <a:pt x="2831077" y="199991"/>
                  </a:lnTo>
                  <a:lnTo>
                    <a:pt x="2972631" y="199991"/>
                  </a:lnTo>
                  <a:lnTo>
                    <a:pt x="3114185" y="199991"/>
                  </a:lnTo>
                  <a:lnTo>
                    <a:pt x="3255739" y="171421"/>
                  </a:lnTo>
                  <a:lnTo>
                    <a:pt x="3397293" y="25713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285702"/>
            </a:xfrm>
            <a:custGeom>
              <a:avLst/>
              <a:pathLst>
                <a:path w="3397293" h="285702">
                  <a:moveTo>
                    <a:pt x="0" y="142851"/>
                  </a:moveTo>
                  <a:lnTo>
                    <a:pt x="141553" y="171421"/>
                  </a:lnTo>
                  <a:lnTo>
                    <a:pt x="283107" y="199991"/>
                  </a:lnTo>
                  <a:lnTo>
                    <a:pt x="424661" y="171421"/>
                  </a:lnTo>
                  <a:lnTo>
                    <a:pt x="566215" y="142851"/>
                  </a:lnTo>
                  <a:lnTo>
                    <a:pt x="707769" y="142851"/>
                  </a:lnTo>
                  <a:lnTo>
                    <a:pt x="849323" y="57140"/>
                  </a:lnTo>
                  <a:lnTo>
                    <a:pt x="990877" y="57140"/>
                  </a:lnTo>
                  <a:lnTo>
                    <a:pt x="1132431" y="28570"/>
                  </a:lnTo>
                  <a:lnTo>
                    <a:pt x="1273984" y="28570"/>
                  </a:lnTo>
                  <a:lnTo>
                    <a:pt x="1415538" y="28570"/>
                  </a:lnTo>
                  <a:lnTo>
                    <a:pt x="1557092" y="28570"/>
                  </a:lnTo>
                  <a:lnTo>
                    <a:pt x="1698646" y="0"/>
                  </a:lnTo>
                  <a:lnTo>
                    <a:pt x="1840200" y="28570"/>
                  </a:lnTo>
                  <a:lnTo>
                    <a:pt x="1981754" y="28570"/>
                  </a:lnTo>
                  <a:lnTo>
                    <a:pt x="2123308" y="28570"/>
                  </a:lnTo>
                  <a:lnTo>
                    <a:pt x="2264862" y="28570"/>
                  </a:lnTo>
                  <a:lnTo>
                    <a:pt x="2406416" y="28570"/>
                  </a:lnTo>
                  <a:lnTo>
                    <a:pt x="2547969" y="57140"/>
                  </a:lnTo>
                  <a:lnTo>
                    <a:pt x="2689523" y="57140"/>
                  </a:lnTo>
                  <a:lnTo>
                    <a:pt x="2831077" y="114281"/>
                  </a:lnTo>
                  <a:lnTo>
                    <a:pt x="2972631" y="285702"/>
                  </a:lnTo>
                  <a:lnTo>
                    <a:pt x="3114185" y="85710"/>
                  </a:lnTo>
                  <a:lnTo>
                    <a:pt x="3255739" y="17142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114239"/>
            </a:xfrm>
            <a:custGeom>
              <a:avLst/>
              <a:pathLst>
                <a:path w="3397293" h="1114239">
                  <a:moveTo>
                    <a:pt x="0" y="599975"/>
                  </a:moveTo>
                  <a:lnTo>
                    <a:pt x="141553" y="971388"/>
                  </a:lnTo>
                  <a:lnTo>
                    <a:pt x="283107" y="1114239"/>
                  </a:lnTo>
                  <a:lnTo>
                    <a:pt x="424661" y="714256"/>
                  </a:lnTo>
                  <a:lnTo>
                    <a:pt x="566215" y="199991"/>
                  </a:lnTo>
                  <a:lnTo>
                    <a:pt x="707769" y="399983"/>
                  </a:lnTo>
                  <a:lnTo>
                    <a:pt x="849323" y="399983"/>
                  </a:lnTo>
                  <a:lnTo>
                    <a:pt x="990877" y="342843"/>
                  </a:lnTo>
                  <a:lnTo>
                    <a:pt x="1132431" y="114281"/>
                  </a:lnTo>
                  <a:lnTo>
                    <a:pt x="1273984" y="0"/>
                  </a:lnTo>
                  <a:lnTo>
                    <a:pt x="1415538" y="171421"/>
                  </a:lnTo>
                  <a:lnTo>
                    <a:pt x="1557092" y="114281"/>
                  </a:lnTo>
                  <a:lnTo>
                    <a:pt x="1698646" y="57140"/>
                  </a:lnTo>
                  <a:lnTo>
                    <a:pt x="1840200" y="142851"/>
                  </a:lnTo>
                  <a:lnTo>
                    <a:pt x="1981754" y="142851"/>
                  </a:lnTo>
                  <a:lnTo>
                    <a:pt x="2123308" y="142851"/>
                  </a:lnTo>
                  <a:lnTo>
                    <a:pt x="2264862" y="142851"/>
                  </a:lnTo>
                  <a:lnTo>
                    <a:pt x="2406416" y="171421"/>
                  </a:lnTo>
                  <a:lnTo>
                    <a:pt x="2547969" y="171421"/>
                  </a:lnTo>
                  <a:lnTo>
                    <a:pt x="2689523" y="171421"/>
                  </a:lnTo>
                  <a:lnTo>
                    <a:pt x="2831077" y="199991"/>
                  </a:lnTo>
                  <a:lnTo>
                    <a:pt x="2972631" y="199991"/>
                  </a:lnTo>
                  <a:lnTo>
                    <a:pt x="3114185" y="199991"/>
                  </a:lnTo>
                  <a:lnTo>
                    <a:pt x="3255739" y="171421"/>
                  </a:lnTo>
                  <a:lnTo>
                    <a:pt x="3397293" y="25713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114239"/>
            </a:xfrm>
            <a:custGeom>
              <a:avLst/>
              <a:pathLst>
                <a:path w="3397293" h="1114239">
                  <a:moveTo>
                    <a:pt x="0" y="599975"/>
                  </a:moveTo>
                  <a:lnTo>
                    <a:pt x="141553" y="971388"/>
                  </a:lnTo>
                  <a:lnTo>
                    <a:pt x="283107" y="1114239"/>
                  </a:lnTo>
                  <a:lnTo>
                    <a:pt x="424661" y="714256"/>
                  </a:lnTo>
                  <a:lnTo>
                    <a:pt x="566215" y="199991"/>
                  </a:lnTo>
                  <a:lnTo>
                    <a:pt x="707769" y="399983"/>
                  </a:lnTo>
                  <a:lnTo>
                    <a:pt x="849323" y="399983"/>
                  </a:lnTo>
                  <a:lnTo>
                    <a:pt x="990877" y="342843"/>
                  </a:lnTo>
                  <a:lnTo>
                    <a:pt x="1132431" y="114281"/>
                  </a:lnTo>
                  <a:lnTo>
                    <a:pt x="1273984" y="0"/>
                  </a:lnTo>
                  <a:lnTo>
                    <a:pt x="1415538" y="171421"/>
                  </a:lnTo>
                  <a:lnTo>
                    <a:pt x="1557092" y="114281"/>
                  </a:lnTo>
                  <a:lnTo>
                    <a:pt x="1698646" y="57140"/>
                  </a:lnTo>
                  <a:lnTo>
                    <a:pt x="1840200" y="142851"/>
                  </a:lnTo>
                  <a:lnTo>
                    <a:pt x="1981754" y="142851"/>
                  </a:lnTo>
                  <a:lnTo>
                    <a:pt x="2123308" y="142851"/>
                  </a:lnTo>
                  <a:lnTo>
                    <a:pt x="2264862" y="142851"/>
                  </a:lnTo>
                  <a:lnTo>
                    <a:pt x="2406416" y="171421"/>
                  </a:lnTo>
                  <a:lnTo>
                    <a:pt x="2547969" y="171421"/>
                  </a:lnTo>
                  <a:lnTo>
                    <a:pt x="2689523" y="171421"/>
                  </a:lnTo>
                  <a:lnTo>
                    <a:pt x="2831077" y="199991"/>
                  </a:lnTo>
                  <a:lnTo>
                    <a:pt x="2972631" y="199991"/>
                  </a:lnTo>
                  <a:lnTo>
                    <a:pt x="3114185" y="199991"/>
                  </a:lnTo>
                  <a:lnTo>
                    <a:pt x="3255739" y="171421"/>
                  </a:lnTo>
                  <a:lnTo>
                    <a:pt x="3397293" y="25713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225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2789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2789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2329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8575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94994" y="48300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Cambodia</a:t>
              </a:r>
            </a:p>
          </p:txBody>
        </p:sp>
        <p:sp>
          <p:nvSpPr>
            <p:cNvPr id="60" name="tx60"/>
            <p:cNvSpPr/>
            <p:nvPr/>
          </p:nvSpPr>
          <p:spPr>
            <a:xfrm>
              <a:off x="289039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52850"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493776" y="471005"/>
              <a:ext cx="265167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Cambodia, 2000-2024</a:t>
              </a:r>
            </a:p>
          </p:txBody>
        </p:sp>
        <p:sp>
          <p:nvSpPr>
            <p:cNvPr id="63" name="pl63"/>
            <p:cNvSpPr/>
            <p:nvPr/>
          </p:nvSpPr>
          <p:spPr>
            <a:xfrm>
              <a:off x="5267799" y="39880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7578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6356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513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5391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269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6818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696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574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8452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2330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77904"/>
              <a:ext cx="3397293" cy="2387656"/>
            </a:xfrm>
            <a:custGeom>
              <a:avLst/>
              <a:pathLst>
                <a:path w="3397293" h="2387656">
                  <a:moveTo>
                    <a:pt x="0" y="1285661"/>
                  </a:moveTo>
                  <a:lnTo>
                    <a:pt x="141553" y="2081546"/>
                  </a:lnTo>
                  <a:lnTo>
                    <a:pt x="283107" y="2387656"/>
                  </a:lnTo>
                  <a:lnTo>
                    <a:pt x="424661" y="1530549"/>
                  </a:lnTo>
                  <a:lnTo>
                    <a:pt x="566215" y="428553"/>
                  </a:lnTo>
                  <a:lnTo>
                    <a:pt x="707769" y="857107"/>
                  </a:lnTo>
                  <a:lnTo>
                    <a:pt x="849323" y="857107"/>
                  </a:lnTo>
                  <a:lnTo>
                    <a:pt x="990877" y="734663"/>
                  </a:lnTo>
                  <a:lnTo>
                    <a:pt x="1132431" y="244887"/>
                  </a:lnTo>
                  <a:lnTo>
                    <a:pt x="1273984" y="0"/>
                  </a:lnTo>
                  <a:lnTo>
                    <a:pt x="1415538" y="367331"/>
                  </a:lnTo>
                  <a:lnTo>
                    <a:pt x="1557092" y="244887"/>
                  </a:lnTo>
                  <a:lnTo>
                    <a:pt x="1698646" y="122443"/>
                  </a:lnTo>
                  <a:lnTo>
                    <a:pt x="1840200" y="306109"/>
                  </a:lnTo>
                  <a:lnTo>
                    <a:pt x="1981754" y="306109"/>
                  </a:lnTo>
                  <a:lnTo>
                    <a:pt x="2123308" y="306109"/>
                  </a:lnTo>
                  <a:lnTo>
                    <a:pt x="2264862" y="306109"/>
                  </a:lnTo>
                  <a:lnTo>
                    <a:pt x="2406416" y="367331"/>
                  </a:lnTo>
                  <a:lnTo>
                    <a:pt x="2547969" y="367331"/>
                  </a:lnTo>
                  <a:lnTo>
                    <a:pt x="2689523" y="367331"/>
                  </a:lnTo>
                  <a:lnTo>
                    <a:pt x="2831077" y="428553"/>
                  </a:lnTo>
                  <a:lnTo>
                    <a:pt x="2972631" y="428553"/>
                  </a:lnTo>
                  <a:lnTo>
                    <a:pt x="3114185" y="428553"/>
                  </a:lnTo>
                  <a:lnTo>
                    <a:pt x="3255739" y="367331"/>
                  </a:lnTo>
                  <a:lnTo>
                    <a:pt x="3397293" y="550997"/>
                  </a:lnTo>
                </a:path>
              </a:pathLst>
            </a:custGeom>
            <a:ln w="27101" cap="flat">
              <a:solidFill>
                <a:srgbClr val="0058AB">
                  <a:alpha val="100000"/>
                </a:srgbClr>
              </a:solidFill>
              <a:prstDash val="solid"/>
              <a:round/>
            </a:ln>
          </p:spPr>
          <p:txBody>
            <a:bodyPr/>
            <a:lstStyle/>
            <a:p/>
          </p:txBody>
        </p:sp>
        <p:sp>
          <p:nvSpPr>
            <p:cNvPr id="82" name="pl82"/>
            <p:cNvSpPr/>
            <p:nvPr/>
          </p:nvSpPr>
          <p:spPr>
            <a:xfrm>
              <a:off x="5437664" y="1845235"/>
              <a:ext cx="3397293" cy="489775"/>
            </a:xfrm>
            <a:custGeom>
              <a:avLst/>
              <a:pathLst>
                <a:path w="3397293" h="489775">
                  <a:moveTo>
                    <a:pt x="0" y="489775"/>
                  </a:moveTo>
                  <a:lnTo>
                    <a:pt x="141553" y="428553"/>
                  </a:lnTo>
                  <a:lnTo>
                    <a:pt x="283107" y="428553"/>
                  </a:lnTo>
                  <a:lnTo>
                    <a:pt x="424661" y="367331"/>
                  </a:lnTo>
                  <a:lnTo>
                    <a:pt x="566215" y="306109"/>
                  </a:lnTo>
                  <a:lnTo>
                    <a:pt x="707769" y="244887"/>
                  </a:lnTo>
                  <a:lnTo>
                    <a:pt x="849323" y="183665"/>
                  </a:lnTo>
                  <a:lnTo>
                    <a:pt x="990877" y="183665"/>
                  </a:lnTo>
                  <a:lnTo>
                    <a:pt x="1132431" y="122443"/>
                  </a:lnTo>
                  <a:lnTo>
                    <a:pt x="1273984" y="61221"/>
                  </a:lnTo>
                  <a:lnTo>
                    <a:pt x="1415538" y="61221"/>
                  </a:lnTo>
                  <a:lnTo>
                    <a:pt x="1557092" y="61221"/>
                  </a:lnTo>
                  <a:lnTo>
                    <a:pt x="1698646" y="61221"/>
                  </a:lnTo>
                  <a:lnTo>
                    <a:pt x="1840200" y="61221"/>
                  </a:lnTo>
                  <a:lnTo>
                    <a:pt x="1981754" y="61221"/>
                  </a:lnTo>
                  <a:lnTo>
                    <a:pt x="2123308" y="61221"/>
                  </a:lnTo>
                  <a:lnTo>
                    <a:pt x="2264862" y="0"/>
                  </a:lnTo>
                  <a:lnTo>
                    <a:pt x="2406416" y="0"/>
                  </a:lnTo>
                  <a:lnTo>
                    <a:pt x="2547969" y="0"/>
                  </a:lnTo>
                  <a:lnTo>
                    <a:pt x="2689523" y="0"/>
                  </a:lnTo>
                  <a:lnTo>
                    <a:pt x="2831077" y="122443"/>
                  </a:lnTo>
                  <a:lnTo>
                    <a:pt x="2972631" y="183665"/>
                  </a:lnTo>
                  <a:lnTo>
                    <a:pt x="3114185" y="61221"/>
                  </a:lnTo>
                  <a:lnTo>
                    <a:pt x="3255739" y="61221"/>
                  </a:lnTo>
                  <a:lnTo>
                    <a:pt x="3397293" y="61221"/>
                  </a:lnTo>
                </a:path>
              </a:pathLst>
            </a:custGeom>
            <a:ln w="27101" cap="flat">
              <a:solidFill>
                <a:srgbClr val="80BD41">
                  <a:alpha val="100000"/>
                </a:srgbClr>
              </a:solidFill>
              <a:prstDash val="solid"/>
              <a:round/>
            </a:ln>
          </p:spPr>
          <p:txBody>
            <a:bodyPr/>
            <a:lstStyle/>
            <a:p/>
          </p:txBody>
        </p:sp>
        <p:sp>
          <p:nvSpPr>
            <p:cNvPr id="83" name="pl83"/>
            <p:cNvSpPr/>
            <p:nvPr/>
          </p:nvSpPr>
          <p:spPr>
            <a:xfrm>
              <a:off x="5437664" y="1722791"/>
              <a:ext cx="3397293" cy="612219"/>
            </a:xfrm>
            <a:custGeom>
              <a:avLst/>
              <a:pathLst>
                <a:path w="3397293" h="612219">
                  <a:moveTo>
                    <a:pt x="0" y="306109"/>
                  </a:moveTo>
                  <a:lnTo>
                    <a:pt x="141553" y="367331"/>
                  </a:lnTo>
                  <a:lnTo>
                    <a:pt x="283107" y="428553"/>
                  </a:lnTo>
                  <a:lnTo>
                    <a:pt x="424661" y="367331"/>
                  </a:lnTo>
                  <a:lnTo>
                    <a:pt x="566215" y="306109"/>
                  </a:lnTo>
                  <a:lnTo>
                    <a:pt x="707769" y="306109"/>
                  </a:lnTo>
                  <a:lnTo>
                    <a:pt x="849323" y="122443"/>
                  </a:lnTo>
                  <a:lnTo>
                    <a:pt x="990877" y="122443"/>
                  </a:lnTo>
                  <a:lnTo>
                    <a:pt x="1132431" y="61221"/>
                  </a:lnTo>
                  <a:lnTo>
                    <a:pt x="1273984" y="61221"/>
                  </a:lnTo>
                  <a:lnTo>
                    <a:pt x="1415538" y="61221"/>
                  </a:lnTo>
                  <a:lnTo>
                    <a:pt x="1557092" y="61221"/>
                  </a:lnTo>
                  <a:lnTo>
                    <a:pt x="1698646" y="0"/>
                  </a:lnTo>
                  <a:lnTo>
                    <a:pt x="1840200" y="61221"/>
                  </a:lnTo>
                  <a:lnTo>
                    <a:pt x="1981754" y="61221"/>
                  </a:lnTo>
                  <a:lnTo>
                    <a:pt x="2123308" y="61221"/>
                  </a:lnTo>
                  <a:lnTo>
                    <a:pt x="2264862" y="61221"/>
                  </a:lnTo>
                  <a:lnTo>
                    <a:pt x="2406416" y="61221"/>
                  </a:lnTo>
                  <a:lnTo>
                    <a:pt x="2547969" y="122443"/>
                  </a:lnTo>
                  <a:lnTo>
                    <a:pt x="2689523" y="122443"/>
                  </a:lnTo>
                  <a:lnTo>
                    <a:pt x="2831077" y="244887"/>
                  </a:lnTo>
                  <a:lnTo>
                    <a:pt x="2972631" y="612219"/>
                  </a:lnTo>
                  <a:lnTo>
                    <a:pt x="3114185" y="183665"/>
                  </a:lnTo>
                  <a:lnTo>
                    <a:pt x="3255739" y="367331"/>
                  </a:lnTo>
                  <a:lnTo>
                    <a:pt x="3397293" y="367331"/>
                  </a:lnTo>
                </a:path>
              </a:pathLst>
            </a:custGeom>
            <a:ln w="27101" cap="flat">
              <a:solidFill>
                <a:srgbClr val="961A49">
                  <a:alpha val="100000"/>
                </a:srgbClr>
              </a:solidFill>
              <a:prstDash val="solid"/>
              <a:round/>
            </a:ln>
          </p:spPr>
          <p:txBody>
            <a:bodyPr/>
            <a:lstStyle/>
            <a:p/>
          </p:txBody>
        </p:sp>
        <p:sp>
          <p:nvSpPr>
            <p:cNvPr id="84" name="pl84"/>
            <p:cNvSpPr/>
            <p:nvPr/>
          </p:nvSpPr>
          <p:spPr>
            <a:xfrm>
              <a:off x="5437664" y="184523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77904"/>
              <a:ext cx="3397293" cy="2387656"/>
            </a:xfrm>
            <a:custGeom>
              <a:avLst/>
              <a:pathLst>
                <a:path w="3397293" h="2387656">
                  <a:moveTo>
                    <a:pt x="0" y="1285661"/>
                  </a:moveTo>
                  <a:lnTo>
                    <a:pt x="141553" y="2081546"/>
                  </a:lnTo>
                  <a:lnTo>
                    <a:pt x="283107" y="2387656"/>
                  </a:lnTo>
                  <a:lnTo>
                    <a:pt x="424661" y="1530549"/>
                  </a:lnTo>
                  <a:lnTo>
                    <a:pt x="566215" y="428553"/>
                  </a:lnTo>
                  <a:lnTo>
                    <a:pt x="707769" y="857107"/>
                  </a:lnTo>
                  <a:lnTo>
                    <a:pt x="849323" y="857107"/>
                  </a:lnTo>
                  <a:lnTo>
                    <a:pt x="990877" y="734663"/>
                  </a:lnTo>
                  <a:lnTo>
                    <a:pt x="1132431" y="244887"/>
                  </a:lnTo>
                  <a:lnTo>
                    <a:pt x="1273984" y="0"/>
                  </a:lnTo>
                  <a:lnTo>
                    <a:pt x="1415538" y="367331"/>
                  </a:lnTo>
                  <a:lnTo>
                    <a:pt x="1557092" y="244887"/>
                  </a:lnTo>
                  <a:lnTo>
                    <a:pt x="1698646" y="122443"/>
                  </a:lnTo>
                  <a:lnTo>
                    <a:pt x="1840200" y="306109"/>
                  </a:lnTo>
                  <a:lnTo>
                    <a:pt x="1981754" y="306109"/>
                  </a:lnTo>
                  <a:lnTo>
                    <a:pt x="2123308" y="306109"/>
                  </a:lnTo>
                  <a:lnTo>
                    <a:pt x="2264862" y="306109"/>
                  </a:lnTo>
                  <a:lnTo>
                    <a:pt x="2406416" y="367331"/>
                  </a:lnTo>
                  <a:lnTo>
                    <a:pt x="2547969" y="367331"/>
                  </a:lnTo>
                  <a:lnTo>
                    <a:pt x="2689523" y="367331"/>
                  </a:lnTo>
                  <a:lnTo>
                    <a:pt x="2831077" y="428553"/>
                  </a:lnTo>
                  <a:lnTo>
                    <a:pt x="2972631" y="428553"/>
                  </a:lnTo>
                  <a:lnTo>
                    <a:pt x="3114185" y="428553"/>
                  </a:lnTo>
                  <a:lnTo>
                    <a:pt x="3255739" y="367331"/>
                  </a:lnTo>
                  <a:lnTo>
                    <a:pt x="3397293" y="550997"/>
                  </a:lnTo>
                </a:path>
              </a:pathLst>
            </a:custGeom>
            <a:ln w="43362" cap="flat">
              <a:solidFill>
                <a:srgbClr val="000000">
                  <a:alpha val="100000"/>
                </a:srgbClr>
              </a:solidFill>
              <a:prstDash val="solid"/>
              <a:round/>
            </a:ln>
          </p:spPr>
          <p:txBody>
            <a:bodyPr/>
            <a:lstStyle/>
            <a:p/>
          </p:txBody>
        </p:sp>
        <p:sp>
          <p:nvSpPr>
            <p:cNvPr id="86" name="pl86"/>
            <p:cNvSpPr/>
            <p:nvPr/>
          </p:nvSpPr>
          <p:spPr>
            <a:xfrm>
              <a:off x="5437664" y="1441170"/>
              <a:ext cx="0" cy="1322394"/>
            </a:xfrm>
            <a:custGeom>
              <a:avLst/>
              <a:pathLst>
                <a:path w="0" h="1322394">
                  <a:moveTo>
                    <a:pt x="0" y="132239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441170"/>
              <a:ext cx="0" cy="893840"/>
            </a:xfrm>
            <a:custGeom>
              <a:avLst/>
              <a:pathLst>
                <a:path w="0" h="893840">
                  <a:moveTo>
                    <a:pt x="0" y="89384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441170"/>
              <a:ext cx="0" cy="404064"/>
            </a:xfrm>
            <a:custGeom>
              <a:avLst/>
              <a:pathLst>
                <a:path w="0" h="404064">
                  <a:moveTo>
                    <a:pt x="0" y="40406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441170"/>
              <a:ext cx="0" cy="342843"/>
            </a:xfrm>
            <a:custGeom>
              <a:avLst/>
              <a:pathLst>
                <a:path w="0" h="342843">
                  <a:moveTo>
                    <a:pt x="0" y="34284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441170"/>
              <a:ext cx="0" cy="404064"/>
            </a:xfrm>
            <a:custGeom>
              <a:avLst/>
              <a:pathLst>
                <a:path w="0" h="404064">
                  <a:moveTo>
                    <a:pt x="0" y="40406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441170"/>
              <a:ext cx="0" cy="404064"/>
            </a:xfrm>
            <a:custGeom>
              <a:avLst/>
              <a:pathLst>
                <a:path w="0" h="404064">
                  <a:moveTo>
                    <a:pt x="0" y="40406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441170"/>
              <a:ext cx="0" cy="587730"/>
            </a:xfrm>
            <a:custGeom>
              <a:avLst/>
              <a:pathLst>
                <a:path w="0" h="587730">
                  <a:moveTo>
                    <a:pt x="0" y="58773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77904"/>
              <a:ext cx="3397293" cy="2387656"/>
            </a:xfrm>
            <a:custGeom>
              <a:avLst/>
              <a:pathLst>
                <a:path w="3397293" h="2387656">
                  <a:moveTo>
                    <a:pt x="0" y="1285661"/>
                  </a:moveTo>
                  <a:lnTo>
                    <a:pt x="141553" y="2081546"/>
                  </a:lnTo>
                  <a:lnTo>
                    <a:pt x="283107" y="2387656"/>
                  </a:lnTo>
                  <a:lnTo>
                    <a:pt x="424661" y="1530549"/>
                  </a:lnTo>
                  <a:lnTo>
                    <a:pt x="566215" y="428553"/>
                  </a:lnTo>
                  <a:lnTo>
                    <a:pt x="707769" y="857107"/>
                  </a:lnTo>
                  <a:lnTo>
                    <a:pt x="849323" y="857107"/>
                  </a:lnTo>
                  <a:lnTo>
                    <a:pt x="990877" y="734663"/>
                  </a:lnTo>
                  <a:lnTo>
                    <a:pt x="1132431" y="244887"/>
                  </a:lnTo>
                  <a:lnTo>
                    <a:pt x="1273984" y="0"/>
                  </a:lnTo>
                  <a:lnTo>
                    <a:pt x="1415538" y="367331"/>
                  </a:lnTo>
                  <a:lnTo>
                    <a:pt x="1557092" y="244887"/>
                  </a:lnTo>
                  <a:lnTo>
                    <a:pt x="1698646" y="122443"/>
                  </a:lnTo>
                  <a:lnTo>
                    <a:pt x="1840200" y="306109"/>
                  </a:lnTo>
                  <a:lnTo>
                    <a:pt x="1981754" y="306109"/>
                  </a:lnTo>
                  <a:lnTo>
                    <a:pt x="2123308" y="306109"/>
                  </a:lnTo>
                  <a:lnTo>
                    <a:pt x="2264862" y="306109"/>
                  </a:lnTo>
                  <a:lnTo>
                    <a:pt x="2406416" y="367331"/>
                  </a:lnTo>
                  <a:lnTo>
                    <a:pt x="2547969" y="367331"/>
                  </a:lnTo>
                  <a:lnTo>
                    <a:pt x="2689523" y="367331"/>
                  </a:lnTo>
                  <a:lnTo>
                    <a:pt x="2831077" y="428553"/>
                  </a:lnTo>
                  <a:lnTo>
                    <a:pt x="2972631" y="428553"/>
                  </a:lnTo>
                  <a:lnTo>
                    <a:pt x="3114185" y="428553"/>
                  </a:lnTo>
                  <a:lnTo>
                    <a:pt x="3255739" y="367331"/>
                  </a:lnTo>
                  <a:lnTo>
                    <a:pt x="3397293" y="550997"/>
                  </a:lnTo>
                </a:path>
              </a:pathLst>
            </a:custGeom>
            <a:ln w="27101" cap="flat">
              <a:solidFill>
                <a:srgbClr val="0058AB">
                  <a:alpha val="100000"/>
                </a:srgbClr>
              </a:solidFill>
              <a:prstDash val="solid"/>
              <a:round/>
            </a:ln>
          </p:spPr>
          <p:txBody>
            <a:bodyPr/>
            <a:lstStyle/>
            <a:p/>
          </p:txBody>
        </p:sp>
        <p:sp>
          <p:nvSpPr>
            <p:cNvPr id="94" name="tx94"/>
            <p:cNvSpPr/>
            <p:nvPr/>
          </p:nvSpPr>
          <p:spPr>
            <a:xfrm>
              <a:off x="5359324" y="137624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5" name="tx95"/>
            <p:cNvSpPr/>
            <p:nvPr/>
          </p:nvSpPr>
          <p:spPr>
            <a:xfrm>
              <a:off x="6097238" y="137624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6823058" y="137624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30827" y="13775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097042" y="137624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37624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786762" y="137618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902429" y="186734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05132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3" name="tx103"/>
            <p:cNvSpPr/>
            <p:nvPr/>
          </p:nvSpPr>
          <p:spPr>
            <a:xfrm>
              <a:off x="5003259" y="3629712"/>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01756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40534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179312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180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594459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594459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93999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70245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211693" y="48300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Cambodia</a:t>
              </a:r>
            </a:p>
          </p:txBody>
        </p:sp>
        <p:sp>
          <p:nvSpPr>
            <p:cNvPr id="121" name="tx121"/>
            <p:cNvSpPr/>
            <p:nvPr/>
          </p:nvSpPr>
          <p:spPr>
            <a:xfrm>
              <a:off x="720709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96954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3" name="tx123"/>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35661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4354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51434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59321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39604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47491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55378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5403809" cy="149993"/>
            </a:xfrm>
            <a:prstGeom prst="rect">
              <a:avLst/>
            </a:prstGeom>
            <a:solidFill>
              <a:srgbClr val="1CABE2">
                <a:alpha val="80000"/>
              </a:srgbClr>
            </a:solidFill>
          </p:spPr>
          <p:txBody>
            <a:bodyPr/>
            <a:lstStyle/>
            <a:p/>
          </p:txBody>
        </p:sp>
        <p:sp>
          <p:nvSpPr>
            <p:cNvPr id="136" name="rc136"/>
            <p:cNvSpPr/>
            <p:nvPr/>
          </p:nvSpPr>
          <p:spPr>
            <a:xfrm>
              <a:off x="1317178" y="5637654"/>
              <a:ext cx="5170768" cy="149993"/>
            </a:xfrm>
            <a:prstGeom prst="rect">
              <a:avLst/>
            </a:prstGeom>
            <a:solidFill>
              <a:srgbClr val="1CABE2">
                <a:alpha val="80000"/>
              </a:srgbClr>
            </a:solidFill>
          </p:spPr>
          <p:txBody>
            <a:bodyPr/>
            <a:lstStyle/>
            <a:p/>
          </p:txBody>
        </p:sp>
        <p:sp>
          <p:nvSpPr>
            <p:cNvPr id="137" name="rc137"/>
            <p:cNvSpPr/>
            <p:nvPr/>
          </p:nvSpPr>
          <p:spPr>
            <a:xfrm>
              <a:off x="1317178" y="5450161"/>
              <a:ext cx="7321564" cy="149993"/>
            </a:xfrm>
            <a:prstGeom prst="rect">
              <a:avLst/>
            </a:prstGeom>
            <a:solidFill>
              <a:srgbClr val="1CABE2">
                <a:alpha val="80000"/>
              </a:srgbClr>
            </a:solidFill>
          </p:spPr>
          <p:txBody>
            <a:bodyPr/>
            <a:lstStyle/>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96876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504762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712649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5" name="tx145"/>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Cambodia (90%) was 1 percentage point higher than the global average (89%) and 1 percentage point lower than the average across all EAPR countries (91%).
National DTP1 coverage was 3 percentage points lower than in 2019 (93%).
This equates to 35,000 zero-dose children in 2024 compared to 26,000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690550"/>
              <a:ext cx="273659" cy="162593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457558"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15349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595530"/>
              <a:ext cx="273659" cy="2720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363253"/>
              <a:ext cx="273659" cy="29532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330071"/>
              <a:ext cx="273659" cy="298641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80228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9415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9821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018548"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714482"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322614"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93074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23481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690550"/>
              <a:ext cx="273659" cy="1625938"/>
            </a:xfrm>
            <a:prstGeom prst="rect">
              <a:avLst/>
            </a:prstGeom>
            <a:solidFill>
              <a:srgbClr val="0083CF">
                <a:alpha val="100000"/>
              </a:srgbClr>
            </a:solidFill>
          </p:spPr>
          <p:txBody>
            <a:bodyPr/>
            <a:lstStyle/>
            <a:p/>
          </p:txBody>
        </p:sp>
        <p:sp>
          <p:nvSpPr>
            <p:cNvPr id="41" name="rc41"/>
            <p:cNvSpPr/>
            <p:nvPr/>
          </p:nvSpPr>
          <p:spPr>
            <a:xfrm>
              <a:off x="1457558" y="1794625"/>
              <a:ext cx="273659" cy="2521863"/>
            </a:xfrm>
            <a:prstGeom prst="rect">
              <a:avLst/>
            </a:prstGeom>
            <a:solidFill>
              <a:srgbClr val="0083CF">
                <a:alpha val="100000"/>
              </a:srgbClr>
            </a:solidFill>
          </p:spPr>
          <p:txBody>
            <a:bodyPr/>
            <a:lstStyle/>
            <a:p/>
          </p:txBody>
        </p:sp>
        <p:sp>
          <p:nvSpPr>
            <p:cNvPr id="42" name="rc42"/>
            <p:cNvSpPr/>
            <p:nvPr/>
          </p:nvSpPr>
          <p:spPr>
            <a:xfrm>
              <a:off x="1153492" y="1794625"/>
              <a:ext cx="273659" cy="2521863"/>
            </a:xfrm>
            <a:prstGeom prst="rect">
              <a:avLst/>
            </a:prstGeom>
            <a:solidFill>
              <a:srgbClr val="0083CF">
                <a:alpha val="100000"/>
              </a:srgbClr>
            </a:solidFill>
          </p:spPr>
          <p:txBody>
            <a:bodyPr/>
            <a:lstStyle/>
            <a:p/>
          </p:txBody>
        </p:sp>
        <p:sp>
          <p:nvSpPr>
            <p:cNvPr id="43" name="rc43"/>
            <p:cNvSpPr/>
            <p:nvPr/>
          </p:nvSpPr>
          <p:spPr>
            <a:xfrm>
              <a:off x="1761624" y="1595530"/>
              <a:ext cx="273659" cy="2720958"/>
            </a:xfrm>
            <a:prstGeom prst="rect">
              <a:avLst/>
            </a:prstGeom>
            <a:solidFill>
              <a:srgbClr val="0083CF">
                <a:alpha val="100000"/>
              </a:srgbClr>
            </a:solidFill>
          </p:spPr>
          <p:txBody>
            <a:bodyPr/>
            <a:lstStyle/>
            <a:p/>
          </p:txBody>
        </p:sp>
        <p:sp>
          <p:nvSpPr>
            <p:cNvPr id="44" name="rc44"/>
            <p:cNvSpPr/>
            <p:nvPr/>
          </p:nvSpPr>
          <p:spPr>
            <a:xfrm>
              <a:off x="2065690" y="1562348"/>
              <a:ext cx="273659" cy="2754140"/>
            </a:xfrm>
            <a:prstGeom prst="rect">
              <a:avLst/>
            </a:prstGeom>
            <a:solidFill>
              <a:srgbClr val="0083CF">
                <a:alpha val="100000"/>
              </a:srgbClr>
            </a:solidFill>
          </p:spPr>
          <p:txBody>
            <a:bodyPr/>
            <a:lstStyle/>
            <a:p/>
          </p:txBody>
        </p:sp>
        <p:sp>
          <p:nvSpPr>
            <p:cNvPr id="45" name="rc45"/>
            <p:cNvSpPr/>
            <p:nvPr/>
          </p:nvSpPr>
          <p:spPr>
            <a:xfrm>
              <a:off x="2977888" y="1330071"/>
              <a:ext cx="273659" cy="2986417"/>
            </a:xfrm>
            <a:prstGeom prst="rect">
              <a:avLst/>
            </a:prstGeom>
            <a:solidFill>
              <a:srgbClr val="F26A21">
                <a:alpha val="100000"/>
              </a:srgbClr>
            </a:solidFill>
          </p:spPr>
          <p:txBody>
            <a:bodyPr/>
            <a:lstStyle/>
            <a:p/>
          </p:txBody>
        </p:sp>
        <p:sp>
          <p:nvSpPr>
            <p:cNvPr id="46" name="rc46"/>
            <p:cNvSpPr/>
            <p:nvPr/>
          </p:nvSpPr>
          <p:spPr>
            <a:xfrm>
              <a:off x="3586020" y="1230524"/>
              <a:ext cx="273659" cy="3085964"/>
            </a:xfrm>
            <a:prstGeom prst="rect">
              <a:avLst/>
            </a:prstGeom>
            <a:solidFill>
              <a:srgbClr val="0083CF">
                <a:alpha val="100000"/>
              </a:srgbClr>
            </a:solidFill>
          </p:spPr>
          <p:txBody>
            <a:bodyPr/>
            <a:lstStyle/>
            <a:p/>
          </p:txBody>
        </p:sp>
        <p:sp>
          <p:nvSpPr>
            <p:cNvPr id="47" name="rc47"/>
            <p:cNvSpPr/>
            <p:nvPr/>
          </p:nvSpPr>
          <p:spPr>
            <a:xfrm>
              <a:off x="4802284" y="1130976"/>
              <a:ext cx="273659" cy="3185512"/>
            </a:xfrm>
            <a:prstGeom prst="rect">
              <a:avLst/>
            </a:prstGeom>
            <a:solidFill>
              <a:srgbClr val="0083CF">
                <a:alpha val="100000"/>
              </a:srgbClr>
            </a:solidFill>
          </p:spPr>
          <p:txBody>
            <a:bodyPr/>
            <a:lstStyle/>
            <a:p/>
          </p:txBody>
        </p:sp>
        <p:sp>
          <p:nvSpPr>
            <p:cNvPr id="48" name="rc48"/>
            <p:cNvSpPr/>
            <p:nvPr/>
          </p:nvSpPr>
          <p:spPr>
            <a:xfrm>
              <a:off x="5106350" y="1097794"/>
              <a:ext cx="273659" cy="3218694"/>
            </a:xfrm>
            <a:prstGeom prst="rect">
              <a:avLst/>
            </a:prstGeom>
            <a:solidFill>
              <a:srgbClr val="0083CF">
                <a:alpha val="100000"/>
              </a:srgbClr>
            </a:solidFill>
          </p:spPr>
          <p:txBody>
            <a:bodyPr/>
            <a:lstStyle/>
            <a:p/>
          </p:txBody>
        </p:sp>
        <p:sp>
          <p:nvSpPr>
            <p:cNvPr id="49" name="rc49"/>
            <p:cNvSpPr/>
            <p:nvPr/>
          </p:nvSpPr>
          <p:spPr>
            <a:xfrm>
              <a:off x="8755141" y="1031429"/>
              <a:ext cx="273659" cy="3285059"/>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108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7024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690550"/>
              <a:ext cx="188079" cy="188079"/>
            </a:xfrm>
            <a:custGeom>
              <a:avLst/>
              <a:pathLst>
                <a:path w="188079" h="188079">
                  <a:moveTo>
                    <a:pt x="177245" y="0"/>
                  </a:moveTo>
                  <a:lnTo>
                    <a:pt x="188079" y="0"/>
                  </a:lnTo>
                  <a:lnTo>
                    <a:pt x="0" y="188079"/>
                  </a:lnTo>
                  <a:lnTo>
                    <a:pt x="0" y="177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9426" y="2690550"/>
              <a:ext cx="79739" cy="79739"/>
            </a:xfrm>
            <a:custGeom>
              <a:avLst/>
              <a:pathLst>
                <a:path w="79739" h="79739">
                  <a:moveTo>
                    <a:pt x="68905" y="0"/>
                  </a:moveTo>
                  <a:lnTo>
                    <a:pt x="79739" y="0"/>
                  </a:lnTo>
                  <a:lnTo>
                    <a:pt x="0" y="79739"/>
                  </a:lnTo>
                  <a:lnTo>
                    <a:pt x="0" y="689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18776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57558" y="1794625"/>
              <a:ext cx="259193" cy="259193"/>
            </a:xfrm>
            <a:custGeom>
              <a:avLst/>
              <a:pathLst>
                <a:path w="259193" h="259193">
                  <a:moveTo>
                    <a:pt x="248359" y="0"/>
                  </a:moveTo>
                  <a:lnTo>
                    <a:pt x="259193" y="0"/>
                  </a:lnTo>
                  <a:lnTo>
                    <a:pt x="0" y="259193"/>
                  </a:lnTo>
                  <a:lnTo>
                    <a:pt x="0" y="248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57558" y="1794625"/>
              <a:ext cx="150854" cy="150854"/>
            </a:xfrm>
            <a:custGeom>
              <a:avLst/>
              <a:pathLst>
                <a:path w="150854" h="150854">
                  <a:moveTo>
                    <a:pt x="140020" y="0"/>
                  </a:moveTo>
                  <a:lnTo>
                    <a:pt x="150854" y="0"/>
                  </a:lnTo>
                  <a:lnTo>
                    <a:pt x="0" y="150854"/>
                  </a:lnTo>
                  <a:lnTo>
                    <a:pt x="0" y="140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57558" y="1794625"/>
              <a:ext cx="42514" cy="42514"/>
            </a:xfrm>
            <a:custGeom>
              <a:avLst/>
              <a:pathLst>
                <a:path w="42514" h="42514">
                  <a:moveTo>
                    <a:pt x="31680" y="0"/>
                  </a:moveTo>
                  <a:lnTo>
                    <a:pt x="42514" y="0"/>
                  </a:lnTo>
                  <a:lnTo>
                    <a:pt x="0" y="42514"/>
                  </a:lnTo>
                  <a:lnTo>
                    <a:pt x="0" y="316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53492" y="20733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53492" y="19650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53492" y="18567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53492" y="1794625"/>
              <a:ext cx="238241" cy="238241"/>
            </a:xfrm>
            <a:custGeom>
              <a:avLst/>
              <a:pathLst>
                <a:path w="238241" h="238241">
                  <a:moveTo>
                    <a:pt x="227407" y="0"/>
                  </a:moveTo>
                  <a:lnTo>
                    <a:pt x="238241" y="0"/>
                  </a:lnTo>
                  <a:lnTo>
                    <a:pt x="0" y="238241"/>
                  </a:lnTo>
                  <a:lnTo>
                    <a:pt x="0" y="227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53492" y="1794625"/>
              <a:ext cx="129901" cy="129901"/>
            </a:xfrm>
            <a:custGeom>
              <a:avLst/>
              <a:pathLst>
                <a:path w="129901" h="129901">
                  <a:moveTo>
                    <a:pt x="119067" y="0"/>
                  </a:moveTo>
                  <a:lnTo>
                    <a:pt x="129901" y="0"/>
                  </a:lnTo>
                  <a:lnTo>
                    <a:pt x="0" y="129901"/>
                  </a:lnTo>
                  <a:lnTo>
                    <a:pt x="0" y="119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53492" y="1794625"/>
              <a:ext cx="21562" cy="21562"/>
            </a:xfrm>
            <a:custGeom>
              <a:avLst/>
              <a:pathLst>
                <a:path w="21562" h="21562">
                  <a:moveTo>
                    <a:pt x="10728" y="0"/>
                  </a:moveTo>
                  <a:lnTo>
                    <a:pt x="21562" y="0"/>
                  </a:lnTo>
                  <a:lnTo>
                    <a:pt x="0" y="21562"/>
                  </a:lnTo>
                  <a:lnTo>
                    <a:pt x="0" y="10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761624" y="1898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761624" y="1790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761624" y="1681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761624" y="1595530"/>
              <a:ext cx="262561" cy="262561"/>
            </a:xfrm>
            <a:custGeom>
              <a:avLst/>
              <a:pathLst>
                <a:path w="262561" h="262561">
                  <a:moveTo>
                    <a:pt x="251727" y="0"/>
                  </a:moveTo>
                  <a:lnTo>
                    <a:pt x="262561" y="0"/>
                  </a:lnTo>
                  <a:lnTo>
                    <a:pt x="0" y="262561"/>
                  </a:lnTo>
                  <a:lnTo>
                    <a:pt x="0" y="251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761624" y="1595530"/>
              <a:ext cx="154222" cy="154222"/>
            </a:xfrm>
            <a:custGeom>
              <a:avLst/>
              <a:pathLst>
                <a:path w="154222" h="154222">
                  <a:moveTo>
                    <a:pt x="143388" y="0"/>
                  </a:moveTo>
                  <a:lnTo>
                    <a:pt x="154222" y="0"/>
                  </a:lnTo>
                  <a:lnTo>
                    <a:pt x="0" y="154222"/>
                  </a:lnTo>
                  <a:lnTo>
                    <a:pt x="0" y="1433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761624" y="1595530"/>
              <a:ext cx="45882" cy="45882"/>
            </a:xfrm>
            <a:custGeom>
              <a:avLst/>
              <a:pathLst>
                <a:path w="45882" h="45882">
                  <a:moveTo>
                    <a:pt x="35048" y="0"/>
                  </a:moveTo>
                  <a:lnTo>
                    <a:pt x="45882" y="0"/>
                  </a:lnTo>
                  <a:lnTo>
                    <a:pt x="0" y="45882"/>
                  </a:lnTo>
                  <a:lnTo>
                    <a:pt x="0" y="350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25899" y="4303038"/>
              <a:ext cx="13450" cy="13450"/>
            </a:xfrm>
            <a:custGeom>
              <a:avLst/>
              <a:pathLst>
                <a:path w="13450" h="13450">
                  <a:moveTo>
                    <a:pt x="13450" y="0"/>
                  </a:moveTo>
                  <a:lnTo>
                    <a:pt x="13450" y="10833"/>
                  </a:lnTo>
                  <a:lnTo>
                    <a:pt x="10833" y="13450"/>
                  </a:lnTo>
                  <a:lnTo>
                    <a:pt x="0" y="1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217560" y="4194699"/>
              <a:ext cx="121789" cy="121789"/>
            </a:xfrm>
            <a:custGeom>
              <a:avLst/>
              <a:pathLst>
                <a:path w="121789" h="121789">
                  <a:moveTo>
                    <a:pt x="121789" y="0"/>
                  </a:moveTo>
                  <a:lnTo>
                    <a:pt x="121789" y="10833"/>
                  </a:lnTo>
                  <a:lnTo>
                    <a:pt x="10833" y="121789"/>
                  </a:lnTo>
                  <a:lnTo>
                    <a:pt x="0" y="1217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109220" y="4086359"/>
              <a:ext cx="230129" cy="230129"/>
            </a:xfrm>
            <a:custGeom>
              <a:avLst/>
              <a:pathLst>
                <a:path w="230129" h="230129">
                  <a:moveTo>
                    <a:pt x="230129" y="0"/>
                  </a:moveTo>
                  <a:lnTo>
                    <a:pt x="230129" y="10833"/>
                  </a:lnTo>
                  <a:lnTo>
                    <a:pt x="10833" y="230129"/>
                  </a:lnTo>
                  <a:lnTo>
                    <a:pt x="0" y="230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65690" y="39780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65690" y="38696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65690" y="37613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65690" y="36530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65690" y="35446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65690" y="34363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65690" y="33279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65690" y="32196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65690" y="31113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065690" y="30029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65690" y="28946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65690" y="27862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65690" y="26779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65690" y="25696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65690" y="24612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65690" y="23529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65690" y="22445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65690" y="21362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65690" y="20279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65690" y="19195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65690" y="18112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65690" y="17028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65690" y="15945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65690" y="1562348"/>
              <a:ext cx="208357" cy="208357"/>
            </a:xfrm>
            <a:custGeom>
              <a:avLst/>
              <a:pathLst>
                <a:path w="208357" h="208357">
                  <a:moveTo>
                    <a:pt x="197523" y="0"/>
                  </a:moveTo>
                  <a:lnTo>
                    <a:pt x="208357" y="0"/>
                  </a:lnTo>
                  <a:lnTo>
                    <a:pt x="0" y="208357"/>
                  </a:lnTo>
                  <a:lnTo>
                    <a:pt x="0" y="1975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65690" y="1562348"/>
              <a:ext cx="100017" cy="100017"/>
            </a:xfrm>
            <a:custGeom>
              <a:avLst/>
              <a:pathLst>
                <a:path w="100017" h="100017">
                  <a:moveTo>
                    <a:pt x="89183" y="0"/>
                  </a:moveTo>
                  <a:lnTo>
                    <a:pt x="100017" y="0"/>
                  </a:lnTo>
                  <a:lnTo>
                    <a:pt x="0" y="100017"/>
                  </a:lnTo>
                  <a:lnTo>
                    <a:pt x="0" y="89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977888" y="16574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977888" y="15490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977888" y="14407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977888" y="13323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977888" y="1330071"/>
              <a:ext cx="178472" cy="178472"/>
            </a:xfrm>
            <a:custGeom>
              <a:avLst/>
              <a:pathLst>
                <a:path w="178472" h="178472">
                  <a:moveTo>
                    <a:pt x="167639" y="0"/>
                  </a:moveTo>
                  <a:lnTo>
                    <a:pt x="178472" y="0"/>
                  </a:lnTo>
                  <a:lnTo>
                    <a:pt x="0" y="178472"/>
                  </a:lnTo>
                  <a:lnTo>
                    <a:pt x="0" y="167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977888" y="1330071"/>
              <a:ext cx="70133" cy="70133"/>
            </a:xfrm>
            <a:custGeom>
              <a:avLst/>
              <a:pathLst>
                <a:path w="70133" h="70133">
                  <a:moveTo>
                    <a:pt x="59299" y="0"/>
                  </a:moveTo>
                  <a:lnTo>
                    <a:pt x="70133" y="0"/>
                  </a:lnTo>
                  <a:lnTo>
                    <a:pt x="0" y="70133"/>
                  </a:lnTo>
                  <a:lnTo>
                    <a:pt x="0" y="5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586020" y="14826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586020" y="13742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586020" y="1265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586020" y="1230524"/>
              <a:ext cx="211585" cy="211585"/>
            </a:xfrm>
            <a:custGeom>
              <a:avLst/>
              <a:pathLst>
                <a:path w="211585" h="211585">
                  <a:moveTo>
                    <a:pt x="200751" y="0"/>
                  </a:moveTo>
                  <a:lnTo>
                    <a:pt x="211585" y="0"/>
                  </a:lnTo>
                  <a:lnTo>
                    <a:pt x="0" y="211585"/>
                  </a:lnTo>
                  <a:lnTo>
                    <a:pt x="0" y="2007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586020" y="1230524"/>
              <a:ext cx="103246" cy="103246"/>
            </a:xfrm>
            <a:custGeom>
              <a:avLst/>
              <a:pathLst>
                <a:path w="103246" h="103246">
                  <a:moveTo>
                    <a:pt x="92412" y="0"/>
                  </a:moveTo>
                  <a:lnTo>
                    <a:pt x="103246" y="0"/>
                  </a:lnTo>
                  <a:lnTo>
                    <a:pt x="0" y="103246"/>
                  </a:lnTo>
                  <a:lnTo>
                    <a:pt x="0" y="92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02284" y="12414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02284" y="1133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02284" y="1130976"/>
              <a:ext cx="178263" cy="178263"/>
            </a:xfrm>
            <a:custGeom>
              <a:avLst/>
              <a:pathLst>
                <a:path w="178263" h="178263">
                  <a:moveTo>
                    <a:pt x="167430" y="0"/>
                  </a:moveTo>
                  <a:lnTo>
                    <a:pt x="178263" y="0"/>
                  </a:lnTo>
                  <a:lnTo>
                    <a:pt x="0" y="178263"/>
                  </a:lnTo>
                  <a:lnTo>
                    <a:pt x="0" y="167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02284" y="1130976"/>
              <a:ext cx="69924" cy="69924"/>
            </a:xfrm>
            <a:custGeom>
              <a:avLst/>
              <a:pathLst>
                <a:path w="69924" h="69924">
                  <a:moveTo>
                    <a:pt x="59090" y="0"/>
                  </a:moveTo>
                  <a:lnTo>
                    <a:pt x="69924" y="0"/>
                  </a:lnTo>
                  <a:lnTo>
                    <a:pt x="0" y="69924"/>
                  </a:lnTo>
                  <a:lnTo>
                    <a:pt x="0" y="5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106350" y="11540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106350" y="1097794"/>
              <a:ext cx="232398" cy="232398"/>
            </a:xfrm>
            <a:custGeom>
              <a:avLst/>
              <a:pathLst>
                <a:path w="232398" h="232398">
                  <a:moveTo>
                    <a:pt x="221564" y="0"/>
                  </a:moveTo>
                  <a:lnTo>
                    <a:pt x="232398" y="0"/>
                  </a:lnTo>
                  <a:lnTo>
                    <a:pt x="0" y="232398"/>
                  </a:lnTo>
                  <a:lnTo>
                    <a:pt x="0" y="221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106350" y="1097794"/>
              <a:ext cx="124059" cy="124059"/>
            </a:xfrm>
            <a:custGeom>
              <a:avLst/>
              <a:pathLst>
                <a:path w="124059" h="124059">
                  <a:moveTo>
                    <a:pt x="113225" y="0"/>
                  </a:moveTo>
                  <a:lnTo>
                    <a:pt x="124059" y="0"/>
                  </a:lnTo>
                  <a:lnTo>
                    <a:pt x="0" y="124059"/>
                  </a:lnTo>
                  <a:lnTo>
                    <a:pt x="0" y="1132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106350" y="1097794"/>
              <a:ext cx="15719" cy="15719"/>
            </a:xfrm>
            <a:custGeom>
              <a:avLst/>
              <a:pathLst>
                <a:path w="15719" h="15719">
                  <a:moveTo>
                    <a:pt x="4885" y="0"/>
                  </a:moveTo>
                  <a:lnTo>
                    <a:pt x="15719" y="0"/>
                  </a:lnTo>
                  <a:lnTo>
                    <a:pt x="0" y="15719"/>
                  </a:lnTo>
                  <a:lnTo>
                    <a:pt x="0" y="4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934608" y="4222296"/>
              <a:ext cx="94192" cy="94192"/>
            </a:xfrm>
            <a:custGeom>
              <a:avLst/>
              <a:pathLst>
                <a:path w="94192" h="94192">
                  <a:moveTo>
                    <a:pt x="94192" y="0"/>
                  </a:moveTo>
                  <a:lnTo>
                    <a:pt x="94192" y="10833"/>
                  </a:lnTo>
                  <a:lnTo>
                    <a:pt x="10833" y="94192"/>
                  </a:lnTo>
                  <a:lnTo>
                    <a:pt x="0" y="941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826268" y="4113956"/>
              <a:ext cx="202532" cy="202532"/>
            </a:xfrm>
            <a:custGeom>
              <a:avLst/>
              <a:pathLst>
                <a:path w="202532" h="202532">
                  <a:moveTo>
                    <a:pt x="202532" y="0"/>
                  </a:moveTo>
                  <a:lnTo>
                    <a:pt x="202532" y="10833"/>
                  </a:lnTo>
                  <a:lnTo>
                    <a:pt x="10833" y="202532"/>
                  </a:lnTo>
                  <a:lnTo>
                    <a:pt x="0" y="202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755141" y="4005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755141" y="3897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755141" y="3788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755141" y="36805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755141" y="35722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755141" y="34639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755141" y="33555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55141" y="32472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755141" y="31389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755141" y="30305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755141" y="29222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755141" y="28138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55141" y="27055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755141" y="25972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755141" y="24888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755141" y="23805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755141" y="22721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755141" y="21638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755141" y="20555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755141" y="19471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755141" y="18388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755141" y="17304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755141" y="16221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755141" y="15138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755141" y="14054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755141" y="12971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755141" y="11887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755141" y="10804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755141" y="1031429"/>
              <a:ext cx="225175" cy="225175"/>
            </a:xfrm>
            <a:custGeom>
              <a:avLst/>
              <a:pathLst>
                <a:path w="225175" h="225175">
                  <a:moveTo>
                    <a:pt x="214341" y="0"/>
                  </a:moveTo>
                  <a:lnTo>
                    <a:pt x="225175" y="0"/>
                  </a:lnTo>
                  <a:lnTo>
                    <a:pt x="0" y="225175"/>
                  </a:lnTo>
                  <a:lnTo>
                    <a:pt x="0" y="2143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755141" y="1031429"/>
              <a:ext cx="116835" cy="116835"/>
            </a:xfrm>
            <a:custGeom>
              <a:avLst/>
              <a:pathLst>
                <a:path w="116835" h="116835">
                  <a:moveTo>
                    <a:pt x="106001" y="0"/>
                  </a:moveTo>
                  <a:lnTo>
                    <a:pt x="116835" y="0"/>
                  </a:lnTo>
                  <a:lnTo>
                    <a:pt x="0" y="116835"/>
                  </a:lnTo>
                  <a:lnTo>
                    <a:pt x="0" y="1060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755141" y="1031429"/>
              <a:ext cx="8496" cy="8496"/>
            </a:xfrm>
            <a:custGeom>
              <a:avLst/>
              <a:pathLst>
                <a:path w="8496" h="8496">
                  <a:moveTo>
                    <a:pt x="0" y="8496"/>
                  </a:moveTo>
                  <a:lnTo>
                    <a:pt x="0" y="0"/>
                  </a:lnTo>
                  <a:lnTo>
                    <a:pt x="84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rc334"/>
            <p:cNvSpPr/>
            <p:nvPr/>
          </p:nvSpPr>
          <p:spPr>
            <a:xfrm>
              <a:off x="849426" y="2690550"/>
              <a:ext cx="273659" cy="1625938"/>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1457558" y="1794625"/>
              <a:ext cx="273659" cy="2521863"/>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1153492" y="1794625"/>
              <a:ext cx="273659" cy="2521863"/>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1761624" y="1595530"/>
              <a:ext cx="273659" cy="2720958"/>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2065690" y="1562348"/>
              <a:ext cx="273659" cy="2754140"/>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2977888" y="1330071"/>
              <a:ext cx="273659" cy="2986417"/>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3586020" y="1230524"/>
              <a:ext cx="273659" cy="3085964"/>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4802284" y="1130976"/>
              <a:ext cx="273659" cy="3185512"/>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5106350" y="1097794"/>
              <a:ext cx="273659" cy="3218694"/>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8755141" y="1031429"/>
              <a:ext cx="273659" cy="3285059"/>
            </a:xfrm>
            <a:prstGeom prst="rect">
              <a:avLst/>
            </a:prstGeom>
            <a:ln w="1355" cap="flat">
              <a:solidFill>
                <a:srgbClr val="000000">
                  <a:alpha val="100000"/>
                </a:srgbClr>
              </a:solidFill>
              <a:prstDash val="solid"/>
              <a:miter/>
            </a:ln>
          </p:spPr>
          <p:txBody>
            <a:bodyPr/>
            <a:lstStyle/>
            <a:p/>
          </p:txBody>
        </p:sp>
        <p:sp>
          <p:nvSpPr>
            <p:cNvPr id="344" name="tx344"/>
            <p:cNvSpPr/>
            <p:nvPr/>
          </p:nvSpPr>
          <p:spPr>
            <a:xfrm>
              <a:off x="905870" y="25390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45" name="tx345"/>
            <p:cNvSpPr/>
            <p:nvPr/>
          </p:nvSpPr>
          <p:spPr>
            <a:xfrm>
              <a:off x="1514002"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6" name="tx346"/>
            <p:cNvSpPr/>
            <p:nvPr/>
          </p:nvSpPr>
          <p:spPr>
            <a:xfrm>
              <a:off x="120993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7" name="tx347"/>
            <p:cNvSpPr/>
            <p:nvPr/>
          </p:nvSpPr>
          <p:spPr>
            <a:xfrm>
              <a:off x="1818068" y="13783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8" name="tx348"/>
            <p:cNvSpPr/>
            <p:nvPr/>
          </p:nvSpPr>
          <p:spPr>
            <a:xfrm>
              <a:off x="2122134"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9" name="tx349"/>
            <p:cNvSpPr/>
            <p:nvPr/>
          </p:nvSpPr>
          <p:spPr>
            <a:xfrm>
              <a:off x="2426200"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0" name="tx350"/>
            <p:cNvSpPr/>
            <p:nvPr/>
          </p:nvSpPr>
          <p:spPr>
            <a:xfrm>
              <a:off x="2730266" y="11321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51" name="tx351"/>
            <p:cNvSpPr/>
            <p:nvPr/>
          </p:nvSpPr>
          <p:spPr>
            <a:xfrm>
              <a:off x="3034331" y="10969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2" name="tx352"/>
            <p:cNvSpPr/>
            <p:nvPr/>
          </p:nvSpPr>
          <p:spPr>
            <a:xfrm>
              <a:off x="333839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3" name="tx353"/>
            <p:cNvSpPr/>
            <p:nvPr/>
          </p:nvSpPr>
          <p:spPr>
            <a:xfrm>
              <a:off x="364246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4" name="tx354"/>
            <p:cNvSpPr/>
            <p:nvPr/>
          </p:nvSpPr>
          <p:spPr>
            <a:xfrm>
              <a:off x="394652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5" name="tx355"/>
            <p:cNvSpPr/>
            <p:nvPr/>
          </p:nvSpPr>
          <p:spPr>
            <a:xfrm>
              <a:off x="485872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25059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7" name="tx357"/>
            <p:cNvSpPr/>
            <p:nvPr/>
          </p:nvSpPr>
          <p:spPr>
            <a:xfrm>
              <a:off x="455466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8" name="tx358"/>
            <p:cNvSpPr/>
            <p:nvPr/>
          </p:nvSpPr>
          <p:spPr>
            <a:xfrm>
              <a:off x="516279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46685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6074991"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1" name="tx361"/>
            <p:cNvSpPr/>
            <p:nvPr/>
          </p:nvSpPr>
          <p:spPr>
            <a:xfrm>
              <a:off x="577092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3" name="tx363"/>
            <p:cNvSpPr/>
            <p:nvPr/>
          </p:nvSpPr>
          <p:spPr>
            <a:xfrm>
              <a:off x="668312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4" name="tx364"/>
            <p:cNvSpPr/>
            <p:nvPr/>
          </p:nvSpPr>
          <p:spPr>
            <a:xfrm>
              <a:off x="637905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698718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tx368"/>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9" name="tx369"/>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0" name="tx370"/>
            <p:cNvSpPr/>
            <p:nvPr/>
          </p:nvSpPr>
          <p:spPr>
            <a:xfrm>
              <a:off x="729125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1" name="pg371"/>
            <p:cNvSpPr/>
            <p:nvPr/>
          </p:nvSpPr>
          <p:spPr>
            <a:xfrm>
              <a:off x="923590" y="33990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956111" y="34312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pg373"/>
            <p:cNvSpPr/>
            <p:nvPr/>
          </p:nvSpPr>
          <p:spPr>
            <a:xfrm>
              <a:off x="1531722"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564243" y="29835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5" name="pg375"/>
            <p:cNvSpPr/>
            <p:nvPr/>
          </p:nvSpPr>
          <p:spPr>
            <a:xfrm>
              <a:off x="1227656"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260177" y="29819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7" name="pg377"/>
            <p:cNvSpPr/>
            <p:nvPr/>
          </p:nvSpPr>
          <p:spPr>
            <a:xfrm>
              <a:off x="1835788" y="285150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868309" y="28837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9" name="pg379"/>
            <p:cNvSpPr/>
            <p:nvPr/>
          </p:nvSpPr>
          <p:spPr>
            <a:xfrm>
              <a:off x="2139854"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172375" y="2867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1" name="pg381"/>
            <p:cNvSpPr/>
            <p:nvPr/>
          </p:nvSpPr>
          <p:spPr>
            <a:xfrm>
              <a:off x="3052051" y="27187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3084573" y="27523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366018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69270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5" name="pg385"/>
            <p:cNvSpPr/>
            <p:nvPr/>
          </p:nvSpPr>
          <p:spPr>
            <a:xfrm>
              <a:off x="4876447" y="26192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908969" y="26501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7" name="pg387"/>
            <p:cNvSpPr/>
            <p:nvPr/>
          </p:nvSpPr>
          <p:spPr>
            <a:xfrm>
              <a:off x="518051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5213035"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8799160" y="256945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831681" y="26003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1" name="tx39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2" name="tx39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3" name="tx39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4" name="tx39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5" name="tx39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6" name="tx39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97" name="tx397"/>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98" name="tx398"/>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9" name="tx399"/>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400" name="tx400"/>
            <p:cNvSpPr/>
            <p:nvPr/>
          </p:nvSpPr>
          <p:spPr>
            <a:xfrm rot="-5400000">
              <a:off x="1898768"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401" name="tx401"/>
            <p:cNvSpPr/>
            <p:nvPr/>
          </p:nvSpPr>
          <p:spPr>
            <a:xfrm rot="-5400000">
              <a:off x="2245535"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402" name="tx402"/>
            <p:cNvSpPr/>
            <p:nvPr/>
          </p:nvSpPr>
          <p:spPr>
            <a:xfrm rot="-5400000">
              <a:off x="2437220"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403" name="tx403"/>
            <p:cNvSpPr/>
            <p:nvPr/>
          </p:nvSpPr>
          <p:spPr>
            <a:xfrm rot="-5400000">
              <a:off x="2794629"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404" name="tx404"/>
            <p:cNvSpPr/>
            <p:nvPr/>
          </p:nvSpPr>
          <p:spPr>
            <a:xfrm rot="-5400000">
              <a:off x="2900673"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405" name="tx405"/>
            <p:cNvSpPr/>
            <p:nvPr/>
          </p:nvSpPr>
          <p:spPr>
            <a:xfrm rot="-5400000">
              <a:off x="3432536"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6" name="tx406"/>
            <p:cNvSpPr/>
            <p:nvPr/>
          </p:nvSpPr>
          <p:spPr>
            <a:xfrm rot="-5400000">
              <a:off x="392299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7" name="tx407"/>
            <p:cNvSpPr/>
            <p:nvPr/>
          </p:nvSpPr>
          <p:spPr>
            <a:xfrm rot="-5400000">
              <a:off x="411665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408" name="tx408"/>
            <p:cNvSpPr/>
            <p:nvPr/>
          </p:nvSpPr>
          <p:spPr>
            <a:xfrm rot="-5400000">
              <a:off x="4296507"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409" name="tx409"/>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10" name="tx410"/>
            <p:cNvSpPr/>
            <p:nvPr/>
          </p:nvSpPr>
          <p:spPr>
            <a:xfrm rot="-5400000">
              <a:off x="5058971"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11" name="tx411"/>
            <p:cNvSpPr/>
            <p:nvPr/>
          </p:nvSpPr>
          <p:spPr>
            <a:xfrm rot="-5400000">
              <a:off x="5249087"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12" name="tx412"/>
            <p:cNvSpPr/>
            <p:nvPr/>
          </p:nvSpPr>
          <p:spPr>
            <a:xfrm rot="-5400000">
              <a:off x="5445820"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3" name="tx413"/>
            <p:cNvSpPr/>
            <p:nvPr/>
          </p:nvSpPr>
          <p:spPr>
            <a:xfrm rot="-5400000">
              <a:off x="564988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414" name="tx414"/>
            <p:cNvSpPr/>
            <p:nvPr/>
          </p:nvSpPr>
          <p:spPr>
            <a:xfrm rot="-5400000">
              <a:off x="5864661"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15" name="tx415"/>
            <p:cNvSpPr/>
            <p:nvPr/>
          </p:nvSpPr>
          <p:spPr>
            <a:xfrm rot="-5400000">
              <a:off x="6569444"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6" name="tx41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17" name="tx417"/>
            <p:cNvSpPr/>
            <p:nvPr/>
          </p:nvSpPr>
          <p:spPr>
            <a:xfrm rot="-5400000">
              <a:off x="7227166"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8" name="tx418"/>
            <p:cNvSpPr/>
            <p:nvPr/>
          </p:nvSpPr>
          <p:spPr>
            <a:xfrm rot="-5400000">
              <a:off x="7496239"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19" name="tx419"/>
            <p:cNvSpPr/>
            <p:nvPr/>
          </p:nvSpPr>
          <p:spPr>
            <a:xfrm rot="-5400000">
              <a:off x="7756751"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420" name="tx420"/>
            <p:cNvSpPr/>
            <p:nvPr/>
          </p:nvSpPr>
          <p:spPr>
            <a:xfrm rot="-5400000">
              <a:off x="8071083"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21" name="tx421"/>
            <p:cNvSpPr/>
            <p:nvPr/>
          </p:nvSpPr>
          <p:spPr>
            <a:xfrm rot="-5400000">
              <a:off x="8377434"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22" name="tx422"/>
            <p:cNvSpPr/>
            <p:nvPr/>
          </p:nvSpPr>
          <p:spPr>
            <a:xfrm rot="-5400000">
              <a:off x="860390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23" name="tx42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4" name="rc424"/>
            <p:cNvSpPr/>
            <p:nvPr/>
          </p:nvSpPr>
          <p:spPr>
            <a:xfrm>
              <a:off x="4247114" y="6114116"/>
              <a:ext cx="219455" cy="219455"/>
            </a:xfrm>
            <a:prstGeom prst="rect">
              <a:avLst/>
            </a:prstGeom>
            <a:solidFill>
              <a:srgbClr val="FFFFFF">
                <a:alpha val="100000"/>
              </a:srgbClr>
            </a:solidFill>
          </p:spPr>
          <p:txBody>
            <a:bodyPr/>
            <a:lstStyle/>
            <a:p/>
          </p:txBody>
        </p:sp>
        <p:sp>
          <p:nvSpPr>
            <p:cNvPr id="425" name="pg42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rc43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1" name="tx43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2" name="tx432"/>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EAPR, 2024</a:t>
              </a:r>
            </a:p>
          </p:txBody>
        </p:sp>
        <p:sp>
          <p:nvSpPr>
            <p:cNvPr id="433" name="tx43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4" name="tx43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2024, Cambodia ranked number 8 out of 27 countries for lowest DTP1 coverage (based on tied ranks).
Cambodia was in the top 10 countries with the most zero-dose children (rank=7).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737948" y="3918744"/>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035212"/>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F26A21">
                  <a:alpha val="100000"/>
                </a:srgbClr>
              </a:solidFill>
              <a:prstDash val="solid"/>
              <a:round/>
            </a:ln>
          </p:spPr>
          <p:txBody>
            <a:bodyPr/>
            <a:lstStyle/>
            <a:p/>
          </p:txBody>
        </p:sp>
        <p:sp>
          <p:nvSpPr>
            <p:cNvPr id="33" name="pl33"/>
            <p:cNvSpPr/>
            <p:nvPr/>
          </p:nvSpPr>
          <p:spPr>
            <a:xfrm>
              <a:off x="2737948" y="1281762"/>
              <a:ext cx="4155057" cy="565040"/>
            </a:xfrm>
            <a:custGeom>
              <a:avLst/>
              <a:pathLst>
                <a:path w="4155057" h="565040">
                  <a:moveTo>
                    <a:pt x="0" y="565040"/>
                  </a:moveTo>
                  <a:lnTo>
                    <a:pt x="13990" y="565040"/>
                  </a:lnTo>
                  <a:lnTo>
                    <a:pt x="27980" y="565040"/>
                  </a:lnTo>
                  <a:lnTo>
                    <a:pt x="41970" y="565040"/>
                  </a:lnTo>
                  <a:lnTo>
                    <a:pt x="55960" y="565040"/>
                  </a:lnTo>
                  <a:lnTo>
                    <a:pt x="69950" y="565040"/>
                  </a:lnTo>
                  <a:lnTo>
                    <a:pt x="83940" y="565040"/>
                  </a:lnTo>
                  <a:lnTo>
                    <a:pt x="97930" y="565040"/>
                  </a:lnTo>
                  <a:lnTo>
                    <a:pt x="111920" y="565040"/>
                  </a:lnTo>
                  <a:lnTo>
                    <a:pt x="125910" y="565040"/>
                  </a:lnTo>
                  <a:lnTo>
                    <a:pt x="139900" y="565040"/>
                  </a:lnTo>
                  <a:lnTo>
                    <a:pt x="153891" y="565040"/>
                  </a:lnTo>
                  <a:lnTo>
                    <a:pt x="167881" y="565040"/>
                  </a:lnTo>
                  <a:lnTo>
                    <a:pt x="181871" y="565040"/>
                  </a:lnTo>
                  <a:lnTo>
                    <a:pt x="195861" y="565040"/>
                  </a:lnTo>
                  <a:lnTo>
                    <a:pt x="209851" y="565040"/>
                  </a:lnTo>
                  <a:lnTo>
                    <a:pt x="223841" y="565040"/>
                  </a:lnTo>
                  <a:lnTo>
                    <a:pt x="237831" y="565040"/>
                  </a:lnTo>
                  <a:lnTo>
                    <a:pt x="251821" y="565040"/>
                  </a:lnTo>
                  <a:lnTo>
                    <a:pt x="265811" y="565040"/>
                  </a:lnTo>
                  <a:lnTo>
                    <a:pt x="279801" y="565040"/>
                  </a:lnTo>
                  <a:lnTo>
                    <a:pt x="293791" y="565040"/>
                  </a:lnTo>
                  <a:lnTo>
                    <a:pt x="307782" y="565040"/>
                  </a:lnTo>
                  <a:lnTo>
                    <a:pt x="321772" y="565040"/>
                  </a:lnTo>
                  <a:lnTo>
                    <a:pt x="335762" y="565040"/>
                  </a:lnTo>
                  <a:lnTo>
                    <a:pt x="349752" y="565040"/>
                  </a:lnTo>
                  <a:lnTo>
                    <a:pt x="363742" y="565040"/>
                  </a:lnTo>
                  <a:lnTo>
                    <a:pt x="377732" y="565040"/>
                  </a:lnTo>
                  <a:lnTo>
                    <a:pt x="391722" y="565040"/>
                  </a:lnTo>
                  <a:lnTo>
                    <a:pt x="405712" y="565040"/>
                  </a:lnTo>
                  <a:lnTo>
                    <a:pt x="419702" y="565040"/>
                  </a:lnTo>
                  <a:lnTo>
                    <a:pt x="433692" y="565040"/>
                  </a:lnTo>
                  <a:lnTo>
                    <a:pt x="447682" y="565040"/>
                  </a:lnTo>
                  <a:lnTo>
                    <a:pt x="461673" y="565040"/>
                  </a:lnTo>
                  <a:lnTo>
                    <a:pt x="475663" y="565040"/>
                  </a:lnTo>
                  <a:lnTo>
                    <a:pt x="489653" y="565040"/>
                  </a:lnTo>
                  <a:lnTo>
                    <a:pt x="503643" y="565040"/>
                  </a:lnTo>
                  <a:lnTo>
                    <a:pt x="517633" y="565040"/>
                  </a:lnTo>
                  <a:lnTo>
                    <a:pt x="531623" y="565040"/>
                  </a:lnTo>
                  <a:lnTo>
                    <a:pt x="545613" y="565040"/>
                  </a:lnTo>
                  <a:lnTo>
                    <a:pt x="559603" y="565040"/>
                  </a:lnTo>
                  <a:lnTo>
                    <a:pt x="573593" y="565040"/>
                  </a:lnTo>
                  <a:lnTo>
                    <a:pt x="587583" y="565040"/>
                  </a:lnTo>
                  <a:lnTo>
                    <a:pt x="601574" y="565040"/>
                  </a:lnTo>
                  <a:lnTo>
                    <a:pt x="615564" y="565040"/>
                  </a:lnTo>
                  <a:lnTo>
                    <a:pt x="629554" y="565040"/>
                  </a:lnTo>
                  <a:lnTo>
                    <a:pt x="643544" y="565040"/>
                  </a:lnTo>
                  <a:lnTo>
                    <a:pt x="657534" y="565040"/>
                  </a:lnTo>
                  <a:lnTo>
                    <a:pt x="671524" y="565040"/>
                  </a:lnTo>
                  <a:lnTo>
                    <a:pt x="685514" y="565040"/>
                  </a:lnTo>
                  <a:lnTo>
                    <a:pt x="699504" y="565040"/>
                  </a:lnTo>
                  <a:lnTo>
                    <a:pt x="713494" y="565040"/>
                  </a:lnTo>
                  <a:lnTo>
                    <a:pt x="727484" y="565040"/>
                  </a:lnTo>
                  <a:lnTo>
                    <a:pt x="741474" y="565040"/>
                  </a:lnTo>
                  <a:lnTo>
                    <a:pt x="755465" y="565040"/>
                  </a:lnTo>
                  <a:lnTo>
                    <a:pt x="769455" y="565040"/>
                  </a:lnTo>
                  <a:lnTo>
                    <a:pt x="783445" y="565040"/>
                  </a:lnTo>
                  <a:lnTo>
                    <a:pt x="797435" y="565040"/>
                  </a:lnTo>
                  <a:lnTo>
                    <a:pt x="811425" y="565040"/>
                  </a:lnTo>
                  <a:lnTo>
                    <a:pt x="825415" y="565040"/>
                  </a:lnTo>
                  <a:lnTo>
                    <a:pt x="839405" y="565040"/>
                  </a:lnTo>
                  <a:lnTo>
                    <a:pt x="853395" y="565040"/>
                  </a:lnTo>
                  <a:lnTo>
                    <a:pt x="867385" y="565040"/>
                  </a:lnTo>
                  <a:lnTo>
                    <a:pt x="881375" y="565040"/>
                  </a:lnTo>
                  <a:lnTo>
                    <a:pt x="895365" y="565040"/>
                  </a:lnTo>
                  <a:lnTo>
                    <a:pt x="909356" y="565040"/>
                  </a:lnTo>
                  <a:lnTo>
                    <a:pt x="923346" y="565040"/>
                  </a:lnTo>
                  <a:lnTo>
                    <a:pt x="937336" y="565040"/>
                  </a:lnTo>
                  <a:lnTo>
                    <a:pt x="951326" y="565040"/>
                  </a:lnTo>
                  <a:lnTo>
                    <a:pt x="965316" y="565040"/>
                  </a:lnTo>
                  <a:lnTo>
                    <a:pt x="979306" y="565040"/>
                  </a:lnTo>
                  <a:lnTo>
                    <a:pt x="993296" y="565040"/>
                  </a:lnTo>
                  <a:lnTo>
                    <a:pt x="1007286" y="565040"/>
                  </a:lnTo>
                  <a:lnTo>
                    <a:pt x="1021276" y="565040"/>
                  </a:lnTo>
                  <a:lnTo>
                    <a:pt x="1035266" y="565040"/>
                  </a:lnTo>
                  <a:lnTo>
                    <a:pt x="1049256" y="565040"/>
                  </a:lnTo>
                  <a:lnTo>
                    <a:pt x="1063247" y="565040"/>
                  </a:lnTo>
                  <a:lnTo>
                    <a:pt x="1077237" y="565040"/>
                  </a:lnTo>
                  <a:lnTo>
                    <a:pt x="1091227" y="565040"/>
                  </a:lnTo>
                  <a:lnTo>
                    <a:pt x="1105217" y="565040"/>
                  </a:lnTo>
                  <a:lnTo>
                    <a:pt x="1119207" y="565040"/>
                  </a:lnTo>
                  <a:lnTo>
                    <a:pt x="1133197" y="565040"/>
                  </a:lnTo>
                  <a:lnTo>
                    <a:pt x="1147187" y="565040"/>
                  </a:lnTo>
                  <a:lnTo>
                    <a:pt x="1161177" y="565040"/>
                  </a:lnTo>
                  <a:lnTo>
                    <a:pt x="1175167" y="565040"/>
                  </a:lnTo>
                  <a:lnTo>
                    <a:pt x="1189157" y="565040"/>
                  </a:lnTo>
                  <a:lnTo>
                    <a:pt x="1203148" y="565040"/>
                  </a:lnTo>
                  <a:lnTo>
                    <a:pt x="1217138" y="565040"/>
                  </a:lnTo>
                  <a:lnTo>
                    <a:pt x="1231128" y="565040"/>
                  </a:lnTo>
                  <a:lnTo>
                    <a:pt x="1245118" y="565040"/>
                  </a:lnTo>
                  <a:lnTo>
                    <a:pt x="1259108" y="565040"/>
                  </a:lnTo>
                  <a:lnTo>
                    <a:pt x="1273098" y="565040"/>
                  </a:lnTo>
                  <a:lnTo>
                    <a:pt x="1287088" y="565040"/>
                  </a:lnTo>
                  <a:lnTo>
                    <a:pt x="1301078" y="565040"/>
                  </a:lnTo>
                  <a:lnTo>
                    <a:pt x="1315068" y="565040"/>
                  </a:lnTo>
                  <a:lnTo>
                    <a:pt x="1329058" y="565040"/>
                  </a:lnTo>
                  <a:lnTo>
                    <a:pt x="1343048" y="565040"/>
                  </a:lnTo>
                  <a:lnTo>
                    <a:pt x="1357039" y="565040"/>
                  </a:lnTo>
                  <a:lnTo>
                    <a:pt x="1371029" y="565040"/>
                  </a:lnTo>
                  <a:lnTo>
                    <a:pt x="1385019" y="565040"/>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504869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278853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3541987"/>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37" name="pl3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918807"/>
              <a:ext cx="4155057" cy="564724"/>
            </a:xfrm>
            <a:custGeom>
              <a:avLst/>
              <a:pathLst>
                <a:path w="4155057" h="564724">
                  <a:moveTo>
                    <a:pt x="0" y="188157"/>
                  </a:moveTo>
                  <a:lnTo>
                    <a:pt x="13990" y="188157"/>
                  </a:lnTo>
                  <a:lnTo>
                    <a:pt x="27980" y="188157"/>
                  </a:lnTo>
                  <a:lnTo>
                    <a:pt x="41970" y="188157"/>
                  </a:lnTo>
                  <a:lnTo>
                    <a:pt x="55960" y="188157"/>
                  </a:lnTo>
                  <a:lnTo>
                    <a:pt x="69950" y="188157"/>
                  </a:lnTo>
                  <a:lnTo>
                    <a:pt x="83940" y="188157"/>
                  </a:lnTo>
                  <a:lnTo>
                    <a:pt x="97930" y="188157"/>
                  </a:lnTo>
                  <a:lnTo>
                    <a:pt x="111920" y="188157"/>
                  </a:lnTo>
                  <a:lnTo>
                    <a:pt x="125910" y="188157"/>
                  </a:lnTo>
                  <a:lnTo>
                    <a:pt x="139900" y="188157"/>
                  </a:lnTo>
                  <a:lnTo>
                    <a:pt x="153891" y="188157"/>
                  </a:lnTo>
                  <a:lnTo>
                    <a:pt x="167881" y="188157"/>
                  </a:lnTo>
                  <a:lnTo>
                    <a:pt x="181871" y="188157"/>
                  </a:lnTo>
                  <a:lnTo>
                    <a:pt x="195861" y="188157"/>
                  </a:lnTo>
                  <a:lnTo>
                    <a:pt x="209851" y="188157"/>
                  </a:lnTo>
                  <a:lnTo>
                    <a:pt x="223841" y="188157"/>
                  </a:lnTo>
                  <a:lnTo>
                    <a:pt x="237831" y="188157"/>
                  </a:lnTo>
                  <a:lnTo>
                    <a:pt x="251821" y="188157"/>
                  </a:lnTo>
                  <a:lnTo>
                    <a:pt x="265811" y="188157"/>
                  </a:lnTo>
                  <a:lnTo>
                    <a:pt x="279801" y="188157"/>
                  </a:lnTo>
                  <a:lnTo>
                    <a:pt x="293791" y="188157"/>
                  </a:lnTo>
                  <a:lnTo>
                    <a:pt x="307782" y="188157"/>
                  </a:lnTo>
                  <a:lnTo>
                    <a:pt x="321772" y="188157"/>
                  </a:lnTo>
                  <a:lnTo>
                    <a:pt x="335762" y="188157"/>
                  </a:lnTo>
                  <a:lnTo>
                    <a:pt x="349752" y="188157"/>
                  </a:lnTo>
                  <a:lnTo>
                    <a:pt x="363742" y="188157"/>
                  </a:lnTo>
                  <a:lnTo>
                    <a:pt x="377732" y="188157"/>
                  </a:lnTo>
                  <a:lnTo>
                    <a:pt x="391722" y="188157"/>
                  </a:lnTo>
                  <a:lnTo>
                    <a:pt x="405712" y="188157"/>
                  </a:lnTo>
                  <a:lnTo>
                    <a:pt x="419702" y="188157"/>
                  </a:lnTo>
                  <a:lnTo>
                    <a:pt x="433692" y="188157"/>
                  </a:lnTo>
                  <a:lnTo>
                    <a:pt x="447682" y="188157"/>
                  </a:lnTo>
                  <a:lnTo>
                    <a:pt x="461673" y="188157"/>
                  </a:lnTo>
                  <a:lnTo>
                    <a:pt x="475663" y="188157"/>
                  </a:lnTo>
                  <a:lnTo>
                    <a:pt x="489653" y="188157"/>
                  </a:lnTo>
                  <a:lnTo>
                    <a:pt x="503643" y="188157"/>
                  </a:lnTo>
                  <a:lnTo>
                    <a:pt x="517633" y="188157"/>
                  </a:lnTo>
                  <a:lnTo>
                    <a:pt x="531623" y="188157"/>
                  </a:lnTo>
                  <a:lnTo>
                    <a:pt x="545613" y="188157"/>
                  </a:lnTo>
                  <a:lnTo>
                    <a:pt x="559603" y="188157"/>
                  </a:lnTo>
                  <a:lnTo>
                    <a:pt x="573593" y="188157"/>
                  </a:lnTo>
                  <a:lnTo>
                    <a:pt x="587583" y="188157"/>
                  </a:lnTo>
                  <a:lnTo>
                    <a:pt x="601574" y="188157"/>
                  </a:lnTo>
                  <a:lnTo>
                    <a:pt x="615564" y="188157"/>
                  </a:lnTo>
                  <a:lnTo>
                    <a:pt x="629554" y="188157"/>
                  </a:lnTo>
                  <a:lnTo>
                    <a:pt x="643544" y="188157"/>
                  </a:lnTo>
                  <a:lnTo>
                    <a:pt x="657534" y="188157"/>
                  </a:lnTo>
                  <a:lnTo>
                    <a:pt x="671524" y="188157"/>
                  </a:lnTo>
                  <a:lnTo>
                    <a:pt x="685514" y="188157"/>
                  </a:lnTo>
                  <a:lnTo>
                    <a:pt x="699504" y="188157"/>
                  </a:lnTo>
                  <a:lnTo>
                    <a:pt x="713494" y="188157"/>
                  </a:lnTo>
                  <a:lnTo>
                    <a:pt x="727484" y="188157"/>
                  </a:lnTo>
                  <a:lnTo>
                    <a:pt x="741474" y="188157"/>
                  </a:lnTo>
                  <a:lnTo>
                    <a:pt x="755465" y="188157"/>
                  </a:lnTo>
                  <a:lnTo>
                    <a:pt x="769455" y="188157"/>
                  </a:lnTo>
                  <a:lnTo>
                    <a:pt x="783445" y="188157"/>
                  </a:lnTo>
                  <a:lnTo>
                    <a:pt x="797435" y="188157"/>
                  </a:lnTo>
                  <a:lnTo>
                    <a:pt x="811425" y="188157"/>
                  </a:lnTo>
                  <a:lnTo>
                    <a:pt x="825415" y="188157"/>
                  </a:lnTo>
                  <a:lnTo>
                    <a:pt x="839405" y="188157"/>
                  </a:lnTo>
                  <a:lnTo>
                    <a:pt x="853395" y="188157"/>
                  </a:lnTo>
                  <a:lnTo>
                    <a:pt x="867385" y="188157"/>
                  </a:lnTo>
                  <a:lnTo>
                    <a:pt x="881375" y="188157"/>
                  </a:lnTo>
                  <a:lnTo>
                    <a:pt x="895365" y="188157"/>
                  </a:lnTo>
                  <a:lnTo>
                    <a:pt x="909356" y="188157"/>
                  </a:lnTo>
                  <a:lnTo>
                    <a:pt x="923346" y="188157"/>
                  </a:lnTo>
                  <a:lnTo>
                    <a:pt x="937336" y="188157"/>
                  </a:lnTo>
                  <a:lnTo>
                    <a:pt x="951326" y="188157"/>
                  </a:lnTo>
                  <a:lnTo>
                    <a:pt x="965316" y="188157"/>
                  </a:lnTo>
                  <a:lnTo>
                    <a:pt x="979306" y="188157"/>
                  </a:lnTo>
                  <a:lnTo>
                    <a:pt x="993296" y="188157"/>
                  </a:lnTo>
                  <a:lnTo>
                    <a:pt x="1007286" y="188157"/>
                  </a:lnTo>
                  <a:lnTo>
                    <a:pt x="1021276" y="188157"/>
                  </a:lnTo>
                  <a:lnTo>
                    <a:pt x="1035266" y="188157"/>
                  </a:lnTo>
                  <a:lnTo>
                    <a:pt x="1049256" y="188157"/>
                  </a:lnTo>
                  <a:lnTo>
                    <a:pt x="1063247" y="188157"/>
                  </a:lnTo>
                  <a:lnTo>
                    <a:pt x="1077237" y="188157"/>
                  </a:lnTo>
                  <a:lnTo>
                    <a:pt x="1091227" y="188157"/>
                  </a:lnTo>
                  <a:lnTo>
                    <a:pt x="1105217" y="188157"/>
                  </a:lnTo>
                  <a:lnTo>
                    <a:pt x="1119207" y="188157"/>
                  </a:lnTo>
                  <a:lnTo>
                    <a:pt x="1133197" y="188157"/>
                  </a:lnTo>
                  <a:lnTo>
                    <a:pt x="1147187" y="188157"/>
                  </a:lnTo>
                  <a:lnTo>
                    <a:pt x="1161177" y="188157"/>
                  </a:lnTo>
                  <a:lnTo>
                    <a:pt x="1175167" y="188157"/>
                  </a:lnTo>
                  <a:lnTo>
                    <a:pt x="1189157" y="188157"/>
                  </a:lnTo>
                  <a:lnTo>
                    <a:pt x="1203148" y="188157"/>
                  </a:lnTo>
                  <a:lnTo>
                    <a:pt x="1217138" y="188157"/>
                  </a:lnTo>
                  <a:lnTo>
                    <a:pt x="1231128" y="188157"/>
                  </a:lnTo>
                  <a:lnTo>
                    <a:pt x="1245118" y="188157"/>
                  </a:lnTo>
                  <a:lnTo>
                    <a:pt x="1259108" y="188157"/>
                  </a:lnTo>
                  <a:lnTo>
                    <a:pt x="1273098" y="188157"/>
                  </a:lnTo>
                  <a:lnTo>
                    <a:pt x="1287088" y="188157"/>
                  </a:lnTo>
                  <a:lnTo>
                    <a:pt x="1301078" y="188157"/>
                  </a:lnTo>
                  <a:lnTo>
                    <a:pt x="1315068" y="188157"/>
                  </a:lnTo>
                  <a:lnTo>
                    <a:pt x="1329058" y="188157"/>
                  </a:lnTo>
                  <a:lnTo>
                    <a:pt x="1343048" y="188157"/>
                  </a:lnTo>
                  <a:lnTo>
                    <a:pt x="1357039" y="188157"/>
                  </a:lnTo>
                  <a:lnTo>
                    <a:pt x="1371029" y="188157"/>
                  </a:lnTo>
                  <a:lnTo>
                    <a:pt x="1385019" y="188157"/>
                  </a:lnTo>
                  <a:lnTo>
                    <a:pt x="1385019" y="188283"/>
                  </a:lnTo>
                  <a:lnTo>
                    <a:pt x="1399009" y="188305"/>
                  </a:lnTo>
                  <a:lnTo>
                    <a:pt x="1412999" y="188331"/>
                  </a:lnTo>
                  <a:lnTo>
                    <a:pt x="1426989" y="188362"/>
                  </a:lnTo>
                  <a:lnTo>
                    <a:pt x="1440979" y="188398"/>
                  </a:lnTo>
                  <a:lnTo>
                    <a:pt x="1454969" y="188440"/>
                  </a:lnTo>
                  <a:lnTo>
                    <a:pt x="1468959" y="188490"/>
                  </a:lnTo>
                  <a:lnTo>
                    <a:pt x="1482949" y="188548"/>
                  </a:lnTo>
                  <a:lnTo>
                    <a:pt x="1496939" y="188617"/>
                  </a:lnTo>
                  <a:lnTo>
                    <a:pt x="1510930" y="188697"/>
                  </a:lnTo>
                  <a:lnTo>
                    <a:pt x="1524920" y="188792"/>
                  </a:lnTo>
                  <a:lnTo>
                    <a:pt x="1538910" y="188903"/>
                  </a:lnTo>
                  <a:lnTo>
                    <a:pt x="1552900" y="189034"/>
                  </a:lnTo>
                  <a:lnTo>
                    <a:pt x="1566890" y="189187"/>
                  </a:lnTo>
                  <a:lnTo>
                    <a:pt x="1580880" y="189367"/>
                  </a:lnTo>
                  <a:lnTo>
                    <a:pt x="1594870" y="189579"/>
                  </a:lnTo>
                  <a:lnTo>
                    <a:pt x="1608860" y="189827"/>
                  </a:lnTo>
                  <a:lnTo>
                    <a:pt x="1622850" y="190118"/>
                  </a:lnTo>
                  <a:lnTo>
                    <a:pt x="1636840" y="190460"/>
                  </a:lnTo>
                  <a:lnTo>
                    <a:pt x="1650830" y="190861"/>
                  </a:lnTo>
                  <a:lnTo>
                    <a:pt x="1664821" y="191332"/>
                  </a:lnTo>
                  <a:lnTo>
                    <a:pt x="1678811" y="191883"/>
                  </a:lnTo>
                  <a:lnTo>
                    <a:pt x="1692801" y="192529"/>
                  </a:lnTo>
                  <a:lnTo>
                    <a:pt x="1706791" y="193286"/>
                  </a:lnTo>
                  <a:lnTo>
                    <a:pt x="1720781" y="194171"/>
                  </a:lnTo>
                  <a:lnTo>
                    <a:pt x="1734771" y="195206"/>
                  </a:lnTo>
                  <a:lnTo>
                    <a:pt x="1748761" y="196416"/>
                  </a:lnTo>
                  <a:lnTo>
                    <a:pt x="1762751" y="197827"/>
                  </a:lnTo>
                  <a:lnTo>
                    <a:pt x="1776741" y="199472"/>
                  </a:lnTo>
                  <a:lnTo>
                    <a:pt x="1790731" y="201388"/>
                  </a:lnTo>
                  <a:lnTo>
                    <a:pt x="1804722" y="203613"/>
                  </a:lnTo>
                  <a:lnTo>
                    <a:pt x="1818712" y="206195"/>
                  </a:lnTo>
                  <a:lnTo>
                    <a:pt x="1832702" y="209182"/>
                  </a:lnTo>
                  <a:lnTo>
                    <a:pt x="1846692" y="212630"/>
                  </a:lnTo>
                  <a:lnTo>
                    <a:pt x="1860682" y="216599"/>
                  </a:lnTo>
                  <a:lnTo>
                    <a:pt x="1874672" y="221151"/>
                  </a:lnTo>
                  <a:lnTo>
                    <a:pt x="1888662" y="226352"/>
                  </a:lnTo>
                  <a:lnTo>
                    <a:pt x="1902652" y="232267"/>
                  </a:lnTo>
                  <a:lnTo>
                    <a:pt x="1916642" y="238961"/>
                  </a:lnTo>
                  <a:lnTo>
                    <a:pt x="1930632" y="246492"/>
                  </a:lnTo>
                  <a:lnTo>
                    <a:pt x="1944622" y="254911"/>
                  </a:lnTo>
                  <a:lnTo>
                    <a:pt x="1958613" y="264255"/>
                  </a:lnTo>
                  <a:lnTo>
                    <a:pt x="1972603" y="274542"/>
                  </a:lnTo>
                  <a:lnTo>
                    <a:pt x="1986593" y="285769"/>
                  </a:lnTo>
                  <a:lnTo>
                    <a:pt x="2000583" y="297902"/>
                  </a:lnTo>
                  <a:lnTo>
                    <a:pt x="2014573" y="310881"/>
                  </a:lnTo>
                  <a:lnTo>
                    <a:pt x="2028563" y="324610"/>
                  </a:lnTo>
                  <a:lnTo>
                    <a:pt x="2042553" y="338963"/>
                  </a:lnTo>
                  <a:lnTo>
                    <a:pt x="2056543" y="353785"/>
                  </a:lnTo>
                  <a:lnTo>
                    <a:pt x="2070533" y="368898"/>
                  </a:lnTo>
                  <a:lnTo>
                    <a:pt x="2084523" y="384109"/>
                  </a:lnTo>
                  <a:lnTo>
                    <a:pt x="2098513" y="399222"/>
                  </a:lnTo>
                  <a:lnTo>
                    <a:pt x="2112504" y="414044"/>
                  </a:lnTo>
                  <a:lnTo>
                    <a:pt x="2126494" y="428397"/>
                  </a:lnTo>
                  <a:lnTo>
                    <a:pt x="2140484" y="442126"/>
                  </a:lnTo>
                  <a:lnTo>
                    <a:pt x="2154474" y="455105"/>
                  </a:lnTo>
                  <a:lnTo>
                    <a:pt x="2168464" y="467239"/>
                  </a:lnTo>
                  <a:lnTo>
                    <a:pt x="2182454" y="478465"/>
                  </a:lnTo>
                  <a:lnTo>
                    <a:pt x="2196444" y="488752"/>
                  </a:lnTo>
                  <a:lnTo>
                    <a:pt x="2210434" y="498096"/>
                  </a:lnTo>
                  <a:lnTo>
                    <a:pt x="2224424" y="506515"/>
                  </a:lnTo>
                  <a:lnTo>
                    <a:pt x="2238414" y="514047"/>
                  </a:lnTo>
                  <a:lnTo>
                    <a:pt x="2252404" y="520740"/>
                  </a:lnTo>
                  <a:lnTo>
                    <a:pt x="2266395" y="526656"/>
                  </a:lnTo>
                  <a:lnTo>
                    <a:pt x="2280385" y="531856"/>
                  </a:lnTo>
                  <a:lnTo>
                    <a:pt x="2294375" y="536408"/>
                  </a:lnTo>
                  <a:lnTo>
                    <a:pt x="2308365" y="540377"/>
                  </a:lnTo>
                  <a:lnTo>
                    <a:pt x="2322355" y="543825"/>
                  </a:lnTo>
                  <a:lnTo>
                    <a:pt x="2336345" y="546813"/>
                  </a:lnTo>
                  <a:lnTo>
                    <a:pt x="2350335" y="549394"/>
                  </a:lnTo>
                  <a:lnTo>
                    <a:pt x="2364325" y="551620"/>
                  </a:lnTo>
                  <a:lnTo>
                    <a:pt x="2378315" y="553535"/>
                  </a:lnTo>
                  <a:lnTo>
                    <a:pt x="2392305" y="555180"/>
                  </a:lnTo>
                  <a:lnTo>
                    <a:pt x="2406296" y="556592"/>
                  </a:lnTo>
                  <a:lnTo>
                    <a:pt x="2420286" y="557801"/>
                  </a:lnTo>
                  <a:lnTo>
                    <a:pt x="2434276" y="558836"/>
                  </a:lnTo>
                  <a:lnTo>
                    <a:pt x="2448266" y="559722"/>
                  </a:lnTo>
                  <a:lnTo>
                    <a:pt x="2462256" y="560478"/>
                  </a:lnTo>
                  <a:lnTo>
                    <a:pt x="2476246" y="561124"/>
                  </a:lnTo>
                  <a:lnTo>
                    <a:pt x="2490236" y="561676"/>
                  </a:lnTo>
                  <a:lnTo>
                    <a:pt x="2504226" y="562146"/>
                  </a:lnTo>
                  <a:lnTo>
                    <a:pt x="2518216" y="562547"/>
                  </a:lnTo>
                  <a:lnTo>
                    <a:pt x="2532206" y="562889"/>
                  </a:lnTo>
                  <a:lnTo>
                    <a:pt x="2546196" y="563180"/>
                  </a:lnTo>
                  <a:lnTo>
                    <a:pt x="2560187" y="563429"/>
                  </a:lnTo>
                  <a:lnTo>
                    <a:pt x="2574177" y="563640"/>
                  </a:lnTo>
                  <a:lnTo>
                    <a:pt x="2588167" y="563820"/>
                  </a:lnTo>
                  <a:lnTo>
                    <a:pt x="2602157" y="563974"/>
                  </a:lnTo>
                  <a:lnTo>
                    <a:pt x="2616147" y="564104"/>
                  </a:lnTo>
                  <a:lnTo>
                    <a:pt x="2630137" y="564215"/>
                  </a:lnTo>
                  <a:lnTo>
                    <a:pt x="2644127" y="564310"/>
                  </a:lnTo>
                  <a:lnTo>
                    <a:pt x="2658117" y="564391"/>
                  </a:lnTo>
                  <a:lnTo>
                    <a:pt x="2672107" y="564459"/>
                  </a:lnTo>
                  <a:lnTo>
                    <a:pt x="2686097" y="564518"/>
                  </a:lnTo>
                  <a:lnTo>
                    <a:pt x="2700087" y="564567"/>
                  </a:lnTo>
                  <a:lnTo>
                    <a:pt x="2714078" y="564609"/>
                  </a:lnTo>
                  <a:lnTo>
                    <a:pt x="2728068" y="564645"/>
                  </a:lnTo>
                  <a:lnTo>
                    <a:pt x="2742058" y="564676"/>
                  </a:lnTo>
                  <a:lnTo>
                    <a:pt x="2756048" y="564702"/>
                  </a:lnTo>
                  <a:lnTo>
                    <a:pt x="2770038" y="564724"/>
                  </a:lnTo>
                  <a:lnTo>
                    <a:pt x="2770038" y="564661"/>
                  </a:lnTo>
                  <a:lnTo>
                    <a:pt x="2784028" y="564628"/>
                  </a:lnTo>
                  <a:lnTo>
                    <a:pt x="2798018" y="564589"/>
                  </a:lnTo>
                  <a:lnTo>
                    <a:pt x="2812008" y="564543"/>
                  </a:lnTo>
                  <a:lnTo>
                    <a:pt x="2825998" y="564489"/>
                  </a:lnTo>
                  <a:lnTo>
                    <a:pt x="2839988" y="564426"/>
                  </a:lnTo>
                  <a:lnTo>
                    <a:pt x="2853978" y="564351"/>
                  </a:lnTo>
                  <a:lnTo>
                    <a:pt x="2867969" y="564264"/>
                  </a:lnTo>
                  <a:lnTo>
                    <a:pt x="2881959" y="564161"/>
                  </a:lnTo>
                  <a:lnTo>
                    <a:pt x="2895949" y="564040"/>
                  </a:lnTo>
                  <a:lnTo>
                    <a:pt x="2909939" y="563898"/>
                  </a:lnTo>
                  <a:lnTo>
                    <a:pt x="2923929" y="563731"/>
                  </a:lnTo>
                  <a:lnTo>
                    <a:pt x="2937919" y="563535"/>
                  </a:lnTo>
                  <a:lnTo>
                    <a:pt x="2951909" y="563305"/>
                  </a:lnTo>
                  <a:lnTo>
                    <a:pt x="2965899" y="563035"/>
                  </a:lnTo>
                  <a:lnTo>
                    <a:pt x="2979889" y="562718"/>
                  </a:lnTo>
                  <a:lnTo>
                    <a:pt x="2993879" y="562345"/>
                  </a:lnTo>
                  <a:lnTo>
                    <a:pt x="3007870" y="561908"/>
                  </a:lnTo>
                  <a:lnTo>
                    <a:pt x="3021860" y="561395"/>
                  </a:lnTo>
                  <a:lnTo>
                    <a:pt x="3035850" y="560794"/>
                  </a:lnTo>
                  <a:lnTo>
                    <a:pt x="3049840" y="560088"/>
                  </a:lnTo>
                  <a:lnTo>
                    <a:pt x="3063830" y="559261"/>
                  </a:lnTo>
                  <a:lnTo>
                    <a:pt x="3077820" y="558292"/>
                  </a:lnTo>
                  <a:lnTo>
                    <a:pt x="3091810" y="557157"/>
                  </a:lnTo>
                  <a:lnTo>
                    <a:pt x="3105800" y="555829"/>
                  </a:lnTo>
                  <a:lnTo>
                    <a:pt x="3119790" y="554276"/>
                  </a:lnTo>
                  <a:lnTo>
                    <a:pt x="3133780" y="552462"/>
                  </a:lnTo>
                  <a:lnTo>
                    <a:pt x="3147770" y="550345"/>
                  </a:lnTo>
                  <a:lnTo>
                    <a:pt x="3161761" y="547877"/>
                  </a:lnTo>
                  <a:lnTo>
                    <a:pt x="3175751" y="545004"/>
                  </a:lnTo>
                  <a:lnTo>
                    <a:pt x="3189741" y="541666"/>
                  </a:lnTo>
                  <a:lnTo>
                    <a:pt x="3203731" y="537794"/>
                  </a:lnTo>
                  <a:lnTo>
                    <a:pt x="3217721" y="533313"/>
                  </a:lnTo>
                  <a:lnTo>
                    <a:pt x="3231711" y="528140"/>
                  </a:lnTo>
                  <a:lnTo>
                    <a:pt x="3245701" y="522187"/>
                  </a:lnTo>
                  <a:lnTo>
                    <a:pt x="3259691" y="515359"/>
                  </a:lnTo>
                  <a:lnTo>
                    <a:pt x="3273681" y="507558"/>
                  </a:lnTo>
                  <a:lnTo>
                    <a:pt x="3287671" y="498685"/>
                  </a:lnTo>
                  <a:lnTo>
                    <a:pt x="3301661" y="488645"/>
                  </a:lnTo>
                  <a:lnTo>
                    <a:pt x="3315652" y="477347"/>
                  </a:lnTo>
                  <a:lnTo>
                    <a:pt x="3329642" y="464719"/>
                  </a:lnTo>
                  <a:lnTo>
                    <a:pt x="3343632" y="450703"/>
                  </a:lnTo>
                  <a:lnTo>
                    <a:pt x="3357622" y="435272"/>
                  </a:lnTo>
                  <a:lnTo>
                    <a:pt x="3371612" y="418433"/>
                  </a:lnTo>
                  <a:lnTo>
                    <a:pt x="3385602" y="400232"/>
                  </a:lnTo>
                  <a:lnTo>
                    <a:pt x="3399592" y="380764"/>
                  </a:lnTo>
                  <a:lnTo>
                    <a:pt x="3413582" y="360170"/>
                  </a:lnTo>
                  <a:lnTo>
                    <a:pt x="3427572" y="338641"/>
                  </a:lnTo>
                  <a:lnTo>
                    <a:pt x="3441562" y="316408"/>
                  </a:lnTo>
                  <a:lnTo>
                    <a:pt x="3455552" y="293739"/>
                  </a:lnTo>
                  <a:lnTo>
                    <a:pt x="3469543" y="270921"/>
                  </a:lnTo>
                  <a:lnTo>
                    <a:pt x="3483533" y="248252"/>
                  </a:lnTo>
                  <a:lnTo>
                    <a:pt x="3497523" y="226019"/>
                  </a:lnTo>
                  <a:lnTo>
                    <a:pt x="3511513" y="204490"/>
                  </a:lnTo>
                  <a:lnTo>
                    <a:pt x="3525503" y="183897"/>
                  </a:lnTo>
                  <a:lnTo>
                    <a:pt x="3539493" y="164428"/>
                  </a:lnTo>
                  <a:lnTo>
                    <a:pt x="3553483" y="146228"/>
                  </a:lnTo>
                  <a:lnTo>
                    <a:pt x="3567473" y="129388"/>
                  </a:lnTo>
                  <a:lnTo>
                    <a:pt x="3581463" y="113958"/>
                  </a:lnTo>
                  <a:lnTo>
                    <a:pt x="3595453" y="99942"/>
                  </a:lnTo>
                  <a:lnTo>
                    <a:pt x="3609444" y="87313"/>
                  </a:lnTo>
                  <a:lnTo>
                    <a:pt x="3623434" y="76016"/>
                  </a:lnTo>
                  <a:lnTo>
                    <a:pt x="3637424" y="65975"/>
                  </a:lnTo>
                  <a:lnTo>
                    <a:pt x="3651414" y="57102"/>
                  </a:lnTo>
                  <a:lnTo>
                    <a:pt x="3665404" y="49301"/>
                  </a:lnTo>
                  <a:lnTo>
                    <a:pt x="3679394" y="42473"/>
                  </a:lnTo>
                  <a:lnTo>
                    <a:pt x="3693384" y="36520"/>
                  </a:lnTo>
                  <a:lnTo>
                    <a:pt x="3707374" y="31348"/>
                  </a:lnTo>
                  <a:lnTo>
                    <a:pt x="3721364" y="26867"/>
                  </a:lnTo>
                  <a:lnTo>
                    <a:pt x="3735354" y="22995"/>
                  </a:lnTo>
                  <a:lnTo>
                    <a:pt x="3749344" y="19656"/>
                  </a:lnTo>
                  <a:lnTo>
                    <a:pt x="3763335" y="16783"/>
                  </a:lnTo>
                  <a:lnTo>
                    <a:pt x="3777325" y="14315"/>
                  </a:lnTo>
                  <a:lnTo>
                    <a:pt x="3791315" y="12198"/>
                  </a:lnTo>
                  <a:lnTo>
                    <a:pt x="3805305" y="10384"/>
                  </a:lnTo>
                  <a:lnTo>
                    <a:pt x="3819295" y="8831"/>
                  </a:lnTo>
                  <a:lnTo>
                    <a:pt x="3833285" y="7503"/>
                  </a:lnTo>
                  <a:lnTo>
                    <a:pt x="3847275" y="6369"/>
                  </a:lnTo>
                  <a:lnTo>
                    <a:pt x="3861265" y="5400"/>
                  </a:lnTo>
                  <a:lnTo>
                    <a:pt x="3875255" y="4572"/>
                  </a:lnTo>
                  <a:lnTo>
                    <a:pt x="3889245" y="3867"/>
                  </a:lnTo>
                  <a:lnTo>
                    <a:pt x="3903235" y="3265"/>
                  </a:lnTo>
                  <a:lnTo>
                    <a:pt x="3917226" y="2752"/>
                  </a:lnTo>
                  <a:lnTo>
                    <a:pt x="3931216" y="2315"/>
                  </a:lnTo>
                  <a:lnTo>
                    <a:pt x="3945206" y="1943"/>
                  </a:lnTo>
                  <a:lnTo>
                    <a:pt x="3959196" y="1625"/>
                  </a:lnTo>
                  <a:lnTo>
                    <a:pt x="3973186" y="1355"/>
                  </a:lnTo>
                  <a:lnTo>
                    <a:pt x="3987176" y="1125"/>
                  </a:lnTo>
                  <a:lnTo>
                    <a:pt x="4001166" y="929"/>
                  </a:lnTo>
                  <a:lnTo>
                    <a:pt x="4015156" y="763"/>
                  </a:lnTo>
                  <a:lnTo>
                    <a:pt x="4029146" y="621"/>
                  </a:lnTo>
                  <a:lnTo>
                    <a:pt x="4043136" y="500"/>
                  </a:lnTo>
                  <a:lnTo>
                    <a:pt x="4057126" y="397"/>
                  </a:lnTo>
                  <a:lnTo>
                    <a:pt x="4071117" y="309"/>
                  </a:lnTo>
                  <a:lnTo>
                    <a:pt x="4085107" y="235"/>
                  </a:lnTo>
                  <a:lnTo>
                    <a:pt x="4099097" y="172"/>
                  </a:lnTo>
                  <a:lnTo>
                    <a:pt x="4113087" y="118"/>
                  </a:lnTo>
                  <a:lnTo>
                    <a:pt x="4127077" y="72"/>
                  </a:lnTo>
                  <a:lnTo>
                    <a:pt x="4141067" y="33"/>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46866"/>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2223622"/>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567"/>
                  </a:lnTo>
                  <a:lnTo>
                    <a:pt x="1399009" y="376567"/>
                  </a:lnTo>
                  <a:lnTo>
                    <a:pt x="1412999" y="376567"/>
                  </a:lnTo>
                  <a:lnTo>
                    <a:pt x="1426989" y="376567"/>
                  </a:lnTo>
                  <a:lnTo>
                    <a:pt x="1440979" y="376567"/>
                  </a:lnTo>
                  <a:lnTo>
                    <a:pt x="1454969" y="376567"/>
                  </a:lnTo>
                  <a:lnTo>
                    <a:pt x="1468959" y="376567"/>
                  </a:lnTo>
                  <a:lnTo>
                    <a:pt x="1482949" y="376567"/>
                  </a:lnTo>
                  <a:lnTo>
                    <a:pt x="1496939" y="376567"/>
                  </a:lnTo>
                  <a:lnTo>
                    <a:pt x="1510930" y="376567"/>
                  </a:lnTo>
                  <a:lnTo>
                    <a:pt x="1524920" y="376567"/>
                  </a:lnTo>
                  <a:lnTo>
                    <a:pt x="1538910" y="376567"/>
                  </a:lnTo>
                  <a:lnTo>
                    <a:pt x="1552900" y="376567"/>
                  </a:lnTo>
                  <a:lnTo>
                    <a:pt x="1566890" y="376567"/>
                  </a:lnTo>
                  <a:lnTo>
                    <a:pt x="1580880" y="376567"/>
                  </a:lnTo>
                  <a:lnTo>
                    <a:pt x="1594870" y="376567"/>
                  </a:lnTo>
                  <a:lnTo>
                    <a:pt x="1608860" y="376567"/>
                  </a:lnTo>
                  <a:lnTo>
                    <a:pt x="1622850" y="376567"/>
                  </a:lnTo>
                  <a:lnTo>
                    <a:pt x="1636840" y="376567"/>
                  </a:lnTo>
                  <a:lnTo>
                    <a:pt x="1650830" y="376567"/>
                  </a:lnTo>
                  <a:lnTo>
                    <a:pt x="1664821" y="376567"/>
                  </a:lnTo>
                  <a:lnTo>
                    <a:pt x="1678811" y="376567"/>
                  </a:lnTo>
                  <a:lnTo>
                    <a:pt x="1692801" y="376567"/>
                  </a:lnTo>
                  <a:lnTo>
                    <a:pt x="1706791" y="376567"/>
                  </a:lnTo>
                  <a:lnTo>
                    <a:pt x="1720781" y="376567"/>
                  </a:lnTo>
                  <a:lnTo>
                    <a:pt x="1734771" y="376567"/>
                  </a:lnTo>
                  <a:lnTo>
                    <a:pt x="1748761" y="376567"/>
                  </a:lnTo>
                  <a:lnTo>
                    <a:pt x="1762751" y="376567"/>
                  </a:lnTo>
                  <a:lnTo>
                    <a:pt x="1776741" y="376567"/>
                  </a:lnTo>
                  <a:lnTo>
                    <a:pt x="1790731" y="376567"/>
                  </a:lnTo>
                  <a:lnTo>
                    <a:pt x="1804722" y="376567"/>
                  </a:lnTo>
                  <a:lnTo>
                    <a:pt x="1818712" y="376567"/>
                  </a:lnTo>
                  <a:lnTo>
                    <a:pt x="1832702" y="376567"/>
                  </a:lnTo>
                  <a:lnTo>
                    <a:pt x="1846692" y="376567"/>
                  </a:lnTo>
                  <a:lnTo>
                    <a:pt x="1860682" y="376567"/>
                  </a:lnTo>
                  <a:lnTo>
                    <a:pt x="1874672" y="376567"/>
                  </a:lnTo>
                  <a:lnTo>
                    <a:pt x="1888662" y="376567"/>
                  </a:lnTo>
                  <a:lnTo>
                    <a:pt x="1902652" y="376567"/>
                  </a:lnTo>
                  <a:lnTo>
                    <a:pt x="1916642" y="376567"/>
                  </a:lnTo>
                  <a:lnTo>
                    <a:pt x="1930632" y="376567"/>
                  </a:lnTo>
                  <a:lnTo>
                    <a:pt x="1944622" y="376567"/>
                  </a:lnTo>
                  <a:lnTo>
                    <a:pt x="1958613" y="376567"/>
                  </a:lnTo>
                  <a:lnTo>
                    <a:pt x="1972603" y="376567"/>
                  </a:lnTo>
                  <a:lnTo>
                    <a:pt x="1986593" y="376567"/>
                  </a:lnTo>
                  <a:lnTo>
                    <a:pt x="2000583" y="376567"/>
                  </a:lnTo>
                  <a:lnTo>
                    <a:pt x="2014573" y="376567"/>
                  </a:lnTo>
                  <a:lnTo>
                    <a:pt x="2028563" y="376567"/>
                  </a:lnTo>
                  <a:lnTo>
                    <a:pt x="2042553" y="376567"/>
                  </a:lnTo>
                  <a:lnTo>
                    <a:pt x="2056543" y="376567"/>
                  </a:lnTo>
                  <a:lnTo>
                    <a:pt x="2070533" y="376567"/>
                  </a:lnTo>
                  <a:lnTo>
                    <a:pt x="2084523" y="376567"/>
                  </a:lnTo>
                  <a:lnTo>
                    <a:pt x="2098513" y="376567"/>
                  </a:lnTo>
                  <a:lnTo>
                    <a:pt x="2112504" y="376567"/>
                  </a:lnTo>
                  <a:lnTo>
                    <a:pt x="2126494" y="376567"/>
                  </a:lnTo>
                  <a:lnTo>
                    <a:pt x="2140484" y="376567"/>
                  </a:lnTo>
                  <a:lnTo>
                    <a:pt x="2154474" y="376567"/>
                  </a:lnTo>
                  <a:lnTo>
                    <a:pt x="2168464" y="376567"/>
                  </a:lnTo>
                  <a:lnTo>
                    <a:pt x="2182454" y="376567"/>
                  </a:lnTo>
                  <a:lnTo>
                    <a:pt x="2196444" y="376567"/>
                  </a:lnTo>
                  <a:lnTo>
                    <a:pt x="2210434" y="376567"/>
                  </a:lnTo>
                  <a:lnTo>
                    <a:pt x="2224424" y="376567"/>
                  </a:lnTo>
                  <a:lnTo>
                    <a:pt x="2238414" y="376567"/>
                  </a:lnTo>
                  <a:lnTo>
                    <a:pt x="2252404" y="376567"/>
                  </a:lnTo>
                  <a:lnTo>
                    <a:pt x="2266395" y="376567"/>
                  </a:lnTo>
                  <a:lnTo>
                    <a:pt x="2280385" y="376567"/>
                  </a:lnTo>
                  <a:lnTo>
                    <a:pt x="2294375" y="376567"/>
                  </a:lnTo>
                  <a:lnTo>
                    <a:pt x="2308365" y="376567"/>
                  </a:lnTo>
                  <a:lnTo>
                    <a:pt x="2322355" y="376567"/>
                  </a:lnTo>
                  <a:lnTo>
                    <a:pt x="2336345" y="376567"/>
                  </a:lnTo>
                  <a:lnTo>
                    <a:pt x="2350335" y="376567"/>
                  </a:lnTo>
                  <a:lnTo>
                    <a:pt x="2364325" y="376567"/>
                  </a:lnTo>
                  <a:lnTo>
                    <a:pt x="2378315" y="376567"/>
                  </a:lnTo>
                  <a:lnTo>
                    <a:pt x="2392305" y="376567"/>
                  </a:lnTo>
                  <a:lnTo>
                    <a:pt x="2406296" y="376567"/>
                  </a:lnTo>
                  <a:lnTo>
                    <a:pt x="2420286" y="376567"/>
                  </a:lnTo>
                  <a:lnTo>
                    <a:pt x="2434276" y="376567"/>
                  </a:lnTo>
                  <a:lnTo>
                    <a:pt x="2448266" y="376567"/>
                  </a:lnTo>
                  <a:lnTo>
                    <a:pt x="2462256" y="376567"/>
                  </a:lnTo>
                  <a:lnTo>
                    <a:pt x="2476246" y="376567"/>
                  </a:lnTo>
                  <a:lnTo>
                    <a:pt x="2490236" y="376567"/>
                  </a:lnTo>
                  <a:lnTo>
                    <a:pt x="2504226" y="376567"/>
                  </a:lnTo>
                  <a:lnTo>
                    <a:pt x="2518216" y="376567"/>
                  </a:lnTo>
                  <a:lnTo>
                    <a:pt x="2532206" y="376567"/>
                  </a:lnTo>
                  <a:lnTo>
                    <a:pt x="2546196" y="376567"/>
                  </a:lnTo>
                  <a:lnTo>
                    <a:pt x="2560187" y="376567"/>
                  </a:lnTo>
                  <a:lnTo>
                    <a:pt x="2574177" y="376567"/>
                  </a:lnTo>
                  <a:lnTo>
                    <a:pt x="2588167" y="376567"/>
                  </a:lnTo>
                  <a:lnTo>
                    <a:pt x="2602157" y="376567"/>
                  </a:lnTo>
                  <a:lnTo>
                    <a:pt x="2616147" y="376567"/>
                  </a:lnTo>
                  <a:lnTo>
                    <a:pt x="2630137" y="376567"/>
                  </a:lnTo>
                  <a:lnTo>
                    <a:pt x="2644127" y="376567"/>
                  </a:lnTo>
                  <a:lnTo>
                    <a:pt x="2658117" y="376567"/>
                  </a:lnTo>
                  <a:lnTo>
                    <a:pt x="2672107" y="376567"/>
                  </a:lnTo>
                  <a:lnTo>
                    <a:pt x="2686097" y="376567"/>
                  </a:lnTo>
                  <a:lnTo>
                    <a:pt x="2700087" y="376567"/>
                  </a:lnTo>
                  <a:lnTo>
                    <a:pt x="2714078" y="376567"/>
                  </a:lnTo>
                  <a:lnTo>
                    <a:pt x="2728068" y="376567"/>
                  </a:lnTo>
                  <a:lnTo>
                    <a:pt x="2742058" y="376567"/>
                  </a:lnTo>
                  <a:lnTo>
                    <a:pt x="2756048" y="376567"/>
                  </a:lnTo>
                  <a:lnTo>
                    <a:pt x="2770038" y="376567"/>
                  </a:lnTo>
                  <a:lnTo>
                    <a:pt x="2770038" y="376440"/>
                  </a:lnTo>
                  <a:lnTo>
                    <a:pt x="2784028" y="376418"/>
                  </a:lnTo>
                  <a:lnTo>
                    <a:pt x="2798018" y="376392"/>
                  </a:lnTo>
                  <a:lnTo>
                    <a:pt x="2812008" y="376362"/>
                  </a:lnTo>
                  <a:lnTo>
                    <a:pt x="2825998" y="376326"/>
                  </a:lnTo>
                  <a:lnTo>
                    <a:pt x="2839988" y="376284"/>
                  </a:lnTo>
                  <a:lnTo>
                    <a:pt x="2853978" y="376234"/>
                  </a:lnTo>
                  <a:lnTo>
                    <a:pt x="2867969" y="376176"/>
                  </a:lnTo>
                  <a:lnTo>
                    <a:pt x="2881959" y="376107"/>
                  </a:lnTo>
                  <a:lnTo>
                    <a:pt x="2895949" y="376026"/>
                  </a:lnTo>
                  <a:lnTo>
                    <a:pt x="2909939" y="375932"/>
                  </a:lnTo>
                  <a:lnTo>
                    <a:pt x="2923929" y="375821"/>
                  </a:lnTo>
                  <a:lnTo>
                    <a:pt x="2937919" y="375690"/>
                  </a:lnTo>
                  <a:lnTo>
                    <a:pt x="2951909" y="375537"/>
                  </a:lnTo>
                  <a:lnTo>
                    <a:pt x="2965899" y="375357"/>
                  </a:lnTo>
                  <a:lnTo>
                    <a:pt x="2979889" y="375145"/>
                  </a:lnTo>
                  <a:lnTo>
                    <a:pt x="2993879" y="374897"/>
                  </a:lnTo>
                  <a:lnTo>
                    <a:pt x="3007870" y="374605"/>
                  </a:lnTo>
                  <a:lnTo>
                    <a:pt x="3021860" y="374263"/>
                  </a:lnTo>
                  <a:lnTo>
                    <a:pt x="3035850" y="373862"/>
                  </a:lnTo>
                  <a:lnTo>
                    <a:pt x="3049840" y="373392"/>
                  </a:lnTo>
                  <a:lnTo>
                    <a:pt x="3063830" y="372840"/>
                  </a:lnTo>
                  <a:lnTo>
                    <a:pt x="3077820" y="372194"/>
                  </a:lnTo>
                  <a:lnTo>
                    <a:pt x="3091810" y="371438"/>
                  </a:lnTo>
                  <a:lnTo>
                    <a:pt x="3105800" y="370553"/>
                  </a:lnTo>
                  <a:lnTo>
                    <a:pt x="3119790" y="369517"/>
                  </a:lnTo>
                  <a:lnTo>
                    <a:pt x="3133780" y="368308"/>
                  </a:lnTo>
                  <a:lnTo>
                    <a:pt x="3147770" y="366896"/>
                  </a:lnTo>
                  <a:lnTo>
                    <a:pt x="3161761" y="365251"/>
                  </a:lnTo>
                  <a:lnTo>
                    <a:pt x="3175751" y="363336"/>
                  </a:lnTo>
                  <a:lnTo>
                    <a:pt x="3189741" y="361110"/>
                  </a:lnTo>
                  <a:lnTo>
                    <a:pt x="3203731" y="358529"/>
                  </a:lnTo>
                  <a:lnTo>
                    <a:pt x="3217721" y="355542"/>
                  </a:lnTo>
                  <a:lnTo>
                    <a:pt x="3231711" y="352093"/>
                  </a:lnTo>
                  <a:lnTo>
                    <a:pt x="3245701" y="348125"/>
                  </a:lnTo>
                  <a:lnTo>
                    <a:pt x="3259691" y="343573"/>
                  </a:lnTo>
                  <a:lnTo>
                    <a:pt x="3273681" y="338372"/>
                  </a:lnTo>
                  <a:lnTo>
                    <a:pt x="3287671" y="332457"/>
                  </a:lnTo>
                  <a:lnTo>
                    <a:pt x="3301661" y="325763"/>
                  </a:lnTo>
                  <a:lnTo>
                    <a:pt x="3315652" y="318231"/>
                  </a:lnTo>
                  <a:lnTo>
                    <a:pt x="3329642" y="309812"/>
                  </a:lnTo>
                  <a:lnTo>
                    <a:pt x="3343632" y="300468"/>
                  </a:lnTo>
                  <a:lnTo>
                    <a:pt x="3357622" y="290181"/>
                  </a:lnTo>
                  <a:lnTo>
                    <a:pt x="3371612" y="278955"/>
                  </a:lnTo>
                  <a:lnTo>
                    <a:pt x="3385602" y="266821"/>
                  </a:lnTo>
                  <a:lnTo>
                    <a:pt x="3399592" y="253842"/>
                  </a:lnTo>
                  <a:lnTo>
                    <a:pt x="3413582" y="240113"/>
                  </a:lnTo>
                  <a:lnTo>
                    <a:pt x="3427572" y="225761"/>
                  </a:lnTo>
                  <a:lnTo>
                    <a:pt x="3441562" y="210939"/>
                  </a:lnTo>
                  <a:lnTo>
                    <a:pt x="3455552" y="195826"/>
                  </a:lnTo>
                  <a:lnTo>
                    <a:pt x="3469543" y="180614"/>
                  </a:lnTo>
                  <a:lnTo>
                    <a:pt x="3483533" y="165501"/>
                  </a:lnTo>
                  <a:lnTo>
                    <a:pt x="3497523" y="150679"/>
                  </a:lnTo>
                  <a:lnTo>
                    <a:pt x="3511513" y="136327"/>
                  </a:lnTo>
                  <a:lnTo>
                    <a:pt x="3525503" y="122598"/>
                  </a:lnTo>
                  <a:lnTo>
                    <a:pt x="3539493" y="109619"/>
                  </a:lnTo>
                  <a:lnTo>
                    <a:pt x="3553483" y="97485"/>
                  </a:lnTo>
                  <a:lnTo>
                    <a:pt x="3567473" y="86259"/>
                  </a:lnTo>
                  <a:lnTo>
                    <a:pt x="3581463" y="75972"/>
                  </a:lnTo>
                  <a:lnTo>
                    <a:pt x="3595453" y="66628"/>
                  </a:lnTo>
                  <a:lnTo>
                    <a:pt x="3609444" y="58208"/>
                  </a:lnTo>
                  <a:lnTo>
                    <a:pt x="3623434" y="50677"/>
                  </a:lnTo>
                  <a:lnTo>
                    <a:pt x="3637424" y="43983"/>
                  </a:lnTo>
                  <a:lnTo>
                    <a:pt x="3651414" y="38068"/>
                  </a:lnTo>
                  <a:lnTo>
                    <a:pt x="3665404" y="32867"/>
                  </a:lnTo>
                  <a:lnTo>
                    <a:pt x="3679394" y="28315"/>
                  </a:lnTo>
                  <a:lnTo>
                    <a:pt x="3693384" y="24347"/>
                  </a:lnTo>
                  <a:lnTo>
                    <a:pt x="3707374" y="20898"/>
                  </a:lnTo>
                  <a:lnTo>
                    <a:pt x="3721364" y="17911"/>
                  </a:lnTo>
                  <a:lnTo>
                    <a:pt x="3735354" y="15330"/>
                  </a:lnTo>
                  <a:lnTo>
                    <a:pt x="3749344" y="13104"/>
                  </a:lnTo>
                  <a:lnTo>
                    <a:pt x="3763335" y="11189"/>
                  </a:lnTo>
                  <a:lnTo>
                    <a:pt x="3777325" y="9543"/>
                  </a:lnTo>
                  <a:lnTo>
                    <a:pt x="3791315" y="8132"/>
                  </a:lnTo>
                  <a:lnTo>
                    <a:pt x="3805305" y="6923"/>
                  </a:lnTo>
                  <a:lnTo>
                    <a:pt x="3819295" y="5887"/>
                  </a:lnTo>
                  <a:lnTo>
                    <a:pt x="3833285" y="5002"/>
                  </a:lnTo>
                  <a:lnTo>
                    <a:pt x="3847275" y="4246"/>
                  </a:lnTo>
                  <a:lnTo>
                    <a:pt x="3861265" y="3600"/>
                  </a:lnTo>
                  <a:lnTo>
                    <a:pt x="3875255" y="3048"/>
                  </a:lnTo>
                  <a:lnTo>
                    <a:pt x="3889245" y="2578"/>
                  </a:lnTo>
                  <a:lnTo>
                    <a:pt x="3903235" y="2177"/>
                  </a:lnTo>
                  <a:lnTo>
                    <a:pt x="3917226" y="1835"/>
                  </a:lnTo>
                  <a:lnTo>
                    <a:pt x="3931216" y="1543"/>
                  </a:lnTo>
                  <a:lnTo>
                    <a:pt x="3945206" y="1295"/>
                  </a:lnTo>
                  <a:lnTo>
                    <a:pt x="3959196" y="1083"/>
                  </a:lnTo>
                  <a:lnTo>
                    <a:pt x="3973186" y="903"/>
                  </a:lnTo>
                  <a:lnTo>
                    <a:pt x="3987176" y="750"/>
                  </a:lnTo>
                  <a:lnTo>
                    <a:pt x="4001166" y="619"/>
                  </a:lnTo>
                  <a:lnTo>
                    <a:pt x="4015156" y="508"/>
                  </a:lnTo>
                  <a:lnTo>
                    <a:pt x="4029146" y="414"/>
                  </a:lnTo>
                  <a:lnTo>
                    <a:pt x="4043136" y="333"/>
                  </a:lnTo>
                  <a:lnTo>
                    <a:pt x="4057126" y="264"/>
                  </a:lnTo>
                  <a:lnTo>
                    <a:pt x="4071117" y="206"/>
                  </a:lnTo>
                  <a:lnTo>
                    <a:pt x="4085107" y="156"/>
                  </a:lnTo>
                  <a:lnTo>
                    <a:pt x="4099097" y="114"/>
                  </a:lnTo>
                  <a:lnTo>
                    <a:pt x="4113087" y="78"/>
                  </a:lnTo>
                  <a:lnTo>
                    <a:pt x="4127077" y="48"/>
                  </a:lnTo>
                  <a:lnTo>
                    <a:pt x="4141067" y="22"/>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4672005"/>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2" name="pl42"/>
            <p:cNvSpPr/>
            <p:nvPr/>
          </p:nvSpPr>
          <p:spPr>
            <a:xfrm>
              <a:off x="2737948" y="3918617"/>
              <a:ext cx="4155057" cy="376630"/>
            </a:xfrm>
            <a:custGeom>
              <a:avLst/>
              <a:pathLst>
                <a:path w="4155057" h="3766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26"/>
                  </a:lnTo>
                  <a:lnTo>
                    <a:pt x="1399009" y="148"/>
                  </a:lnTo>
                  <a:lnTo>
                    <a:pt x="1412999" y="174"/>
                  </a:lnTo>
                  <a:lnTo>
                    <a:pt x="1426989" y="205"/>
                  </a:lnTo>
                  <a:lnTo>
                    <a:pt x="1440979" y="241"/>
                  </a:lnTo>
                  <a:lnTo>
                    <a:pt x="1454969" y="283"/>
                  </a:lnTo>
                  <a:lnTo>
                    <a:pt x="1468959" y="332"/>
                  </a:lnTo>
                  <a:lnTo>
                    <a:pt x="1482949" y="391"/>
                  </a:lnTo>
                  <a:lnTo>
                    <a:pt x="1496939" y="459"/>
                  </a:lnTo>
                  <a:lnTo>
                    <a:pt x="1510930" y="540"/>
                  </a:lnTo>
                  <a:lnTo>
                    <a:pt x="1524920" y="635"/>
                  </a:lnTo>
                  <a:lnTo>
                    <a:pt x="1538910" y="746"/>
                  </a:lnTo>
                  <a:lnTo>
                    <a:pt x="1552900" y="876"/>
                  </a:lnTo>
                  <a:lnTo>
                    <a:pt x="1566890" y="1030"/>
                  </a:lnTo>
                  <a:lnTo>
                    <a:pt x="1580880" y="1210"/>
                  </a:lnTo>
                  <a:lnTo>
                    <a:pt x="1594870" y="1421"/>
                  </a:lnTo>
                  <a:lnTo>
                    <a:pt x="1608860" y="1670"/>
                  </a:lnTo>
                  <a:lnTo>
                    <a:pt x="1622850" y="1961"/>
                  </a:lnTo>
                  <a:lnTo>
                    <a:pt x="1636840" y="2303"/>
                  </a:lnTo>
                  <a:lnTo>
                    <a:pt x="1650830" y="2704"/>
                  </a:lnTo>
                  <a:lnTo>
                    <a:pt x="1664821" y="3174"/>
                  </a:lnTo>
                  <a:lnTo>
                    <a:pt x="1678811" y="3726"/>
                  </a:lnTo>
                  <a:lnTo>
                    <a:pt x="1692801" y="4372"/>
                  </a:lnTo>
                  <a:lnTo>
                    <a:pt x="1706791" y="5128"/>
                  </a:lnTo>
                  <a:lnTo>
                    <a:pt x="1720781" y="6014"/>
                  </a:lnTo>
                  <a:lnTo>
                    <a:pt x="1734771" y="7049"/>
                  </a:lnTo>
                  <a:lnTo>
                    <a:pt x="1748761" y="8258"/>
                  </a:lnTo>
                  <a:lnTo>
                    <a:pt x="1762751" y="9670"/>
                  </a:lnTo>
                  <a:lnTo>
                    <a:pt x="1776741" y="11315"/>
                  </a:lnTo>
                  <a:lnTo>
                    <a:pt x="1790731" y="13230"/>
                  </a:lnTo>
                  <a:lnTo>
                    <a:pt x="1804722" y="15456"/>
                  </a:lnTo>
                  <a:lnTo>
                    <a:pt x="1818712" y="18037"/>
                  </a:lnTo>
                  <a:lnTo>
                    <a:pt x="1832702" y="21025"/>
                  </a:lnTo>
                  <a:lnTo>
                    <a:pt x="1846692" y="24473"/>
                  </a:lnTo>
                  <a:lnTo>
                    <a:pt x="1860682" y="28442"/>
                  </a:lnTo>
                  <a:lnTo>
                    <a:pt x="1874672" y="32994"/>
                  </a:lnTo>
                  <a:lnTo>
                    <a:pt x="1888662" y="38194"/>
                  </a:lnTo>
                  <a:lnTo>
                    <a:pt x="1902652" y="44110"/>
                  </a:lnTo>
                  <a:lnTo>
                    <a:pt x="1916642" y="50803"/>
                  </a:lnTo>
                  <a:lnTo>
                    <a:pt x="1930632" y="58335"/>
                  </a:lnTo>
                  <a:lnTo>
                    <a:pt x="1944622" y="66754"/>
                  </a:lnTo>
                  <a:lnTo>
                    <a:pt x="1958613" y="76098"/>
                  </a:lnTo>
                  <a:lnTo>
                    <a:pt x="1972603" y="86385"/>
                  </a:lnTo>
                  <a:lnTo>
                    <a:pt x="1986593" y="97611"/>
                  </a:lnTo>
                  <a:lnTo>
                    <a:pt x="2000583" y="109745"/>
                  </a:lnTo>
                  <a:lnTo>
                    <a:pt x="2014573" y="122724"/>
                  </a:lnTo>
                  <a:lnTo>
                    <a:pt x="2028563" y="136453"/>
                  </a:lnTo>
                  <a:lnTo>
                    <a:pt x="2042553" y="150806"/>
                  </a:lnTo>
                  <a:lnTo>
                    <a:pt x="2056543" y="165628"/>
                  </a:lnTo>
                  <a:lnTo>
                    <a:pt x="2070533" y="180740"/>
                  </a:lnTo>
                  <a:lnTo>
                    <a:pt x="2084523" y="195952"/>
                  </a:lnTo>
                  <a:lnTo>
                    <a:pt x="2098513" y="211065"/>
                  </a:lnTo>
                  <a:lnTo>
                    <a:pt x="2112504" y="225887"/>
                  </a:lnTo>
                  <a:lnTo>
                    <a:pt x="2126494" y="240240"/>
                  </a:lnTo>
                  <a:lnTo>
                    <a:pt x="2140484" y="253969"/>
                  </a:lnTo>
                  <a:lnTo>
                    <a:pt x="2154474" y="266948"/>
                  </a:lnTo>
                  <a:lnTo>
                    <a:pt x="2168464" y="279081"/>
                  </a:lnTo>
                  <a:lnTo>
                    <a:pt x="2182454" y="290308"/>
                  </a:lnTo>
                  <a:lnTo>
                    <a:pt x="2196444" y="300595"/>
                  </a:lnTo>
                  <a:lnTo>
                    <a:pt x="2210434" y="309939"/>
                  </a:lnTo>
                  <a:lnTo>
                    <a:pt x="2224424" y="318358"/>
                  </a:lnTo>
                  <a:lnTo>
                    <a:pt x="2238414" y="325889"/>
                  </a:lnTo>
                  <a:lnTo>
                    <a:pt x="2252404" y="332583"/>
                  </a:lnTo>
                  <a:lnTo>
                    <a:pt x="2266395" y="338498"/>
                  </a:lnTo>
                  <a:lnTo>
                    <a:pt x="2280385" y="343699"/>
                  </a:lnTo>
                  <a:lnTo>
                    <a:pt x="2294375" y="348251"/>
                  </a:lnTo>
                  <a:lnTo>
                    <a:pt x="2308365" y="352220"/>
                  </a:lnTo>
                  <a:lnTo>
                    <a:pt x="2322355" y="355668"/>
                  </a:lnTo>
                  <a:lnTo>
                    <a:pt x="2336345" y="358655"/>
                  </a:lnTo>
                  <a:lnTo>
                    <a:pt x="2350335" y="361237"/>
                  </a:lnTo>
                  <a:lnTo>
                    <a:pt x="2364325" y="363462"/>
                  </a:lnTo>
                  <a:lnTo>
                    <a:pt x="2378315" y="365378"/>
                  </a:lnTo>
                  <a:lnTo>
                    <a:pt x="2392305" y="367023"/>
                  </a:lnTo>
                  <a:lnTo>
                    <a:pt x="2406296" y="368434"/>
                  </a:lnTo>
                  <a:lnTo>
                    <a:pt x="2420286" y="369644"/>
                  </a:lnTo>
                  <a:lnTo>
                    <a:pt x="2434276" y="370679"/>
                  </a:lnTo>
                  <a:lnTo>
                    <a:pt x="2448266" y="371564"/>
                  </a:lnTo>
                  <a:lnTo>
                    <a:pt x="2462256" y="372321"/>
                  </a:lnTo>
                  <a:lnTo>
                    <a:pt x="2476246" y="372967"/>
                  </a:lnTo>
                  <a:lnTo>
                    <a:pt x="2490236" y="373518"/>
                  </a:lnTo>
                  <a:lnTo>
                    <a:pt x="2504226" y="373989"/>
                  </a:lnTo>
                  <a:lnTo>
                    <a:pt x="2518216" y="374390"/>
                  </a:lnTo>
                  <a:lnTo>
                    <a:pt x="2532206" y="374732"/>
                  </a:lnTo>
                  <a:lnTo>
                    <a:pt x="2546196" y="375023"/>
                  </a:lnTo>
                  <a:lnTo>
                    <a:pt x="2560187" y="375271"/>
                  </a:lnTo>
                  <a:lnTo>
                    <a:pt x="2574177" y="375483"/>
                  </a:lnTo>
                  <a:lnTo>
                    <a:pt x="2588167" y="375663"/>
                  </a:lnTo>
                  <a:lnTo>
                    <a:pt x="2602157" y="375816"/>
                  </a:lnTo>
                  <a:lnTo>
                    <a:pt x="2616147" y="375947"/>
                  </a:lnTo>
                  <a:lnTo>
                    <a:pt x="2630137" y="376058"/>
                  </a:lnTo>
                  <a:lnTo>
                    <a:pt x="2644127" y="376153"/>
                  </a:lnTo>
                  <a:lnTo>
                    <a:pt x="2658117" y="376233"/>
                  </a:lnTo>
                  <a:lnTo>
                    <a:pt x="2672107" y="376302"/>
                  </a:lnTo>
                  <a:lnTo>
                    <a:pt x="2686097" y="376360"/>
                  </a:lnTo>
                  <a:lnTo>
                    <a:pt x="2700087" y="376410"/>
                  </a:lnTo>
                  <a:lnTo>
                    <a:pt x="2714078" y="376452"/>
                  </a:lnTo>
                  <a:lnTo>
                    <a:pt x="2728068" y="376488"/>
                  </a:lnTo>
                  <a:lnTo>
                    <a:pt x="2742058" y="376519"/>
                  </a:lnTo>
                  <a:lnTo>
                    <a:pt x="2756048" y="376545"/>
                  </a:lnTo>
                  <a:lnTo>
                    <a:pt x="2770038" y="376567"/>
                  </a:lnTo>
                  <a:lnTo>
                    <a:pt x="2770038" y="376630"/>
                  </a:lnTo>
                  <a:lnTo>
                    <a:pt x="2784028" y="376619"/>
                  </a:lnTo>
                  <a:lnTo>
                    <a:pt x="2798018" y="376606"/>
                  </a:lnTo>
                  <a:lnTo>
                    <a:pt x="2812008" y="376591"/>
                  </a:lnTo>
                  <a:lnTo>
                    <a:pt x="2825998" y="376573"/>
                  </a:lnTo>
                  <a:lnTo>
                    <a:pt x="2839988" y="376551"/>
                  </a:lnTo>
                  <a:lnTo>
                    <a:pt x="2853978" y="376527"/>
                  </a:lnTo>
                  <a:lnTo>
                    <a:pt x="2867969" y="376497"/>
                  </a:lnTo>
                  <a:lnTo>
                    <a:pt x="2881959" y="376463"/>
                  </a:lnTo>
                  <a:lnTo>
                    <a:pt x="2895949" y="376423"/>
                  </a:lnTo>
                  <a:lnTo>
                    <a:pt x="2909939" y="376376"/>
                  </a:lnTo>
                  <a:lnTo>
                    <a:pt x="2923929" y="376320"/>
                  </a:lnTo>
                  <a:lnTo>
                    <a:pt x="2937919" y="376255"/>
                  </a:lnTo>
                  <a:lnTo>
                    <a:pt x="2951909" y="376178"/>
                  </a:lnTo>
                  <a:lnTo>
                    <a:pt x="2965899" y="376088"/>
                  </a:lnTo>
                  <a:lnTo>
                    <a:pt x="2979889" y="375982"/>
                  </a:lnTo>
                  <a:lnTo>
                    <a:pt x="2993879" y="375858"/>
                  </a:lnTo>
                  <a:lnTo>
                    <a:pt x="3007870" y="375712"/>
                  </a:lnTo>
                  <a:lnTo>
                    <a:pt x="3021860" y="375541"/>
                  </a:lnTo>
                  <a:lnTo>
                    <a:pt x="3035850" y="375341"/>
                  </a:lnTo>
                  <a:lnTo>
                    <a:pt x="3049840" y="375106"/>
                  </a:lnTo>
                  <a:lnTo>
                    <a:pt x="3063830" y="374830"/>
                  </a:lnTo>
                  <a:lnTo>
                    <a:pt x="3077820" y="374507"/>
                  </a:lnTo>
                  <a:lnTo>
                    <a:pt x="3091810" y="374129"/>
                  </a:lnTo>
                  <a:lnTo>
                    <a:pt x="3105800" y="373686"/>
                  </a:lnTo>
                  <a:lnTo>
                    <a:pt x="3119790" y="373168"/>
                  </a:lnTo>
                  <a:lnTo>
                    <a:pt x="3133780" y="372564"/>
                  </a:lnTo>
                  <a:lnTo>
                    <a:pt x="3147770" y="371858"/>
                  </a:lnTo>
                  <a:lnTo>
                    <a:pt x="3161761" y="371035"/>
                  </a:lnTo>
                  <a:lnTo>
                    <a:pt x="3175751" y="370078"/>
                  </a:lnTo>
                  <a:lnTo>
                    <a:pt x="3189741" y="368965"/>
                  </a:lnTo>
                  <a:lnTo>
                    <a:pt x="3203731" y="367674"/>
                  </a:lnTo>
                  <a:lnTo>
                    <a:pt x="3217721" y="366181"/>
                  </a:lnTo>
                  <a:lnTo>
                    <a:pt x="3231711" y="364456"/>
                  </a:lnTo>
                  <a:lnTo>
                    <a:pt x="3245701" y="362472"/>
                  </a:lnTo>
                  <a:lnTo>
                    <a:pt x="3259691" y="360196"/>
                  </a:lnTo>
                  <a:lnTo>
                    <a:pt x="3273681" y="357596"/>
                  </a:lnTo>
                  <a:lnTo>
                    <a:pt x="3287671" y="354638"/>
                  </a:lnTo>
                  <a:lnTo>
                    <a:pt x="3301661" y="351291"/>
                  </a:lnTo>
                  <a:lnTo>
                    <a:pt x="3315652" y="347525"/>
                  </a:lnTo>
                  <a:lnTo>
                    <a:pt x="3329642" y="343316"/>
                  </a:lnTo>
                  <a:lnTo>
                    <a:pt x="3343632" y="338644"/>
                  </a:lnTo>
                  <a:lnTo>
                    <a:pt x="3357622" y="333500"/>
                  </a:lnTo>
                  <a:lnTo>
                    <a:pt x="3371612" y="327887"/>
                  </a:lnTo>
                  <a:lnTo>
                    <a:pt x="3385602" y="321820"/>
                  </a:lnTo>
                  <a:lnTo>
                    <a:pt x="3399592" y="315331"/>
                  </a:lnTo>
                  <a:lnTo>
                    <a:pt x="3413582" y="308466"/>
                  </a:lnTo>
                  <a:lnTo>
                    <a:pt x="3427572" y="301290"/>
                  </a:lnTo>
                  <a:lnTo>
                    <a:pt x="3441562" y="293879"/>
                  </a:lnTo>
                  <a:lnTo>
                    <a:pt x="3455552" y="286323"/>
                  </a:lnTo>
                  <a:lnTo>
                    <a:pt x="3469543" y="278717"/>
                  </a:lnTo>
                  <a:lnTo>
                    <a:pt x="3483533" y="271160"/>
                  </a:lnTo>
                  <a:lnTo>
                    <a:pt x="3497523" y="263749"/>
                  </a:lnTo>
                  <a:lnTo>
                    <a:pt x="3511513" y="256573"/>
                  </a:lnTo>
                  <a:lnTo>
                    <a:pt x="3525503" y="249708"/>
                  </a:lnTo>
                  <a:lnTo>
                    <a:pt x="3539493" y="243219"/>
                  </a:lnTo>
                  <a:lnTo>
                    <a:pt x="3553483" y="237152"/>
                  </a:lnTo>
                  <a:lnTo>
                    <a:pt x="3567473" y="231539"/>
                  </a:lnTo>
                  <a:lnTo>
                    <a:pt x="3581463" y="226396"/>
                  </a:lnTo>
                  <a:lnTo>
                    <a:pt x="3595453" y="221724"/>
                  </a:lnTo>
                  <a:lnTo>
                    <a:pt x="3609444" y="217514"/>
                  </a:lnTo>
                  <a:lnTo>
                    <a:pt x="3623434" y="213748"/>
                  </a:lnTo>
                  <a:lnTo>
                    <a:pt x="3637424" y="210401"/>
                  </a:lnTo>
                  <a:lnTo>
                    <a:pt x="3651414" y="207444"/>
                  </a:lnTo>
                  <a:lnTo>
                    <a:pt x="3665404" y="204843"/>
                  </a:lnTo>
                  <a:lnTo>
                    <a:pt x="3679394" y="202567"/>
                  </a:lnTo>
                  <a:lnTo>
                    <a:pt x="3693384" y="200583"/>
                  </a:lnTo>
                  <a:lnTo>
                    <a:pt x="3707374" y="198859"/>
                  </a:lnTo>
                  <a:lnTo>
                    <a:pt x="3721364" y="197365"/>
                  </a:lnTo>
                  <a:lnTo>
                    <a:pt x="3735354" y="196074"/>
                  </a:lnTo>
                  <a:lnTo>
                    <a:pt x="3749344" y="194962"/>
                  </a:lnTo>
                  <a:lnTo>
                    <a:pt x="3763335" y="194004"/>
                  </a:lnTo>
                  <a:lnTo>
                    <a:pt x="3777325" y="193181"/>
                  </a:lnTo>
                  <a:lnTo>
                    <a:pt x="3791315" y="192476"/>
                  </a:lnTo>
                  <a:lnTo>
                    <a:pt x="3805305" y="191871"/>
                  </a:lnTo>
                  <a:lnTo>
                    <a:pt x="3819295" y="191353"/>
                  </a:lnTo>
                  <a:lnTo>
                    <a:pt x="3833285" y="190911"/>
                  </a:lnTo>
                  <a:lnTo>
                    <a:pt x="3847275" y="190533"/>
                  </a:lnTo>
                  <a:lnTo>
                    <a:pt x="3861265" y="190209"/>
                  </a:lnTo>
                  <a:lnTo>
                    <a:pt x="3875255" y="189934"/>
                  </a:lnTo>
                  <a:lnTo>
                    <a:pt x="3889245" y="189699"/>
                  </a:lnTo>
                  <a:lnTo>
                    <a:pt x="3903235" y="189498"/>
                  </a:lnTo>
                  <a:lnTo>
                    <a:pt x="3917226" y="189327"/>
                  </a:lnTo>
                  <a:lnTo>
                    <a:pt x="3931216" y="189181"/>
                  </a:lnTo>
                  <a:lnTo>
                    <a:pt x="3945206" y="189057"/>
                  </a:lnTo>
                  <a:lnTo>
                    <a:pt x="3959196" y="188951"/>
                  </a:lnTo>
                  <a:lnTo>
                    <a:pt x="3973186" y="188861"/>
                  </a:lnTo>
                  <a:lnTo>
                    <a:pt x="3987176" y="188785"/>
                  </a:lnTo>
                  <a:lnTo>
                    <a:pt x="4001166" y="188719"/>
                  </a:lnTo>
                  <a:lnTo>
                    <a:pt x="4015156" y="188664"/>
                  </a:lnTo>
                  <a:lnTo>
                    <a:pt x="4029146" y="188617"/>
                  </a:lnTo>
                  <a:lnTo>
                    <a:pt x="4043136" y="188576"/>
                  </a:lnTo>
                  <a:lnTo>
                    <a:pt x="4057126" y="188542"/>
                  </a:lnTo>
                  <a:lnTo>
                    <a:pt x="4071117" y="188513"/>
                  </a:lnTo>
                  <a:lnTo>
                    <a:pt x="4085107" y="188488"/>
                  </a:lnTo>
                  <a:lnTo>
                    <a:pt x="4099097" y="188467"/>
                  </a:lnTo>
                  <a:lnTo>
                    <a:pt x="4113087" y="188449"/>
                  </a:lnTo>
                  <a:lnTo>
                    <a:pt x="4127077" y="188434"/>
                  </a:lnTo>
                  <a:lnTo>
                    <a:pt x="4141067" y="188421"/>
                  </a:lnTo>
                  <a:lnTo>
                    <a:pt x="4155057" y="188409"/>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65293"/>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44" name="pl44"/>
            <p:cNvSpPr/>
            <p:nvPr/>
          </p:nvSpPr>
          <p:spPr>
            <a:xfrm>
              <a:off x="2737948" y="1281762"/>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5" name="pl45"/>
            <p:cNvSpPr/>
            <p:nvPr/>
          </p:nvSpPr>
          <p:spPr>
            <a:xfrm>
              <a:off x="2737948" y="52370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253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093415"/>
              <a:ext cx="4155057" cy="564850"/>
            </a:xfrm>
            <a:custGeom>
              <a:avLst/>
              <a:pathLst>
                <a:path w="4155057" h="56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89"/>
                  </a:lnTo>
                  <a:lnTo>
                    <a:pt x="1399009" y="222"/>
                  </a:lnTo>
                  <a:lnTo>
                    <a:pt x="1412999" y="261"/>
                  </a:lnTo>
                  <a:lnTo>
                    <a:pt x="1426989" y="307"/>
                  </a:lnTo>
                  <a:lnTo>
                    <a:pt x="1440979" y="361"/>
                  </a:lnTo>
                  <a:lnTo>
                    <a:pt x="1454969" y="424"/>
                  </a:lnTo>
                  <a:lnTo>
                    <a:pt x="1468959" y="499"/>
                  </a:lnTo>
                  <a:lnTo>
                    <a:pt x="1482949" y="586"/>
                  </a:lnTo>
                  <a:lnTo>
                    <a:pt x="1496939" y="689"/>
                  </a:lnTo>
                  <a:lnTo>
                    <a:pt x="1510930" y="810"/>
                  </a:lnTo>
                  <a:lnTo>
                    <a:pt x="1524920" y="952"/>
                  </a:lnTo>
                  <a:lnTo>
                    <a:pt x="1538910" y="1119"/>
                  </a:lnTo>
                  <a:lnTo>
                    <a:pt x="1552900" y="1315"/>
                  </a:lnTo>
                  <a:lnTo>
                    <a:pt x="1566890" y="1545"/>
                  </a:lnTo>
                  <a:lnTo>
                    <a:pt x="1580880" y="1815"/>
                  </a:lnTo>
                  <a:lnTo>
                    <a:pt x="1594870" y="2132"/>
                  </a:lnTo>
                  <a:lnTo>
                    <a:pt x="1608860" y="2505"/>
                  </a:lnTo>
                  <a:lnTo>
                    <a:pt x="1622850" y="2942"/>
                  </a:lnTo>
                  <a:lnTo>
                    <a:pt x="1636840" y="3455"/>
                  </a:lnTo>
                  <a:lnTo>
                    <a:pt x="1650830" y="4056"/>
                  </a:lnTo>
                  <a:lnTo>
                    <a:pt x="1664821" y="4762"/>
                  </a:lnTo>
                  <a:lnTo>
                    <a:pt x="1678811" y="5589"/>
                  </a:lnTo>
                  <a:lnTo>
                    <a:pt x="1692801" y="6558"/>
                  </a:lnTo>
                  <a:lnTo>
                    <a:pt x="1706791" y="7693"/>
                  </a:lnTo>
                  <a:lnTo>
                    <a:pt x="1720781" y="9021"/>
                  </a:lnTo>
                  <a:lnTo>
                    <a:pt x="1734771" y="10574"/>
                  </a:lnTo>
                  <a:lnTo>
                    <a:pt x="1748761" y="12388"/>
                  </a:lnTo>
                  <a:lnTo>
                    <a:pt x="1762751" y="14505"/>
                  </a:lnTo>
                  <a:lnTo>
                    <a:pt x="1776741" y="16973"/>
                  </a:lnTo>
                  <a:lnTo>
                    <a:pt x="1790731" y="19846"/>
                  </a:lnTo>
                  <a:lnTo>
                    <a:pt x="1804722" y="23184"/>
                  </a:lnTo>
                  <a:lnTo>
                    <a:pt x="1818712" y="27056"/>
                  </a:lnTo>
                  <a:lnTo>
                    <a:pt x="1832702" y="31537"/>
                  </a:lnTo>
                  <a:lnTo>
                    <a:pt x="1846692" y="36710"/>
                  </a:lnTo>
                  <a:lnTo>
                    <a:pt x="1860682" y="42663"/>
                  </a:lnTo>
                  <a:lnTo>
                    <a:pt x="1874672" y="49491"/>
                  </a:lnTo>
                  <a:lnTo>
                    <a:pt x="1888662" y="57292"/>
                  </a:lnTo>
                  <a:lnTo>
                    <a:pt x="1902652" y="66165"/>
                  </a:lnTo>
                  <a:lnTo>
                    <a:pt x="1916642" y="76205"/>
                  </a:lnTo>
                  <a:lnTo>
                    <a:pt x="1930632" y="87502"/>
                  </a:lnTo>
                  <a:lnTo>
                    <a:pt x="1944622" y="100131"/>
                  </a:lnTo>
                  <a:lnTo>
                    <a:pt x="1958613" y="114147"/>
                  </a:lnTo>
                  <a:lnTo>
                    <a:pt x="1972603" y="129578"/>
                  </a:lnTo>
                  <a:lnTo>
                    <a:pt x="1986593" y="146417"/>
                  </a:lnTo>
                  <a:lnTo>
                    <a:pt x="2000583" y="164618"/>
                  </a:lnTo>
                  <a:lnTo>
                    <a:pt x="2014573" y="184086"/>
                  </a:lnTo>
                  <a:lnTo>
                    <a:pt x="2028563" y="204680"/>
                  </a:lnTo>
                  <a:lnTo>
                    <a:pt x="2042553" y="226209"/>
                  </a:lnTo>
                  <a:lnTo>
                    <a:pt x="2056543" y="248442"/>
                  </a:lnTo>
                  <a:lnTo>
                    <a:pt x="2070533" y="271111"/>
                  </a:lnTo>
                  <a:lnTo>
                    <a:pt x="2084523" y="293928"/>
                  </a:lnTo>
                  <a:lnTo>
                    <a:pt x="2098513" y="316598"/>
                  </a:lnTo>
                  <a:lnTo>
                    <a:pt x="2112504" y="338831"/>
                  </a:lnTo>
                  <a:lnTo>
                    <a:pt x="2126494" y="360360"/>
                  </a:lnTo>
                  <a:lnTo>
                    <a:pt x="2140484" y="380953"/>
                  </a:lnTo>
                  <a:lnTo>
                    <a:pt x="2154474" y="400422"/>
                  </a:lnTo>
                  <a:lnTo>
                    <a:pt x="2168464" y="418622"/>
                  </a:lnTo>
                  <a:lnTo>
                    <a:pt x="2182454" y="435462"/>
                  </a:lnTo>
                  <a:lnTo>
                    <a:pt x="2196444" y="450892"/>
                  </a:lnTo>
                  <a:lnTo>
                    <a:pt x="2210434" y="464908"/>
                  </a:lnTo>
                  <a:lnTo>
                    <a:pt x="2224424" y="477537"/>
                  </a:lnTo>
                  <a:lnTo>
                    <a:pt x="2238414" y="488834"/>
                  </a:lnTo>
                  <a:lnTo>
                    <a:pt x="2252404" y="498875"/>
                  </a:lnTo>
                  <a:lnTo>
                    <a:pt x="2266395" y="507748"/>
                  </a:lnTo>
                  <a:lnTo>
                    <a:pt x="2280385" y="515549"/>
                  </a:lnTo>
                  <a:lnTo>
                    <a:pt x="2294375" y="522377"/>
                  </a:lnTo>
                  <a:lnTo>
                    <a:pt x="2308365" y="528330"/>
                  </a:lnTo>
                  <a:lnTo>
                    <a:pt x="2322355" y="533502"/>
                  </a:lnTo>
                  <a:lnTo>
                    <a:pt x="2336345" y="537983"/>
                  </a:lnTo>
                  <a:lnTo>
                    <a:pt x="2350335" y="541855"/>
                  </a:lnTo>
                  <a:lnTo>
                    <a:pt x="2364325" y="545194"/>
                  </a:lnTo>
                  <a:lnTo>
                    <a:pt x="2378315" y="548067"/>
                  </a:lnTo>
                  <a:lnTo>
                    <a:pt x="2392305" y="550534"/>
                  </a:lnTo>
                  <a:lnTo>
                    <a:pt x="2406296" y="552652"/>
                  </a:lnTo>
                  <a:lnTo>
                    <a:pt x="2420286" y="554466"/>
                  </a:lnTo>
                  <a:lnTo>
                    <a:pt x="2434276" y="556019"/>
                  </a:lnTo>
                  <a:lnTo>
                    <a:pt x="2448266" y="557347"/>
                  </a:lnTo>
                  <a:lnTo>
                    <a:pt x="2462256" y="558481"/>
                  </a:lnTo>
                  <a:lnTo>
                    <a:pt x="2476246" y="559450"/>
                  </a:lnTo>
                  <a:lnTo>
                    <a:pt x="2490236" y="560278"/>
                  </a:lnTo>
                  <a:lnTo>
                    <a:pt x="2504226" y="560983"/>
                  </a:lnTo>
                  <a:lnTo>
                    <a:pt x="2518216" y="561585"/>
                  </a:lnTo>
                  <a:lnTo>
                    <a:pt x="2532206" y="562098"/>
                  </a:lnTo>
                  <a:lnTo>
                    <a:pt x="2546196" y="562535"/>
                  </a:lnTo>
                  <a:lnTo>
                    <a:pt x="2560187" y="562907"/>
                  </a:lnTo>
                  <a:lnTo>
                    <a:pt x="2574177" y="563225"/>
                  </a:lnTo>
                  <a:lnTo>
                    <a:pt x="2588167" y="563495"/>
                  </a:lnTo>
                  <a:lnTo>
                    <a:pt x="2602157" y="563725"/>
                  </a:lnTo>
                  <a:lnTo>
                    <a:pt x="2616147" y="563921"/>
                  </a:lnTo>
                  <a:lnTo>
                    <a:pt x="2630137" y="564087"/>
                  </a:lnTo>
                  <a:lnTo>
                    <a:pt x="2644127" y="564229"/>
                  </a:lnTo>
                  <a:lnTo>
                    <a:pt x="2658117" y="564350"/>
                  </a:lnTo>
                  <a:lnTo>
                    <a:pt x="2672107" y="564453"/>
                  </a:lnTo>
                  <a:lnTo>
                    <a:pt x="2686097" y="564541"/>
                  </a:lnTo>
                  <a:lnTo>
                    <a:pt x="2700087" y="564615"/>
                  </a:lnTo>
                  <a:lnTo>
                    <a:pt x="2714078" y="564678"/>
                  </a:lnTo>
                  <a:lnTo>
                    <a:pt x="2728068" y="564732"/>
                  </a:lnTo>
                  <a:lnTo>
                    <a:pt x="2742058" y="564778"/>
                  </a:lnTo>
                  <a:lnTo>
                    <a:pt x="2756048" y="564817"/>
                  </a:lnTo>
                  <a:lnTo>
                    <a:pt x="2770038" y="564850"/>
                  </a:lnTo>
                  <a:lnTo>
                    <a:pt x="2770038" y="564850"/>
                  </a:lnTo>
                  <a:lnTo>
                    <a:pt x="2784028" y="564817"/>
                  </a:lnTo>
                  <a:lnTo>
                    <a:pt x="2798018" y="564778"/>
                  </a:lnTo>
                  <a:lnTo>
                    <a:pt x="2812008" y="564732"/>
                  </a:lnTo>
                  <a:lnTo>
                    <a:pt x="2825998" y="564678"/>
                  </a:lnTo>
                  <a:lnTo>
                    <a:pt x="2839988" y="564615"/>
                  </a:lnTo>
                  <a:lnTo>
                    <a:pt x="2853978" y="564541"/>
                  </a:lnTo>
                  <a:lnTo>
                    <a:pt x="2867969" y="564453"/>
                  </a:lnTo>
                  <a:lnTo>
                    <a:pt x="2881959" y="564350"/>
                  </a:lnTo>
                  <a:lnTo>
                    <a:pt x="2895949" y="564229"/>
                  </a:lnTo>
                  <a:lnTo>
                    <a:pt x="2909939" y="564087"/>
                  </a:lnTo>
                  <a:lnTo>
                    <a:pt x="2923929" y="563921"/>
                  </a:lnTo>
                  <a:lnTo>
                    <a:pt x="2937919" y="563725"/>
                  </a:lnTo>
                  <a:lnTo>
                    <a:pt x="2951909" y="563495"/>
                  </a:lnTo>
                  <a:lnTo>
                    <a:pt x="2965899" y="563225"/>
                  </a:lnTo>
                  <a:lnTo>
                    <a:pt x="2979889" y="562907"/>
                  </a:lnTo>
                  <a:lnTo>
                    <a:pt x="2993879" y="562535"/>
                  </a:lnTo>
                  <a:lnTo>
                    <a:pt x="3007870" y="562098"/>
                  </a:lnTo>
                  <a:lnTo>
                    <a:pt x="3021860" y="561585"/>
                  </a:lnTo>
                  <a:lnTo>
                    <a:pt x="3035850" y="560983"/>
                  </a:lnTo>
                  <a:lnTo>
                    <a:pt x="3049840" y="560278"/>
                  </a:lnTo>
                  <a:lnTo>
                    <a:pt x="3063830" y="559450"/>
                  </a:lnTo>
                  <a:lnTo>
                    <a:pt x="3077820" y="558481"/>
                  </a:lnTo>
                  <a:lnTo>
                    <a:pt x="3091810" y="557347"/>
                  </a:lnTo>
                  <a:lnTo>
                    <a:pt x="3105800" y="556019"/>
                  </a:lnTo>
                  <a:lnTo>
                    <a:pt x="3119790" y="554466"/>
                  </a:lnTo>
                  <a:lnTo>
                    <a:pt x="3133780" y="552652"/>
                  </a:lnTo>
                  <a:lnTo>
                    <a:pt x="3147770" y="550534"/>
                  </a:lnTo>
                  <a:lnTo>
                    <a:pt x="3161761" y="548067"/>
                  </a:lnTo>
                  <a:lnTo>
                    <a:pt x="3175751" y="545194"/>
                  </a:lnTo>
                  <a:lnTo>
                    <a:pt x="3189741" y="541855"/>
                  </a:lnTo>
                  <a:lnTo>
                    <a:pt x="3203731" y="537983"/>
                  </a:lnTo>
                  <a:lnTo>
                    <a:pt x="3217721" y="533502"/>
                  </a:lnTo>
                  <a:lnTo>
                    <a:pt x="3231711" y="528330"/>
                  </a:lnTo>
                  <a:lnTo>
                    <a:pt x="3245701" y="522377"/>
                  </a:lnTo>
                  <a:lnTo>
                    <a:pt x="3259691" y="515549"/>
                  </a:lnTo>
                  <a:lnTo>
                    <a:pt x="3273681" y="507748"/>
                  </a:lnTo>
                  <a:lnTo>
                    <a:pt x="3287671" y="498875"/>
                  </a:lnTo>
                  <a:lnTo>
                    <a:pt x="3301661" y="488834"/>
                  </a:lnTo>
                  <a:lnTo>
                    <a:pt x="3315652" y="477537"/>
                  </a:lnTo>
                  <a:lnTo>
                    <a:pt x="3329642" y="464908"/>
                  </a:lnTo>
                  <a:lnTo>
                    <a:pt x="3343632" y="450892"/>
                  </a:lnTo>
                  <a:lnTo>
                    <a:pt x="3357622" y="435462"/>
                  </a:lnTo>
                  <a:lnTo>
                    <a:pt x="3371612" y="418622"/>
                  </a:lnTo>
                  <a:lnTo>
                    <a:pt x="3385602" y="400422"/>
                  </a:lnTo>
                  <a:lnTo>
                    <a:pt x="3399592" y="380953"/>
                  </a:lnTo>
                  <a:lnTo>
                    <a:pt x="3413582" y="360360"/>
                  </a:lnTo>
                  <a:lnTo>
                    <a:pt x="3427572" y="338831"/>
                  </a:lnTo>
                  <a:lnTo>
                    <a:pt x="3441562" y="316598"/>
                  </a:lnTo>
                  <a:lnTo>
                    <a:pt x="3455552" y="293928"/>
                  </a:lnTo>
                  <a:lnTo>
                    <a:pt x="3469543" y="271111"/>
                  </a:lnTo>
                  <a:lnTo>
                    <a:pt x="3483533" y="248442"/>
                  </a:lnTo>
                  <a:lnTo>
                    <a:pt x="3497523" y="226209"/>
                  </a:lnTo>
                  <a:lnTo>
                    <a:pt x="3511513" y="204680"/>
                  </a:lnTo>
                  <a:lnTo>
                    <a:pt x="3525503" y="184086"/>
                  </a:lnTo>
                  <a:lnTo>
                    <a:pt x="3539493" y="164618"/>
                  </a:lnTo>
                  <a:lnTo>
                    <a:pt x="3553483" y="146417"/>
                  </a:lnTo>
                  <a:lnTo>
                    <a:pt x="3567473" y="129578"/>
                  </a:lnTo>
                  <a:lnTo>
                    <a:pt x="3581463" y="114147"/>
                  </a:lnTo>
                  <a:lnTo>
                    <a:pt x="3595453" y="100131"/>
                  </a:lnTo>
                  <a:lnTo>
                    <a:pt x="3609444" y="87502"/>
                  </a:lnTo>
                  <a:lnTo>
                    <a:pt x="3623434" y="76205"/>
                  </a:lnTo>
                  <a:lnTo>
                    <a:pt x="3637424" y="66165"/>
                  </a:lnTo>
                  <a:lnTo>
                    <a:pt x="3651414" y="57292"/>
                  </a:lnTo>
                  <a:lnTo>
                    <a:pt x="3665404" y="49491"/>
                  </a:lnTo>
                  <a:lnTo>
                    <a:pt x="3679394" y="42663"/>
                  </a:lnTo>
                  <a:lnTo>
                    <a:pt x="3693384" y="36710"/>
                  </a:lnTo>
                  <a:lnTo>
                    <a:pt x="3707374" y="31537"/>
                  </a:lnTo>
                  <a:lnTo>
                    <a:pt x="3721364" y="27056"/>
                  </a:lnTo>
                  <a:lnTo>
                    <a:pt x="3735354" y="23184"/>
                  </a:lnTo>
                  <a:lnTo>
                    <a:pt x="3749344" y="19846"/>
                  </a:lnTo>
                  <a:lnTo>
                    <a:pt x="3763335" y="16973"/>
                  </a:lnTo>
                  <a:lnTo>
                    <a:pt x="3777325" y="14505"/>
                  </a:lnTo>
                  <a:lnTo>
                    <a:pt x="3791315" y="12388"/>
                  </a:lnTo>
                  <a:lnTo>
                    <a:pt x="3805305" y="10574"/>
                  </a:lnTo>
                  <a:lnTo>
                    <a:pt x="3819295" y="9021"/>
                  </a:lnTo>
                  <a:lnTo>
                    <a:pt x="3833285" y="7693"/>
                  </a:lnTo>
                  <a:lnTo>
                    <a:pt x="3847275" y="6558"/>
                  </a:lnTo>
                  <a:lnTo>
                    <a:pt x="3861265" y="5589"/>
                  </a:lnTo>
                  <a:lnTo>
                    <a:pt x="3875255" y="4762"/>
                  </a:lnTo>
                  <a:lnTo>
                    <a:pt x="3889245" y="4056"/>
                  </a:lnTo>
                  <a:lnTo>
                    <a:pt x="3903235" y="3455"/>
                  </a:lnTo>
                  <a:lnTo>
                    <a:pt x="3917226" y="2942"/>
                  </a:lnTo>
                  <a:lnTo>
                    <a:pt x="3931216" y="2505"/>
                  </a:lnTo>
                  <a:lnTo>
                    <a:pt x="3945206" y="2132"/>
                  </a:lnTo>
                  <a:lnTo>
                    <a:pt x="3959196" y="1815"/>
                  </a:lnTo>
                  <a:lnTo>
                    <a:pt x="3973186" y="1545"/>
                  </a:lnTo>
                  <a:lnTo>
                    <a:pt x="3987176" y="1315"/>
                  </a:lnTo>
                  <a:lnTo>
                    <a:pt x="4001166" y="1119"/>
                  </a:lnTo>
                  <a:lnTo>
                    <a:pt x="4015156" y="952"/>
                  </a:lnTo>
                  <a:lnTo>
                    <a:pt x="4029146" y="810"/>
                  </a:lnTo>
                  <a:lnTo>
                    <a:pt x="4043136" y="689"/>
                  </a:lnTo>
                  <a:lnTo>
                    <a:pt x="4057126" y="586"/>
                  </a:lnTo>
                  <a:lnTo>
                    <a:pt x="4071117" y="499"/>
                  </a:lnTo>
                  <a:lnTo>
                    <a:pt x="4085107" y="424"/>
                  </a:lnTo>
                  <a:lnTo>
                    <a:pt x="4099097" y="361"/>
                  </a:lnTo>
                  <a:lnTo>
                    <a:pt x="4113087" y="307"/>
                  </a:lnTo>
                  <a:lnTo>
                    <a:pt x="4127077" y="261"/>
                  </a:lnTo>
                  <a:lnTo>
                    <a:pt x="4141067" y="222"/>
                  </a:lnTo>
                  <a:lnTo>
                    <a:pt x="4155057" y="189"/>
                  </a:lnTo>
                </a:path>
              </a:pathLst>
            </a:custGeom>
            <a:ln w="40651" cap="flat">
              <a:solidFill>
                <a:srgbClr val="D3D3D3">
                  <a:alpha val="100000"/>
                </a:srgbClr>
              </a:solidFill>
              <a:prstDash val="solid"/>
              <a:round/>
            </a:ln>
          </p:spPr>
          <p:txBody>
            <a:bodyPr/>
            <a:lstStyle/>
            <a:p/>
          </p:txBody>
        </p:sp>
        <p:sp>
          <p:nvSpPr>
            <p:cNvPr id="49" name="pl49"/>
            <p:cNvSpPr/>
            <p:nvPr/>
          </p:nvSpPr>
          <p:spPr>
            <a:xfrm>
              <a:off x="2737948" y="1470172"/>
              <a:ext cx="4155057" cy="376567"/>
            </a:xfrm>
            <a:custGeom>
              <a:avLst/>
              <a:pathLst>
                <a:path w="4155057" h="376567">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63"/>
                  </a:lnTo>
                  <a:lnTo>
                    <a:pt x="1399009" y="85"/>
                  </a:lnTo>
                  <a:lnTo>
                    <a:pt x="1412999" y="111"/>
                  </a:lnTo>
                  <a:lnTo>
                    <a:pt x="1426989" y="141"/>
                  </a:lnTo>
                  <a:lnTo>
                    <a:pt x="1440979" y="177"/>
                  </a:lnTo>
                  <a:lnTo>
                    <a:pt x="1454969" y="220"/>
                  </a:lnTo>
                  <a:lnTo>
                    <a:pt x="1468959" y="269"/>
                  </a:lnTo>
                  <a:lnTo>
                    <a:pt x="1482949" y="328"/>
                  </a:lnTo>
                  <a:lnTo>
                    <a:pt x="1496939" y="396"/>
                  </a:lnTo>
                  <a:lnTo>
                    <a:pt x="1510930" y="477"/>
                  </a:lnTo>
                  <a:lnTo>
                    <a:pt x="1524920" y="571"/>
                  </a:lnTo>
                  <a:lnTo>
                    <a:pt x="1538910" y="683"/>
                  </a:lnTo>
                  <a:lnTo>
                    <a:pt x="1552900" y="813"/>
                  </a:lnTo>
                  <a:lnTo>
                    <a:pt x="1566890" y="966"/>
                  </a:lnTo>
                  <a:lnTo>
                    <a:pt x="1580880" y="1147"/>
                  </a:lnTo>
                  <a:lnTo>
                    <a:pt x="1594870" y="1358"/>
                  </a:lnTo>
                  <a:lnTo>
                    <a:pt x="1608860" y="1606"/>
                  </a:lnTo>
                  <a:lnTo>
                    <a:pt x="1622850" y="1898"/>
                  </a:lnTo>
                  <a:lnTo>
                    <a:pt x="1636840" y="2240"/>
                  </a:lnTo>
                  <a:lnTo>
                    <a:pt x="1650830" y="2641"/>
                  </a:lnTo>
                  <a:lnTo>
                    <a:pt x="1664821" y="3111"/>
                  </a:lnTo>
                  <a:lnTo>
                    <a:pt x="1678811" y="3663"/>
                  </a:lnTo>
                  <a:lnTo>
                    <a:pt x="1692801" y="4309"/>
                  </a:lnTo>
                  <a:lnTo>
                    <a:pt x="1706791" y="5065"/>
                  </a:lnTo>
                  <a:lnTo>
                    <a:pt x="1720781" y="5951"/>
                  </a:lnTo>
                  <a:lnTo>
                    <a:pt x="1734771" y="6986"/>
                  </a:lnTo>
                  <a:lnTo>
                    <a:pt x="1748761" y="8195"/>
                  </a:lnTo>
                  <a:lnTo>
                    <a:pt x="1762751" y="9607"/>
                  </a:lnTo>
                  <a:lnTo>
                    <a:pt x="1776741" y="11252"/>
                  </a:lnTo>
                  <a:lnTo>
                    <a:pt x="1790731" y="13167"/>
                  </a:lnTo>
                  <a:lnTo>
                    <a:pt x="1804722" y="15393"/>
                  </a:lnTo>
                  <a:lnTo>
                    <a:pt x="1818712" y="17974"/>
                  </a:lnTo>
                  <a:lnTo>
                    <a:pt x="1832702" y="20961"/>
                  </a:lnTo>
                  <a:lnTo>
                    <a:pt x="1846692" y="24410"/>
                  </a:lnTo>
                  <a:lnTo>
                    <a:pt x="1860682" y="28379"/>
                  </a:lnTo>
                  <a:lnTo>
                    <a:pt x="1874672" y="32931"/>
                  </a:lnTo>
                  <a:lnTo>
                    <a:pt x="1888662" y="38131"/>
                  </a:lnTo>
                  <a:lnTo>
                    <a:pt x="1902652" y="44046"/>
                  </a:lnTo>
                  <a:lnTo>
                    <a:pt x="1916642" y="50740"/>
                  </a:lnTo>
                  <a:lnTo>
                    <a:pt x="1930632" y="58272"/>
                  </a:lnTo>
                  <a:lnTo>
                    <a:pt x="1944622" y="66691"/>
                  </a:lnTo>
                  <a:lnTo>
                    <a:pt x="1958613" y="76035"/>
                  </a:lnTo>
                  <a:lnTo>
                    <a:pt x="1972603" y="86322"/>
                  </a:lnTo>
                  <a:lnTo>
                    <a:pt x="1986593" y="97548"/>
                  </a:lnTo>
                  <a:lnTo>
                    <a:pt x="2000583" y="109682"/>
                  </a:lnTo>
                  <a:lnTo>
                    <a:pt x="2014573" y="122661"/>
                  </a:lnTo>
                  <a:lnTo>
                    <a:pt x="2028563" y="136390"/>
                  </a:lnTo>
                  <a:lnTo>
                    <a:pt x="2042553" y="150743"/>
                  </a:lnTo>
                  <a:lnTo>
                    <a:pt x="2056543" y="165564"/>
                  </a:lnTo>
                  <a:lnTo>
                    <a:pt x="2070533" y="180677"/>
                  </a:lnTo>
                  <a:lnTo>
                    <a:pt x="2084523" y="195889"/>
                  </a:lnTo>
                  <a:lnTo>
                    <a:pt x="2098513" y="211002"/>
                  </a:lnTo>
                  <a:lnTo>
                    <a:pt x="2112504" y="225824"/>
                  </a:lnTo>
                  <a:lnTo>
                    <a:pt x="2126494" y="240177"/>
                  </a:lnTo>
                  <a:lnTo>
                    <a:pt x="2140484" y="253906"/>
                  </a:lnTo>
                  <a:lnTo>
                    <a:pt x="2154474" y="266884"/>
                  </a:lnTo>
                  <a:lnTo>
                    <a:pt x="2168464" y="279018"/>
                  </a:lnTo>
                  <a:lnTo>
                    <a:pt x="2182454" y="290244"/>
                  </a:lnTo>
                  <a:lnTo>
                    <a:pt x="2196444" y="300532"/>
                  </a:lnTo>
                  <a:lnTo>
                    <a:pt x="2210434" y="309875"/>
                  </a:lnTo>
                  <a:lnTo>
                    <a:pt x="2224424" y="318295"/>
                  </a:lnTo>
                  <a:lnTo>
                    <a:pt x="2238414" y="325826"/>
                  </a:lnTo>
                  <a:lnTo>
                    <a:pt x="2252404" y="332520"/>
                  </a:lnTo>
                  <a:lnTo>
                    <a:pt x="2266395" y="338435"/>
                  </a:lnTo>
                  <a:lnTo>
                    <a:pt x="2280385" y="343636"/>
                  </a:lnTo>
                  <a:lnTo>
                    <a:pt x="2294375" y="348188"/>
                  </a:lnTo>
                  <a:lnTo>
                    <a:pt x="2308365" y="352156"/>
                  </a:lnTo>
                  <a:lnTo>
                    <a:pt x="2322355" y="355605"/>
                  </a:lnTo>
                  <a:lnTo>
                    <a:pt x="2336345" y="358592"/>
                  </a:lnTo>
                  <a:lnTo>
                    <a:pt x="2350335" y="361174"/>
                  </a:lnTo>
                  <a:lnTo>
                    <a:pt x="2364325" y="363399"/>
                  </a:lnTo>
                  <a:lnTo>
                    <a:pt x="2378315" y="365314"/>
                  </a:lnTo>
                  <a:lnTo>
                    <a:pt x="2392305" y="366960"/>
                  </a:lnTo>
                  <a:lnTo>
                    <a:pt x="2406296" y="368371"/>
                  </a:lnTo>
                  <a:lnTo>
                    <a:pt x="2420286" y="369581"/>
                  </a:lnTo>
                  <a:lnTo>
                    <a:pt x="2434276" y="370616"/>
                  </a:lnTo>
                  <a:lnTo>
                    <a:pt x="2448266" y="371501"/>
                  </a:lnTo>
                  <a:lnTo>
                    <a:pt x="2462256" y="372258"/>
                  </a:lnTo>
                  <a:lnTo>
                    <a:pt x="2476246" y="372904"/>
                  </a:lnTo>
                  <a:lnTo>
                    <a:pt x="2490236" y="373455"/>
                  </a:lnTo>
                  <a:lnTo>
                    <a:pt x="2504226" y="373925"/>
                  </a:lnTo>
                  <a:lnTo>
                    <a:pt x="2518216" y="374327"/>
                  </a:lnTo>
                  <a:lnTo>
                    <a:pt x="2532206" y="374669"/>
                  </a:lnTo>
                  <a:lnTo>
                    <a:pt x="2546196" y="374960"/>
                  </a:lnTo>
                  <a:lnTo>
                    <a:pt x="2560187" y="375208"/>
                  </a:lnTo>
                  <a:lnTo>
                    <a:pt x="2574177" y="375420"/>
                  </a:lnTo>
                  <a:lnTo>
                    <a:pt x="2588167" y="375600"/>
                  </a:lnTo>
                  <a:lnTo>
                    <a:pt x="2602157" y="375753"/>
                  </a:lnTo>
                  <a:lnTo>
                    <a:pt x="2616147" y="375884"/>
                  </a:lnTo>
                  <a:lnTo>
                    <a:pt x="2630137" y="375995"/>
                  </a:lnTo>
                  <a:lnTo>
                    <a:pt x="2644127" y="376090"/>
                  </a:lnTo>
                  <a:lnTo>
                    <a:pt x="2658117" y="376170"/>
                  </a:lnTo>
                  <a:lnTo>
                    <a:pt x="2672107" y="376239"/>
                  </a:lnTo>
                  <a:lnTo>
                    <a:pt x="2686097" y="376297"/>
                  </a:lnTo>
                  <a:lnTo>
                    <a:pt x="2700087" y="376347"/>
                  </a:lnTo>
                  <a:lnTo>
                    <a:pt x="2714078" y="376389"/>
                  </a:lnTo>
                  <a:lnTo>
                    <a:pt x="2728068" y="376425"/>
                  </a:lnTo>
                  <a:lnTo>
                    <a:pt x="2742058" y="376455"/>
                  </a:lnTo>
                  <a:lnTo>
                    <a:pt x="2756048" y="376481"/>
                  </a:lnTo>
                  <a:lnTo>
                    <a:pt x="2770038" y="376504"/>
                  </a:lnTo>
                  <a:lnTo>
                    <a:pt x="2770038" y="376567"/>
                  </a:lnTo>
                  <a:lnTo>
                    <a:pt x="2784028" y="376556"/>
                  </a:lnTo>
                  <a:lnTo>
                    <a:pt x="2798018" y="376543"/>
                  </a:lnTo>
                  <a:lnTo>
                    <a:pt x="2812008" y="376527"/>
                  </a:lnTo>
                  <a:lnTo>
                    <a:pt x="2825998" y="376509"/>
                  </a:lnTo>
                  <a:lnTo>
                    <a:pt x="2839988" y="376488"/>
                  </a:lnTo>
                  <a:lnTo>
                    <a:pt x="2853978" y="376463"/>
                  </a:lnTo>
                  <a:lnTo>
                    <a:pt x="2867969" y="376434"/>
                  </a:lnTo>
                  <a:lnTo>
                    <a:pt x="2881959" y="376400"/>
                  </a:lnTo>
                  <a:lnTo>
                    <a:pt x="2895949" y="376360"/>
                  </a:lnTo>
                  <a:lnTo>
                    <a:pt x="2909939" y="376312"/>
                  </a:lnTo>
                  <a:lnTo>
                    <a:pt x="2923929" y="376257"/>
                  </a:lnTo>
                  <a:lnTo>
                    <a:pt x="2937919" y="376192"/>
                  </a:lnTo>
                  <a:lnTo>
                    <a:pt x="2951909" y="376115"/>
                  </a:lnTo>
                  <a:lnTo>
                    <a:pt x="2965899" y="376025"/>
                  </a:lnTo>
                  <a:lnTo>
                    <a:pt x="2979889" y="375919"/>
                  </a:lnTo>
                  <a:lnTo>
                    <a:pt x="2993879" y="375795"/>
                  </a:lnTo>
                  <a:lnTo>
                    <a:pt x="3007870" y="375649"/>
                  </a:lnTo>
                  <a:lnTo>
                    <a:pt x="3021860" y="375478"/>
                  </a:lnTo>
                  <a:lnTo>
                    <a:pt x="3035850" y="375278"/>
                  </a:lnTo>
                  <a:lnTo>
                    <a:pt x="3049840" y="375042"/>
                  </a:lnTo>
                  <a:lnTo>
                    <a:pt x="3063830" y="374767"/>
                  </a:lnTo>
                  <a:lnTo>
                    <a:pt x="3077820" y="374444"/>
                  </a:lnTo>
                  <a:lnTo>
                    <a:pt x="3091810" y="374066"/>
                  </a:lnTo>
                  <a:lnTo>
                    <a:pt x="3105800" y="373623"/>
                  </a:lnTo>
                  <a:lnTo>
                    <a:pt x="3119790" y="373105"/>
                  </a:lnTo>
                  <a:lnTo>
                    <a:pt x="3133780" y="372501"/>
                  </a:lnTo>
                  <a:lnTo>
                    <a:pt x="3147770" y="371795"/>
                  </a:lnTo>
                  <a:lnTo>
                    <a:pt x="3161761" y="370972"/>
                  </a:lnTo>
                  <a:lnTo>
                    <a:pt x="3175751" y="370015"/>
                  </a:lnTo>
                  <a:lnTo>
                    <a:pt x="3189741" y="368902"/>
                  </a:lnTo>
                  <a:lnTo>
                    <a:pt x="3203731" y="367611"/>
                  </a:lnTo>
                  <a:lnTo>
                    <a:pt x="3217721" y="366117"/>
                  </a:lnTo>
                  <a:lnTo>
                    <a:pt x="3231711" y="364393"/>
                  </a:lnTo>
                  <a:lnTo>
                    <a:pt x="3245701" y="362409"/>
                  </a:lnTo>
                  <a:lnTo>
                    <a:pt x="3259691" y="360133"/>
                  </a:lnTo>
                  <a:lnTo>
                    <a:pt x="3273681" y="357533"/>
                  </a:lnTo>
                  <a:lnTo>
                    <a:pt x="3287671" y="354575"/>
                  </a:lnTo>
                  <a:lnTo>
                    <a:pt x="3301661" y="351228"/>
                  </a:lnTo>
                  <a:lnTo>
                    <a:pt x="3315652" y="347462"/>
                  </a:lnTo>
                  <a:lnTo>
                    <a:pt x="3329642" y="343253"/>
                  </a:lnTo>
                  <a:lnTo>
                    <a:pt x="3343632" y="338581"/>
                  </a:lnTo>
                  <a:lnTo>
                    <a:pt x="3357622" y="333437"/>
                  </a:lnTo>
                  <a:lnTo>
                    <a:pt x="3371612" y="327824"/>
                  </a:lnTo>
                  <a:lnTo>
                    <a:pt x="3385602" y="321757"/>
                  </a:lnTo>
                  <a:lnTo>
                    <a:pt x="3399592" y="315268"/>
                  </a:lnTo>
                  <a:lnTo>
                    <a:pt x="3413582" y="308403"/>
                  </a:lnTo>
                  <a:lnTo>
                    <a:pt x="3427572" y="301227"/>
                  </a:lnTo>
                  <a:lnTo>
                    <a:pt x="3441562" y="293816"/>
                  </a:lnTo>
                  <a:lnTo>
                    <a:pt x="3455552" y="286259"/>
                  </a:lnTo>
                  <a:lnTo>
                    <a:pt x="3469543" y="278654"/>
                  </a:lnTo>
                  <a:lnTo>
                    <a:pt x="3483533" y="271097"/>
                  </a:lnTo>
                  <a:lnTo>
                    <a:pt x="3497523" y="263686"/>
                  </a:lnTo>
                  <a:lnTo>
                    <a:pt x="3511513" y="256510"/>
                  </a:lnTo>
                  <a:lnTo>
                    <a:pt x="3525503" y="249645"/>
                  </a:lnTo>
                  <a:lnTo>
                    <a:pt x="3539493" y="243156"/>
                  </a:lnTo>
                  <a:lnTo>
                    <a:pt x="3553483" y="237089"/>
                  </a:lnTo>
                  <a:lnTo>
                    <a:pt x="3567473" y="231476"/>
                  </a:lnTo>
                  <a:lnTo>
                    <a:pt x="3581463" y="226332"/>
                  </a:lnTo>
                  <a:lnTo>
                    <a:pt x="3595453" y="221660"/>
                  </a:lnTo>
                  <a:lnTo>
                    <a:pt x="3609444" y="217451"/>
                  </a:lnTo>
                  <a:lnTo>
                    <a:pt x="3623434" y="213685"/>
                  </a:lnTo>
                  <a:lnTo>
                    <a:pt x="3637424" y="210338"/>
                  </a:lnTo>
                  <a:lnTo>
                    <a:pt x="3651414" y="207381"/>
                  </a:lnTo>
                  <a:lnTo>
                    <a:pt x="3665404" y="204780"/>
                  </a:lnTo>
                  <a:lnTo>
                    <a:pt x="3679394" y="202504"/>
                  </a:lnTo>
                  <a:lnTo>
                    <a:pt x="3693384" y="200520"/>
                  </a:lnTo>
                  <a:lnTo>
                    <a:pt x="3707374" y="198796"/>
                  </a:lnTo>
                  <a:lnTo>
                    <a:pt x="3721364" y="197302"/>
                  </a:lnTo>
                  <a:lnTo>
                    <a:pt x="3735354" y="196011"/>
                  </a:lnTo>
                  <a:lnTo>
                    <a:pt x="3749344" y="194899"/>
                  </a:lnTo>
                  <a:lnTo>
                    <a:pt x="3763335" y="193941"/>
                  </a:lnTo>
                  <a:lnTo>
                    <a:pt x="3777325" y="193118"/>
                  </a:lnTo>
                  <a:lnTo>
                    <a:pt x="3791315" y="192413"/>
                  </a:lnTo>
                  <a:lnTo>
                    <a:pt x="3805305" y="191808"/>
                  </a:lnTo>
                  <a:lnTo>
                    <a:pt x="3819295" y="191290"/>
                  </a:lnTo>
                  <a:lnTo>
                    <a:pt x="3833285" y="190848"/>
                  </a:lnTo>
                  <a:lnTo>
                    <a:pt x="3847275" y="190469"/>
                  </a:lnTo>
                  <a:lnTo>
                    <a:pt x="3861265" y="190146"/>
                  </a:lnTo>
                  <a:lnTo>
                    <a:pt x="3875255" y="189871"/>
                  </a:lnTo>
                  <a:lnTo>
                    <a:pt x="3889245" y="189635"/>
                  </a:lnTo>
                  <a:lnTo>
                    <a:pt x="3903235" y="189435"/>
                  </a:lnTo>
                  <a:lnTo>
                    <a:pt x="3917226" y="189264"/>
                  </a:lnTo>
                  <a:lnTo>
                    <a:pt x="3931216" y="189118"/>
                  </a:lnTo>
                  <a:lnTo>
                    <a:pt x="3945206" y="188994"/>
                  </a:lnTo>
                  <a:lnTo>
                    <a:pt x="3959196" y="188888"/>
                  </a:lnTo>
                  <a:lnTo>
                    <a:pt x="3973186" y="188798"/>
                  </a:lnTo>
                  <a:lnTo>
                    <a:pt x="3987176" y="188722"/>
                  </a:lnTo>
                  <a:lnTo>
                    <a:pt x="4001166" y="188656"/>
                  </a:lnTo>
                  <a:lnTo>
                    <a:pt x="4015156" y="188601"/>
                  </a:lnTo>
                  <a:lnTo>
                    <a:pt x="4029146" y="188553"/>
                  </a:lnTo>
                  <a:lnTo>
                    <a:pt x="4043136" y="188513"/>
                  </a:lnTo>
                  <a:lnTo>
                    <a:pt x="4057126" y="188479"/>
                  </a:lnTo>
                  <a:lnTo>
                    <a:pt x="4071117" y="188450"/>
                  </a:lnTo>
                  <a:lnTo>
                    <a:pt x="4085107" y="188425"/>
                  </a:lnTo>
                  <a:lnTo>
                    <a:pt x="4099097" y="188404"/>
                  </a:lnTo>
                  <a:lnTo>
                    <a:pt x="4113087" y="188386"/>
                  </a:lnTo>
                  <a:lnTo>
                    <a:pt x="4127077" y="188370"/>
                  </a:lnTo>
                  <a:lnTo>
                    <a:pt x="4141067" y="188357"/>
                  </a:lnTo>
                  <a:lnTo>
                    <a:pt x="4155057" y="188346"/>
                  </a:lnTo>
                </a:path>
              </a:pathLst>
            </a:custGeom>
            <a:ln w="40651" cap="flat">
              <a:solidFill>
                <a:srgbClr val="D3D3D3">
                  <a:alpha val="100000"/>
                </a:srgbClr>
              </a:solidFill>
              <a:prstDash val="solid"/>
              <a:round/>
            </a:ln>
          </p:spPr>
          <p:txBody>
            <a:bodyPr/>
            <a:lstStyle/>
            <a:p/>
          </p:txBody>
        </p:sp>
        <p:sp>
          <p:nvSpPr>
            <p:cNvPr id="50" name="pl50"/>
            <p:cNvSpPr/>
            <p:nvPr/>
          </p:nvSpPr>
          <p:spPr>
            <a:xfrm>
              <a:off x="2737948" y="4107090"/>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165230"/>
              <a:ext cx="4155057" cy="564977"/>
            </a:xfrm>
            <a:custGeom>
              <a:avLst/>
              <a:pathLst>
                <a:path w="4155057" h="564977">
                  <a:moveTo>
                    <a:pt x="0" y="376756"/>
                  </a:moveTo>
                  <a:lnTo>
                    <a:pt x="13990" y="376767"/>
                  </a:lnTo>
                  <a:lnTo>
                    <a:pt x="27980" y="376780"/>
                  </a:lnTo>
                  <a:lnTo>
                    <a:pt x="41970" y="376796"/>
                  </a:lnTo>
                  <a:lnTo>
                    <a:pt x="55960" y="376814"/>
                  </a:lnTo>
                  <a:lnTo>
                    <a:pt x="69950" y="376835"/>
                  </a:lnTo>
                  <a:lnTo>
                    <a:pt x="83940" y="376860"/>
                  </a:lnTo>
                  <a:lnTo>
                    <a:pt x="97930" y="376889"/>
                  </a:lnTo>
                  <a:lnTo>
                    <a:pt x="111920" y="376923"/>
                  </a:lnTo>
                  <a:lnTo>
                    <a:pt x="125910" y="376963"/>
                  </a:lnTo>
                  <a:lnTo>
                    <a:pt x="139900" y="377011"/>
                  </a:lnTo>
                  <a:lnTo>
                    <a:pt x="153891" y="377066"/>
                  </a:lnTo>
                  <a:lnTo>
                    <a:pt x="167881" y="377132"/>
                  </a:lnTo>
                  <a:lnTo>
                    <a:pt x="181871" y="377208"/>
                  </a:lnTo>
                  <a:lnTo>
                    <a:pt x="195861" y="377298"/>
                  </a:lnTo>
                  <a:lnTo>
                    <a:pt x="209851" y="377404"/>
                  </a:lnTo>
                  <a:lnTo>
                    <a:pt x="223841" y="377528"/>
                  </a:lnTo>
                  <a:lnTo>
                    <a:pt x="237831" y="377674"/>
                  </a:lnTo>
                  <a:lnTo>
                    <a:pt x="251821" y="377845"/>
                  </a:lnTo>
                  <a:lnTo>
                    <a:pt x="265811" y="378045"/>
                  </a:lnTo>
                  <a:lnTo>
                    <a:pt x="279801" y="378281"/>
                  </a:lnTo>
                  <a:lnTo>
                    <a:pt x="293791" y="378556"/>
                  </a:lnTo>
                  <a:lnTo>
                    <a:pt x="307782" y="378879"/>
                  </a:lnTo>
                  <a:lnTo>
                    <a:pt x="321772" y="379258"/>
                  </a:lnTo>
                  <a:lnTo>
                    <a:pt x="335762" y="379700"/>
                  </a:lnTo>
                  <a:lnTo>
                    <a:pt x="349752" y="380218"/>
                  </a:lnTo>
                  <a:lnTo>
                    <a:pt x="363742" y="380823"/>
                  </a:lnTo>
                  <a:lnTo>
                    <a:pt x="377732" y="381528"/>
                  </a:lnTo>
                  <a:lnTo>
                    <a:pt x="391722" y="382351"/>
                  </a:lnTo>
                  <a:lnTo>
                    <a:pt x="405712" y="383309"/>
                  </a:lnTo>
                  <a:lnTo>
                    <a:pt x="419702" y="384421"/>
                  </a:lnTo>
                  <a:lnTo>
                    <a:pt x="433692" y="385712"/>
                  </a:lnTo>
                  <a:lnTo>
                    <a:pt x="447682" y="387206"/>
                  </a:lnTo>
                  <a:lnTo>
                    <a:pt x="461673" y="388930"/>
                  </a:lnTo>
                  <a:lnTo>
                    <a:pt x="475663" y="390914"/>
                  </a:lnTo>
                  <a:lnTo>
                    <a:pt x="489653" y="393190"/>
                  </a:lnTo>
                  <a:lnTo>
                    <a:pt x="503643" y="395791"/>
                  </a:lnTo>
                  <a:lnTo>
                    <a:pt x="517633" y="398748"/>
                  </a:lnTo>
                  <a:lnTo>
                    <a:pt x="531623" y="402095"/>
                  </a:lnTo>
                  <a:lnTo>
                    <a:pt x="545613" y="405861"/>
                  </a:lnTo>
                  <a:lnTo>
                    <a:pt x="559603" y="410070"/>
                  </a:lnTo>
                  <a:lnTo>
                    <a:pt x="573593" y="414742"/>
                  </a:lnTo>
                  <a:lnTo>
                    <a:pt x="587583" y="419886"/>
                  </a:lnTo>
                  <a:lnTo>
                    <a:pt x="601574" y="425499"/>
                  </a:lnTo>
                  <a:lnTo>
                    <a:pt x="615564" y="431566"/>
                  </a:lnTo>
                  <a:lnTo>
                    <a:pt x="629554" y="438055"/>
                  </a:lnTo>
                  <a:lnTo>
                    <a:pt x="643544" y="444920"/>
                  </a:lnTo>
                  <a:lnTo>
                    <a:pt x="657534" y="452096"/>
                  </a:lnTo>
                  <a:lnTo>
                    <a:pt x="671524" y="459507"/>
                  </a:lnTo>
                  <a:lnTo>
                    <a:pt x="685514" y="467064"/>
                  </a:lnTo>
                  <a:lnTo>
                    <a:pt x="699504" y="474669"/>
                  </a:lnTo>
                  <a:lnTo>
                    <a:pt x="713494" y="482226"/>
                  </a:lnTo>
                  <a:lnTo>
                    <a:pt x="727484" y="489637"/>
                  </a:lnTo>
                  <a:lnTo>
                    <a:pt x="741474" y="496813"/>
                  </a:lnTo>
                  <a:lnTo>
                    <a:pt x="755465" y="503678"/>
                  </a:lnTo>
                  <a:lnTo>
                    <a:pt x="769455" y="510167"/>
                  </a:lnTo>
                  <a:lnTo>
                    <a:pt x="783445" y="516234"/>
                  </a:lnTo>
                  <a:lnTo>
                    <a:pt x="797435" y="521847"/>
                  </a:lnTo>
                  <a:lnTo>
                    <a:pt x="811425" y="526991"/>
                  </a:lnTo>
                  <a:lnTo>
                    <a:pt x="825415" y="531663"/>
                  </a:lnTo>
                  <a:lnTo>
                    <a:pt x="839405" y="535872"/>
                  </a:lnTo>
                  <a:lnTo>
                    <a:pt x="853395" y="539638"/>
                  </a:lnTo>
                  <a:lnTo>
                    <a:pt x="867385" y="542985"/>
                  </a:lnTo>
                  <a:lnTo>
                    <a:pt x="881375" y="545942"/>
                  </a:lnTo>
                  <a:lnTo>
                    <a:pt x="895365" y="548543"/>
                  </a:lnTo>
                  <a:lnTo>
                    <a:pt x="909356" y="550819"/>
                  </a:lnTo>
                  <a:lnTo>
                    <a:pt x="923346" y="552803"/>
                  </a:lnTo>
                  <a:lnTo>
                    <a:pt x="937336" y="554527"/>
                  </a:lnTo>
                  <a:lnTo>
                    <a:pt x="951326" y="556021"/>
                  </a:lnTo>
                  <a:lnTo>
                    <a:pt x="965316" y="557312"/>
                  </a:lnTo>
                  <a:lnTo>
                    <a:pt x="979306" y="558425"/>
                  </a:lnTo>
                  <a:lnTo>
                    <a:pt x="993296" y="559382"/>
                  </a:lnTo>
                  <a:lnTo>
                    <a:pt x="1007286" y="560205"/>
                  </a:lnTo>
                  <a:lnTo>
                    <a:pt x="1021276" y="560911"/>
                  </a:lnTo>
                  <a:lnTo>
                    <a:pt x="1035266" y="561515"/>
                  </a:lnTo>
                  <a:lnTo>
                    <a:pt x="1049256" y="562033"/>
                  </a:lnTo>
                  <a:lnTo>
                    <a:pt x="1063247" y="562475"/>
                  </a:lnTo>
                  <a:lnTo>
                    <a:pt x="1077237" y="562854"/>
                  </a:lnTo>
                  <a:lnTo>
                    <a:pt x="1091227" y="563177"/>
                  </a:lnTo>
                  <a:lnTo>
                    <a:pt x="1105217" y="563452"/>
                  </a:lnTo>
                  <a:lnTo>
                    <a:pt x="1119207" y="563688"/>
                  </a:lnTo>
                  <a:lnTo>
                    <a:pt x="1133197" y="563888"/>
                  </a:lnTo>
                  <a:lnTo>
                    <a:pt x="1147187" y="564059"/>
                  </a:lnTo>
                  <a:lnTo>
                    <a:pt x="1161177" y="564205"/>
                  </a:lnTo>
                  <a:lnTo>
                    <a:pt x="1175167" y="564329"/>
                  </a:lnTo>
                  <a:lnTo>
                    <a:pt x="1189157" y="564435"/>
                  </a:lnTo>
                  <a:lnTo>
                    <a:pt x="1203148" y="564525"/>
                  </a:lnTo>
                  <a:lnTo>
                    <a:pt x="1217138" y="564602"/>
                  </a:lnTo>
                  <a:lnTo>
                    <a:pt x="1231128" y="564667"/>
                  </a:lnTo>
                  <a:lnTo>
                    <a:pt x="1245118" y="564722"/>
                  </a:lnTo>
                  <a:lnTo>
                    <a:pt x="1259108" y="564770"/>
                  </a:lnTo>
                  <a:lnTo>
                    <a:pt x="1273098" y="564810"/>
                  </a:lnTo>
                  <a:lnTo>
                    <a:pt x="1287088" y="564844"/>
                  </a:lnTo>
                  <a:lnTo>
                    <a:pt x="1301078" y="564873"/>
                  </a:lnTo>
                  <a:lnTo>
                    <a:pt x="1315068" y="564898"/>
                  </a:lnTo>
                  <a:lnTo>
                    <a:pt x="1329058" y="564919"/>
                  </a:lnTo>
                  <a:lnTo>
                    <a:pt x="1343048" y="564937"/>
                  </a:lnTo>
                  <a:lnTo>
                    <a:pt x="1357039" y="564953"/>
                  </a:lnTo>
                  <a:lnTo>
                    <a:pt x="1371029" y="564966"/>
                  </a:lnTo>
                  <a:lnTo>
                    <a:pt x="1385019" y="564977"/>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1184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3" name="pl53"/>
            <p:cNvSpPr/>
            <p:nvPr/>
          </p:nvSpPr>
          <p:spPr>
            <a:xfrm>
              <a:off x="2737948" y="297688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4672005"/>
              <a:ext cx="4155057" cy="188346"/>
            </a:xfrm>
            <a:custGeom>
              <a:avLst/>
              <a:pathLst>
                <a:path w="4155057" h="188346">
                  <a:moveTo>
                    <a:pt x="0" y="188346"/>
                  </a:moveTo>
                  <a:lnTo>
                    <a:pt x="13990" y="188346"/>
                  </a:lnTo>
                  <a:lnTo>
                    <a:pt x="27980" y="188346"/>
                  </a:lnTo>
                  <a:lnTo>
                    <a:pt x="41970" y="188346"/>
                  </a:lnTo>
                  <a:lnTo>
                    <a:pt x="55960" y="188346"/>
                  </a:lnTo>
                  <a:lnTo>
                    <a:pt x="69950" y="188346"/>
                  </a:lnTo>
                  <a:lnTo>
                    <a:pt x="83940" y="188346"/>
                  </a:lnTo>
                  <a:lnTo>
                    <a:pt x="97930" y="188346"/>
                  </a:lnTo>
                  <a:lnTo>
                    <a:pt x="111920" y="188346"/>
                  </a:lnTo>
                  <a:lnTo>
                    <a:pt x="125910" y="188346"/>
                  </a:lnTo>
                  <a:lnTo>
                    <a:pt x="139900" y="188346"/>
                  </a:lnTo>
                  <a:lnTo>
                    <a:pt x="153891" y="188346"/>
                  </a:lnTo>
                  <a:lnTo>
                    <a:pt x="167881" y="188346"/>
                  </a:lnTo>
                  <a:lnTo>
                    <a:pt x="181871" y="188346"/>
                  </a:lnTo>
                  <a:lnTo>
                    <a:pt x="195861" y="188346"/>
                  </a:lnTo>
                  <a:lnTo>
                    <a:pt x="209851" y="188346"/>
                  </a:lnTo>
                  <a:lnTo>
                    <a:pt x="223841" y="188346"/>
                  </a:lnTo>
                  <a:lnTo>
                    <a:pt x="237831" y="188346"/>
                  </a:lnTo>
                  <a:lnTo>
                    <a:pt x="251821" y="188346"/>
                  </a:lnTo>
                  <a:lnTo>
                    <a:pt x="265811" y="188346"/>
                  </a:lnTo>
                  <a:lnTo>
                    <a:pt x="279801" y="188346"/>
                  </a:lnTo>
                  <a:lnTo>
                    <a:pt x="293791" y="188346"/>
                  </a:lnTo>
                  <a:lnTo>
                    <a:pt x="307782" y="188346"/>
                  </a:lnTo>
                  <a:lnTo>
                    <a:pt x="321772" y="188346"/>
                  </a:lnTo>
                  <a:lnTo>
                    <a:pt x="335762" y="188346"/>
                  </a:lnTo>
                  <a:lnTo>
                    <a:pt x="349752" y="188346"/>
                  </a:lnTo>
                  <a:lnTo>
                    <a:pt x="363742" y="188346"/>
                  </a:lnTo>
                  <a:lnTo>
                    <a:pt x="377732" y="188346"/>
                  </a:lnTo>
                  <a:lnTo>
                    <a:pt x="391722" y="188346"/>
                  </a:lnTo>
                  <a:lnTo>
                    <a:pt x="405712" y="188346"/>
                  </a:lnTo>
                  <a:lnTo>
                    <a:pt x="419702" y="188346"/>
                  </a:lnTo>
                  <a:lnTo>
                    <a:pt x="433692" y="188346"/>
                  </a:lnTo>
                  <a:lnTo>
                    <a:pt x="447682" y="188346"/>
                  </a:lnTo>
                  <a:lnTo>
                    <a:pt x="461673" y="188346"/>
                  </a:lnTo>
                  <a:lnTo>
                    <a:pt x="475663" y="188346"/>
                  </a:lnTo>
                  <a:lnTo>
                    <a:pt x="489653" y="188346"/>
                  </a:lnTo>
                  <a:lnTo>
                    <a:pt x="503643" y="188346"/>
                  </a:lnTo>
                  <a:lnTo>
                    <a:pt x="517633" y="188346"/>
                  </a:lnTo>
                  <a:lnTo>
                    <a:pt x="531623" y="188346"/>
                  </a:lnTo>
                  <a:lnTo>
                    <a:pt x="545613" y="188346"/>
                  </a:lnTo>
                  <a:lnTo>
                    <a:pt x="559603" y="188346"/>
                  </a:lnTo>
                  <a:lnTo>
                    <a:pt x="573593" y="188346"/>
                  </a:lnTo>
                  <a:lnTo>
                    <a:pt x="587583" y="188346"/>
                  </a:lnTo>
                  <a:lnTo>
                    <a:pt x="601574" y="188346"/>
                  </a:lnTo>
                  <a:lnTo>
                    <a:pt x="615564" y="188346"/>
                  </a:lnTo>
                  <a:lnTo>
                    <a:pt x="629554" y="188346"/>
                  </a:lnTo>
                  <a:lnTo>
                    <a:pt x="643544" y="188346"/>
                  </a:lnTo>
                  <a:lnTo>
                    <a:pt x="657534" y="188346"/>
                  </a:lnTo>
                  <a:lnTo>
                    <a:pt x="671524" y="188346"/>
                  </a:lnTo>
                  <a:lnTo>
                    <a:pt x="685514" y="188346"/>
                  </a:lnTo>
                  <a:lnTo>
                    <a:pt x="699504" y="188346"/>
                  </a:lnTo>
                  <a:lnTo>
                    <a:pt x="713494" y="188346"/>
                  </a:lnTo>
                  <a:lnTo>
                    <a:pt x="727484" y="188346"/>
                  </a:lnTo>
                  <a:lnTo>
                    <a:pt x="741474" y="188346"/>
                  </a:lnTo>
                  <a:lnTo>
                    <a:pt x="755465" y="188346"/>
                  </a:lnTo>
                  <a:lnTo>
                    <a:pt x="769455" y="188346"/>
                  </a:lnTo>
                  <a:lnTo>
                    <a:pt x="783445" y="188346"/>
                  </a:lnTo>
                  <a:lnTo>
                    <a:pt x="797435" y="188346"/>
                  </a:lnTo>
                  <a:lnTo>
                    <a:pt x="811425" y="188346"/>
                  </a:lnTo>
                  <a:lnTo>
                    <a:pt x="825415" y="188346"/>
                  </a:lnTo>
                  <a:lnTo>
                    <a:pt x="839405" y="188346"/>
                  </a:lnTo>
                  <a:lnTo>
                    <a:pt x="853395" y="188346"/>
                  </a:lnTo>
                  <a:lnTo>
                    <a:pt x="867385" y="188346"/>
                  </a:lnTo>
                  <a:lnTo>
                    <a:pt x="881375" y="188346"/>
                  </a:lnTo>
                  <a:lnTo>
                    <a:pt x="895365" y="188346"/>
                  </a:lnTo>
                  <a:lnTo>
                    <a:pt x="909356" y="188346"/>
                  </a:lnTo>
                  <a:lnTo>
                    <a:pt x="923346" y="188346"/>
                  </a:lnTo>
                  <a:lnTo>
                    <a:pt x="937336" y="188346"/>
                  </a:lnTo>
                  <a:lnTo>
                    <a:pt x="951326" y="188346"/>
                  </a:lnTo>
                  <a:lnTo>
                    <a:pt x="965316" y="188346"/>
                  </a:lnTo>
                  <a:lnTo>
                    <a:pt x="979306" y="188346"/>
                  </a:lnTo>
                  <a:lnTo>
                    <a:pt x="993296" y="188346"/>
                  </a:lnTo>
                  <a:lnTo>
                    <a:pt x="1007286" y="188346"/>
                  </a:lnTo>
                  <a:lnTo>
                    <a:pt x="1021276" y="188346"/>
                  </a:lnTo>
                  <a:lnTo>
                    <a:pt x="1035266" y="188346"/>
                  </a:lnTo>
                  <a:lnTo>
                    <a:pt x="1049256" y="188346"/>
                  </a:lnTo>
                  <a:lnTo>
                    <a:pt x="1063247" y="188346"/>
                  </a:lnTo>
                  <a:lnTo>
                    <a:pt x="1077237" y="188346"/>
                  </a:lnTo>
                  <a:lnTo>
                    <a:pt x="1091227" y="188346"/>
                  </a:lnTo>
                  <a:lnTo>
                    <a:pt x="1105217" y="188346"/>
                  </a:lnTo>
                  <a:lnTo>
                    <a:pt x="1119207" y="188346"/>
                  </a:lnTo>
                  <a:lnTo>
                    <a:pt x="1133197" y="188346"/>
                  </a:lnTo>
                  <a:lnTo>
                    <a:pt x="1147187" y="188346"/>
                  </a:lnTo>
                  <a:lnTo>
                    <a:pt x="1161177" y="188346"/>
                  </a:lnTo>
                  <a:lnTo>
                    <a:pt x="1175167" y="188346"/>
                  </a:lnTo>
                  <a:lnTo>
                    <a:pt x="1189157" y="188346"/>
                  </a:lnTo>
                  <a:lnTo>
                    <a:pt x="1203148" y="188346"/>
                  </a:lnTo>
                  <a:lnTo>
                    <a:pt x="1217138" y="188346"/>
                  </a:lnTo>
                  <a:lnTo>
                    <a:pt x="1231128" y="188346"/>
                  </a:lnTo>
                  <a:lnTo>
                    <a:pt x="1245118" y="188346"/>
                  </a:lnTo>
                  <a:lnTo>
                    <a:pt x="1259108" y="188346"/>
                  </a:lnTo>
                  <a:lnTo>
                    <a:pt x="1273098" y="188346"/>
                  </a:lnTo>
                  <a:lnTo>
                    <a:pt x="1287088" y="188346"/>
                  </a:lnTo>
                  <a:lnTo>
                    <a:pt x="1301078" y="188346"/>
                  </a:lnTo>
                  <a:lnTo>
                    <a:pt x="1315068" y="188346"/>
                  </a:lnTo>
                  <a:lnTo>
                    <a:pt x="1329058" y="188346"/>
                  </a:lnTo>
                  <a:lnTo>
                    <a:pt x="1343048" y="188346"/>
                  </a:lnTo>
                  <a:lnTo>
                    <a:pt x="1357039" y="188346"/>
                  </a:lnTo>
                  <a:lnTo>
                    <a:pt x="1371029" y="188346"/>
                  </a:lnTo>
                  <a:lnTo>
                    <a:pt x="1385019" y="188346"/>
                  </a:lnTo>
                  <a:lnTo>
                    <a:pt x="1385019" y="188283"/>
                  </a:lnTo>
                  <a:lnTo>
                    <a:pt x="1399009" y="188272"/>
                  </a:lnTo>
                  <a:lnTo>
                    <a:pt x="1412999" y="188259"/>
                  </a:lnTo>
                  <a:lnTo>
                    <a:pt x="1426989" y="188244"/>
                  </a:lnTo>
                  <a:lnTo>
                    <a:pt x="1440979" y="188226"/>
                  </a:lnTo>
                  <a:lnTo>
                    <a:pt x="1454969" y="188205"/>
                  </a:lnTo>
                  <a:lnTo>
                    <a:pt x="1468959" y="188180"/>
                  </a:lnTo>
                  <a:lnTo>
                    <a:pt x="1482949" y="188151"/>
                  </a:lnTo>
                  <a:lnTo>
                    <a:pt x="1496939" y="188116"/>
                  </a:lnTo>
                  <a:lnTo>
                    <a:pt x="1510930" y="188076"/>
                  </a:lnTo>
                  <a:lnTo>
                    <a:pt x="1524920" y="188029"/>
                  </a:lnTo>
                  <a:lnTo>
                    <a:pt x="1538910" y="187973"/>
                  </a:lnTo>
                  <a:lnTo>
                    <a:pt x="1552900" y="187908"/>
                  </a:lnTo>
                  <a:lnTo>
                    <a:pt x="1566890" y="187831"/>
                  </a:lnTo>
                  <a:lnTo>
                    <a:pt x="1580880" y="187741"/>
                  </a:lnTo>
                  <a:lnTo>
                    <a:pt x="1594870" y="187635"/>
                  </a:lnTo>
                  <a:lnTo>
                    <a:pt x="1608860" y="187511"/>
                  </a:lnTo>
                  <a:lnTo>
                    <a:pt x="1622850" y="187366"/>
                  </a:lnTo>
                  <a:lnTo>
                    <a:pt x="1636840" y="187195"/>
                  </a:lnTo>
                  <a:lnTo>
                    <a:pt x="1650830" y="186994"/>
                  </a:lnTo>
                  <a:lnTo>
                    <a:pt x="1664821" y="186759"/>
                  </a:lnTo>
                  <a:lnTo>
                    <a:pt x="1678811" y="186483"/>
                  </a:lnTo>
                  <a:lnTo>
                    <a:pt x="1692801" y="186160"/>
                  </a:lnTo>
                  <a:lnTo>
                    <a:pt x="1706791" y="185782"/>
                  </a:lnTo>
                  <a:lnTo>
                    <a:pt x="1720781" y="185339"/>
                  </a:lnTo>
                  <a:lnTo>
                    <a:pt x="1734771" y="184822"/>
                  </a:lnTo>
                  <a:lnTo>
                    <a:pt x="1748761" y="184217"/>
                  </a:lnTo>
                  <a:lnTo>
                    <a:pt x="1762751" y="183511"/>
                  </a:lnTo>
                  <a:lnTo>
                    <a:pt x="1776741" y="182689"/>
                  </a:lnTo>
                  <a:lnTo>
                    <a:pt x="1790731" y="181731"/>
                  </a:lnTo>
                  <a:lnTo>
                    <a:pt x="1804722" y="180618"/>
                  </a:lnTo>
                  <a:lnTo>
                    <a:pt x="1818712" y="179327"/>
                  </a:lnTo>
                  <a:lnTo>
                    <a:pt x="1832702" y="177834"/>
                  </a:lnTo>
                  <a:lnTo>
                    <a:pt x="1846692" y="176110"/>
                  </a:lnTo>
                  <a:lnTo>
                    <a:pt x="1860682" y="174125"/>
                  </a:lnTo>
                  <a:lnTo>
                    <a:pt x="1874672" y="171849"/>
                  </a:lnTo>
                  <a:lnTo>
                    <a:pt x="1888662" y="169249"/>
                  </a:lnTo>
                  <a:lnTo>
                    <a:pt x="1902652" y="166291"/>
                  </a:lnTo>
                  <a:lnTo>
                    <a:pt x="1916642" y="162944"/>
                  </a:lnTo>
                  <a:lnTo>
                    <a:pt x="1930632" y="159179"/>
                  </a:lnTo>
                  <a:lnTo>
                    <a:pt x="1944622" y="154969"/>
                  </a:lnTo>
                  <a:lnTo>
                    <a:pt x="1958613" y="150297"/>
                  </a:lnTo>
                  <a:lnTo>
                    <a:pt x="1972603" y="145154"/>
                  </a:lnTo>
                  <a:lnTo>
                    <a:pt x="1986593" y="139540"/>
                  </a:lnTo>
                  <a:lnTo>
                    <a:pt x="2000583" y="133474"/>
                  </a:lnTo>
                  <a:lnTo>
                    <a:pt x="2014573" y="126984"/>
                  </a:lnTo>
                  <a:lnTo>
                    <a:pt x="2028563" y="120120"/>
                  </a:lnTo>
                  <a:lnTo>
                    <a:pt x="2042553" y="112943"/>
                  </a:lnTo>
                  <a:lnTo>
                    <a:pt x="2056543" y="105532"/>
                  </a:lnTo>
                  <a:lnTo>
                    <a:pt x="2070533" y="97976"/>
                  </a:lnTo>
                  <a:lnTo>
                    <a:pt x="2084523" y="90370"/>
                  </a:lnTo>
                  <a:lnTo>
                    <a:pt x="2098513" y="82814"/>
                  </a:lnTo>
                  <a:lnTo>
                    <a:pt x="2112504" y="75403"/>
                  </a:lnTo>
                  <a:lnTo>
                    <a:pt x="2126494" y="68226"/>
                  </a:lnTo>
                  <a:lnTo>
                    <a:pt x="2140484" y="61362"/>
                  </a:lnTo>
                  <a:lnTo>
                    <a:pt x="2154474" y="54872"/>
                  </a:lnTo>
                  <a:lnTo>
                    <a:pt x="2168464" y="48805"/>
                  </a:lnTo>
                  <a:lnTo>
                    <a:pt x="2182454" y="43192"/>
                  </a:lnTo>
                  <a:lnTo>
                    <a:pt x="2196444" y="38049"/>
                  </a:lnTo>
                  <a:lnTo>
                    <a:pt x="2210434" y="33377"/>
                  </a:lnTo>
                  <a:lnTo>
                    <a:pt x="2224424" y="29167"/>
                  </a:lnTo>
                  <a:lnTo>
                    <a:pt x="2238414" y="25401"/>
                  </a:lnTo>
                  <a:lnTo>
                    <a:pt x="2252404" y="22055"/>
                  </a:lnTo>
                  <a:lnTo>
                    <a:pt x="2266395" y="19097"/>
                  </a:lnTo>
                  <a:lnTo>
                    <a:pt x="2280385" y="16497"/>
                  </a:lnTo>
                  <a:lnTo>
                    <a:pt x="2294375" y="14221"/>
                  </a:lnTo>
                  <a:lnTo>
                    <a:pt x="2308365" y="12236"/>
                  </a:lnTo>
                  <a:lnTo>
                    <a:pt x="2322355" y="10512"/>
                  </a:lnTo>
                  <a:lnTo>
                    <a:pt x="2336345" y="9018"/>
                  </a:lnTo>
                  <a:lnTo>
                    <a:pt x="2350335" y="7728"/>
                  </a:lnTo>
                  <a:lnTo>
                    <a:pt x="2364325" y="6615"/>
                  </a:lnTo>
                  <a:lnTo>
                    <a:pt x="2378315" y="5657"/>
                  </a:lnTo>
                  <a:lnTo>
                    <a:pt x="2392305" y="4835"/>
                  </a:lnTo>
                  <a:lnTo>
                    <a:pt x="2406296" y="4129"/>
                  </a:lnTo>
                  <a:lnTo>
                    <a:pt x="2420286" y="3524"/>
                  </a:lnTo>
                  <a:lnTo>
                    <a:pt x="2434276" y="3007"/>
                  </a:lnTo>
                  <a:lnTo>
                    <a:pt x="2448266" y="2564"/>
                  </a:lnTo>
                  <a:lnTo>
                    <a:pt x="2462256" y="2186"/>
                  </a:lnTo>
                  <a:lnTo>
                    <a:pt x="2476246" y="1863"/>
                  </a:lnTo>
                  <a:lnTo>
                    <a:pt x="2490236" y="1587"/>
                  </a:lnTo>
                  <a:lnTo>
                    <a:pt x="2504226" y="1352"/>
                  </a:lnTo>
                  <a:lnTo>
                    <a:pt x="2518216" y="1151"/>
                  </a:lnTo>
                  <a:lnTo>
                    <a:pt x="2532206" y="980"/>
                  </a:lnTo>
                  <a:lnTo>
                    <a:pt x="2546196" y="835"/>
                  </a:lnTo>
                  <a:lnTo>
                    <a:pt x="2560187" y="710"/>
                  </a:lnTo>
                  <a:lnTo>
                    <a:pt x="2574177" y="605"/>
                  </a:lnTo>
                  <a:lnTo>
                    <a:pt x="2588167" y="515"/>
                  </a:lnTo>
                  <a:lnTo>
                    <a:pt x="2602157" y="438"/>
                  </a:lnTo>
                  <a:lnTo>
                    <a:pt x="2616147" y="373"/>
                  </a:lnTo>
                  <a:lnTo>
                    <a:pt x="2630137" y="317"/>
                  </a:lnTo>
                  <a:lnTo>
                    <a:pt x="2644127" y="270"/>
                  </a:lnTo>
                  <a:lnTo>
                    <a:pt x="2658117" y="229"/>
                  </a:lnTo>
                  <a:lnTo>
                    <a:pt x="2672107" y="195"/>
                  </a:lnTo>
                  <a:lnTo>
                    <a:pt x="2686097" y="166"/>
                  </a:lnTo>
                  <a:lnTo>
                    <a:pt x="2700087" y="141"/>
                  </a:lnTo>
                  <a:lnTo>
                    <a:pt x="2714078" y="120"/>
                  </a:lnTo>
                  <a:lnTo>
                    <a:pt x="2728068" y="102"/>
                  </a:lnTo>
                  <a:lnTo>
                    <a:pt x="2742058" y="87"/>
                  </a:lnTo>
                  <a:lnTo>
                    <a:pt x="2756048" y="74"/>
                  </a:lnTo>
                  <a:lnTo>
                    <a:pt x="2770038" y="63"/>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5" name="pl55"/>
            <p:cNvSpPr/>
            <p:nvPr/>
          </p:nvSpPr>
          <p:spPr>
            <a:xfrm>
              <a:off x="2737948" y="561373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65293"/>
              <a:ext cx="4155057" cy="376630"/>
            </a:xfrm>
            <a:custGeom>
              <a:avLst/>
              <a:pathLst>
                <a:path w="4155057" h="376630">
                  <a:moveTo>
                    <a:pt x="0" y="0"/>
                  </a:moveTo>
                  <a:lnTo>
                    <a:pt x="13990" y="11"/>
                  </a:lnTo>
                  <a:lnTo>
                    <a:pt x="27980" y="24"/>
                  </a:lnTo>
                  <a:lnTo>
                    <a:pt x="41970" y="39"/>
                  </a:lnTo>
                  <a:lnTo>
                    <a:pt x="55960" y="57"/>
                  </a:lnTo>
                  <a:lnTo>
                    <a:pt x="69950" y="78"/>
                  </a:lnTo>
                  <a:lnTo>
                    <a:pt x="83940" y="103"/>
                  </a:lnTo>
                  <a:lnTo>
                    <a:pt x="97930" y="132"/>
                  </a:lnTo>
                  <a:lnTo>
                    <a:pt x="111920" y="166"/>
                  </a:lnTo>
                  <a:lnTo>
                    <a:pt x="125910" y="207"/>
                  </a:lnTo>
                  <a:lnTo>
                    <a:pt x="139900" y="254"/>
                  </a:lnTo>
                  <a:lnTo>
                    <a:pt x="153891" y="309"/>
                  </a:lnTo>
                  <a:lnTo>
                    <a:pt x="167881" y="375"/>
                  </a:lnTo>
                  <a:lnTo>
                    <a:pt x="181871" y="451"/>
                  </a:lnTo>
                  <a:lnTo>
                    <a:pt x="195861" y="541"/>
                  </a:lnTo>
                  <a:lnTo>
                    <a:pt x="209851" y="647"/>
                  </a:lnTo>
                  <a:lnTo>
                    <a:pt x="223841" y="771"/>
                  </a:lnTo>
                  <a:lnTo>
                    <a:pt x="237831" y="917"/>
                  </a:lnTo>
                  <a:lnTo>
                    <a:pt x="251821" y="1088"/>
                  </a:lnTo>
                  <a:lnTo>
                    <a:pt x="265811" y="1289"/>
                  </a:lnTo>
                  <a:lnTo>
                    <a:pt x="279801" y="1524"/>
                  </a:lnTo>
                  <a:lnTo>
                    <a:pt x="293791" y="1800"/>
                  </a:lnTo>
                  <a:lnTo>
                    <a:pt x="307782" y="2123"/>
                  </a:lnTo>
                  <a:lnTo>
                    <a:pt x="321772" y="2501"/>
                  </a:lnTo>
                  <a:lnTo>
                    <a:pt x="335762" y="2943"/>
                  </a:lnTo>
                  <a:lnTo>
                    <a:pt x="349752" y="3461"/>
                  </a:lnTo>
                  <a:lnTo>
                    <a:pt x="363742" y="4066"/>
                  </a:lnTo>
                  <a:lnTo>
                    <a:pt x="377732" y="4771"/>
                  </a:lnTo>
                  <a:lnTo>
                    <a:pt x="391722" y="5594"/>
                  </a:lnTo>
                  <a:lnTo>
                    <a:pt x="405712" y="6552"/>
                  </a:lnTo>
                  <a:lnTo>
                    <a:pt x="419702" y="7665"/>
                  </a:lnTo>
                  <a:lnTo>
                    <a:pt x="433692" y="8955"/>
                  </a:lnTo>
                  <a:lnTo>
                    <a:pt x="447682" y="10449"/>
                  </a:lnTo>
                  <a:lnTo>
                    <a:pt x="461673" y="12173"/>
                  </a:lnTo>
                  <a:lnTo>
                    <a:pt x="475663" y="14157"/>
                  </a:lnTo>
                  <a:lnTo>
                    <a:pt x="489653" y="16433"/>
                  </a:lnTo>
                  <a:lnTo>
                    <a:pt x="503643" y="19034"/>
                  </a:lnTo>
                  <a:lnTo>
                    <a:pt x="517633" y="21991"/>
                  </a:lnTo>
                  <a:lnTo>
                    <a:pt x="531623" y="25338"/>
                  </a:lnTo>
                  <a:lnTo>
                    <a:pt x="545613" y="29104"/>
                  </a:lnTo>
                  <a:lnTo>
                    <a:pt x="559603" y="33314"/>
                  </a:lnTo>
                  <a:lnTo>
                    <a:pt x="573593" y="37986"/>
                  </a:lnTo>
                  <a:lnTo>
                    <a:pt x="587583" y="43129"/>
                  </a:lnTo>
                  <a:lnTo>
                    <a:pt x="601574" y="48742"/>
                  </a:lnTo>
                  <a:lnTo>
                    <a:pt x="615564" y="54809"/>
                  </a:lnTo>
                  <a:lnTo>
                    <a:pt x="629554" y="61299"/>
                  </a:lnTo>
                  <a:lnTo>
                    <a:pt x="643544" y="68163"/>
                  </a:lnTo>
                  <a:lnTo>
                    <a:pt x="657534" y="75339"/>
                  </a:lnTo>
                  <a:lnTo>
                    <a:pt x="671524" y="82750"/>
                  </a:lnTo>
                  <a:lnTo>
                    <a:pt x="685514" y="90307"/>
                  </a:lnTo>
                  <a:lnTo>
                    <a:pt x="699504" y="97913"/>
                  </a:lnTo>
                  <a:lnTo>
                    <a:pt x="713494" y="105469"/>
                  </a:lnTo>
                  <a:lnTo>
                    <a:pt x="727484" y="112880"/>
                  </a:lnTo>
                  <a:lnTo>
                    <a:pt x="741474" y="120056"/>
                  </a:lnTo>
                  <a:lnTo>
                    <a:pt x="755465" y="126921"/>
                  </a:lnTo>
                  <a:lnTo>
                    <a:pt x="769455" y="133410"/>
                  </a:lnTo>
                  <a:lnTo>
                    <a:pt x="783445" y="139477"/>
                  </a:lnTo>
                  <a:lnTo>
                    <a:pt x="797435" y="145090"/>
                  </a:lnTo>
                  <a:lnTo>
                    <a:pt x="811425" y="150234"/>
                  </a:lnTo>
                  <a:lnTo>
                    <a:pt x="825415" y="154906"/>
                  </a:lnTo>
                  <a:lnTo>
                    <a:pt x="839405" y="159115"/>
                  </a:lnTo>
                  <a:lnTo>
                    <a:pt x="853395" y="162881"/>
                  </a:lnTo>
                  <a:lnTo>
                    <a:pt x="867385" y="166228"/>
                  </a:lnTo>
                  <a:lnTo>
                    <a:pt x="881375" y="169186"/>
                  </a:lnTo>
                  <a:lnTo>
                    <a:pt x="895365" y="171786"/>
                  </a:lnTo>
                  <a:lnTo>
                    <a:pt x="909356" y="174062"/>
                  </a:lnTo>
                  <a:lnTo>
                    <a:pt x="923346" y="176046"/>
                  </a:lnTo>
                  <a:lnTo>
                    <a:pt x="937336" y="177771"/>
                  </a:lnTo>
                  <a:lnTo>
                    <a:pt x="951326" y="179264"/>
                  </a:lnTo>
                  <a:lnTo>
                    <a:pt x="965316" y="180555"/>
                  </a:lnTo>
                  <a:lnTo>
                    <a:pt x="979306" y="181668"/>
                  </a:lnTo>
                  <a:lnTo>
                    <a:pt x="993296" y="182625"/>
                  </a:lnTo>
                  <a:lnTo>
                    <a:pt x="1007286" y="183448"/>
                  </a:lnTo>
                  <a:lnTo>
                    <a:pt x="1021276" y="184154"/>
                  </a:lnTo>
                  <a:lnTo>
                    <a:pt x="1035266" y="184758"/>
                  </a:lnTo>
                  <a:lnTo>
                    <a:pt x="1049256" y="185276"/>
                  </a:lnTo>
                  <a:lnTo>
                    <a:pt x="1063247" y="185719"/>
                  </a:lnTo>
                  <a:lnTo>
                    <a:pt x="1077237" y="186097"/>
                  </a:lnTo>
                  <a:lnTo>
                    <a:pt x="1091227" y="186420"/>
                  </a:lnTo>
                  <a:lnTo>
                    <a:pt x="1105217" y="186696"/>
                  </a:lnTo>
                  <a:lnTo>
                    <a:pt x="1119207" y="186931"/>
                  </a:lnTo>
                  <a:lnTo>
                    <a:pt x="1133197" y="187131"/>
                  </a:lnTo>
                  <a:lnTo>
                    <a:pt x="1147187" y="187302"/>
                  </a:lnTo>
                  <a:lnTo>
                    <a:pt x="1161177" y="187448"/>
                  </a:lnTo>
                  <a:lnTo>
                    <a:pt x="1175167" y="187572"/>
                  </a:lnTo>
                  <a:lnTo>
                    <a:pt x="1189157" y="187678"/>
                  </a:lnTo>
                  <a:lnTo>
                    <a:pt x="1203148" y="187768"/>
                  </a:lnTo>
                  <a:lnTo>
                    <a:pt x="1217138" y="187845"/>
                  </a:lnTo>
                  <a:lnTo>
                    <a:pt x="1231128" y="187910"/>
                  </a:lnTo>
                  <a:lnTo>
                    <a:pt x="1245118" y="187966"/>
                  </a:lnTo>
                  <a:lnTo>
                    <a:pt x="1259108" y="188013"/>
                  </a:lnTo>
                  <a:lnTo>
                    <a:pt x="1273098" y="188053"/>
                  </a:lnTo>
                  <a:lnTo>
                    <a:pt x="1287088" y="188088"/>
                  </a:lnTo>
                  <a:lnTo>
                    <a:pt x="1301078" y="188117"/>
                  </a:lnTo>
                  <a:lnTo>
                    <a:pt x="1315068" y="188142"/>
                  </a:lnTo>
                  <a:lnTo>
                    <a:pt x="1329058" y="188163"/>
                  </a:lnTo>
                  <a:lnTo>
                    <a:pt x="1343048" y="188181"/>
                  </a:lnTo>
                  <a:lnTo>
                    <a:pt x="1357039" y="188196"/>
                  </a:lnTo>
                  <a:lnTo>
                    <a:pt x="1371029" y="188209"/>
                  </a:lnTo>
                  <a:lnTo>
                    <a:pt x="1385019" y="188220"/>
                  </a:lnTo>
                  <a:lnTo>
                    <a:pt x="1385019" y="188346"/>
                  </a:lnTo>
                  <a:lnTo>
                    <a:pt x="1399009" y="188357"/>
                  </a:lnTo>
                  <a:lnTo>
                    <a:pt x="1412999" y="188370"/>
                  </a:lnTo>
                  <a:lnTo>
                    <a:pt x="1426989" y="188386"/>
                  </a:lnTo>
                  <a:lnTo>
                    <a:pt x="1440979" y="188404"/>
                  </a:lnTo>
                  <a:lnTo>
                    <a:pt x="1454969" y="188425"/>
                  </a:lnTo>
                  <a:lnTo>
                    <a:pt x="1468959" y="188450"/>
                  </a:lnTo>
                  <a:lnTo>
                    <a:pt x="1482949" y="188479"/>
                  </a:lnTo>
                  <a:lnTo>
                    <a:pt x="1496939" y="188513"/>
                  </a:lnTo>
                  <a:lnTo>
                    <a:pt x="1510930" y="188553"/>
                  </a:lnTo>
                  <a:lnTo>
                    <a:pt x="1524920" y="188601"/>
                  </a:lnTo>
                  <a:lnTo>
                    <a:pt x="1538910" y="188656"/>
                  </a:lnTo>
                  <a:lnTo>
                    <a:pt x="1552900" y="188722"/>
                  </a:lnTo>
                  <a:lnTo>
                    <a:pt x="1566890" y="188798"/>
                  </a:lnTo>
                  <a:lnTo>
                    <a:pt x="1580880" y="188888"/>
                  </a:lnTo>
                  <a:lnTo>
                    <a:pt x="1594870" y="188994"/>
                  </a:lnTo>
                  <a:lnTo>
                    <a:pt x="1608860" y="189118"/>
                  </a:lnTo>
                  <a:lnTo>
                    <a:pt x="1622850" y="189264"/>
                  </a:lnTo>
                  <a:lnTo>
                    <a:pt x="1636840" y="189435"/>
                  </a:lnTo>
                  <a:lnTo>
                    <a:pt x="1650830" y="189635"/>
                  </a:lnTo>
                  <a:lnTo>
                    <a:pt x="1664821" y="189871"/>
                  </a:lnTo>
                  <a:lnTo>
                    <a:pt x="1678811" y="190146"/>
                  </a:lnTo>
                  <a:lnTo>
                    <a:pt x="1692801" y="190469"/>
                  </a:lnTo>
                  <a:lnTo>
                    <a:pt x="1706791" y="190848"/>
                  </a:lnTo>
                  <a:lnTo>
                    <a:pt x="1720781" y="191290"/>
                  </a:lnTo>
                  <a:lnTo>
                    <a:pt x="1734771" y="191808"/>
                  </a:lnTo>
                  <a:lnTo>
                    <a:pt x="1748761" y="192413"/>
                  </a:lnTo>
                  <a:lnTo>
                    <a:pt x="1762751" y="193118"/>
                  </a:lnTo>
                  <a:lnTo>
                    <a:pt x="1776741" y="193941"/>
                  </a:lnTo>
                  <a:lnTo>
                    <a:pt x="1790731" y="194899"/>
                  </a:lnTo>
                  <a:lnTo>
                    <a:pt x="1804722" y="196011"/>
                  </a:lnTo>
                  <a:lnTo>
                    <a:pt x="1818712" y="197302"/>
                  </a:lnTo>
                  <a:lnTo>
                    <a:pt x="1832702" y="198796"/>
                  </a:lnTo>
                  <a:lnTo>
                    <a:pt x="1846692" y="200520"/>
                  </a:lnTo>
                  <a:lnTo>
                    <a:pt x="1860682" y="202504"/>
                  </a:lnTo>
                  <a:lnTo>
                    <a:pt x="1874672" y="204780"/>
                  </a:lnTo>
                  <a:lnTo>
                    <a:pt x="1888662" y="207381"/>
                  </a:lnTo>
                  <a:lnTo>
                    <a:pt x="1902652" y="210338"/>
                  </a:lnTo>
                  <a:lnTo>
                    <a:pt x="1916642" y="213685"/>
                  </a:lnTo>
                  <a:lnTo>
                    <a:pt x="1930632" y="217451"/>
                  </a:lnTo>
                  <a:lnTo>
                    <a:pt x="1944622" y="221660"/>
                  </a:lnTo>
                  <a:lnTo>
                    <a:pt x="1958613" y="226332"/>
                  </a:lnTo>
                  <a:lnTo>
                    <a:pt x="1972603" y="231476"/>
                  </a:lnTo>
                  <a:lnTo>
                    <a:pt x="1986593" y="237089"/>
                  </a:lnTo>
                  <a:lnTo>
                    <a:pt x="2000583" y="243156"/>
                  </a:lnTo>
                  <a:lnTo>
                    <a:pt x="2014573" y="249645"/>
                  </a:lnTo>
                  <a:lnTo>
                    <a:pt x="2028563" y="256510"/>
                  </a:lnTo>
                  <a:lnTo>
                    <a:pt x="2042553" y="263686"/>
                  </a:lnTo>
                  <a:lnTo>
                    <a:pt x="2056543" y="271097"/>
                  </a:lnTo>
                  <a:lnTo>
                    <a:pt x="2070533" y="278654"/>
                  </a:lnTo>
                  <a:lnTo>
                    <a:pt x="2084523" y="286259"/>
                  </a:lnTo>
                  <a:lnTo>
                    <a:pt x="2098513" y="293816"/>
                  </a:lnTo>
                  <a:lnTo>
                    <a:pt x="2112504" y="301227"/>
                  </a:lnTo>
                  <a:lnTo>
                    <a:pt x="2126494" y="308403"/>
                  </a:lnTo>
                  <a:lnTo>
                    <a:pt x="2140484" y="315268"/>
                  </a:lnTo>
                  <a:lnTo>
                    <a:pt x="2154474" y="321757"/>
                  </a:lnTo>
                  <a:lnTo>
                    <a:pt x="2168464" y="327824"/>
                  </a:lnTo>
                  <a:lnTo>
                    <a:pt x="2182454" y="333437"/>
                  </a:lnTo>
                  <a:lnTo>
                    <a:pt x="2196444" y="338581"/>
                  </a:lnTo>
                  <a:lnTo>
                    <a:pt x="2210434" y="343253"/>
                  </a:lnTo>
                  <a:lnTo>
                    <a:pt x="2224424" y="347462"/>
                  </a:lnTo>
                  <a:lnTo>
                    <a:pt x="2238414" y="351228"/>
                  </a:lnTo>
                  <a:lnTo>
                    <a:pt x="2252404" y="354575"/>
                  </a:lnTo>
                  <a:lnTo>
                    <a:pt x="2266395" y="357533"/>
                  </a:lnTo>
                  <a:lnTo>
                    <a:pt x="2280385" y="360133"/>
                  </a:lnTo>
                  <a:lnTo>
                    <a:pt x="2294375" y="362409"/>
                  </a:lnTo>
                  <a:lnTo>
                    <a:pt x="2308365" y="364393"/>
                  </a:lnTo>
                  <a:lnTo>
                    <a:pt x="2322355" y="366117"/>
                  </a:lnTo>
                  <a:lnTo>
                    <a:pt x="2336345" y="367611"/>
                  </a:lnTo>
                  <a:lnTo>
                    <a:pt x="2350335" y="368902"/>
                  </a:lnTo>
                  <a:lnTo>
                    <a:pt x="2364325" y="370015"/>
                  </a:lnTo>
                  <a:lnTo>
                    <a:pt x="2378315" y="370972"/>
                  </a:lnTo>
                  <a:lnTo>
                    <a:pt x="2392305" y="371795"/>
                  </a:lnTo>
                  <a:lnTo>
                    <a:pt x="2406296" y="372501"/>
                  </a:lnTo>
                  <a:lnTo>
                    <a:pt x="2420286" y="373105"/>
                  </a:lnTo>
                  <a:lnTo>
                    <a:pt x="2434276" y="373623"/>
                  </a:lnTo>
                  <a:lnTo>
                    <a:pt x="2448266" y="374066"/>
                  </a:lnTo>
                  <a:lnTo>
                    <a:pt x="2462256" y="374444"/>
                  </a:lnTo>
                  <a:lnTo>
                    <a:pt x="2476246" y="374767"/>
                  </a:lnTo>
                  <a:lnTo>
                    <a:pt x="2490236" y="375042"/>
                  </a:lnTo>
                  <a:lnTo>
                    <a:pt x="2504226" y="375278"/>
                  </a:lnTo>
                  <a:lnTo>
                    <a:pt x="2518216" y="375478"/>
                  </a:lnTo>
                  <a:lnTo>
                    <a:pt x="2532206" y="375649"/>
                  </a:lnTo>
                  <a:lnTo>
                    <a:pt x="2546196" y="375795"/>
                  </a:lnTo>
                  <a:lnTo>
                    <a:pt x="2560187" y="375919"/>
                  </a:lnTo>
                  <a:lnTo>
                    <a:pt x="2574177" y="376025"/>
                  </a:lnTo>
                  <a:lnTo>
                    <a:pt x="2588167" y="376115"/>
                  </a:lnTo>
                  <a:lnTo>
                    <a:pt x="2602157" y="376192"/>
                  </a:lnTo>
                  <a:lnTo>
                    <a:pt x="2616147" y="376257"/>
                  </a:lnTo>
                  <a:lnTo>
                    <a:pt x="2630137" y="376312"/>
                  </a:lnTo>
                  <a:lnTo>
                    <a:pt x="2644127" y="376360"/>
                  </a:lnTo>
                  <a:lnTo>
                    <a:pt x="2658117" y="376400"/>
                  </a:lnTo>
                  <a:lnTo>
                    <a:pt x="2672107" y="376434"/>
                  </a:lnTo>
                  <a:lnTo>
                    <a:pt x="2686097" y="376463"/>
                  </a:lnTo>
                  <a:lnTo>
                    <a:pt x="2700087" y="376488"/>
                  </a:lnTo>
                  <a:lnTo>
                    <a:pt x="2714078" y="376509"/>
                  </a:lnTo>
                  <a:lnTo>
                    <a:pt x="2728068" y="376527"/>
                  </a:lnTo>
                  <a:lnTo>
                    <a:pt x="2742058" y="376543"/>
                  </a:lnTo>
                  <a:lnTo>
                    <a:pt x="2756048" y="376556"/>
                  </a:lnTo>
                  <a:lnTo>
                    <a:pt x="2770038" y="376567"/>
                  </a:lnTo>
                  <a:lnTo>
                    <a:pt x="2770038" y="376630"/>
                  </a:lnTo>
                  <a:lnTo>
                    <a:pt x="2784028" y="376630"/>
                  </a:lnTo>
                  <a:lnTo>
                    <a:pt x="2798018" y="376630"/>
                  </a:lnTo>
                  <a:lnTo>
                    <a:pt x="2812008" y="376630"/>
                  </a:lnTo>
                  <a:lnTo>
                    <a:pt x="2825998" y="376630"/>
                  </a:lnTo>
                  <a:lnTo>
                    <a:pt x="2839988" y="376630"/>
                  </a:lnTo>
                  <a:lnTo>
                    <a:pt x="2853978" y="376630"/>
                  </a:lnTo>
                  <a:lnTo>
                    <a:pt x="2867969" y="376630"/>
                  </a:lnTo>
                  <a:lnTo>
                    <a:pt x="2881959" y="376630"/>
                  </a:lnTo>
                  <a:lnTo>
                    <a:pt x="2895949" y="376630"/>
                  </a:lnTo>
                  <a:lnTo>
                    <a:pt x="2909939" y="376630"/>
                  </a:lnTo>
                  <a:lnTo>
                    <a:pt x="2923929" y="376630"/>
                  </a:lnTo>
                  <a:lnTo>
                    <a:pt x="2937919" y="376630"/>
                  </a:lnTo>
                  <a:lnTo>
                    <a:pt x="2951909" y="376630"/>
                  </a:lnTo>
                  <a:lnTo>
                    <a:pt x="2965899" y="376630"/>
                  </a:lnTo>
                  <a:lnTo>
                    <a:pt x="2979889" y="376630"/>
                  </a:lnTo>
                  <a:lnTo>
                    <a:pt x="2993879" y="376630"/>
                  </a:lnTo>
                  <a:lnTo>
                    <a:pt x="3007870" y="376630"/>
                  </a:lnTo>
                  <a:lnTo>
                    <a:pt x="3021860" y="376630"/>
                  </a:lnTo>
                  <a:lnTo>
                    <a:pt x="3035850" y="376630"/>
                  </a:lnTo>
                  <a:lnTo>
                    <a:pt x="3049840" y="376630"/>
                  </a:lnTo>
                  <a:lnTo>
                    <a:pt x="3063830" y="376630"/>
                  </a:lnTo>
                  <a:lnTo>
                    <a:pt x="3077820" y="376630"/>
                  </a:lnTo>
                  <a:lnTo>
                    <a:pt x="3091810" y="376630"/>
                  </a:lnTo>
                  <a:lnTo>
                    <a:pt x="3105800" y="376630"/>
                  </a:lnTo>
                  <a:lnTo>
                    <a:pt x="3119790" y="376630"/>
                  </a:lnTo>
                  <a:lnTo>
                    <a:pt x="3133780" y="376630"/>
                  </a:lnTo>
                  <a:lnTo>
                    <a:pt x="3147770" y="376630"/>
                  </a:lnTo>
                  <a:lnTo>
                    <a:pt x="3161761" y="376630"/>
                  </a:lnTo>
                  <a:lnTo>
                    <a:pt x="3175751" y="376630"/>
                  </a:lnTo>
                  <a:lnTo>
                    <a:pt x="3189741" y="376630"/>
                  </a:lnTo>
                  <a:lnTo>
                    <a:pt x="3203731" y="376630"/>
                  </a:lnTo>
                  <a:lnTo>
                    <a:pt x="3217721" y="376630"/>
                  </a:lnTo>
                  <a:lnTo>
                    <a:pt x="3231711" y="376630"/>
                  </a:lnTo>
                  <a:lnTo>
                    <a:pt x="3245701" y="376630"/>
                  </a:lnTo>
                  <a:lnTo>
                    <a:pt x="3259691" y="376630"/>
                  </a:lnTo>
                  <a:lnTo>
                    <a:pt x="3273681" y="376630"/>
                  </a:lnTo>
                  <a:lnTo>
                    <a:pt x="3287671" y="376630"/>
                  </a:lnTo>
                  <a:lnTo>
                    <a:pt x="3301661" y="376630"/>
                  </a:lnTo>
                  <a:lnTo>
                    <a:pt x="3315652" y="376630"/>
                  </a:lnTo>
                  <a:lnTo>
                    <a:pt x="3329642" y="376630"/>
                  </a:lnTo>
                  <a:lnTo>
                    <a:pt x="3343632" y="376630"/>
                  </a:lnTo>
                  <a:lnTo>
                    <a:pt x="3357622" y="376630"/>
                  </a:lnTo>
                  <a:lnTo>
                    <a:pt x="3371612" y="376630"/>
                  </a:lnTo>
                  <a:lnTo>
                    <a:pt x="3385602" y="376630"/>
                  </a:lnTo>
                  <a:lnTo>
                    <a:pt x="3399592" y="376630"/>
                  </a:lnTo>
                  <a:lnTo>
                    <a:pt x="3413582" y="376630"/>
                  </a:lnTo>
                  <a:lnTo>
                    <a:pt x="3427572" y="376630"/>
                  </a:lnTo>
                  <a:lnTo>
                    <a:pt x="3441562" y="376630"/>
                  </a:lnTo>
                  <a:lnTo>
                    <a:pt x="3455552" y="376630"/>
                  </a:lnTo>
                  <a:lnTo>
                    <a:pt x="3469543" y="376630"/>
                  </a:lnTo>
                  <a:lnTo>
                    <a:pt x="3483533" y="376630"/>
                  </a:lnTo>
                  <a:lnTo>
                    <a:pt x="3497523" y="376630"/>
                  </a:lnTo>
                  <a:lnTo>
                    <a:pt x="3511513" y="376630"/>
                  </a:lnTo>
                  <a:lnTo>
                    <a:pt x="3525503" y="376630"/>
                  </a:lnTo>
                  <a:lnTo>
                    <a:pt x="3539493" y="376630"/>
                  </a:lnTo>
                  <a:lnTo>
                    <a:pt x="3553483" y="376630"/>
                  </a:lnTo>
                  <a:lnTo>
                    <a:pt x="3567473" y="376630"/>
                  </a:lnTo>
                  <a:lnTo>
                    <a:pt x="3581463" y="376630"/>
                  </a:lnTo>
                  <a:lnTo>
                    <a:pt x="3595453" y="376630"/>
                  </a:lnTo>
                  <a:lnTo>
                    <a:pt x="3609444" y="376630"/>
                  </a:lnTo>
                  <a:lnTo>
                    <a:pt x="3623434" y="376630"/>
                  </a:lnTo>
                  <a:lnTo>
                    <a:pt x="3637424" y="376630"/>
                  </a:lnTo>
                  <a:lnTo>
                    <a:pt x="3651414" y="376630"/>
                  </a:lnTo>
                  <a:lnTo>
                    <a:pt x="3665404" y="376630"/>
                  </a:lnTo>
                  <a:lnTo>
                    <a:pt x="3679394" y="376630"/>
                  </a:lnTo>
                  <a:lnTo>
                    <a:pt x="3693384" y="376630"/>
                  </a:lnTo>
                  <a:lnTo>
                    <a:pt x="3707374" y="376630"/>
                  </a:lnTo>
                  <a:lnTo>
                    <a:pt x="3721364" y="376630"/>
                  </a:lnTo>
                  <a:lnTo>
                    <a:pt x="3735354" y="376630"/>
                  </a:lnTo>
                  <a:lnTo>
                    <a:pt x="3749344" y="376630"/>
                  </a:lnTo>
                  <a:lnTo>
                    <a:pt x="3763335" y="376630"/>
                  </a:lnTo>
                  <a:lnTo>
                    <a:pt x="3777325" y="376630"/>
                  </a:lnTo>
                  <a:lnTo>
                    <a:pt x="3791315" y="376630"/>
                  </a:lnTo>
                  <a:lnTo>
                    <a:pt x="3805305" y="376630"/>
                  </a:lnTo>
                  <a:lnTo>
                    <a:pt x="3819295" y="376630"/>
                  </a:lnTo>
                  <a:lnTo>
                    <a:pt x="3833285" y="376630"/>
                  </a:lnTo>
                  <a:lnTo>
                    <a:pt x="3847275" y="376630"/>
                  </a:lnTo>
                  <a:lnTo>
                    <a:pt x="3861265" y="376630"/>
                  </a:lnTo>
                  <a:lnTo>
                    <a:pt x="3875255" y="376630"/>
                  </a:lnTo>
                  <a:lnTo>
                    <a:pt x="3889245" y="376630"/>
                  </a:lnTo>
                  <a:lnTo>
                    <a:pt x="3903235" y="376630"/>
                  </a:lnTo>
                  <a:lnTo>
                    <a:pt x="3917226" y="376630"/>
                  </a:lnTo>
                  <a:lnTo>
                    <a:pt x="3931216" y="376630"/>
                  </a:lnTo>
                  <a:lnTo>
                    <a:pt x="3945206" y="376630"/>
                  </a:lnTo>
                  <a:lnTo>
                    <a:pt x="3959196" y="376630"/>
                  </a:lnTo>
                  <a:lnTo>
                    <a:pt x="3973186" y="376630"/>
                  </a:lnTo>
                  <a:lnTo>
                    <a:pt x="3987176" y="376630"/>
                  </a:lnTo>
                  <a:lnTo>
                    <a:pt x="4001166" y="376630"/>
                  </a:lnTo>
                  <a:lnTo>
                    <a:pt x="4015156" y="376630"/>
                  </a:lnTo>
                  <a:lnTo>
                    <a:pt x="4029146" y="376630"/>
                  </a:lnTo>
                  <a:lnTo>
                    <a:pt x="4043136" y="376630"/>
                  </a:lnTo>
                  <a:lnTo>
                    <a:pt x="4057126" y="376630"/>
                  </a:lnTo>
                  <a:lnTo>
                    <a:pt x="4071117" y="376630"/>
                  </a:lnTo>
                  <a:lnTo>
                    <a:pt x="4085107" y="376630"/>
                  </a:lnTo>
                  <a:lnTo>
                    <a:pt x="4099097" y="376630"/>
                  </a:lnTo>
                  <a:lnTo>
                    <a:pt x="4113087" y="376630"/>
                  </a:lnTo>
                  <a:lnTo>
                    <a:pt x="4127077" y="376630"/>
                  </a:lnTo>
                  <a:lnTo>
                    <a:pt x="4141067" y="376630"/>
                  </a:lnTo>
                  <a:lnTo>
                    <a:pt x="4155057" y="376630"/>
                  </a:lnTo>
                </a:path>
              </a:pathLst>
            </a:custGeom>
            <a:ln w="40651" cap="flat">
              <a:solidFill>
                <a:srgbClr val="D3D3D3">
                  <a:alpha val="100000"/>
                </a:srgbClr>
              </a:solidFill>
              <a:prstDash val="solid"/>
              <a:round/>
            </a:ln>
          </p:spPr>
          <p:txBody>
            <a:bodyPr/>
            <a:lstStyle/>
            <a:p/>
          </p:txBody>
        </p:sp>
        <p:sp>
          <p:nvSpPr>
            <p:cNvPr id="57" name="pl57"/>
            <p:cNvSpPr/>
            <p:nvPr/>
          </p:nvSpPr>
          <p:spPr>
            <a:xfrm>
              <a:off x="2737948" y="1093605"/>
              <a:ext cx="4155057" cy="1506079"/>
            </a:xfrm>
            <a:custGeom>
              <a:avLst/>
              <a:pathLst>
                <a:path w="4155057" h="1506079">
                  <a:moveTo>
                    <a:pt x="0" y="376567"/>
                  </a:moveTo>
                  <a:lnTo>
                    <a:pt x="13990" y="376578"/>
                  </a:lnTo>
                  <a:lnTo>
                    <a:pt x="27980" y="376591"/>
                  </a:lnTo>
                  <a:lnTo>
                    <a:pt x="41970" y="376606"/>
                  </a:lnTo>
                  <a:lnTo>
                    <a:pt x="55960" y="376624"/>
                  </a:lnTo>
                  <a:lnTo>
                    <a:pt x="69950" y="376645"/>
                  </a:lnTo>
                  <a:lnTo>
                    <a:pt x="83940" y="376670"/>
                  </a:lnTo>
                  <a:lnTo>
                    <a:pt x="97930" y="376699"/>
                  </a:lnTo>
                  <a:lnTo>
                    <a:pt x="111920" y="376734"/>
                  </a:lnTo>
                  <a:lnTo>
                    <a:pt x="125910" y="376774"/>
                  </a:lnTo>
                  <a:lnTo>
                    <a:pt x="139900" y="376821"/>
                  </a:lnTo>
                  <a:lnTo>
                    <a:pt x="153891" y="376877"/>
                  </a:lnTo>
                  <a:lnTo>
                    <a:pt x="167881" y="376942"/>
                  </a:lnTo>
                  <a:lnTo>
                    <a:pt x="181871" y="377019"/>
                  </a:lnTo>
                  <a:lnTo>
                    <a:pt x="195861" y="377109"/>
                  </a:lnTo>
                  <a:lnTo>
                    <a:pt x="209851" y="377215"/>
                  </a:lnTo>
                  <a:lnTo>
                    <a:pt x="223841" y="377339"/>
                  </a:lnTo>
                  <a:lnTo>
                    <a:pt x="237831" y="377484"/>
                  </a:lnTo>
                  <a:lnTo>
                    <a:pt x="251821" y="377655"/>
                  </a:lnTo>
                  <a:lnTo>
                    <a:pt x="265811" y="377856"/>
                  </a:lnTo>
                  <a:lnTo>
                    <a:pt x="279801" y="378091"/>
                  </a:lnTo>
                  <a:lnTo>
                    <a:pt x="293791" y="378367"/>
                  </a:lnTo>
                  <a:lnTo>
                    <a:pt x="307782" y="378690"/>
                  </a:lnTo>
                  <a:lnTo>
                    <a:pt x="321772" y="379068"/>
                  </a:lnTo>
                  <a:lnTo>
                    <a:pt x="335762" y="379511"/>
                  </a:lnTo>
                  <a:lnTo>
                    <a:pt x="349752" y="380028"/>
                  </a:lnTo>
                  <a:lnTo>
                    <a:pt x="363742" y="380633"/>
                  </a:lnTo>
                  <a:lnTo>
                    <a:pt x="377732" y="381339"/>
                  </a:lnTo>
                  <a:lnTo>
                    <a:pt x="391722" y="382161"/>
                  </a:lnTo>
                  <a:lnTo>
                    <a:pt x="405712" y="383119"/>
                  </a:lnTo>
                  <a:lnTo>
                    <a:pt x="419702" y="384232"/>
                  </a:lnTo>
                  <a:lnTo>
                    <a:pt x="433692" y="385523"/>
                  </a:lnTo>
                  <a:lnTo>
                    <a:pt x="447682" y="387016"/>
                  </a:lnTo>
                  <a:lnTo>
                    <a:pt x="461673" y="388740"/>
                  </a:lnTo>
                  <a:lnTo>
                    <a:pt x="475663" y="390725"/>
                  </a:lnTo>
                  <a:lnTo>
                    <a:pt x="489653" y="393001"/>
                  </a:lnTo>
                  <a:lnTo>
                    <a:pt x="503643" y="395601"/>
                  </a:lnTo>
                  <a:lnTo>
                    <a:pt x="517633" y="398559"/>
                  </a:lnTo>
                  <a:lnTo>
                    <a:pt x="531623" y="401906"/>
                  </a:lnTo>
                  <a:lnTo>
                    <a:pt x="545613" y="405671"/>
                  </a:lnTo>
                  <a:lnTo>
                    <a:pt x="559603" y="409881"/>
                  </a:lnTo>
                  <a:lnTo>
                    <a:pt x="573593" y="414553"/>
                  </a:lnTo>
                  <a:lnTo>
                    <a:pt x="587583" y="419696"/>
                  </a:lnTo>
                  <a:lnTo>
                    <a:pt x="601574" y="425310"/>
                  </a:lnTo>
                  <a:lnTo>
                    <a:pt x="615564" y="431376"/>
                  </a:lnTo>
                  <a:lnTo>
                    <a:pt x="629554" y="437866"/>
                  </a:lnTo>
                  <a:lnTo>
                    <a:pt x="643544" y="444730"/>
                  </a:lnTo>
                  <a:lnTo>
                    <a:pt x="657534" y="451907"/>
                  </a:lnTo>
                  <a:lnTo>
                    <a:pt x="671524" y="459318"/>
                  </a:lnTo>
                  <a:lnTo>
                    <a:pt x="685514" y="466874"/>
                  </a:lnTo>
                  <a:lnTo>
                    <a:pt x="699504" y="474480"/>
                  </a:lnTo>
                  <a:lnTo>
                    <a:pt x="713494" y="482036"/>
                  </a:lnTo>
                  <a:lnTo>
                    <a:pt x="727484" y="489447"/>
                  </a:lnTo>
                  <a:lnTo>
                    <a:pt x="741474" y="496624"/>
                  </a:lnTo>
                  <a:lnTo>
                    <a:pt x="755465" y="503488"/>
                  </a:lnTo>
                  <a:lnTo>
                    <a:pt x="769455" y="509978"/>
                  </a:lnTo>
                  <a:lnTo>
                    <a:pt x="783445" y="516045"/>
                  </a:lnTo>
                  <a:lnTo>
                    <a:pt x="797435" y="521658"/>
                  </a:lnTo>
                  <a:lnTo>
                    <a:pt x="811425" y="526801"/>
                  </a:lnTo>
                  <a:lnTo>
                    <a:pt x="825415" y="531473"/>
                  </a:lnTo>
                  <a:lnTo>
                    <a:pt x="839405" y="535683"/>
                  </a:lnTo>
                  <a:lnTo>
                    <a:pt x="853395" y="539449"/>
                  </a:lnTo>
                  <a:lnTo>
                    <a:pt x="867385" y="542795"/>
                  </a:lnTo>
                  <a:lnTo>
                    <a:pt x="881375" y="545753"/>
                  </a:lnTo>
                  <a:lnTo>
                    <a:pt x="895365" y="548353"/>
                  </a:lnTo>
                  <a:lnTo>
                    <a:pt x="909356" y="550629"/>
                  </a:lnTo>
                  <a:lnTo>
                    <a:pt x="923346" y="552614"/>
                  </a:lnTo>
                  <a:lnTo>
                    <a:pt x="937336" y="554338"/>
                  </a:lnTo>
                  <a:lnTo>
                    <a:pt x="951326" y="555832"/>
                  </a:lnTo>
                  <a:lnTo>
                    <a:pt x="965316" y="557122"/>
                  </a:lnTo>
                  <a:lnTo>
                    <a:pt x="979306" y="558235"/>
                  </a:lnTo>
                  <a:lnTo>
                    <a:pt x="993296" y="559193"/>
                  </a:lnTo>
                  <a:lnTo>
                    <a:pt x="1007286" y="560015"/>
                  </a:lnTo>
                  <a:lnTo>
                    <a:pt x="1021276" y="560721"/>
                  </a:lnTo>
                  <a:lnTo>
                    <a:pt x="1035266" y="561326"/>
                  </a:lnTo>
                  <a:lnTo>
                    <a:pt x="1049256" y="561843"/>
                  </a:lnTo>
                  <a:lnTo>
                    <a:pt x="1063247" y="562286"/>
                  </a:lnTo>
                  <a:lnTo>
                    <a:pt x="1077237" y="562664"/>
                  </a:lnTo>
                  <a:lnTo>
                    <a:pt x="1091227" y="562987"/>
                  </a:lnTo>
                  <a:lnTo>
                    <a:pt x="1105217" y="563263"/>
                  </a:lnTo>
                  <a:lnTo>
                    <a:pt x="1119207" y="563498"/>
                  </a:lnTo>
                  <a:lnTo>
                    <a:pt x="1133197" y="563699"/>
                  </a:lnTo>
                  <a:lnTo>
                    <a:pt x="1147187" y="563870"/>
                  </a:lnTo>
                  <a:lnTo>
                    <a:pt x="1161177" y="564015"/>
                  </a:lnTo>
                  <a:lnTo>
                    <a:pt x="1175167" y="564140"/>
                  </a:lnTo>
                  <a:lnTo>
                    <a:pt x="1189157" y="564245"/>
                  </a:lnTo>
                  <a:lnTo>
                    <a:pt x="1203148" y="564335"/>
                  </a:lnTo>
                  <a:lnTo>
                    <a:pt x="1217138" y="564412"/>
                  </a:lnTo>
                  <a:lnTo>
                    <a:pt x="1231128" y="564477"/>
                  </a:lnTo>
                  <a:lnTo>
                    <a:pt x="1245118" y="564533"/>
                  </a:lnTo>
                  <a:lnTo>
                    <a:pt x="1259108" y="564580"/>
                  </a:lnTo>
                  <a:lnTo>
                    <a:pt x="1273098" y="564621"/>
                  </a:lnTo>
                  <a:lnTo>
                    <a:pt x="1287088" y="564655"/>
                  </a:lnTo>
                  <a:lnTo>
                    <a:pt x="1301078" y="564684"/>
                  </a:lnTo>
                  <a:lnTo>
                    <a:pt x="1315068" y="564709"/>
                  </a:lnTo>
                  <a:lnTo>
                    <a:pt x="1329058" y="564730"/>
                  </a:lnTo>
                  <a:lnTo>
                    <a:pt x="1343048" y="564748"/>
                  </a:lnTo>
                  <a:lnTo>
                    <a:pt x="1357039" y="564763"/>
                  </a:lnTo>
                  <a:lnTo>
                    <a:pt x="1371029" y="564776"/>
                  </a:lnTo>
                  <a:lnTo>
                    <a:pt x="1385019" y="564787"/>
                  </a:lnTo>
                  <a:lnTo>
                    <a:pt x="1385019" y="564661"/>
                  </a:lnTo>
                  <a:lnTo>
                    <a:pt x="1399009" y="564628"/>
                  </a:lnTo>
                  <a:lnTo>
                    <a:pt x="1412999" y="564589"/>
                  </a:lnTo>
                  <a:lnTo>
                    <a:pt x="1426989" y="564543"/>
                  </a:lnTo>
                  <a:lnTo>
                    <a:pt x="1440979" y="564489"/>
                  </a:lnTo>
                  <a:lnTo>
                    <a:pt x="1454969" y="564426"/>
                  </a:lnTo>
                  <a:lnTo>
                    <a:pt x="1468959" y="564351"/>
                  </a:lnTo>
                  <a:lnTo>
                    <a:pt x="1482949" y="564264"/>
                  </a:lnTo>
                  <a:lnTo>
                    <a:pt x="1496939" y="564161"/>
                  </a:lnTo>
                  <a:lnTo>
                    <a:pt x="1510930" y="564040"/>
                  </a:lnTo>
                  <a:lnTo>
                    <a:pt x="1524920" y="563898"/>
                  </a:lnTo>
                  <a:lnTo>
                    <a:pt x="1538910" y="563731"/>
                  </a:lnTo>
                  <a:lnTo>
                    <a:pt x="1552900" y="563535"/>
                  </a:lnTo>
                  <a:lnTo>
                    <a:pt x="1566890" y="563305"/>
                  </a:lnTo>
                  <a:lnTo>
                    <a:pt x="1580880" y="563035"/>
                  </a:lnTo>
                  <a:lnTo>
                    <a:pt x="1594870" y="562718"/>
                  </a:lnTo>
                  <a:lnTo>
                    <a:pt x="1608860" y="562345"/>
                  </a:lnTo>
                  <a:lnTo>
                    <a:pt x="1622850" y="561908"/>
                  </a:lnTo>
                  <a:lnTo>
                    <a:pt x="1636840" y="561395"/>
                  </a:lnTo>
                  <a:lnTo>
                    <a:pt x="1650830" y="560794"/>
                  </a:lnTo>
                  <a:lnTo>
                    <a:pt x="1664821" y="560088"/>
                  </a:lnTo>
                  <a:lnTo>
                    <a:pt x="1678811" y="559261"/>
                  </a:lnTo>
                  <a:lnTo>
                    <a:pt x="1692801" y="558292"/>
                  </a:lnTo>
                  <a:lnTo>
                    <a:pt x="1706791" y="557157"/>
                  </a:lnTo>
                  <a:lnTo>
                    <a:pt x="1720781" y="555829"/>
                  </a:lnTo>
                  <a:lnTo>
                    <a:pt x="1734771" y="554276"/>
                  </a:lnTo>
                  <a:lnTo>
                    <a:pt x="1748761" y="552462"/>
                  </a:lnTo>
                  <a:lnTo>
                    <a:pt x="1762751" y="550345"/>
                  </a:lnTo>
                  <a:lnTo>
                    <a:pt x="1776741" y="547877"/>
                  </a:lnTo>
                  <a:lnTo>
                    <a:pt x="1790731" y="545004"/>
                  </a:lnTo>
                  <a:lnTo>
                    <a:pt x="1804722" y="541666"/>
                  </a:lnTo>
                  <a:lnTo>
                    <a:pt x="1818712" y="537794"/>
                  </a:lnTo>
                  <a:lnTo>
                    <a:pt x="1832702" y="533313"/>
                  </a:lnTo>
                  <a:lnTo>
                    <a:pt x="1846692" y="528140"/>
                  </a:lnTo>
                  <a:lnTo>
                    <a:pt x="1860682" y="522187"/>
                  </a:lnTo>
                  <a:lnTo>
                    <a:pt x="1874672" y="515359"/>
                  </a:lnTo>
                  <a:lnTo>
                    <a:pt x="1888662" y="507558"/>
                  </a:lnTo>
                  <a:lnTo>
                    <a:pt x="1902652" y="498685"/>
                  </a:lnTo>
                  <a:lnTo>
                    <a:pt x="1916642" y="488645"/>
                  </a:lnTo>
                  <a:lnTo>
                    <a:pt x="1930632" y="477347"/>
                  </a:lnTo>
                  <a:lnTo>
                    <a:pt x="1944622" y="464719"/>
                  </a:lnTo>
                  <a:lnTo>
                    <a:pt x="1958613" y="450703"/>
                  </a:lnTo>
                  <a:lnTo>
                    <a:pt x="1972603" y="435272"/>
                  </a:lnTo>
                  <a:lnTo>
                    <a:pt x="1986593" y="418433"/>
                  </a:lnTo>
                  <a:lnTo>
                    <a:pt x="2000583" y="400232"/>
                  </a:lnTo>
                  <a:lnTo>
                    <a:pt x="2014573" y="380764"/>
                  </a:lnTo>
                  <a:lnTo>
                    <a:pt x="2028563" y="360170"/>
                  </a:lnTo>
                  <a:lnTo>
                    <a:pt x="2042553" y="338641"/>
                  </a:lnTo>
                  <a:lnTo>
                    <a:pt x="2056543" y="316408"/>
                  </a:lnTo>
                  <a:lnTo>
                    <a:pt x="2070533" y="293739"/>
                  </a:lnTo>
                  <a:lnTo>
                    <a:pt x="2084523" y="270921"/>
                  </a:lnTo>
                  <a:lnTo>
                    <a:pt x="2098513" y="248252"/>
                  </a:lnTo>
                  <a:lnTo>
                    <a:pt x="2112504" y="226019"/>
                  </a:lnTo>
                  <a:lnTo>
                    <a:pt x="2126494" y="204490"/>
                  </a:lnTo>
                  <a:lnTo>
                    <a:pt x="2140484" y="183897"/>
                  </a:lnTo>
                  <a:lnTo>
                    <a:pt x="2154474" y="164428"/>
                  </a:lnTo>
                  <a:lnTo>
                    <a:pt x="2168464" y="146228"/>
                  </a:lnTo>
                  <a:lnTo>
                    <a:pt x="2182454" y="129388"/>
                  </a:lnTo>
                  <a:lnTo>
                    <a:pt x="2196444" y="113958"/>
                  </a:lnTo>
                  <a:lnTo>
                    <a:pt x="2210434" y="99942"/>
                  </a:lnTo>
                  <a:lnTo>
                    <a:pt x="2224424" y="87313"/>
                  </a:lnTo>
                  <a:lnTo>
                    <a:pt x="2238414" y="76016"/>
                  </a:lnTo>
                  <a:lnTo>
                    <a:pt x="2252404" y="65975"/>
                  </a:lnTo>
                  <a:lnTo>
                    <a:pt x="2266395" y="57102"/>
                  </a:lnTo>
                  <a:lnTo>
                    <a:pt x="2280385" y="49301"/>
                  </a:lnTo>
                  <a:lnTo>
                    <a:pt x="2294375" y="42473"/>
                  </a:lnTo>
                  <a:lnTo>
                    <a:pt x="2308365" y="36520"/>
                  </a:lnTo>
                  <a:lnTo>
                    <a:pt x="2322355" y="31348"/>
                  </a:lnTo>
                  <a:lnTo>
                    <a:pt x="2336345" y="26867"/>
                  </a:lnTo>
                  <a:lnTo>
                    <a:pt x="2350335" y="22995"/>
                  </a:lnTo>
                  <a:lnTo>
                    <a:pt x="2364325" y="19656"/>
                  </a:lnTo>
                  <a:lnTo>
                    <a:pt x="2378315" y="16783"/>
                  </a:lnTo>
                  <a:lnTo>
                    <a:pt x="2392305" y="14315"/>
                  </a:lnTo>
                  <a:lnTo>
                    <a:pt x="2406296" y="12198"/>
                  </a:lnTo>
                  <a:lnTo>
                    <a:pt x="2420286" y="10384"/>
                  </a:lnTo>
                  <a:lnTo>
                    <a:pt x="2434276" y="8831"/>
                  </a:lnTo>
                  <a:lnTo>
                    <a:pt x="2448266" y="7503"/>
                  </a:lnTo>
                  <a:lnTo>
                    <a:pt x="2462256" y="6369"/>
                  </a:lnTo>
                  <a:lnTo>
                    <a:pt x="2476246" y="5400"/>
                  </a:lnTo>
                  <a:lnTo>
                    <a:pt x="2490236" y="4572"/>
                  </a:lnTo>
                  <a:lnTo>
                    <a:pt x="2504226" y="3867"/>
                  </a:lnTo>
                  <a:lnTo>
                    <a:pt x="2518216" y="3265"/>
                  </a:lnTo>
                  <a:lnTo>
                    <a:pt x="2532206" y="2752"/>
                  </a:lnTo>
                  <a:lnTo>
                    <a:pt x="2546196" y="2315"/>
                  </a:lnTo>
                  <a:lnTo>
                    <a:pt x="2560187" y="1943"/>
                  </a:lnTo>
                  <a:lnTo>
                    <a:pt x="2574177" y="1625"/>
                  </a:lnTo>
                  <a:lnTo>
                    <a:pt x="2588167" y="1355"/>
                  </a:lnTo>
                  <a:lnTo>
                    <a:pt x="2602157" y="1125"/>
                  </a:lnTo>
                  <a:lnTo>
                    <a:pt x="2616147" y="929"/>
                  </a:lnTo>
                  <a:lnTo>
                    <a:pt x="2630137" y="763"/>
                  </a:lnTo>
                  <a:lnTo>
                    <a:pt x="2644127" y="621"/>
                  </a:lnTo>
                  <a:lnTo>
                    <a:pt x="2658117" y="500"/>
                  </a:lnTo>
                  <a:lnTo>
                    <a:pt x="2672107" y="397"/>
                  </a:lnTo>
                  <a:lnTo>
                    <a:pt x="2686097" y="309"/>
                  </a:lnTo>
                  <a:lnTo>
                    <a:pt x="2700087" y="235"/>
                  </a:lnTo>
                  <a:lnTo>
                    <a:pt x="2714078" y="172"/>
                  </a:lnTo>
                  <a:lnTo>
                    <a:pt x="2728068" y="118"/>
                  </a:lnTo>
                  <a:lnTo>
                    <a:pt x="2742058" y="72"/>
                  </a:lnTo>
                  <a:lnTo>
                    <a:pt x="2756048" y="33"/>
                  </a:lnTo>
                  <a:lnTo>
                    <a:pt x="2770038" y="0"/>
                  </a:lnTo>
                  <a:lnTo>
                    <a:pt x="2770038" y="315"/>
                  </a:lnTo>
                  <a:lnTo>
                    <a:pt x="2784028" y="404"/>
                  </a:lnTo>
                  <a:lnTo>
                    <a:pt x="2798018" y="508"/>
                  </a:lnTo>
                  <a:lnTo>
                    <a:pt x="2812008" y="630"/>
                  </a:lnTo>
                  <a:lnTo>
                    <a:pt x="2825998" y="774"/>
                  </a:lnTo>
                  <a:lnTo>
                    <a:pt x="2839988" y="943"/>
                  </a:lnTo>
                  <a:lnTo>
                    <a:pt x="2853978" y="1142"/>
                  </a:lnTo>
                  <a:lnTo>
                    <a:pt x="2867969" y="1375"/>
                  </a:lnTo>
                  <a:lnTo>
                    <a:pt x="2881959" y="1649"/>
                  </a:lnTo>
                  <a:lnTo>
                    <a:pt x="2895949" y="1972"/>
                  </a:lnTo>
                  <a:lnTo>
                    <a:pt x="2909939" y="2350"/>
                  </a:lnTo>
                  <a:lnTo>
                    <a:pt x="2923929" y="2795"/>
                  </a:lnTo>
                  <a:lnTo>
                    <a:pt x="2937919" y="3317"/>
                  </a:lnTo>
                  <a:lnTo>
                    <a:pt x="2951909" y="3931"/>
                  </a:lnTo>
                  <a:lnTo>
                    <a:pt x="2965899" y="4651"/>
                  </a:lnTo>
                  <a:lnTo>
                    <a:pt x="2979889" y="5497"/>
                  </a:lnTo>
                  <a:lnTo>
                    <a:pt x="2993879" y="6490"/>
                  </a:lnTo>
                  <a:lnTo>
                    <a:pt x="3007870" y="7656"/>
                  </a:lnTo>
                  <a:lnTo>
                    <a:pt x="3021860" y="9024"/>
                  </a:lnTo>
                  <a:lnTo>
                    <a:pt x="3035850" y="10628"/>
                  </a:lnTo>
                  <a:lnTo>
                    <a:pt x="3049840" y="12510"/>
                  </a:lnTo>
                  <a:lnTo>
                    <a:pt x="3063830" y="14715"/>
                  </a:lnTo>
                  <a:lnTo>
                    <a:pt x="3077820" y="17300"/>
                  </a:lnTo>
                  <a:lnTo>
                    <a:pt x="3091810" y="20326"/>
                  </a:lnTo>
                  <a:lnTo>
                    <a:pt x="3105800" y="23867"/>
                  </a:lnTo>
                  <a:lnTo>
                    <a:pt x="3119790" y="28008"/>
                  </a:lnTo>
                  <a:lnTo>
                    <a:pt x="3133780" y="32845"/>
                  </a:lnTo>
                  <a:lnTo>
                    <a:pt x="3147770" y="38491"/>
                  </a:lnTo>
                  <a:lnTo>
                    <a:pt x="3161761" y="45073"/>
                  </a:lnTo>
                  <a:lnTo>
                    <a:pt x="3175751" y="52733"/>
                  </a:lnTo>
                  <a:lnTo>
                    <a:pt x="3189741" y="61635"/>
                  </a:lnTo>
                  <a:lnTo>
                    <a:pt x="3203731" y="71961"/>
                  </a:lnTo>
                  <a:lnTo>
                    <a:pt x="3217721" y="83910"/>
                  </a:lnTo>
                  <a:lnTo>
                    <a:pt x="3231711" y="97704"/>
                  </a:lnTo>
                  <a:lnTo>
                    <a:pt x="3245701" y="113579"/>
                  </a:lnTo>
                  <a:lnTo>
                    <a:pt x="3259691" y="131787"/>
                  </a:lnTo>
                  <a:lnTo>
                    <a:pt x="3273681" y="152590"/>
                  </a:lnTo>
                  <a:lnTo>
                    <a:pt x="3287671" y="176250"/>
                  </a:lnTo>
                  <a:lnTo>
                    <a:pt x="3301661" y="203026"/>
                  </a:lnTo>
                  <a:lnTo>
                    <a:pt x="3315652" y="233151"/>
                  </a:lnTo>
                  <a:lnTo>
                    <a:pt x="3329642" y="266828"/>
                  </a:lnTo>
                  <a:lnTo>
                    <a:pt x="3343632" y="304204"/>
                  </a:lnTo>
                  <a:lnTo>
                    <a:pt x="3357622" y="345353"/>
                  </a:lnTo>
                  <a:lnTo>
                    <a:pt x="3371612" y="390258"/>
                  </a:lnTo>
                  <a:lnTo>
                    <a:pt x="3385602" y="438792"/>
                  </a:lnTo>
                  <a:lnTo>
                    <a:pt x="3399592" y="490707"/>
                  </a:lnTo>
                  <a:lnTo>
                    <a:pt x="3413582" y="545623"/>
                  </a:lnTo>
                  <a:lnTo>
                    <a:pt x="3427572" y="603035"/>
                  </a:lnTo>
                  <a:lnTo>
                    <a:pt x="3441562" y="662322"/>
                  </a:lnTo>
                  <a:lnTo>
                    <a:pt x="3455552" y="722774"/>
                  </a:lnTo>
                  <a:lnTo>
                    <a:pt x="3469543" y="783621"/>
                  </a:lnTo>
                  <a:lnTo>
                    <a:pt x="3483533" y="844072"/>
                  </a:lnTo>
                  <a:lnTo>
                    <a:pt x="3497523" y="903359"/>
                  </a:lnTo>
                  <a:lnTo>
                    <a:pt x="3511513" y="960771"/>
                  </a:lnTo>
                  <a:lnTo>
                    <a:pt x="3525503" y="1015687"/>
                  </a:lnTo>
                  <a:lnTo>
                    <a:pt x="3539493" y="1067602"/>
                  </a:lnTo>
                  <a:lnTo>
                    <a:pt x="3553483" y="1116137"/>
                  </a:lnTo>
                  <a:lnTo>
                    <a:pt x="3567473" y="1161042"/>
                  </a:lnTo>
                  <a:lnTo>
                    <a:pt x="3581463" y="1202191"/>
                  </a:lnTo>
                  <a:lnTo>
                    <a:pt x="3595453" y="1239566"/>
                  </a:lnTo>
                  <a:lnTo>
                    <a:pt x="3609444" y="1273243"/>
                  </a:lnTo>
                  <a:lnTo>
                    <a:pt x="3623434" y="1303369"/>
                  </a:lnTo>
                  <a:lnTo>
                    <a:pt x="3637424" y="1330144"/>
                  </a:lnTo>
                  <a:lnTo>
                    <a:pt x="3651414" y="1353805"/>
                  </a:lnTo>
                  <a:lnTo>
                    <a:pt x="3665404" y="1374608"/>
                  </a:lnTo>
                  <a:lnTo>
                    <a:pt x="3679394" y="1392816"/>
                  </a:lnTo>
                  <a:lnTo>
                    <a:pt x="3693384" y="1408691"/>
                  </a:lnTo>
                  <a:lnTo>
                    <a:pt x="3707374" y="1422484"/>
                  </a:lnTo>
                  <a:lnTo>
                    <a:pt x="3721364" y="1434434"/>
                  </a:lnTo>
                  <a:lnTo>
                    <a:pt x="3735354" y="1444759"/>
                  </a:lnTo>
                  <a:lnTo>
                    <a:pt x="3749344" y="1453661"/>
                  </a:lnTo>
                  <a:lnTo>
                    <a:pt x="3763335" y="1461322"/>
                  </a:lnTo>
                  <a:lnTo>
                    <a:pt x="3777325" y="1467903"/>
                  </a:lnTo>
                  <a:lnTo>
                    <a:pt x="3791315" y="1473549"/>
                  </a:lnTo>
                  <a:lnTo>
                    <a:pt x="3805305" y="1478387"/>
                  </a:lnTo>
                  <a:lnTo>
                    <a:pt x="3819295" y="1482528"/>
                  </a:lnTo>
                  <a:lnTo>
                    <a:pt x="3833285" y="1486069"/>
                  </a:lnTo>
                  <a:lnTo>
                    <a:pt x="3847275" y="1489095"/>
                  </a:lnTo>
                  <a:lnTo>
                    <a:pt x="3861265" y="1491679"/>
                  </a:lnTo>
                  <a:lnTo>
                    <a:pt x="3875255" y="1493885"/>
                  </a:lnTo>
                  <a:lnTo>
                    <a:pt x="3889245" y="1495766"/>
                  </a:lnTo>
                  <a:lnTo>
                    <a:pt x="3903235" y="1497371"/>
                  </a:lnTo>
                  <a:lnTo>
                    <a:pt x="3917226" y="1498739"/>
                  </a:lnTo>
                  <a:lnTo>
                    <a:pt x="3931216" y="1499904"/>
                  </a:lnTo>
                  <a:lnTo>
                    <a:pt x="3945206" y="1500898"/>
                  </a:lnTo>
                  <a:lnTo>
                    <a:pt x="3959196" y="1501743"/>
                  </a:lnTo>
                  <a:lnTo>
                    <a:pt x="3973186" y="1502464"/>
                  </a:lnTo>
                  <a:lnTo>
                    <a:pt x="3987176" y="1503077"/>
                  </a:lnTo>
                  <a:lnTo>
                    <a:pt x="4001166" y="1503600"/>
                  </a:lnTo>
                  <a:lnTo>
                    <a:pt x="4015156" y="1504044"/>
                  </a:lnTo>
                  <a:lnTo>
                    <a:pt x="4029146" y="1504423"/>
                  </a:lnTo>
                  <a:lnTo>
                    <a:pt x="4043136" y="1504745"/>
                  </a:lnTo>
                  <a:lnTo>
                    <a:pt x="4057126" y="1505019"/>
                  </a:lnTo>
                  <a:lnTo>
                    <a:pt x="4071117" y="1505253"/>
                  </a:lnTo>
                  <a:lnTo>
                    <a:pt x="4085107" y="1505451"/>
                  </a:lnTo>
                  <a:lnTo>
                    <a:pt x="4099097" y="1505620"/>
                  </a:lnTo>
                  <a:lnTo>
                    <a:pt x="4113087" y="1505764"/>
                  </a:lnTo>
                  <a:lnTo>
                    <a:pt x="4127077" y="1505887"/>
                  </a:lnTo>
                  <a:lnTo>
                    <a:pt x="4141067" y="1505991"/>
                  </a:lnTo>
                  <a:lnTo>
                    <a:pt x="4155057" y="1506079"/>
                  </a:lnTo>
                </a:path>
              </a:pathLst>
            </a:custGeom>
            <a:ln w="40651" cap="flat">
              <a:solidFill>
                <a:srgbClr val="D3D3D3">
                  <a:alpha val="100000"/>
                </a:srgbClr>
              </a:solidFill>
              <a:prstDash val="solid"/>
              <a:round/>
            </a:ln>
          </p:spPr>
          <p:txBody>
            <a:bodyPr/>
            <a:lstStyle/>
            <a:p/>
          </p:txBody>
        </p:sp>
        <p:sp>
          <p:nvSpPr>
            <p:cNvPr id="58" name="pt5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683430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544928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4064264"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544928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683430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4064264"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2679245"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2679245"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6834303" y="197644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6" name="pt86"/>
            <p:cNvSpPr/>
            <p:nvPr/>
          </p:nvSpPr>
          <p:spPr>
            <a:xfrm>
              <a:off x="683430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2679245" y="21647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8" name="pt88"/>
            <p:cNvSpPr/>
            <p:nvPr/>
          </p:nvSpPr>
          <p:spPr>
            <a:xfrm>
              <a:off x="4064264" y="21647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9" name="pt89"/>
            <p:cNvSpPr/>
            <p:nvPr/>
          </p:nvSpPr>
          <p:spPr>
            <a:xfrm>
              <a:off x="5449283" y="21647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0" name="pt90"/>
            <p:cNvSpPr/>
            <p:nvPr/>
          </p:nvSpPr>
          <p:spPr>
            <a:xfrm>
              <a:off x="2679245"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4064264"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544928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683430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4064264"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544928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683430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683430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544928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2679245"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683430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2679245"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2679245"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544928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544928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544928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4064264"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544928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683430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tx166"/>
            <p:cNvSpPr/>
            <p:nvPr/>
          </p:nvSpPr>
          <p:spPr>
            <a:xfrm>
              <a:off x="1368932"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67" name="tx167"/>
            <p:cNvSpPr/>
            <p:nvPr/>
          </p:nvSpPr>
          <p:spPr>
            <a:xfrm>
              <a:off x="1411234"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68" name="tx168"/>
            <p:cNvSpPr/>
            <p:nvPr/>
          </p:nvSpPr>
          <p:spPr>
            <a:xfrm>
              <a:off x="1495837"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69" name="tx169"/>
            <p:cNvSpPr/>
            <p:nvPr/>
          </p:nvSpPr>
          <p:spPr>
            <a:xfrm>
              <a:off x="1502815"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70" name="tx170"/>
            <p:cNvSpPr/>
            <p:nvPr/>
          </p:nvSpPr>
          <p:spPr>
            <a:xfrm>
              <a:off x="1748844"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71" name="tx171"/>
            <p:cNvSpPr/>
            <p:nvPr/>
          </p:nvSpPr>
          <p:spPr>
            <a:xfrm>
              <a:off x="1692462"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72" name="tx172"/>
            <p:cNvSpPr/>
            <p:nvPr/>
          </p:nvSpPr>
          <p:spPr>
            <a:xfrm>
              <a:off x="1818997"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173" name="tx173"/>
            <p:cNvSpPr/>
            <p:nvPr/>
          </p:nvSpPr>
          <p:spPr>
            <a:xfrm>
              <a:off x="1516772"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174" name="tx174"/>
            <p:cNvSpPr/>
            <p:nvPr/>
          </p:nvSpPr>
          <p:spPr>
            <a:xfrm>
              <a:off x="1608106"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175" name="tx175"/>
            <p:cNvSpPr/>
            <p:nvPr/>
          </p:nvSpPr>
          <p:spPr>
            <a:xfrm>
              <a:off x="1594212"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176" name="tx176"/>
            <p:cNvSpPr/>
            <p:nvPr/>
          </p:nvSpPr>
          <p:spPr>
            <a:xfrm>
              <a:off x="1812204"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177" name="tx177"/>
            <p:cNvSpPr/>
            <p:nvPr/>
          </p:nvSpPr>
          <p:spPr>
            <a:xfrm>
              <a:off x="1488921"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178" name="tx178"/>
            <p:cNvSpPr/>
            <p:nvPr/>
          </p:nvSpPr>
          <p:spPr>
            <a:xfrm>
              <a:off x="1692401"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179" name="tx179"/>
            <p:cNvSpPr/>
            <p:nvPr/>
          </p:nvSpPr>
          <p:spPr>
            <a:xfrm>
              <a:off x="1650346"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180" name="tx180"/>
            <p:cNvSpPr/>
            <p:nvPr/>
          </p:nvSpPr>
          <p:spPr>
            <a:xfrm>
              <a:off x="1228565"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181" name="tx181"/>
            <p:cNvSpPr/>
            <p:nvPr/>
          </p:nvSpPr>
          <p:spPr>
            <a:xfrm>
              <a:off x="2033654" y="3656845"/>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182" name="tx182"/>
            <p:cNvSpPr/>
            <p:nvPr/>
          </p:nvSpPr>
          <p:spPr>
            <a:xfrm>
              <a:off x="158371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183" name="tx183"/>
            <p:cNvSpPr/>
            <p:nvPr/>
          </p:nvSpPr>
          <p:spPr>
            <a:xfrm>
              <a:off x="1808622"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184" name="tx184"/>
            <p:cNvSpPr/>
            <p:nvPr/>
          </p:nvSpPr>
          <p:spPr>
            <a:xfrm>
              <a:off x="1119754"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185" name="tx185"/>
            <p:cNvSpPr/>
            <p:nvPr/>
          </p:nvSpPr>
          <p:spPr>
            <a:xfrm>
              <a:off x="1794480"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186" name="tx186"/>
            <p:cNvSpPr/>
            <p:nvPr/>
          </p:nvSpPr>
          <p:spPr>
            <a:xfrm>
              <a:off x="1281427"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187" name="tx187"/>
            <p:cNvSpPr/>
            <p:nvPr/>
          </p:nvSpPr>
          <p:spPr>
            <a:xfrm>
              <a:off x="1836597"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188" name="tx188"/>
            <p:cNvSpPr/>
            <p:nvPr/>
          </p:nvSpPr>
          <p:spPr>
            <a:xfrm>
              <a:off x="1464096"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189" name="tx189"/>
            <p:cNvSpPr/>
            <p:nvPr/>
          </p:nvSpPr>
          <p:spPr>
            <a:xfrm>
              <a:off x="1850738"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190" name="tx190"/>
            <p:cNvSpPr/>
            <p:nvPr/>
          </p:nvSpPr>
          <p:spPr>
            <a:xfrm>
              <a:off x="1871735"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191" name="tx191"/>
            <p:cNvSpPr/>
            <p:nvPr/>
          </p:nvSpPr>
          <p:spPr>
            <a:xfrm>
              <a:off x="1815600"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192" name="tx192"/>
            <p:cNvSpPr/>
            <p:nvPr/>
          </p:nvSpPr>
          <p:spPr>
            <a:xfrm>
              <a:off x="1935094"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193" name="tx193"/>
            <p:cNvSpPr/>
            <p:nvPr/>
          </p:nvSpPr>
          <p:spPr>
            <a:xfrm>
              <a:off x="7031507"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(748,000)</a:t>
              </a:r>
            </a:p>
          </p:txBody>
        </p:sp>
        <p:sp>
          <p:nvSpPr>
            <p:cNvPr id="194" name="tx194"/>
            <p:cNvSpPr/>
            <p:nvPr/>
          </p:nvSpPr>
          <p:spPr>
            <a:xfrm>
              <a:off x="7031507"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(326,000)</a:t>
              </a:r>
            </a:p>
          </p:txBody>
        </p:sp>
        <p:sp>
          <p:nvSpPr>
            <p:cNvPr id="195" name="tx195"/>
            <p:cNvSpPr/>
            <p:nvPr/>
          </p:nvSpPr>
          <p:spPr>
            <a:xfrm>
              <a:off x="7031507"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(263,000)</a:t>
              </a:r>
            </a:p>
          </p:txBody>
        </p:sp>
        <p:sp>
          <p:nvSpPr>
            <p:cNvPr id="196" name="tx196"/>
            <p:cNvSpPr/>
            <p:nvPr/>
          </p:nvSpPr>
          <p:spPr>
            <a:xfrm>
              <a:off x="7031507"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(209,000)</a:t>
              </a:r>
            </a:p>
          </p:txBody>
        </p:sp>
        <p:sp>
          <p:nvSpPr>
            <p:cNvPr id="197" name="tx197"/>
            <p:cNvSpPr/>
            <p:nvPr/>
          </p:nvSpPr>
          <p:spPr>
            <a:xfrm>
              <a:off x="7031507"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(127,000)</a:t>
              </a:r>
            </a:p>
          </p:txBody>
        </p:sp>
        <p:sp>
          <p:nvSpPr>
            <p:cNvPr id="198" name="tx198"/>
            <p:cNvSpPr/>
            <p:nvPr/>
          </p:nvSpPr>
          <p:spPr>
            <a:xfrm>
              <a:off x="7031507" y="1773377"/>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(38,000)</a:t>
              </a:r>
            </a:p>
          </p:txBody>
        </p:sp>
        <p:sp>
          <p:nvSpPr>
            <p:cNvPr id="199" name="tx199"/>
            <p:cNvSpPr/>
            <p:nvPr/>
          </p:nvSpPr>
          <p:spPr>
            <a:xfrm>
              <a:off x="7031507" y="196172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(35,000)</a:t>
              </a:r>
            </a:p>
          </p:txBody>
        </p:sp>
        <p:sp>
          <p:nvSpPr>
            <p:cNvPr id="200" name="tx200"/>
            <p:cNvSpPr/>
            <p:nvPr/>
          </p:nvSpPr>
          <p:spPr>
            <a:xfrm>
              <a:off x="7031507" y="2150070"/>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(31,000)</a:t>
              </a:r>
            </a:p>
          </p:txBody>
        </p:sp>
        <p:sp>
          <p:nvSpPr>
            <p:cNvPr id="201" name="tx201"/>
            <p:cNvSpPr/>
            <p:nvPr/>
          </p:nvSpPr>
          <p:spPr>
            <a:xfrm>
              <a:off x="7031507"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02" name="tx202"/>
            <p:cNvSpPr/>
            <p:nvPr/>
          </p:nvSpPr>
          <p:spPr>
            <a:xfrm>
              <a:off x="7031507"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03" name="tx203"/>
            <p:cNvSpPr/>
            <p:nvPr/>
          </p:nvSpPr>
          <p:spPr>
            <a:xfrm>
              <a:off x="7031507"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7031507"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7031507"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06" name="tx206"/>
            <p:cNvSpPr/>
            <p:nvPr/>
          </p:nvSpPr>
          <p:spPr>
            <a:xfrm>
              <a:off x="7031507"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7031507" y="3468498"/>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(1,000)</a:t>
              </a:r>
            </a:p>
          </p:txBody>
        </p:sp>
        <p:sp>
          <p:nvSpPr>
            <p:cNvPr id="208" name="tx208"/>
            <p:cNvSpPr/>
            <p:nvPr/>
          </p:nvSpPr>
          <p:spPr>
            <a:xfrm>
              <a:off x="7031507" y="3656845"/>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09" name="tx209"/>
            <p:cNvSpPr/>
            <p:nvPr/>
          </p:nvSpPr>
          <p:spPr>
            <a:xfrm>
              <a:off x="7031507" y="3845192"/>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(&lt;200)</a:t>
              </a:r>
            </a:p>
          </p:txBody>
        </p:sp>
        <p:sp>
          <p:nvSpPr>
            <p:cNvPr id="210" name="tx210"/>
            <p:cNvSpPr/>
            <p:nvPr/>
          </p:nvSpPr>
          <p:spPr>
            <a:xfrm>
              <a:off x="7031507"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(&lt;100)</a:t>
              </a:r>
            </a:p>
          </p:txBody>
        </p:sp>
        <p:sp>
          <p:nvSpPr>
            <p:cNvPr id="211" name="tx211"/>
            <p:cNvSpPr/>
            <p:nvPr/>
          </p:nvSpPr>
          <p:spPr>
            <a:xfrm>
              <a:off x="7031507"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2" name="tx212"/>
            <p:cNvSpPr/>
            <p:nvPr/>
          </p:nvSpPr>
          <p:spPr>
            <a:xfrm>
              <a:off x="7031507"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13" name="tx213"/>
            <p:cNvSpPr/>
            <p:nvPr/>
          </p:nvSpPr>
          <p:spPr>
            <a:xfrm>
              <a:off x="7031507" y="4598579"/>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4" name="tx214"/>
            <p:cNvSpPr/>
            <p:nvPr/>
          </p:nvSpPr>
          <p:spPr>
            <a:xfrm>
              <a:off x="7031507"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5" name="tx215"/>
            <p:cNvSpPr/>
            <p:nvPr/>
          </p:nvSpPr>
          <p:spPr>
            <a:xfrm>
              <a:off x="7031507"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7031507"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703150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7031507"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70315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5" name="tx245"/>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46" name="tx246"/>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47" name="tx247"/>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8" name="tx248"/>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9" name="tx249"/>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50" name="tx250"/>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51" name="tx251"/>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2021-2024</a:t>
              </a:r>
            </a:p>
          </p:txBody>
        </p:sp>
        <p:sp>
          <p:nvSpPr>
            <p:cNvPr id="252" name="tx25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3" name="tx253"/>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EAPR based on the absolute number of zero-dose children, with rank 1 representing the country with the most zero-dose children.
In 2021, Cambodia ranked number 8 out of 27 countries with 29,000 zero-dose children.
In 2024, Cambodia ranked number 7 out of 27 countries with 35,000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1758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10169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08580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06990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60964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59374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57785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623305"/>
              <a:ext cx="203168" cy="1002230"/>
            </a:xfrm>
            <a:prstGeom prst="rect">
              <a:avLst/>
            </a:prstGeom>
            <a:solidFill>
              <a:srgbClr val="80BD41">
                <a:alpha val="100000"/>
              </a:srgbClr>
            </a:solidFill>
          </p:spPr>
          <p:txBody>
            <a:bodyPr/>
            <a:lstStyle/>
            <a:p/>
          </p:txBody>
        </p:sp>
        <p:sp>
          <p:nvSpPr>
            <p:cNvPr id="26" name="rc26"/>
            <p:cNvSpPr/>
            <p:nvPr/>
          </p:nvSpPr>
          <p:spPr>
            <a:xfrm>
              <a:off x="1332670" y="2926844"/>
              <a:ext cx="203168" cy="373711"/>
            </a:xfrm>
            <a:prstGeom prst="rect">
              <a:avLst/>
            </a:prstGeom>
            <a:solidFill>
              <a:srgbClr val="0058AB">
                <a:alpha val="100000"/>
              </a:srgbClr>
            </a:solidFill>
          </p:spPr>
          <p:txBody>
            <a:bodyPr/>
            <a:lstStyle/>
            <a:p/>
          </p:txBody>
        </p:sp>
        <p:sp>
          <p:nvSpPr>
            <p:cNvPr id="27" name="rc27"/>
            <p:cNvSpPr/>
            <p:nvPr/>
          </p:nvSpPr>
          <p:spPr>
            <a:xfrm>
              <a:off x="1332670" y="3300556"/>
              <a:ext cx="203168" cy="322749"/>
            </a:xfrm>
            <a:prstGeom prst="rect">
              <a:avLst/>
            </a:prstGeom>
            <a:solidFill>
              <a:srgbClr val="1CABE2">
                <a:alpha val="100000"/>
              </a:srgbClr>
            </a:solidFill>
          </p:spPr>
          <p:txBody>
            <a:bodyPr/>
            <a:lstStyle/>
            <a:p/>
          </p:txBody>
        </p:sp>
        <p:sp>
          <p:nvSpPr>
            <p:cNvPr id="28" name="rc28"/>
            <p:cNvSpPr/>
            <p:nvPr/>
          </p:nvSpPr>
          <p:spPr>
            <a:xfrm>
              <a:off x="1558413" y="3600234"/>
              <a:ext cx="203168" cy="1025301"/>
            </a:xfrm>
            <a:prstGeom prst="rect">
              <a:avLst/>
            </a:prstGeom>
            <a:solidFill>
              <a:srgbClr val="80BD41">
                <a:alpha val="100000"/>
              </a:srgbClr>
            </a:solidFill>
          </p:spPr>
          <p:txBody>
            <a:bodyPr/>
            <a:lstStyle/>
            <a:p/>
          </p:txBody>
        </p:sp>
        <p:sp>
          <p:nvSpPr>
            <p:cNvPr id="29" name="rc29"/>
            <p:cNvSpPr/>
            <p:nvPr/>
          </p:nvSpPr>
          <p:spPr>
            <a:xfrm>
              <a:off x="1558413" y="2916700"/>
              <a:ext cx="203168" cy="598092"/>
            </a:xfrm>
            <a:prstGeom prst="rect">
              <a:avLst/>
            </a:prstGeom>
            <a:solidFill>
              <a:srgbClr val="0058AB">
                <a:alpha val="100000"/>
              </a:srgbClr>
            </a:solidFill>
          </p:spPr>
          <p:txBody>
            <a:bodyPr/>
            <a:lstStyle/>
            <a:p/>
          </p:txBody>
        </p:sp>
        <p:sp>
          <p:nvSpPr>
            <p:cNvPr id="30" name="rc30"/>
            <p:cNvSpPr/>
            <p:nvPr/>
          </p:nvSpPr>
          <p:spPr>
            <a:xfrm>
              <a:off x="1558413" y="3514792"/>
              <a:ext cx="203168" cy="85441"/>
            </a:xfrm>
            <a:prstGeom prst="rect">
              <a:avLst/>
            </a:prstGeom>
            <a:solidFill>
              <a:srgbClr val="1CABE2">
                <a:alpha val="100000"/>
              </a:srgbClr>
            </a:solidFill>
          </p:spPr>
          <p:txBody>
            <a:bodyPr/>
            <a:lstStyle/>
            <a:p/>
          </p:txBody>
        </p:sp>
        <p:sp>
          <p:nvSpPr>
            <p:cNvPr id="31" name="rc31"/>
            <p:cNvSpPr/>
            <p:nvPr/>
          </p:nvSpPr>
          <p:spPr>
            <a:xfrm>
              <a:off x="1784155" y="3704861"/>
              <a:ext cx="203168" cy="920674"/>
            </a:xfrm>
            <a:prstGeom prst="rect">
              <a:avLst/>
            </a:prstGeom>
            <a:solidFill>
              <a:srgbClr val="80BD41">
                <a:alpha val="100000"/>
              </a:srgbClr>
            </a:solidFill>
          </p:spPr>
          <p:txBody>
            <a:bodyPr/>
            <a:lstStyle/>
            <a:p/>
          </p:txBody>
        </p:sp>
        <p:sp>
          <p:nvSpPr>
            <p:cNvPr id="32" name="rc32"/>
            <p:cNvSpPr/>
            <p:nvPr/>
          </p:nvSpPr>
          <p:spPr>
            <a:xfrm>
              <a:off x="1784155" y="2920581"/>
              <a:ext cx="203168" cy="681979"/>
            </a:xfrm>
            <a:prstGeom prst="rect">
              <a:avLst/>
            </a:prstGeom>
            <a:solidFill>
              <a:srgbClr val="0058AB">
                <a:alpha val="100000"/>
              </a:srgbClr>
            </a:solidFill>
          </p:spPr>
          <p:txBody>
            <a:bodyPr/>
            <a:lstStyle/>
            <a:p/>
          </p:txBody>
        </p:sp>
        <p:sp>
          <p:nvSpPr>
            <p:cNvPr id="33" name="rc33"/>
            <p:cNvSpPr/>
            <p:nvPr/>
          </p:nvSpPr>
          <p:spPr>
            <a:xfrm>
              <a:off x="1784155" y="3602560"/>
              <a:ext cx="203168" cy="102300"/>
            </a:xfrm>
            <a:prstGeom prst="rect">
              <a:avLst/>
            </a:prstGeom>
            <a:solidFill>
              <a:srgbClr val="1CABE2">
                <a:alpha val="100000"/>
              </a:srgbClr>
            </a:solidFill>
          </p:spPr>
          <p:txBody>
            <a:bodyPr/>
            <a:lstStyle/>
            <a:p/>
          </p:txBody>
        </p:sp>
        <p:sp>
          <p:nvSpPr>
            <p:cNvPr id="34" name="rc34"/>
            <p:cNvSpPr/>
            <p:nvPr/>
          </p:nvSpPr>
          <p:spPr>
            <a:xfrm>
              <a:off x="2009898" y="3455454"/>
              <a:ext cx="203168" cy="1170081"/>
            </a:xfrm>
            <a:prstGeom prst="rect">
              <a:avLst/>
            </a:prstGeom>
            <a:solidFill>
              <a:srgbClr val="80BD41">
                <a:alpha val="100000"/>
              </a:srgbClr>
            </a:solidFill>
          </p:spPr>
          <p:txBody>
            <a:bodyPr/>
            <a:lstStyle/>
            <a:p/>
          </p:txBody>
        </p:sp>
        <p:sp>
          <p:nvSpPr>
            <p:cNvPr id="35" name="rc35"/>
            <p:cNvSpPr/>
            <p:nvPr/>
          </p:nvSpPr>
          <p:spPr>
            <a:xfrm>
              <a:off x="2009898" y="2929764"/>
              <a:ext cx="203168" cy="440897"/>
            </a:xfrm>
            <a:prstGeom prst="rect">
              <a:avLst/>
            </a:prstGeom>
            <a:solidFill>
              <a:srgbClr val="0058AB">
                <a:alpha val="100000"/>
              </a:srgbClr>
            </a:solidFill>
          </p:spPr>
          <p:txBody>
            <a:bodyPr/>
            <a:lstStyle/>
            <a:p/>
          </p:txBody>
        </p:sp>
        <p:sp>
          <p:nvSpPr>
            <p:cNvPr id="36" name="rc36"/>
            <p:cNvSpPr/>
            <p:nvPr/>
          </p:nvSpPr>
          <p:spPr>
            <a:xfrm>
              <a:off x="2009898" y="3370662"/>
              <a:ext cx="203168" cy="84791"/>
            </a:xfrm>
            <a:prstGeom prst="rect">
              <a:avLst/>
            </a:prstGeom>
            <a:solidFill>
              <a:srgbClr val="1CABE2">
                <a:alpha val="100000"/>
              </a:srgbClr>
            </a:solidFill>
          </p:spPr>
          <p:txBody>
            <a:bodyPr/>
            <a:lstStyle/>
            <a:p/>
          </p:txBody>
        </p:sp>
        <p:sp>
          <p:nvSpPr>
            <p:cNvPr id="37" name="rc37"/>
            <p:cNvSpPr/>
            <p:nvPr/>
          </p:nvSpPr>
          <p:spPr>
            <a:xfrm>
              <a:off x="2235640" y="3191789"/>
              <a:ext cx="203168" cy="1433746"/>
            </a:xfrm>
            <a:prstGeom prst="rect">
              <a:avLst/>
            </a:prstGeom>
            <a:solidFill>
              <a:srgbClr val="80BD41">
                <a:alpha val="100000"/>
              </a:srgbClr>
            </a:solidFill>
          </p:spPr>
          <p:txBody>
            <a:bodyPr/>
            <a:lstStyle/>
            <a:p/>
          </p:txBody>
        </p:sp>
        <p:sp>
          <p:nvSpPr>
            <p:cNvPr id="38" name="rc38"/>
            <p:cNvSpPr/>
            <p:nvPr/>
          </p:nvSpPr>
          <p:spPr>
            <a:xfrm>
              <a:off x="2235640" y="2938775"/>
              <a:ext cx="203168" cy="134941"/>
            </a:xfrm>
            <a:prstGeom prst="rect">
              <a:avLst/>
            </a:prstGeom>
            <a:solidFill>
              <a:srgbClr val="0058AB">
                <a:alpha val="100000"/>
              </a:srgbClr>
            </a:solidFill>
          </p:spPr>
          <p:txBody>
            <a:bodyPr/>
            <a:lstStyle/>
            <a:p/>
          </p:txBody>
        </p:sp>
        <p:sp>
          <p:nvSpPr>
            <p:cNvPr id="39" name="rc39"/>
            <p:cNvSpPr/>
            <p:nvPr/>
          </p:nvSpPr>
          <p:spPr>
            <a:xfrm>
              <a:off x="2235640" y="3073717"/>
              <a:ext cx="203168" cy="118072"/>
            </a:xfrm>
            <a:prstGeom prst="rect">
              <a:avLst/>
            </a:prstGeom>
            <a:solidFill>
              <a:srgbClr val="1CABE2">
                <a:alpha val="100000"/>
              </a:srgbClr>
            </a:solidFill>
          </p:spPr>
          <p:txBody>
            <a:bodyPr/>
            <a:lstStyle/>
            <a:p/>
          </p:txBody>
        </p:sp>
        <p:sp>
          <p:nvSpPr>
            <p:cNvPr id="40" name="rc40"/>
            <p:cNvSpPr/>
            <p:nvPr/>
          </p:nvSpPr>
          <p:spPr>
            <a:xfrm>
              <a:off x="2461382" y="3226238"/>
              <a:ext cx="203168" cy="1399297"/>
            </a:xfrm>
            <a:prstGeom prst="rect">
              <a:avLst/>
            </a:prstGeom>
            <a:solidFill>
              <a:srgbClr val="80BD41">
                <a:alpha val="100000"/>
              </a:srgbClr>
            </a:solidFill>
          </p:spPr>
          <p:txBody>
            <a:bodyPr/>
            <a:lstStyle/>
            <a:p/>
          </p:txBody>
        </p:sp>
        <p:sp>
          <p:nvSpPr>
            <p:cNvPr id="41" name="rc41"/>
            <p:cNvSpPr/>
            <p:nvPr/>
          </p:nvSpPr>
          <p:spPr>
            <a:xfrm>
              <a:off x="2461382" y="2919077"/>
              <a:ext cx="203168" cy="255969"/>
            </a:xfrm>
            <a:prstGeom prst="rect">
              <a:avLst/>
            </a:prstGeom>
            <a:solidFill>
              <a:srgbClr val="0058AB">
                <a:alpha val="100000"/>
              </a:srgbClr>
            </a:solidFill>
          </p:spPr>
          <p:txBody>
            <a:bodyPr/>
            <a:lstStyle/>
            <a:p/>
          </p:txBody>
        </p:sp>
        <p:sp>
          <p:nvSpPr>
            <p:cNvPr id="42" name="rc42"/>
            <p:cNvSpPr/>
            <p:nvPr/>
          </p:nvSpPr>
          <p:spPr>
            <a:xfrm>
              <a:off x="2461382" y="3175047"/>
              <a:ext cx="203168" cy="51190"/>
            </a:xfrm>
            <a:prstGeom prst="rect">
              <a:avLst/>
            </a:prstGeom>
            <a:solidFill>
              <a:srgbClr val="1CABE2">
                <a:alpha val="100000"/>
              </a:srgbClr>
            </a:solidFill>
          </p:spPr>
          <p:txBody>
            <a:bodyPr/>
            <a:lstStyle/>
            <a:p/>
          </p:txBody>
        </p:sp>
        <p:sp>
          <p:nvSpPr>
            <p:cNvPr id="43" name="rc43"/>
            <p:cNvSpPr/>
            <p:nvPr/>
          </p:nvSpPr>
          <p:spPr>
            <a:xfrm>
              <a:off x="2687125" y="3234954"/>
              <a:ext cx="203168" cy="1390580"/>
            </a:xfrm>
            <a:prstGeom prst="rect">
              <a:avLst/>
            </a:prstGeom>
            <a:solidFill>
              <a:srgbClr val="80BD41">
                <a:alpha val="100000"/>
              </a:srgbClr>
            </a:solidFill>
          </p:spPr>
          <p:txBody>
            <a:bodyPr/>
            <a:lstStyle/>
            <a:p/>
          </p:txBody>
        </p:sp>
        <p:sp>
          <p:nvSpPr>
            <p:cNvPr id="44" name="rc44"/>
            <p:cNvSpPr/>
            <p:nvPr/>
          </p:nvSpPr>
          <p:spPr>
            <a:xfrm>
              <a:off x="2687125" y="2887310"/>
              <a:ext cx="203168" cy="260734"/>
            </a:xfrm>
            <a:prstGeom prst="rect">
              <a:avLst/>
            </a:prstGeom>
            <a:solidFill>
              <a:srgbClr val="0058AB">
                <a:alpha val="100000"/>
              </a:srgbClr>
            </a:solidFill>
          </p:spPr>
          <p:txBody>
            <a:bodyPr/>
            <a:lstStyle/>
            <a:p/>
          </p:txBody>
        </p:sp>
        <p:sp>
          <p:nvSpPr>
            <p:cNvPr id="45" name="rc45"/>
            <p:cNvSpPr/>
            <p:nvPr/>
          </p:nvSpPr>
          <p:spPr>
            <a:xfrm>
              <a:off x="2687125" y="3148044"/>
              <a:ext cx="203168" cy="86909"/>
            </a:xfrm>
            <a:prstGeom prst="rect">
              <a:avLst/>
            </a:prstGeom>
            <a:solidFill>
              <a:srgbClr val="1CABE2">
                <a:alpha val="100000"/>
              </a:srgbClr>
            </a:solidFill>
          </p:spPr>
          <p:txBody>
            <a:bodyPr/>
            <a:lstStyle/>
            <a:p/>
          </p:txBody>
        </p:sp>
        <p:sp>
          <p:nvSpPr>
            <p:cNvPr id="46" name="rc46"/>
            <p:cNvSpPr/>
            <p:nvPr/>
          </p:nvSpPr>
          <p:spPr>
            <a:xfrm>
              <a:off x="2912867" y="3170775"/>
              <a:ext cx="203168" cy="1454760"/>
            </a:xfrm>
            <a:prstGeom prst="rect">
              <a:avLst/>
            </a:prstGeom>
            <a:solidFill>
              <a:srgbClr val="80BD41">
                <a:alpha val="100000"/>
              </a:srgbClr>
            </a:solidFill>
          </p:spPr>
          <p:txBody>
            <a:bodyPr/>
            <a:lstStyle/>
            <a:p/>
          </p:txBody>
        </p:sp>
        <p:sp>
          <p:nvSpPr>
            <p:cNvPr id="47" name="rc47"/>
            <p:cNvSpPr/>
            <p:nvPr/>
          </p:nvSpPr>
          <p:spPr>
            <a:xfrm>
              <a:off x="2912867" y="2851439"/>
              <a:ext cx="203168" cy="230633"/>
            </a:xfrm>
            <a:prstGeom prst="rect">
              <a:avLst/>
            </a:prstGeom>
            <a:solidFill>
              <a:srgbClr val="0058AB">
                <a:alpha val="100000"/>
              </a:srgbClr>
            </a:solidFill>
          </p:spPr>
          <p:txBody>
            <a:bodyPr/>
            <a:lstStyle/>
            <a:p/>
          </p:txBody>
        </p:sp>
        <p:sp>
          <p:nvSpPr>
            <p:cNvPr id="48" name="rc48"/>
            <p:cNvSpPr/>
            <p:nvPr/>
          </p:nvSpPr>
          <p:spPr>
            <a:xfrm>
              <a:off x="2912867" y="3082072"/>
              <a:ext cx="203168" cy="88702"/>
            </a:xfrm>
            <a:prstGeom prst="rect">
              <a:avLst/>
            </a:prstGeom>
            <a:solidFill>
              <a:srgbClr val="1CABE2">
                <a:alpha val="100000"/>
              </a:srgbClr>
            </a:solidFill>
          </p:spPr>
          <p:txBody>
            <a:bodyPr/>
            <a:lstStyle/>
            <a:p/>
          </p:txBody>
        </p:sp>
        <p:sp>
          <p:nvSpPr>
            <p:cNvPr id="49" name="rc49"/>
            <p:cNvSpPr/>
            <p:nvPr/>
          </p:nvSpPr>
          <p:spPr>
            <a:xfrm>
              <a:off x="3138609" y="3003153"/>
              <a:ext cx="203168" cy="1622382"/>
            </a:xfrm>
            <a:prstGeom prst="rect">
              <a:avLst/>
            </a:prstGeom>
            <a:solidFill>
              <a:srgbClr val="80BD41">
                <a:alpha val="100000"/>
              </a:srgbClr>
            </a:solidFill>
          </p:spPr>
          <p:txBody>
            <a:bodyPr/>
            <a:lstStyle/>
            <a:p/>
          </p:txBody>
        </p:sp>
        <p:sp>
          <p:nvSpPr>
            <p:cNvPr id="50" name="rc50"/>
            <p:cNvSpPr/>
            <p:nvPr/>
          </p:nvSpPr>
          <p:spPr>
            <a:xfrm>
              <a:off x="3138609" y="2842697"/>
              <a:ext cx="203168" cy="89139"/>
            </a:xfrm>
            <a:prstGeom prst="rect">
              <a:avLst/>
            </a:prstGeom>
            <a:solidFill>
              <a:srgbClr val="0058AB">
                <a:alpha val="100000"/>
              </a:srgbClr>
            </a:solidFill>
          </p:spPr>
          <p:txBody>
            <a:bodyPr/>
            <a:lstStyle/>
            <a:p/>
          </p:txBody>
        </p:sp>
        <p:sp>
          <p:nvSpPr>
            <p:cNvPr id="51" name="rc51"/>
            <p:cNvSpPr/>
            <p:nvPr/>
          </p:nvSpPr>
          <p:spPr>
            <a:xfrm>
              <a:off x="3138609" y="2931837"/>
              <a:ext cx="203168" cy="71315"/>
            </a:xfrm>
            <a:prstGeom prst="rect">
              <a:avLst/>
            </a:prstGeom>
            <a:solidFill>
              <a:srgbClr val="1CABE2">
                <a:alpha val="100000"/>
              </a:srgbClr>
            </a:solidFill>
          </p:spPr>
          <p:txBody>
            <a:bodyPr/>
            <a:lstStyle/>
            <a:p/>
          </p:txBody>
        </p:sp>
        <p:sp>
          <p:nvSpPr>
            <p:cNvPr id="52" name="rc52"/>
            <p:cNvSpPr/>
            <p:nvPr/>
          </p:nvSpPr>
          <p:spPr>
            <a:xfrm>
              <a:off x="3364352" y="2936043"/>
              <a:ext cx="203168" cy="1689492"/>
            </a:xfrm>
            <a:prstGeom prst="rect">
              <a:avLst/>
            </a:prstGeom>
            <a:solidFill>
              <a:srgbClr val="80BD41">
                <a:alpha val="100000"/>
              </a:srgbClr>
            </a:solidFill>
          </p:spPr>
          <p:txBody>
            <a:bodyPr/>
            <a:lstStyle/>
            <a:p/>
          </p:txBody>
        </p:sp>
        <p:sp>
          <p:nvSpPr>
            <p:cNvPr id="53" name="rc53"/>
            <p:cNvSpPr/>
            <p:nvPr/>
          </p:nvSpPr>
          <p:spPr>
            <a:xfrm>
              <a:off x="3364352" y="2828200"/>
              <a:ext cx="203168" cy="17971"/>
            </a:xfrm>
            <a:prstGeom prst="rect">
              <a:avLst/>
            </a:prstGeom>
            <a:solidFill>
              <a:srgbClr val="0058AB">
                <a:alpha val="100000"/>
              </a:srgbClr>
            </a:solidFill>
          </p:spPr>
          <p:txBody>
            <a:bodyPr/>
            <a:lstStyle/>
            <a:p/>
          </p:txBody>
        </p:sp>
        <p:sp>
          <p:nvSpPr>
            <p:cNvPr id="54" name="rc54"/>
            <p:cNvSpPr/>
            <p:nvPr/>
          </p:nvSpPr>
          <p:spPr>
            <a:xfrm>
              <a:off x="3364352" y="2846172"/>
              <a:ext cx="203168" cy="89871"/>
            </a:xfrm>
            <a:prstGeom prst="rect">
              <a:avLst/>
            </a:prstGeom>
            <a:solidFill>
              <a:srgbClr val="1CABE2">
                <a:alpha val="100000"/>
              </a:srgbClr>
            </a:solidFill>
          </p:spPr>
          <p:txBody>
            <a:bodyPr/>
            <a:lstStyle/>
            <a:p/>
          </p:txBody>
        </p:sp>
        <p:sp>
          <p:nvSpPr>
            <p:cNvPr id="55" name="rc55"/>
            <p:cNvSpPr/>
            <p:nvPr/>
          </p:nvSpPr>
          <p:spPr>
            <a:xfrm>
              <a:off x="3590094" y="3017030"/>
              <a:ext cx="203168" cy="1608505"/>
            </a:xfrm>
            <a:prstGeom prst="rect">
              <a:avLst/>
            </a:prstGeom>
            <a:solidFill>
              <a:srgbClr val="80BD41">
                <a:alpha val="100000"/>
              </a:srgbClr>
            </a:solidFill>
          </p:spPr>
          <p:txBody>
            <a:bodyPr/>
            <a:lstStyle/>
            <a:p/>
          </p:txBody>
        </p:sp>
        <p:sp>
          <p:nvSpPr>
            <p:cNvPr id="56" name="rc56"/>
            <p:cNvSpPr/>
            <p:nvPr/>
          </p:nvSpPr>
          <p:spPr>
            <a:xfrm>
              <a:off x="3590094" y="2838309"/>
              <a:ext cx="203168" cy="125107"/>
            </a:xfrm>
            <a:prstGeom prst="rect">
              <a:avLst/>
            </a:prstGeom>
            <a:solidFill>
              <a:srgbClr val="0058AB">
                <a:alpha val="100000"/>
              </a:srgbClr>
            </a:solidFill>
          </p:spPr>
          <p:txBody>
            <a:bodyPr/>
            <a:lstStyle/>
            <a:p/>
          </p:txBody>
        </p:sp>
        <p:sp>
          <p:nvSpPr>
            <p:cNvPr id="57" name="rc57"/>
            <p:cNvSpPr/>
            <p:nvPr/>
          </p:nvSpPr>
          <p:spPr>
            <a:xfrm>
              <a:off x="3590094" y="2963416"/>
              <a:ext cx="203168" cy="53613"/>
            </a:xfrm>
            <a:prstGeom prst="rect">
              <a:avLst/>
            </a:prstGeom>
            <a:solidFill>
              <a:srgbClr val="1CABE2">
                <a:alpha val="100000"/>
              </a:srgbClr>
            </a:solidFill>
          </p:spPr>
          <p:txBody>
            <a:bodyPr/>
            <a:lstStyle/>
            <a:p/>
          </p:txBody>
        </p:sp>
        <p:sp>
          <p:nvSpPr>
            <p:cNvPr id="58" name="rc58"/>
            <p:cNvSpPr/>
            <p:nvPr/>
          </p:nvSpPr>
          <p:spPr>
            <a:xfrm>
              <a:off x="3815836" y="2998083"/>
              <a:ext cx="203168" cy="1627451"/>
            </a:xfrm>
            <a:prstGeom prst="rect">
              <a:avLst/>
            </a:prstGeom>
            <a:solidFill>
              <a:srgbClr val="80BD41">
                <a:alpha val="100000"/>
              </a:srgbClr>
            </a:solidFill>
          </p:spPr>
          <p:txBody>
            <a:bodyPr/>
            <a:lstStyle/>
            <a:p/>
          </p:txBody>
        </p:sp>
        <p:sp>
          <p:nvSpPr>
            <p:cNvPr id="59" name="rc59"/>
            <p:cNvSpPr/>
            <p:nvPr/>
          </p:nvSpPr>
          <p:spPr>
            <a:xfrm>
              <a:off x="3815836" y="2837125"/>
              <a:ext cx="203168" cy="89418"/>
            </a:xfrm>
            <a:prstGeom prst="rect">
              <a:avLst/>
            </a:prstGeom>
            <a:solidFill>
              <a:srgbClr val="0058AB">
                <a:alpha val="100000"/>
              </a:srgbClr>
            </a:solidFill>
          </p:spPr>
          <p:txBody>
            <a:bodyPr/>
            <a:lstStyle/>
            <a:p/>
          </p:txBody>
        </p:sp>
        <p:sp>
          <p:nvSpPr>
            <p:cNvPr id="60" name="rc60"/>
            <p:cNvSpPr/>
            <p:nvPr/>
          </p:nvSpPr>
          <p:spPr>
            <a:xfrm>
              <a:off x="3815836" y="2926544"/>
              <a:ext cx="203168" cy="71539"/>
            </a:xfrm>
            <a:prstGeom prst="rect">
              <a:avLst/>
            </a:prstGeom>
            <a:solidFill>
              <a:srgbClr val="1CABE2">
                <a:alpha val="100000"/>
              </a:srgbClr>
            </a:solidFill>
          </p:spPr>
          <p:txBody>
            <a:bodyPr/>
            <a:lstStyle/>
            <a:p/>
          </p:txBody>
        </p:sp>
        <p:sp>
          <p:nvSpPr>
            <p:cNvPr id="61" name="rc61"/>
            <p:cNvSpPr/>
            <p:nvPr/>
          </p:nvSpPr>
          <p:spPr>
            <a:xfrm>
              <a:off x="4041579" y="2992140"/>
              <a:ext cx="203168" cy="1633394"/>
            </a:xfrm>
            <a:prstGeom prst="rect">
              <a:avLst/>
            </a:prstGeom>
            <a:solidFill>
              <a:srgbClr val="80BD41">
                <a:alpha val="100000"/>
              </a:srgbClr>
            </a:solidFill>
          </p:spPr>
          <p:txBody>
            <a:bodyPr/>
            <a:lstStyle/>
            <a:p/>
          </p:txBody>
        </p:sp>
        <p:sp>
          <p:nvSpPr>
            <p:cNvPr id="62" name="rc62"/>
            <p:cNvSpPr/>
            <p:nvPr/>
          </p:nvSpPr>
          <p:spPr>
            <a:xfrm>
              <a:off x="4041579" y="2810651"/>
              <a:ext cx="203168" cy="54446"/>
            </a:xfrm>
            <a:prstGeom prst="rect">
              <a:avLst/>
            </a:prstGeom>
            <a:solidFill>
              <a:srgbClr val="0058AB">
                <a:alpha val="100000"/>
              </a:srgbClr>
            </a:solidFill>
          </p:spPr>
          <p:txBody>
            <a:bodyPr/>
            <a:lstStyle/>
            <a:p/>
          </p:txBody>
        </p:sp>
        <p:sp>
          <p:nvSpPr>
            <p:cNvPr id="63" name="rc63"/>
            <p:cNvSpPr/>
            <p:nvPr/>
          </p:nvSpPr>
          <p:spPr>
            <a:xfrm>
              <a:off x="4041579" y="2865098"/>
              <a:ext cx="203168" cy="127042"/>
            </a:xfrm>
            <a:prstGeom prst="rect">
              <a:avLst/>
            </a:prstGeom>
            <a:solidFill>
              <a:srgbClr val="1CABE2">
                <a:alpha val="100000"/>
              </a:srgbClr>
            </a:solidFill>
          </p:spPr>
          <p:txBody>
            <a:bodyPr/>
            <a:lstStyle/>
            <a:p/>
          </p:txBody>
        </p:sp>
        <p:sp>
          <p:nvSpPr>
            <p:cNvPr id="64" name="rc64"/>
            <p:cNvSpPr/>
            <p:nvPr/>
          </p:nvSpPr>
          <p:spPr>
            <a:xfrm>
              <a:off x="4267321" y="3040151"/>
              <a:ext cx="203168" cy="1585383"/>
            </a:xfrm>
            <a:prstGeom prst="rect">
              <a:avLst/>
            </a:prstGeom>
            <a:solidFill>
              <a:srgbClr val="80BD41">
                <a:alpha val="100000"/>
              </a:srgbClr>
            </a:solidFill>
          </p:spPr>
          <p:txBody>
            <a:bodyPr/>
            <a:lstStyle/>
            <a:p/>
          </p:txBody>
        </p:sp>
        <p:sp>
          <p:nvSpPr>
            <p:cNvPr id="65" name="rc65"/>
            <p:cNvSpPr/>
            <p:nvPr/>
          </p:nvSpPr>
          <p:spPr>
            <a:xfrm>
              <a:off x="4267321" y="2782069"/>
              <a:ext cx="203168" cy="110605"/>
            </a:xfrm>
            <a:prstGeom prst="rect">
              <a:avLst/>
            </a:prstGeom>
            <a:solidFill>
              <a:srgbClr val="0058AB">
                <a:alpha val="100000"/>
              </a:srgbClr>
            </a:solidFill>
          </p:spPr>
          <p:txBody>
            <a:bodyPr/>
            <a:lstStyle/>
            <a:p/>
          </p:txBody>
        </p:sp>
        <p:sp>
          <p:nvSpPr>
            <p:cNvPr id="66" name="rc66"/>
            <p:cNvSpPr/>
            <p:nvPr/>
          </p:nvSpPr>
          <p:spPr>
            <a:xfrm>
              <a:off x="4267321" y="2892674"/>
              <a:ext cx="203168" cy="147477"/>
            </a:xfrm>
            <a:prstGeom prst="rect">
              <a:avLst/>
            </a:prstGeom>
            <a:solidFill>
              <a:srgbClr val="1CABE2">
                <a:alpha val="100000"/>
              </a:srgbClr>
            </a:solidFill>
          </p:spPr>
          <p:txBody>
            <a:bodyPr/>
            <a:lstStyle/>
            <a:p/>
          </p:txBody>
        </p:sp>
        <p:sp>
          <p:nvSpPr>
            <p:cNvPr id="67" name="rc67"/>
            <p:cNvSpPr/>
            <p:nvPr/>
          </p:nvSpPr>
          <p:spPr>
            <a:xfrm>
              <a:off x="4493063" y="2949991"/>
              <a:ext cx="203168" cy="1675544"/>
            </a:xfrm>
            <a:prstGeom prst="rect">
              <a:avLst/>
            </a:prstGeom>
            <a:solidFill>
              <a:srgbClr val="80BD41">
                <a:alpha val="100000"/>
              </a:srgbClr>
            </a:solidFill>
          </p:spPr>
          <p:txBody>
            <a:bodyPr/>
            <a:lstStyle/>
            <a:p/>
          </p:txBody>
        </p:sp>
        <p:sp>
          <p:nvSpPr>
            <p:cNvPr id="68" name="rc68"/>
            <p:cNvSpPr/>
            <p:nvPr/>
          </p:nvSpPr>
          <p:spPr>
            <a:xfrm>
              <a:off x="4493063" y="2763818"/>
              <a:ext cx="203168" cy="111702"/>
            </a:xfrm>
            <a:prstGeom prst="rect">
              <a:avLst/>
            </a:prstGeom>
            <a:solidFill>
              <a:srgbClr val="0058AB">
                <a:alpha val="100000"/>
              </a:srgbClr>
            </a:solidFill>
          </p:spPr>
          <p:txBody>
            <a:bodyPr/>
            <a:lstStyle/>
            <a:p/>
          </p:txBody>
        </p:sp>
        <p:sp>
          <p:nvSpPr>
            <p:cNvPr id="69" name="rc69"/>
            <p:cNvSpPr/>
            <p:nvPr/>
          </p:nvSpPr>
          <p:spPr>
            <a:xfrm>
              <a:off x="4493063" y="2875521"/>
              <a:ext cx="203168" cy="74470"/>
            </a:xfrm>
            <a:prstGeom prst="rect">
              <a:avLst/>
            </a:prstGeom>
            <a:solidFill>
              <a:srgbClr val="1CABE2">
                <a:alpha val="100000"/>
              </a:srgbClr>
            </a:solidFill>
          </p:spPr>
          <p:txBody>
            <a:bodyPr/>
            <a:lstStyle/>
            <a:p/>
          </p:txBody>
        </p:sp>
        <p:sp>
          <p:nvSpPr>
            <p:cNvPr id="70" name="rc70"/>
            <p:cNvSpPr/>
            <p:nvPr/>
          </p:nvSpPr>
          <p:spPr>
            <a:xfrm>
              <a:off x="4718806" y="2917431"/>
              <a:ext cx="203168" cy="1708103"/>
            </a:xfrm>
            <a:prstGeom prst="rect">
              <a:avLst/>
            </a:prstGeom>
            <a:solidFill>
              <a:srgbClr val="80BD41">
                <a:alpha val="100000"/>
              </a:srgbClr>
            </a:solidFill>
          </p:spPr>
          <p:txBody>
            <a:bodyPr/>
            <a:lstStyle/>
            <a:p/>
          </p:txBody>
        </p:sp>
        <p:sp>
          <p:nvSpPr>
            <p:cNvPr id="71" name="rc71"/>
            <p:cNvSpPr/>
            <p:nvPr/>
          </p:nvSpPr>
          <p:spPr>
            <a:xfrm>
              <a:off x="4718806" y="2748498"/>
              <a:ext cx="203168" cy="112621"/>
            </a:xfrm>
            <a:prstGeom prst="rect">
              <a:avLst/>
            </a:prstGeom>
            <a:solidFill>
              <a:srgbClr val="0058AB">
                <a:alpha val="100000"/>
              </a:srgbClr>
            </a:solidFill>
          </p:spPr>
          <p:txBody>
            <a:bodyPr/>
            <a:lstStyle/>
            <a:p/>
          </p:txBody>
        </p:sp>
        <p:sp>
          <p:nvSpPr>
            <p:cNvPr id="72" name="rc72"/>
            <p:cNvSpPr/>
            <p:nvPr/>
          </p:nvSpPr>
          <p:spPr>
            <a:xfrm>
              <a:off x="4718806" y="2861120"/>
              <a:ext cx="203168" cy="56310"/>
            </a:xfrm>
            <a:prstGeom prst="rect">
              <a:avLst/>
            </a:prstGeom>
            <a:solidFill>
              <a:srgbClr val="1CABE2">
                <a:alpha val="100000"/>
              </a:srgbClr>
            </a:solidFill>
          </p:spPr>
          <p:txBody>
            <a:bodyPr/>
            <a:lstStyle/>
            <a:p/>
          </p:txBody>
        </p:sp>
        <p:sp>
          <p:nvSpPr>
            <p:cNvPr id="73" name="rc73"/>
            <p:cNvSpPr/>
            <p:nvPr/>
          </p:nvSpPr>
          <p:spPr>
            <a:xfrm>
              <a:off x="4944548" y="2909314"/>
              <a:ext cx="203168" cy="1716220"/>
            </a:xfrm>
            <a:prstGeom prst="rect">
              <a:avLst/>
            </a:prstGeom>
            <a:solidFill>
              <a:srgbClr val="80BD41">
                <a:alpha val="100000"/>
              </a:srgbClr>
            </a:solidFill>
          </p:spPr>
          <p:txBody>
            <a:bodyPr/>
            <a:lstStyle/>
            <a:p/>
          </p:txBody>
        </p:sp>
        <p:sp>
          <p:nvSpPr>
            <p:cNvPr id="74" name="rc74"/>
            <p:cNvSpPr/>
            <p:nvPr/>
          </p:nvSpPr>
          <p:spPr>
            <a:xfrm>
              <a:off x="4944548" y="2739579"/>
              <a:ext cx="203168" cy="113155"/>
            </a:xfrm>
            <a:prstGeom prst="rect">
              <a:avLst/>
            </a:prstGeom>
            <a:solidFill>
              <a:srgbClr val="0058AB">
                <a:alpha val="100000"/>
              </a:srgbClr>
            </a:solidFill>
          </p:spPr>
          <p:txBody>
            <a:bodyPr/>
            <a:lstStyle/>
            <a:p/>
          </p:txBody>
        </p:sp>
        <p:sp>
          <p:nvSpPr>
            <p:cNvPr id="75" name="rc75"/>
            <p:cNvSpPr/>
            <p:nvPr/>
          </p:nvSpPr>
          <p:spPr>
            <a:xfrm>
              <a:off x="4944548" y="2852734"/>
              <a:ext cx="203168" cy="56580"/>
            </a:xfrm>
            <a:prstGeom prst="rect">
              <a:avLst/>
            </a:prstGeom>
            <a:solidFill>
              <a:srgbClr val="1CABE2">
                <a:alpha val="100000"/>
              </a:srgbClr>
            </a:solidFill>
          </p:spPr>
          <p:txBody>
            <a:bodyPr/>
            <a:lstStyle/>
            <a:p/>
          </p:txBody>
        </p:sp>
        <p:sp>
          <p:nvSpPr>
            <p:cNvPr id="76" name="rc76"/>
            <p:cNvSpPr/>
            <p:nvPr/>
          </p:nvSpPr>
          <p:spPr>
            <a:xfrm>
              <a:off x="5170291" y="2924619"/>
              <a:ext cx="203168" cy="1700916"/>
            </a:xfrm>
            <a:prstGeom prst="rect">
              <a:avLst/>
            </a:prstGeom>
            <a:solidFill>
              <a:srgbClr val="80BD41">
                <a:alpha val="100000"/>
              </a:srgbClr>
            </a:solidFill>
          </p:spPr>
          <p:txBody>
            <a:bodyPr/>
            <a:lstStyle/>
            <a:p/>
          </p:txBody>
        </p:sp>
        <p:sp>
          <p:nvSpPr>
            <p:cNvPr id="77" name="rc77"/>
            <p:cNvSpPr/>
            <p:nvPr/>
          </p:nvSpPr>
          <p:spPr>
            <a:xfrm>
              <a:off x="5170291" y="2735627"/>
              <a:ext cx="203168" cy="132294"/>
            </a:xfrm>
            <a:prstGeom prst="rect">
              <a:avLst/>
            </a:prstGeom>
            <a:solidFill>
              <a:srgbClr val="0058AB">
                <a:alpha val="100000"/>
              </a:srgbClr>
            </a:solidFill>
          </p:spPr>
          <p:txBody>
            <a:bodyPr/>
            <a:lstStyle/>
            <a:p/>
          </p:txBody>
        </p:sp>
        <p:sp>
          <p:nvSpPr>
            <p:cNvPr id="78" name="rc78"/>
            <p:cNvSpPr/>
            <p:nvPr/>
          </p:nvSpPr>
          <p:spPr>
            <a:xfrm>
              <a:off x="5170291" y="2867922"/>
              <a:ext cx="203168" cy="56697"/>
            </a:xfrm>
            <a:prstGeom prst="rect">
              <a:avLst/>
            </a:prstGeom>
            <a:solidFill>
              <a:srgbClr val="1CABE2">
                <a:alpha val="100000"/>
              </a:srgbClr>
            </a:solidFill>
          </p:spPr>
          <p:txBody>
            <a:bodyPr/>
            <a:lstStyle/>
            <a:p/>
          </p:txBody>
        </p:sp>
        <p:sp>
          <p:nvSpPr>
            <p:cNvPr id="79" name="rc79"/>
            <p:cNvSpPr/>
            <p:nvPr/>
          </p:nvSpPr>
          <p:spPr>
            <a:xfrm>
              <a:off x="5396033" y="2941427"/>
              <a:ext cx="203168" cy="1684108"/>
            </a:xfrm>
            <a:prstGeom prst="rect">
              <a:avLst/>
            </a:prstGeom>
            <a:solidFill>
              <a:srgbClr val="80BD41">
                <a:alpha val="100000"/>
              </a:srgbClr>
            </a:solidFill>
          </p:spPr>
          <p:txBody>
            <a:bodyPr/>
            <a:lstStyle/>
            <a:p/>
          </p:txBody>
        </p:sp>
        <p:sp>
          <p:nvSpPr>
            <p:cNvPr id="80" name="rc80"/>
            <p:cNvSpPr/>
            <p:nvPr/>
          </p:nvSpPr>
          <p:spPr>
            <a:xfrm>
              <a:off x="5396033" y="2733280"/>
              <a:ext cx="203168" cy="132457"/>
            </a:xfrm>
            <a:prstGeom prst="rect">
              <a:avLst/>
            </a:prstGeom>
            <a:solidFill>
              <a:srgbClr val="0058AB">
                <a:alpha val="100000"/>
              </a:srgbClr>
            </a:solidFill>
          </p:spPr>
          <p:txBody>
            <a:bodyPr/>
            <a:lstStyle/>
            <a:p/>
          </p:txBody>
        </p:sp>
        <p:sp>
          <p:nvSpPr>
            <p:cNvPr id="81" name="rc81"/>
            <p:cNvSpPr/>
            <p:nvPr/>
          </p:nvSpPr>
          <p:spPr>
            <a:xfrm>
              <a:off x="5396033" y="2865738"/>
              <a:ext cx="203168" cy="75689"/>
            </a:xfrm>
            <a:prstGeom prst="rect">
              <a:avLst/>
            </a:prstGeom>
            <a:solidFill>
              <a:srgbClr val="1CABE2">
                <a:alpha val="100000"/>
              </a:srgbClr>
            </a:solidFill>
          </p:spPr>
          <p:txBody>
            <a:bodyPr/>
            <a:lstStyle/>
            <a:p/>
          </p:txBody>
        </p:sp>
        <p:sp>
          <p:nvSpPr>
            <p:cNvPr id="82" name="rc82"/>
            <p:cNvSpPr/>
            <p:nvPr/>
          </p:nvSpPr>
          <p:spPr>
            <a:xfrm>
              <a:off x="5621775" y="2965666"/>
              <a:ext cx="203168" cy="1659868"/>
            </a:xfrm>
            <a:prstGeom prst="rect">
              <a:avLst/>
            </a:prstGeom>
            <a:solidFill>
              <a:srgbClr val="80BD41">
                <a:alpha val="100000"/>
              </a:srgbClr>
            </a:solidFill>
          </p:spPr>
          <p:txBody>
            <a:bodyPr/>
            <a:lstStyle/>
            <a:p/>
          </p:txBody>
        </p:sp>
        <p:sp>
          <p:nvSpPr>
            <p:cNvPr id="83" name="rc83"/>
            <p:cNvSpPr/>
            <p:nvPr/>
          </p:nvSpPr>
          <p:spPr>
            <a:xfrm>
              <a:off x="5621775" y="2739320"/>
              <a:ext cx="203168" cy="132035"/>
            </a:xfrm>
            <a:prstGeom prst="rect">
              <a:avLst/>
            </a:prstGeom>
            <a:solidFill>
              <a:srgbClr val="0058AB">
                <a:alpha val="100000"/>
              </a:srgbClr>
            </a:solidFill>
          </p:spPr>
          <p:txBody>
            <a:bodyPr/>
            <a:lstStyle/>
            <a:p/>
          </p:txBody>
        </p:sp>
        <p:sp>
          <p:nvSpPr>
            <p:cNvPr id="84" name="rc84"/>
            <p:cNvSpPr/>
            <p:nvPr/>
          </p:nvSpPr>
          <p:spPr>
            <a:xfrm>
              <a:off x="5621775" y="2871356"/>
              <a:ext cx="203168" cy="94310"/>
            </a:xfrm>
            <a:prstGeom prst="rect">
              <a:avLst/>
            </a:prstGeom>
            <a:solidFill>
              <a:srgbClr val="1CABE2">
                <a:alpha val="100000"/>
              </a:srgbClr>
            </a:solidFill>
          </p:spPr>
          <p:txBody>
            <a:bodyPr/>
            <a:lstStyle/>
            <a:p/>
          </p:txBody>
        </p:sp>
        <p:sp>
          <p:nvSpPr>
            <p:cNvPr id="85" name="rc85"/>
            <p:cNvSpPr/>
            <p:nvPr/>
          </p:nvSpPr>
          <p:spPr>
            <a:xfrm>
              <a:off x="5847518" y="3019696"/>
              <a:ext cx="203168" cy="1605838"/>
            </a:xfrm>
            <a:prstGeom prst="rect">
              <a:avLst/>
            </a:prstGeom>
            <a:solidFill>
              <a:srgbClr val="80BD41">
                <a:alpha val="100000"/>
              </a:srgbClr>
            </a:solidFill>
          </p:spPr>
          <p:txBody>
            <a:bodyPr/>
            <a:lstStyle/>
            <a:p/>
          </p:txBody>
        </p:sp>
        <p:sp>
          <p:nvSpPr>
            <p:cNvPr id="86" name="rc86"/>
            <p:cNvSpPr/>
            <p:nvPr/>
          </p:nvSpPr>
          <p:spPr>
            <a:xfrm>
              <a:off x="5847518" y="2758282"/>
              <a:ext cx="203168" cy="149382"/>
            </a:xfrm>
            <a:prstGeom prst="rect">
              <a:avLst/>
            </a:prstGeom>
            <a:solidFill>
              <a:srgbClr val="0058AB">
                <a:alpha val="100000"/>
              </a:srgbClr>
            </a:solidFill>
          </p:spPr>
          <p:txBody>
            <a:bodyPr/>
            <a:lstStyle/>
            <a:p/>
          </p:txBody>
        </p:sp>
        <p:sp>
          <p:nvSpPr>
            <p:cNvPr id="87" name="rc87"/>
            <p:cNvSpPr/>
            <p:nvPr/>
          </p:nvSpPr>
          <p:spPr>
            <a:xfrm>
              <a:off x="5847518" y="2907664"/>
              <a:ext cx="203168" cy="112032"/>
            </a:xfrm>
            <a:prstGeom prst="rect">
              <a:avLst/>
            </a:prstGeom>
            <a:solidFill>
              <a:srgbClr val="1CABE2">
                <a:alpha val="100000"/>
              </a:srgbClr>
            </a:solidFill>
          </p:spPr>
          <p:txBody>
            <a:bodyPr/>
            <a:lstStyle/>
            <a:p/>
          </p:txBody>
        </p:sp>
        <p:sp>
          <p:nvSpPr>
            <p:cNvPr id="88" name="rc88"/>
            <p:cNvSpPr/>
            <p:nvPr/>
          </p:nvSpPr>
          <p:spPr>
            <a:xfrm>
              <a:off x="6073260" y="3031354"/>
              <a:ext cx="203168" cy="1594181"/>
            </a:xfrm>
            <a:prstGeom prst="rect">
              <a:avLst/>
            </a:prstGeom>
            <a:solidFill>
              <a:srgbClr val="80BD41">
                <a:alpha val="100000"/>
              </a:srgbClr>
            </a:solidFill>
          </p:spPr>
          <p:txBody>
            <a:bodyPr/>
            <a:lstStyle/>
            <a:p/>
          </p:txBody>
        </p:sp>
        <p:sp>
          <p:nvSpPr>
            <p:cNvPr id="89" name="rc89"/>
            <p:cNvSpPr/>
            <p:nvPr/>
          </p:nvSpPr>
          <p:spPr>
            <a:xfrm>
              <a:off x="6073260" y="2771834"/>
              <a:ext cx="203168" cy="148295"/>
            </a:xfrm>
            <a:prstGeom prst="rect">
              <a:avLst/>
            </a:prstGeom>
            <a:solidFill>
              <a:srgbClr val="0058AB">
                <a:alpha val="100000"/>
              </a:srgbClr>
            </a:solidFill>
          </p:spPr>
          <p:txBody>
            <a:bodyPr/>
            <a:lstStyle/>
            <a:p/>
          </p:txBody>
        </p:sp>
        <p:sp>
          <p:nvSpPr>
            <p:cNvPr id="90" name="rc90"/>
            <p:cNvSpPr/>
            <p:nvPr/>
          </p:nvSpPr>
          <p:spPr>
            <a:xfrm>
              <a:off x="6073260" y="2920129"/>
              <a:ext cx="203168" cy="111225"/>
            </a:xfrm>
            <a:prstGeom prst="rect">
              <a:avLst/>
            </a:prstGeom>
            <a:solidFill>
              <a:srgbClr val="1CABE2">
                <a:alpha val="100000"/>
              </a:srgbClr>
            </a:solidFill>
          </p:spPr>
          <p:txBody>
            <a:bodyPr/>
            <a:lstStyle/>
            <a:p/>
          </p:txBody>
        </p:sp>
        <p:sp>
          <p:nvSpPr>
            <p:cNvPr id="91" name="rc91"/>
            <p:cNvSpPr/>
            <p:nvPr/>
          </p:nvSpPr>
          <p:spPr>
            <a:xfrm>
              <a:off x="6299002" y="3091774"/>
              <a:ext cx="203168" cy="1533761"/>
            </a:xfrm>
            <a:prstGeom prst="rect">
              <a:avLst/>
            </a:prstGeom>
            <a:solidFill>
              <a:srgbClr val="80BD41">
                <a:alpha val="100000"/>
              </a:srgbClr>
            </a:solidFill>
          </p:spPr>
          <p:txBody>
            <a:bodyPr/>
            <a:lstStyle/>
            <a:p/>
          </p:txBody>
        </p:sp>
        <p:sp>
          <p:nvSpPr>
            <p:cNvPr id="92" name="rc92"/>
            <p:cNvSpPr/>
            <p:nvPr/>
          </p:nvSpPr>
          <p:spPr>
            <a:xfrm>
              <a:off x="6299002" y="2799628"/>
              <a:ext cx="203168" cy="146070"/>
            </a:xfrm>
            <a:prstGeom prst="rect">
              <a:avLst/>
            </a:prstGeom>
            <a:solidFill>
              <a:srgbClr val="0058AB">
                <a:alpha val="100000"/>
              </a:srgbClr>
            </a:solidFill>
          </p:spPr>
          <p:txBody>
            <a:bodyPr/>
            <a:lstStyle/>
            <a:p/>
          </p:txBody>
        </p:sp>
        <p:sp>
          <p:nvSpPr>
            <p:cNvPr id="93" name="rc93"/>
            <p:cNvSpPr/>
            <p:nvPr/>
          </p:nvSpPr>
          <p:spPr>
            <a:xfrm>
              <a:off x="6299002" y="2945699"/>
              <a:ext cx="203168" cy="146075"/>
            </a:xfrm>
            <a:prstGeom prst="rect">
              <a:avLst/>
            </a:prstGeom>
            <a:solidFill>
              <a:srgbClr val="1CABE2">
                <a:alpha val="100000"/>
              </a:srgbClr>
            </a:solidFill>
          </p:spPr>
          <p:txBody>
            <a:bodyPr/>
            <a:lstStyle/>
            <a:p/>
          </p:txBody>
        </p:sp>
        <p:sp>
          <p:nvSpPr>
            <p:cNvPr id="94" name="rc94"/>
            <p:cNvSpPr/>
            <p:nvPr/>
          </p:nvSpPr>
          <p:spPr>
            <a:xfrm>
              <a:off x="6524745" y="3109446"/>
              <a:ext cx="203168" cy="1516089"/>
            </a:xfrm>
            <a:prstGeom prst="rect">
              <a:avLst/>
            </a:prstGeom>
            <a:solidFill>
              <a:srgbClr val="80BD41">
                <a:alpha val="100000"/>
              </a:srgbClr>
            </a:solidFill>
          </p:spPr>
          <p:txBody>
            <a:bodyPr/>
            <a:lstStyle/>
            <a:p/>
          </p:txBody>
        </p:sp>
        <p:sp>
          <p:nvSpPr>
            <p:cNvPr id="95" name="rc95"/>
            <p:cNvSpPr/>
            <p:nvPr/>
          </p:nvSpPr>
          <p:spPr>
            <a:xfrm>
              <a:off x="6524745" y="2820668"/>
              <a:ext cx="203168" cy="126341"/>
            </a:xfrm>
            <a:prstGeom prst="rect">
              <a:avLst/>
            </a:prstGeom>
            <a:solidFill>
              <a:srgbClr val="0058AB">
                <a:alpha val="100000"/>
              </a:srgbClr>
            </a:solidFill>
          </p:spPr>
          <p:txBody>
            <a:bodyPr/>
            <a:lstStyle/>
            <a:p/>
          </p:txBody>
        </p:sp>
        <p:sp>
          <p:nvSpPr>
            <p:cNvPr id="96" name="rc96"/>
            <p:cNvSpPr/>
            <p:nvPr/>
          </p:nvSpPr>
          <p:spPr>
            <a:xfrm>
              <a:off x="6524745" y="2947009"/>
              <a:ext cx="203168" cy="162436"/>
            </a:xfrm>
            <a:prstGeom prst="rect">
              <a:avLst/>
            </a:prstGeom>
            <a:solidFill>
              <a:srgbClr val="1CABE2">
                <a:alpha val="100000"/>
              </a:srgbClr>
            </a:solidFill>
          </p:spPr>
          <p:txBody>
            <a:bodyPr/>
            <a:lstStyle/>
            <a:p/>
          </p:txBody>
        </p:sp>
        <p:sp>
          <p:nvSpPr>
            <p:cNvPr id="97" name="rc97"/>
            <p:cNvSpPr/>
            <p:nvPr/>
          </p:nvSpPr>
          <p:spPr>
            <a:xfrm>
              <a:off x="6750487" y="3140730"/>
              <a:ext cx="203168" cy="1484805"/>
            </a:xfrm>
            <a:prstGeom prst="rect">
              <a:avLst/>
            </a:prstGeom>
            <a:solidFill>
              <a:srgbClr val="80BD41">
                <a:alpha val="100000"/>
              </a:srgbClr>
            </a:solidFill>
          </p:spPr>
          <p:txBody>
            <a:bodyPr/>
            <a:lstStyle/>
            <a:p/>
          </p:txBody>
        </p:sp>
        <p:sp>
          <p:nvSpPr>
            <p:cNvPr id="98" name="rc98"/>
            <p:cNvSpPr/>
            <p:nvPr/>
          </p:nvSpPr>
          <p:spPr>
            <a:xfrm>
              <a:off x="6750487" y="2836612"/>
              <a:ext cx="203168" cy="178893"/>
            </a:xfrm>
            <a:prstGeom prst="rect">
              <a:avLst/>
            </a:prstGeom>
            <a:solidFill>
              <a:srgbClr val="0058AB">
                <a:alpha val="100000"/>
              </a:srgbClr>
            </a:solidFill>
          </p:spPr>
          <p:txBody>
            <a:bodyPr/>
            <a:lstStyle/>
            <a:p/>
          </p:txBody>
        </p:sp>
        <p:sp>
          <p:nvSpPr>
            <p:cNvPr id="99" name="rc99"/>
            <p:cNvSpPr/>
            <p:nvPr/>
          </p:nvSpPr>
          <p:spPr>
            <a:xfrm>
              <a:off x="6750487" y="3015506"/>
              <a:ext cx="203168" cy="125224"/>
            </a:xfrm>
            <a:prstGeom prst="rect">
              <a:avLst/>
            </a:prstGeom>
            <a:solidFill>
              <a:srgbClr val="1CABE2">
                <a:alpha val="100000"/>
              </a:srgbClr>
            </a:solidFill>
          </p:spPr>
          <p:txBody>
            <a:bodyPr/>
            <a:lstStyle/>
            <a:p/>
          </p:txBody>
        </p:sp>
        <p:sp>
          <p:nvSpPr>
            <p:cNvPr id="100" name="rc100"/>
            <p:cNvSpPr/>
            <p:nvPr/>
          </p:nvSpPr>
          <p:spPr>
            <a:xfrm>
              <a:off x="6976229" y="2853826"/>
              <a:ext cx="203168" cy="151509"/>
            </a:xfrm>
            <a:prstGeom prst="rect">
              <a:avLst/>
            </a:prstGeom>
            <a:solidFill>
              <a:srgbClr val="F26A21">
                <a:alpha val="100000"/>
              </a:srgbClr>
            </a:solidFill>
          </p:spPr>
          <p:txBody>
            <a:bodyPr/>
            <a:lstStyle/>
            <a:p/>
          </p:txBody>
        </p:sp>
        <p:sp>
          <p:nvSpPr>
            <p:cNvPr id="101" name="rc101"/>
            <p:cNvSpPr/>
            <p:nvPr/>
          </p:nvSpPr>
          <p:spPr>
            <a:xfrm>
              <a:off x="6976229" y="3005336"/>
              <a:ext cx="203168" cy="1620199"/>
            </a:xfrm>
            <a:prstGeom prst="rect">
              <a:avLst/>
            </a:prstGeom>
            <a:solidFill>
              <a:srgbClr val="FFC20E">
                <a:alpha val="100000"/>
              </a:srgbClr>
            </a:solidFill>
          </p:spPr>
          <p:txBody>
            <a:bodyPr/>
            <a:lstStyle/>
            <a:p/>
          </p:txBody>
        </p:sp>
        <p:sp>
          <p:nvSpPr>
            <p:cNvPr id="102" name="rc102"/>
            <p:cNvSpPr/>
            <p:nvPr/>
          </p:nvSpPr>
          <p:spPr>
            <a:xfrm>
              <a:off x="7201972" y="2863868"/>
              <a:ext cx="203168" cy="128316"/>
            </a:xfrm>
            <a:prstGeom prst="rect">
              <a:avLst/>
            </a:prstGeom>
            <a:solidFill>
              <a:srgbClr val="F26A21">
                <a:alpha val="100000"/>
              </a:srgbClr>
            </a:solidFill>
          </p:spPr>
          <p:txBody>
            <a:bodyPr/>
            <a:lstStyle/>
            <a:p/>
          </p:txBody>
        </p:sp>
        <p:sp>
          <p:nvSpPr>
            <p:cNvPr id="103" name="rc103"/>
            <p:cNvSpPr/>
            <p:nvPr/>
          </p:nvSpPr>
          <p:spPr>
            <a:xfrm>
              <a:off x="7201972" y="2992185"/>
              <a:ext cx="203168" cy="1633349"/>
            </a:xfrm>
            <a:prstGeom prst="rect">
              <a:avLst/>
            </a:prstGeom>
            <a:solidFill>
              <a:srgbClr val="FFC20E">
                <a:alpha val="100000"/>
              </a:srgbClr>
            </a:solidFill>
          </p:spPr>
          <p:txBody>
            <a:bodyPr/>
            <a:lstStyle/>
            <a:p/>
          </p:txBody>
        </p:sp>
        <p:sp>
          <p:nvSpPr>
            <p:cNvPr id="104" name="rc104"/>
            <p:cNvSpPr/>
            <p:nvPr/>
          </p:nvSpPr>
          <p:spPr>
            <a:xfrm>
              <a:off x="7427714" y="2873652"/>
              <a:ext cx="203168" cy="108674"/>
            </a:xfrm>
            <a:prstGeom prst="rect">
              <a:avLst/>
            </a:prstGeom>
            <a:solidFill>
              <a:srgbClr val="F26A21">
                <a:alpha val="100000"/>
              </a:srgbClr>
            </a:solidFill>
          </p:spPr>
          <p:txBody>
            <a:bodyPr/>
            <a:lstStyle/>
            <a:p/>
          </p:txBody>
        </p:sp>
        <p:sp>
          <p:nvSpPr>
            <p:cNvPr id="105" name="rc105"/>
            <p:cNvSpPr/>
            <p:nvPr/>
          </p:nvSpPr>
          <p:spPr>
            <a:xfrm>
              <a:off x="7427714" y="2982326"/>
              <a:ext cx="203168" cy="1643208"/>
            </a:xfrm>
            <a:prstGeom prst="rect">
              <a:avLst/>
            </a:prstGeom>
            <a:solidFill>
              <a:srgbClr val="FFC20E">
                <a:alpha val="100000"/>
              </a:srgbClr>
            </a:solidFill>
          </p:spPr>
          <p:txBody>
            <a:bodyPr/>
            <a:lstStyle/>
            <a:p/>
          </p:txBody>
        </p:sp>
        <p:sp>
          <p:nvSpPr>
            <p:cNvPr id="106" name="rc106"/>
            <p:cNvSpPr/>
            <p:nvPr/>
          </p:nvSpPr>
          <p:spPr>
            <a:xfrm>
              <a:off x="7653457" y="2882480"/>
              <a:ext cx="203168" cy="92039"/>
            </a:xfrm>
            <a:prstGeom prst="rect">
              <a:avLst/>
            </a:prstGeom>
            <a:solidFill>
              <a:srgbClr val="F26A21">
                <a:alpha val="100000"/>
              </a:srgbClr>
            </a:solidFill>
          </p:spPr>
          <p:txBody>
            <a:bodyPr/>
            <a:lstStyle/>
            <a:p/>
          </p:txBody>
        </p:sp>
        <p:sp>
          <p:nvSpPr>
            <p:cNvPr id="107" name="rc107"/>
            <p:cNvSpPr/>
            <p:nvPr/>
          </p:nvSpPr>
          <p:spPr>
            <a:xfrm>
              <a:off x="7653457" y="2974519"/>
              <a:ext cx="203168" cy="1651016"/>
            </a:xfrm>
            <a:prstGeom prst="rect">
              <a:avLst/>
            </a:prstGeom>
            <a:solidFill>
              <a:srgbClr val="FFC20E">
                <a:alpha val="100000"/>
              </a:srgbClr>
            </a:solidFill>
          </p:spPr>
          <p:txBody>
            <a:bodyPr/>
            <a:lstStyle/>
            <a:p/>
          </p:txBody>
        </p:sp>
        <p:sp>
          <p:nvSpPr>
            <p:cNvPr id="108" name="rc108"/>
            <p:cNvSpPr/>
            <p:nvPr/>
          </p:nvSpPr>
          <p:spPr>
            <a:xfrm>
              <a:off x="7879199" y="2890221"/>
              <a:ext cx="203168" cy="77950"/>
            </a:xfrm>
            <a:prstGeom prst="rect">
              <a:avLst/>
            </a:prstGeom>
            <a:solidFill>
              <a:srgbClr val="F26A21">
                <a:alpha val="100000"/>
              </a:srgbClr>
            </a:solidFill>
          </p:spPr>
          <p:txBody>
            <a:bodyPr/>
            <a:lstStyle/>
            <a:p/>
          </p:txBody>
        </p:sp>
        <p:sp>
          <p:nvSpPr>
            <p:cNvPr id="109" name="rc109"/>
            <p:cNvSpPr/>
            <p:nvPr/>
          </p:nvSpPr>
          <p:spPr>
            <a:xfrm>
              <a:off x="7879199" y="2968171"/>
              <a:ext cx="203168" cy="1657364"/>
            </a:xfrm>
            <a:prstGeom prst="rect">
              <a:avLst/>
            </a:prstGeom>
            <a:solidFill>
              <a:srgbClr val="FFC20E">
                <a:alpha val="100000"/>
              </a:srgbClr>
            </a:solidFill>
          </p:spPr>
          <p:txBody>
            <a:bodyPr/>
            <a:lstStyle/>
            <a:p/>
          </p:txBody>
        </p:sp>
        <p:sp>
          <p:nvSpPr>
            <p:cNvPr id="110" name="rc110"/>
            <p:cNvSpPr/>
            <p:nvPr/>
          </p:nvSpPr>
          <p:spPr>
            <a:xfrm>
              <a:off x="8104941" y="2897017"/>
              <a:ext cx="203168" cy="66017"/>
            </a:xfrm>
            <a:prstGeom prst="rect">
              <a:avLst/>
            </a:prstGeom>
            <a:solidFill>
              <a:srgbClr val="F26A21">
                <a:alpha val="100000"/>
              </a:srgbClr>
            </a:solidFill>
          </p:spPr>
          <p:txBody>
            <a:bodyPr/>
            <a:lstStyle/>
            <a:p/>
          </p:txBody>
        </p:sp>
        <p:sp>
          <p:nvSpPr>
            <p:cNvPr id="111" name="rc111"/>
            <p:cNvSpPr/>
            <p:nvPr/>
          </p:nvSpPr>
          <p:spPr>
            <a:xfrm>
              <a:off x="8104941" y="2963035"/>
              <a:ext cx="203168" cy="1662500"/>
            </a:xfrm>
            <a:prstGeom prst="rect">
              <a:avLst/>
            </a:prstGeom>
            <a:solidFill>
              <a:srgbClr val="FFC20E">
                <a:alpha val="100000"/>
              </a:srgbClr>
            </a:solidFill>
          </p:spPr>
          <p:txBody>
            <a:bodyPr/>
            <a:lstStyle/>
            <a:p/>
          </p:txBody>
        </p:sp>
        <p:sp>
          <p:nvSpPr>
            <p:cNvPr id="112" name="pl112"/>
            <p:cNvSpPr/>
            <p:nvPr/>
          </p:nvSpPr>
          <p:spPr>
            <a:xfrm>
              <a:off x="1434255" y="1227418"/>
              <a:ext cx="5417816" cy="1338652"/>
            </a:xfrm>
            <a:custGeom>
              <a:avLst/>
              <a:pathLst>
                <a:path w="5417816" h="1338652">
                  <a:moveTo>
                    <a:pt x="0" y="720812"/>
                  </a:moveTo>
                  <a:lnTo>
                    <a:pt x="225742" y="1167030"/>
                  </a:lnTo>
                  <a:lnTo>
                    <a:pt x="451484" y="1338652"/>
                  </a:lnTo>
                  <a:lnTo>
                    <a:pt x="677227" y="858110"/>
                  </a:lnTo>
                  <a:lnTo>
                    <a:pt x="902969" y="240270"/>
                  </a:lnTo>
                  <a:lnTo>
                    <a:pt x="1128711" y="480541"/>
                  </a:lnTo>
                  <a:lnTo>
                    <a:pt x="1354454" y="480541"/>
                  </a:lnTo>
                  <a:lnTo>
                    <a:pt x="1580196" y="411892"/>
                  </a:lnTo>
                  <a:lnTo>
                    <a:pt x="1805938" y="137297"/>
                  </a:lnTo>
                  <a:lnTo>
                    <a:pt x="2031681" y="0"/>
                  </a:lnTo>
                  <a:lnTo>
                    <a:pt x="2257423" y="205946"/>
                  </a:lnTo>
                  <a:lnTo>
                    <a:pt x="2483165" y="137297"/>
                  </a:lnTo>
                  <a:lnTo>
                    <a:pt x="2708908" y="68648"/>
                  </a:lnTo>
                  <a:lnTo>
                    <a:pt x="2934650" y="171622"/>
                  </a:lnTo>
                  <a:lnTo>
                    <a:pt x="3160393" y="171622"/>
                  </a:lnTo>
                  <a:lnTo>
                    <a:pt x="3386135" y="171622"/>
                  </a:lnTo>
                  <a:lnTo>
                    <a:pt x="3611877" y="171622"/>
                  </a:lnTo>
                  <a:lnTo>
                    <a:pt x="3837620" y="205946"/>
                  </a:lnTo>
                  <a:lnTo>
                    <a:pt x="4063362" y="205946"/>
                  </a:lnTo>
                  <a:lnTo>
                    <a:pt x="4289104" y="205946"/>
                  </a:lnTo>
                  <a:lnTo>
                    <a:pt x="4514847" y="240270"/>
                  </a:lnTo>
                  <a:lnTo>
                    <a:pt x="4740589" y="240270"/>
                  </a:lnTo>
                  <a:lnTo>
                    <a:pt x="4966331" y="240270"/>
                  </a:lnTo>
                  <a:lnTo>
                    <a:pt x="5192074" y="205946"/>
                  </a:lnTo>
                  <a:lnTo>
                    <a:pt x="5417816" y="308919"/>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1399040"/>
              <a:ext cx="5417816" cy="1372976"/>
            </a:xfrm>
            <a:custGeom>
              <a:avLst/>
              <a:pathLst>
                <a:path w="5417816" h="1372976">
                  <a:moveTo>
                    <a:pt x="0" y="1201354"/>
                  </a:moveTo>
                  <a:lnTo>
                    <a:pt x="225742" y="1167030"/>
                  </a:lnTo>
                  <a:lnTo>
                    <a:pt x="451484" y="1372976"/>
                  </a:lnTo>
                  <a:lnTo>
                    <a:pt x="677227" y="858110"/>
                  </a:lnTo>
                  <a:lnTo>
                    <a:pt x="902969" y="308919"/>
                  </a:lnTo>
                  <a:lnTo>
                    <a:pt x="1128711" y="411892"/>
                  </a:lnTo>
                  <a:lnTo>
                    <a:pt x="1354454" y="480541"/>
                  </a:lnTo>
                  <a:lnTo>
                    <a:pt x="1580196" y="411892"/>
                  </a:lnTo>
                  <a:lnTo>
                    <a:pt x="1805938" y="102973"/>
                  </a:lnTo>
                  <a:lnTo>
                    <a:pt x="2031681" y="0"/>
                  </a:lnTo>
                  <a:lnTo>
                    <a:pt x="2257423" y="137297"/>
                  </a:lnTo>
                  <a:lnTo>
                    <a:pt x="2483165" y="102973"/>
                  </a:lnTo>
                  <a:lnTo>
                    <a:pt x="2708908" y="137297"/>
                  </a:lnTo>
                  <a:lnTo>
                    <a:pt x="2934650" y="274595"/>
                  </a:lnTo>
                  <a:lnTo>
                    <a:pt x="3160393" y="137297"/>
                  </a:lnTo>
                  <a:lnTo>
                    <a:pt x="3386135" y="102973"/>
                  </a:lnTo>
                  <a:lnTo>
                    <a:pt x="3611877" y="102973"/>
                  </a:lnTo>
                  <a:lnTo>
                    <a:pt x="3837620" y="137297"/>
                  </a:lnTo>
                  <a:lnTo>
                    <a:pt x="4063362" y="171622"/>
                  </a:lnTo>
                  <a:lnTo>
                    <a:pt x="4289104" y="205946"/>
                  </a:lnTo>
                  <a:lnTo>
                    <a:pt x="4514847" y="274595"/>
                  </a:lnTo>
                  <a:lnTo>
                    <a:pt x="4740589" y="274595"/>
                  </a:lnTo>
                  <a:lnTo>
                    <a:pt x="4966331" y="343244"/>
                  </a:lnTo>
                  <a:lnTo>
                    <a:pt x="5192074" y="343244"/>
                  </a:lnTo>
                  <a:lnTo>
                    <a:pt x="5417816" y="377568"/>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17440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78</a:t>
              </a:r>
            </a:p>
          </p:txBody>
        </p:sp>
        <p:sp>
          <p:nvSpPr>
            <p:cNvPr id="115" name="tx115"/>
            <p:cNvSpPr/>
            <p:nvPr/>
          </p:nvSpPr>
          <p:spPr>
            <a:xfrm>
              <a:off x="2494638" y="15038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6" name="tx116"/>
            <p:cNvSpPr/>
            <p:nvPr/>
          </p:nvSpPr>
          <p:spPr>
            <a:xfrm>
              <a:off x="3623350"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7" name="tx117"/>
            <p:cNvSpPr/>
            <p:nvPr/>
          </p:nvSpPr>
          <p:spPr>
            <a:xfrm>
              <a:off x="4752062"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8" name="tx118"/>
            <p:cNvSpPr/>
            <p:nvPr/>
          </p:nvSpPr>
          <p:spPr>
            <a:xfrm>
              <a:off x="5655031"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9" name="tx119"/>
            <p:cNvSpPr/>
            <p:nvPr/>
          </p:nvSpPr>
          <p:spPr>
            <a:xfrm>
              <a:off x="5880773"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0" name="tx120"/>
            <p:cNvSpPr/>
            <p:nvPr/>
          </p:nvSpPr>
          <p:spPr>
            <a:xfrm>
              <a:off x="6106516"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1" name="tx121"/>
            <p:cNvSpPr/>
            <p:nvPr/>
          </p:nvSpPr>
          <p:spPr>
            <a:xfrm>
              <a:off x="6332258"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2" name="tx122"/>
            <p:cNvSpPr/>
            <p:nvPr/>
          </p:nvSpPr>
          <p:spPr>
            <a:xfrm>
              <a:off x="6558000"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3" name="tx123"/>
            <p:cNvSpPr/>
            <p:nvPr/>
          </p:nvSpPr>
          <p:spPr>
            <a:xfrm>
              <a:off x="6783743"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4" name="tx124"/>
            <p:cNvSpPr/>
            <p:nvPr/>
          </p:nvSpPr>
          <p:spPr>
            <a:xfrm>
              <a:off x="1365926" y="26688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59</a:t>
              </a:r>
            </a:p>
          </p:txBody>
        </p:sp>
        <p:sp>
          <p:nvSpPr>
            <p:cNvPr id="125" name="tx125"/>
            <p:cNvSpPr/>
            <p:nvPr/>
          </p:nvSpPr>
          <p:spPr>
            <a:xfrm>
              <a:off x="2494638" y="18794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26" name="tx126"/>
            <p:cNvSpPr/>
            <p:nvPr/>
          </p:nvSpPr>
          <p:spPr>
            <a:xfrm>
              <a:off x="3623350"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7" name="tx127"/>
            <p:cNvSpPr/>
            <p:nvPr/>
          </p:nvSpPr>
          <p:spPr>
            <a:xfrm>
              <a:off x="4752062"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8" name="tx128"/>
            <p:cNvSpPr/>
            <p:nvPr/>
          </p:nvSpPr>
          <p:spPr>
            <a:xfrm>
              <a:off x="5655031"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9" name="tx129"/>
            <p:cNvSpPr/>
            <p:nvPr/>
          </p:nvSpPr>
          <p:spPr>
            <a:xfrm>
              <a:off x="5880773"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0" name="tx130"/>
            <p:cNvSpPr/>
            <p:nvPr/>
          </p:nvSpPr>
          <p:spPr>
            <a:xfrm>
              <a:off x="6106516"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1" name="tx131"/>
            <p:cNvSpPr/>
            <p:nvPr/>
          </p:nvSpPr>
          <p:spPr>
            <a:xfrm>
              <a:off x="6332258"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2" name="tx132"/>
            <p:cNvSpPr/>
            <p:nvPr/>
          </p:nvSpPr>
          <p:spPr>
            <a:xfrm>
              <a:off x="6558000"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3" name="tx133"/>
            <p:cNvSpPr/>
            <p:nvPr/>
          </p:nvSpPr>
          <p:spPr>
            <a:xfrm>
              <a:off x="6783743"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4" name="tx134"/>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5221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6" name="tx136"/>
            <p:cNvSpPr/>
            <p:nvPr/>
          </p:nvSpPr>
          <p:spPr>
            <a:xfrm>
              <a:off x="508103" y="253631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37" name="tx137"/>
            <p:cNvSpPr/>
            <p:nvPr/>
          </p:nvSpPr>
          <p:spPr>
            <a:xfrm>
              <a:off x="508103" y="152042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715824" y="5504603"/>
              <a:ext cx="201455" cy="201456"/>
            </a:xfrm>
            <a:prstGeom prst="rect">
              <a:avLst/>
            </a:prstGeom>
            <a:solidFill>
              <a:srgbClr val="80BD41">
                <a:alpha val="100000"/>
              </a:srgbClr>
            </a:solidFill>
          </p:spPr>
          <p:txBody>
            <a:bodyPr/>
            <a:lstStyle/>
            <a:p/>
          </p:txBody>
        </p:sp>
        <p:sp>
          <p:nvSpPr>
            <p:cNvPr id="159" name="rc159"/>
            <p:cNvSpPr/>
            <p:nvPr/>
          </p:nvSpPr>
          <p:spPr>
            <a:xfrm>
              <a:off x="2617773" y="5504603"/>
              <a:ext cx="201456" cy="201456"/>
            </a:xfrm>
            <a:prstGeom prst="rect">
              <a:avLst/>
            </a:prstGeom>
            <a:solidFill>
              <a:srgbClr val="1CABE2">
                <a:alpha val="100000"/>
              </a:srgbClr>
            </a:solidFill>
          </p:spPr>
          <p:txBody>
            <a:bodyPr/>
            <a:lstStyle/>
            <a:p/>
          </p:txBody>
        </p:sp>
        <p:sp>
          <p:nvSpPr>
            <p:cNvPr id="160" name="rc160"/>
            <p:cNvSpPr/>
            <p:nvPr/>
          </p:nvSpPr>
          <p:spPr>
            <a:xfrm>
              <a:off x="3690596" y="5504603"/>
              <a:ext cx="201456" cy="201456"/>
            </a:xfrm>
            <a:prstGeom prst="rect">
              <a:avLst/>
            </a:prstGeom>
            <a:solidFill>
              <a:srgbClr val="0058AB">
                <a:alpha val="100000"/>
              </a:srgbClr>
            </a:solidFill>
          </p:spPr>
          <p:txBody>
            <a:bodyPr/>
            <a:lstStyle/>
            <a:p/>
          </p:txBody>
        </p:sp>
        <p:sp>
          <p:nvSpPr>
            <p:cNvPr id="161" name="rc161"/>
            <p:cNvSpPr/>
            <p:nvPr/>
          </p:nvSpPr>
          <p:spPr>
            <a:xfrm>
              <a:off x="4685930" y="5504603"/>
              <a:ext cx="201456" cy="201456"/>
            </a:xfrm>
            <a:prstGeom prst="rect">
              <a:avLst/>
            </a:prstGeom>
            <a:solidFill>
              <a:srgbClr val="FFC20E">
                <a:alpha val="100000"/>
              </a:srgbClr>
            </a:solidFill>
          </p:spPr>
          <p:txBody>
            <a:bodyPr/>
            <a:lstStyle/>
            <a:p/>
          </p:txBody>
        </p:sp>
        <p:sp>
          <p:nvSpPr>
            <p:cNvPr id="162" name="rc162"/>
            <p:cNvSpPr/>
            <p:nvPr/>
          </p:nvSpPr>
          <p:spPr>
            <a:xfrm>
              <a:off x="6590063" y="5504603"/>
              <a:ext cx="201456" cy="201456"/>
            </a:xfrm>
            <a:prstGeom prst="rect">
              <a:avLst/>
            </a:prstGeom>
            <a:solidFill>
              <a:srgbClr val="F26A21">
                <a:alpha val="100000"/>
              </a:srgbClr>
            </a:solidFill>
          </p:spPr>
          <p:txBody>
            <a:bodyPr/>
            <a:lstStyle/>
            <a:p/>
          </p:txBody>
        </p:sp>
        <p:sp>
          <p:nvSpPr>
            <p:cNvPr id="163" name="tx163"/>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983899" y="579074"/>
              <a:ext cx="44362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Cambodia</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Cambodia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2279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268687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15094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45483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19189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rc37"/>
            <p:cNvSpPr/>
            <p:nvPr/>
          </p:nvSpPr>
          <p:spPr>
            <a:xfrm>
              <a:off x="1351649" y="2730708"/>
              <a:ext cx="214223" cy="2260051"/>
            </a:xfrm>
            <a:prstGeom prst="rect">
              <a:avLst/>
            </a:prstGeom>
            <a:solidFill>
              <a:srgbClr val="0058AB">
                <a:alpha val="100000"/>
              </a:srgbClr>
            </a:solidFill>
          </p:spPr>
          <p:txBody>
            <a:bodyPr/>
            <a:lstStyle/>
            <a:p/>
          </p:txBody>
        </p:sp>
        <p:sp>
          <p:nvSpPr>
            <p:cNvPr id="38" name="rc38"/>
            <p:cNvSpPr/>
            <p:nvPr/>
          </p:nvSpPr>
          <p:spPr>
            <a:xfrm>
              <a:off x="1589675" y="1373750"/>
              <a:ext cx="214223" cy="3617010"/>
            </a:xfrm>
            <a:prstGeom prst="rect">
              <a:avLst/>
            </a:prstGeom>
            <a:solidFill>
              <a:srgbClr val="0058AB">
                <a:alpha val="100000"/>
              </a:srgbClr>
            </a:solidFill>
          </p:spPr>
          <p:txBody>
            <a:bodyPr/>
            <a:lstStyle/>
            <a:p/>
          </p:txBody>
        </p:sp>
        <p:sp>
          <p:nvSpPr>
            <p:cNvPr id="39" name="rc39"/>
            <p:cNvSpPr/>
            <p:nvPr/>
          </p:nvSpPr>
          <p:spPr>
            <a:xfrm>
              <a:off x="1827702" y="866434"/>
              <a:ext cx="214223" cy="4124325"/>
            </a:xfrm>
            <a:prstGeom prst="rect">
              <a:avLst/>
            </a:prstGeom>
            <a:solidFill>
              <a:srgbClr val="0058AB">
                <a:alpha val="100000"/>
              </a:srgbClr>
            </a:solidFill>
          </p:spPr>
          <p:txBody>
            <a:bodyPr/>
            <a:lstStyle/>
            <a:p/>
          </p:txBody>
        </p:sp>
        <p:sp>
          <p:nvSpPr>
            <p:cNvPr id="40" name="rc40"/>
            <p:cNvSpPr/>
            <p:nvPr/>
          </p:nvSpPr>
          <p:spPr>
            <a:xfrm>
              <a:off x="2065728" y="2324395"/>
              <a:ext cx="214223" cy="2666364"/>
            </a:xfrm>
            <a:prstGeom prst="rect">
              <a:avLst/>
            </a:prstGeom>
            <a:solidFill>
              <a:srgbClr val="0058AB">
                <a:alpha val="100000"/>
              </a:srgbClr>
            </a:solidFill>
          </p:spPr>
          <p:txBody>
            <a:bodyPr/>
            <a:lstStyle/>
            <a:p/>
          </p:txBody>
        </p:sp>
        <p:sp>
          <p:nvSpPr>
            <p:cNvPr id="41" name="rc41"/>
            <p:cNvSpPr/>
            <p:nvPr/>
          </p:nvSpPr>
          <p:spPr>
            <a:xfrm>
              <a:off x="2303754" y="4174692"/>
              <a:ext cx="214223" cy="816067"/>
            </a:xfrm>
            <a:prstGeom prst="rect">
              <a:avLst/>
            </a:prstGeom>
            <a:solidFill>
              <a:srgbClr val="0058AB">
                <a:alpha val="100000"/>
              </a:srgbClr>
            </a:solidFill>
          </p:spPr>
          <p:txBody>
            <a:bodyPr/>
            <a:lstStyle/>
            <a:p/>
          </p:txBody>
        </p:sp>
        <p:sp>
          <p:nvSpPr>
            <p:cNvPr id="42" name="rc42"/>
            <p:cNvSpPr/>
            <p:nvPr/>
          </p:nvSpPr>
          <p:spPr>
            <a:xfrm>
              <a:off x="2541780" y="3442763"/>
              <a:ext cx="214223" cy="1547996"/>
            </a:xfrm>
            <a:prstGeom prst="rect">
              <a:avLst/>
            </a:prstGeom>
            <a:solidFill>
              <a:srgbClr val="0058AB">
                <a:alpha val="100000"/>
              </a:srgbClr>
            </a:solidFill>
          </p:spPr>
          <p:txBody>
            <a:bodyPr/>
            <a:lstStyle/>
            <a:p/>
          </p:txBody>
        </p:sp>
        <p:sp>
          <p:nvSpPr>
            <p:cNvPr id="43" name="rc43"/>
            <p:cNvSpPr/>
            <p:nvPr/>
          </p:nvSpPr>
          <p:spPr>
            <a:xfrm>
              <a:off x="2779807" y="3413949"/>
              <a:ext cx="214223" cy="1576810"/>
            </a:xfrm>
            <a:prstGeom prst="rect">
              <a:avLst/>
            </a:prstGeom>
            <a:solidFill>
              <a:srgbClr val="0058AB">
                <a:alpha val="100000"/>
              </a:srgbClr>
            </a:solidFill>
          </p:spPr>
          <p:txBody>
            <a:bodyPr/>
            <a:lstStyle/>
            <a:p/>
          </p:txBody>
        </p:sp>
        <p:sp>
          <p:nvSpPr>
            <p:cNvPr id="44" name="rc44"/>
            <p:cNvSpPr/>
            <p:nvPr/>
          </p:nvSpPr>
          <p:spPr>
            <a:xfrm>
              <a:off x="3017833" y="3595987"/>
              <a:ext cx="214223" cy="1394773"/>
            </a:xfrm>
            <a:prstGeom prst="rect">
              <a:avLst/>
            </a:prstGeom>
            <a:solidFill>
              <a:srgbClr val="0058AB">
                <a:alpha val="100000"/>
              </a:srgbClr>
            </a:solidFill>
          </p:spPr>
          <p:txBody>
            <a:bodyPr/>
            <a:lstStyle/>
            <a:p/>
          </p:txBody>
        </p:sp>
        <p:sp>
          <p:nvSpPr>
            <p:cNvPr id="45" name="rc45"/>
            <p:cNvSpPr/>
            <p:nvPr/>
          </p:nvSpPr>
          <p:spPr>
            <a:xfrm>
              <a:off x="3255859" y="4451681"/>
              <a:ext cx="214223" cy="539078"/>
            </a:xfrm>
            <a:prstGeom prst="rect">
              <a:avLst/>
            </a:prstGeom>
            <a:solidFill>
              <a:srgbClr val="0058AB">
                <a:alpha val="100000"/>
              </a:srgbClr>
            </a:solidFill>
          </p:spPr>
          <p:txBody>
            <a:bodyPr/>
            <a:lstStyle/>
            <a:p/>
          </p:txBody>
        </p:sp>
        <p:sp>
          <p:nvSpPr>
            <p:cNvPr id="46" name="rc46"/>
            <p:cNvSpPr/>
            <p:nvPr/>
          </p:nvSpPr>
          <p:spPr>
            <a:xfrm>
              <a:off x="3493885" y="4882078"/>
              <a:ext cx="214223" cy="108682"/>
            </a:xfrm>
            <a:prstGeom prst="rect">
              <a:avLst/>
            </a:prstGeom>
            <a:solidFill>
              <a:srgbClr val="0058AB">
                <a:alpha val="100000"/>
              </a:srgbClr>
            </a:solidFill>
          </p:spPr>
          <p:txBody>
            <a:bodyPr/>
            <a:lstStyle/>
            <a:p/>
          </p:txBody>
        </p:sp>
        <p:sp>
          <p:nvSpPr>
            <p:cNvPr id="47" name="rc47"/>
            <p:cNvSpPr/>
            <p:nvPr/>
          </p:nvSpPr>
          <p:spPr>
            <a:xfrm>
              <a:off x="3731911" y="4234163"/>
              <a:ext cx="214223" cy="756596"/>
            </a:xfrm>
            <a:prstGeom prst="rect">
              <a:avLst/>
            </a:prstGeom>
            <a:solidFill>
              <a:srgbClr val="0058AB">
                <a:alpha val="100000"/>
              </a:srgbClr>
            </a:solidFill>
          </p:spPr>
          <p:txBody>
            <a:bodyPr/>
            <a:lstStyle/>
            <a:p/>
          </p:txBody>
        </p:sp>
        <p:sp>
          <p:nvSpPr>
            <p:cNvPr id="48" name="rc48"/>
            <p:cNvSpPr/>
            <p:nvPr/>
          </p:nvSpPr>
          <p:spPr>
            <a:xfrm>
              <a:off x="3969938" y="4449991"/>
              <a:ext cx="214223" cy="540768"/>
            </a:xfrm>
            <a:prstGeom prst="rect">
              <a:avLst/>
            </a:prstGeom>
            <a:solidFill>
              <a:srgbClr val="0058AB">
                <a:alpha val="100000"/>
              </a:srgbClr>
            </a:solidFill>
          </p:spPr>
          <p:txBody>
            <a:bodyPr/>
            <a:lstStyle/>
            <a:p/>
          </p:txBody>
        </p:sp>
        <p:sp>
          <p:nvSpPr>
            <p:cNvPr id="49" name="rc49"/>
            <p:cNvSpPr/>
            <p:nvPr/>
          </p:nvSpPr>
          <p:spPr>
            <a:xfrm>
              <a:off x="4207964" y="4661488"/>
              <a:ext cx="214223" cy="329271"/>
            </a:xfrm>
            <a:prstGeom prst="rect">
              <a:avLst/>
            </a:prstGeom>
            <a:solidFill>
              <a:srgbClr val="0058AB">
                <a:alpha val="100000"/>
              </a:srgbClr>
            </a:solidFill>
          </p:spPr>
          <p:txBody>
            <a:bodyPr/>
            <a:lstStyle/>
            <a:p/>
          </p:txBody>
        </p:sp>
        <p:sp>
          <p:nvSpPr>
            <p:cNvPr id="50" name="rc50"/>
            <p:cNvSpPr/>
            <p:nvPr/>
          </p:nvSpPr>
          <p:spPr>
            <a:xfrm>
              <a:off x="4445990" y="4321864"/>
              <a:ext cx="214223" cy="668895"/>
            </a:xfrm>
            <a:prstGeom prst="rect">
              <a:avLst/>
            </a:prstGeom>
            <a:solidFill>
              <a:srgbClr val="0058AB">
                <a:alpha val="100000"/>
              </a:srgbClr>
            </a:solidFill>
          </p:spPr>
          <p:txBody>
            <a:bodyPr/>
            <a:lstStyle/>
            <a:p/>
          </p:txBody>
        </p:sp>
        <p:sp>
          <p:nvSpPr>
            <p:cNvPr id="51" name="rc51"/>
            <p:cNvSpPr/>
            <p:nvPr/>
          </p:nvSpPr>
          <p:spPr>
            <a:xfrm>
              <a:off x="4684016" y="4315229"/>
              <a:ext cx="214223" cy="675530"/>
            </a:xfrm>
            <a:prstGeom prst="rect">
              <a:avLst/>
            </a:prstGeom>
            <a:solidFill>
              <a:srgbClr val="0058AB">
                <a:alpha val="100000"/>
              </a:srgbClr>
            </a:solidFill>
          </p:spPr>
          <p:txBody>
            <a:bodyPr/>
            <a:lstStyle/>
            <a:p/>
          </p:txBody>
        </p:sp>
        <p:sp>
          <p:nvSpPr>
            <p:cNvPr id="52" name="rc52"/>
            <p:cNvSpPr/>
            <p:nvPr/>
          </p:nvSpPr>
          <p:spPr>
            <a:xfrm>
              <a:off x="4922043" y="4309669"/>
              <a:ext cx="214223" cy="681090"/>
            </a:xfrm>
            <a:prstGeom prst="rect">
              <a:avLst/>
            </a:prstGeom>
            <a:solidFill>
              <a:srgbClr val="0058AB">
                <a:alpha val="100000"/>
              </a:srgbClr>
            </a:solidFill>
          </p:spPr>
          <p:txBody>
            <a:bodyPr/>
            <a:lstStyle/>
            <a:p/>
          </p:txBody>
        </p:sp>
        <p:sp>
          <p:nvSpPr>
            <p:cNvPr id="53" name="rc53"/>
            <p:cNvSpPr/>
            <p:nvPr/>
          </p:nvSpPr>
          <p:spPr>
            <a:xfrm>
              <a:off x="5160069" y="4306444"/>
              <a:ext cx="214223" cy="684315"/>
            </a:xfrm>
            <a:prstGeom prst="rect">
              <a:avLst/>
            </a:prstGeom>
            <a:solidFill>
              <a:srgbClr val="0058AB">
                <a:alpha val="100000"/>
              </a:srgbClr>
            </a:solidFill>
          </p:spPr>
          <p:txBody>
            <a:bodyPr/>
            <a:lstStyle/>
            <a:p/>
          </p:txBody>
        </p:sp>
        <p:sp>
          <p:nvSpPr>
            <p:cNvPr id="54" name="rc54"/>
            <p:cNvSpPr/>
            <p:nvPr/>
          </p:nvSpPr>
          <p:spPr>
            <a:xfrm>
              <a:off x="5398095" y="4190697"/>
              <a:ext cx="214223" cy="800063"/>
            </a:xfrm>
            <a:prstGeom prst="rect">
              <a:avLst/>
            </a:prstGeom>
            <a:solidFill>
              <a:srgbClr val="0058AB">
                <a:alpha val="100000"/>
              </a:srgbClr>
            </a:solidFill>
          </p:spPr>
          <p:txBody>
            <a:bodyPr/>
            <a:lstStyle/>
            <a:p/>
          </p:txBody>
        </p:sp>
        <p:sp>
          <p:nvSpPr>
            <p:cNvPr id="55" name="rc55"/>
            <p:cNvSpPr/>
            <p:nvPr/>
          </p:nvSpPr>
          <p:spPr>
            <a:xfrm>
              <a:off x="5636121" y="4189714"/>
              <a:ext cx="214223" cy="801046"/>
            </a:xfrm>
            <a:prstGeom prst="rect">
              <a:avLst/>
            </a:prstGeom>
            <a:solidFill>
              <a:srgbClr val="0058AB">
                <a:alpha val="100000"/>
              </a:srgbClr>
            </a:solidFill>
          </p:spPr>
          <p:txBody>
            <a:bodyPr/>
            <a:lstStyle/>
            <a:p/>
          </p:txBody>
        </p:sp>
        <p:sp>
          <p:nvSpPr>
            <p:cNvPr id="56" name="rc56"/>
            <p:cNvSpPr/>
            <p:nvPr/>
          </p:nvSpPr>
          <p:spPr>
            <a:xfrm>
              <a:off x="5874148" y="4192263"/>
              <a:ext cx="214223" cy="798496"/>
            </a:xfrm>
            <a:prstGeom prst="rect">
              <a:avLst/>
            </a:prstGeom>
            <a:solidFill>
              <a:srgbClr val="0058AB">
                <a:alpha val="100000"/>
              </a:srgbClr>
            </a:solidFill>
          </p:spPr>
          <p:txBody>
            <a:bodyPr/>
            <a:lstStyle/>
            <a:p/>
          </p:txBody>
        </p:sp>
        <p:sp>
          <p:nvSpPr>
            <p:cNvPr id="57" name="rc57"/>
            <p:cNvSpPr/>
            <p:nvPr/>
          </p:nvSpPr>
          <p:spPr>
            <a:xfrm>
              <a:off x="6112174" y="4087360"/>
              <a:ext cx="214223" cy="903400"/>
            </a:xfrm>
            <a:prstGeom prst="rect">
              <a:avLst/>
            </a:prstGeom>
            <a:solidFill>
              <a:srgbClr val="0058AB">
                <a:alpha val="100000"/>
              </a:srgbClr>
            </a:solidFill>
          </p:spPr>
          <p:txBody>
            <a:bodyPr/>
            <a:lstStyle/>
            <a:p/>
          </p:txBody>
        </p:sp>
        <p:sp>
          <p:nvSpPr>
            <p:cNvPr id="58" name="rc58"/>
            <p:cNvSpPr/>
            <p:nvPr/>
          </p:nvSpPr>
          <p:spPr>
            <a:xfrm>
              <a:off x="6350200" y="4093933"/>
              <a:ext cx="214223" cy="896826"/>
            </a:xfrm>
            <a:prstGeom prst="rect">
              <a:avLst/>
            </a:prstGeom>
            <a:solidFill>
              <a:srgbClr val="0058AB">
                <a:alpha val="100000"/>
              </a:srgbClr>
            </a:solidFill>
          </p:spPr>
          <p:txBody>
            <a:bodyPr/>
            <a:lstStyle/>
            <a:p/>
          </p:txBody>
        </p:sp>
        <p:sp>
          <p:nvSpPr>
            <p:cNvPr id="59" name="rc59"/>
            <p:cNvSpPr/>
            <p:nvPr/>
          </p:nvSpPr>
          <p:spPr>
            <a:xfrm>
              <a:off x="6588226" y="4107388"/>
              <a:ext cx="214223" cy="883371"/>
            </a:xfrm>
            <a:prstGeom prst="rect">
              <a:avLst/>
            </a:prstGeom>
            <a:solidFill>
              <a:srgbClr val="0058AB">
                <a:alpha val="100000"/>
              </a:srgbClr>
            </a:solidFill>
          </p:spPr>
          <p:txBody>
            <a:bodyPr/>
            <a:lstStyle/>
            <a:p/>
          </p:txBody>
        </p:sp>
        <p:sp>
          <p:nvSpPr>
            <p:cNvPr id="60" name="rc60"/>
            <p:cNvSpPr/>
            <p:nvPr/>
          </p:nvSpPr>
          <p:spPr>
            <a:xfrm>
              <a:off x="6826253" y="4226699"/>
              <a:ext cx="214223" cy="764060"/>
            </a:xfrm>
            <a:prstGeom prst="rect">
              <a:avLst/>
            </a:prstGeom>
            <a:solidFill>
              <a:srgbClr val="0058AB">
                <a:alpha val="100000"/>
              </a:srgbClr>
            </a:solidFill>
          </p:spPr>
          <p:txBody>
            <a:bodyPr/>
            <a:lstStyle/>
            <a:p/>
          </p:txBody>
        </p:sp>
        <p:sp>
          <p:nvSpPr>
            <p:cNvPr id="61" name="rc61"/>
            <p:cNvSpPr/>
            <p:nvPr/>
          </p:nvSpPr>
          <p:spPr>
            <a:xfrm>
              <a:off x="7064279" y="3908885"/>
              <a:ext cx="214223" cy="1081874"/>
            </a:xfrm>
            <a:prstGeom prst="rect">
              <a:avLst/>
            </a:prstGeom>
            <a:solidFill>
              <a:srgbClr val="0058AB">
                <a:alpha val="100000"/>
              </a:srgbClr>
            </a:solidFill>
          </p:spPr>
          <p:txBody>
            <a:bodyPr/>
            <a:lstStyle/>
            <a:p/>
          </p:txBody>
        </p:sp>
        <p:sp>
          <p:nvSpPr>
            <p:cNvPr id="62" name="rc62"/>
            <p:cNvSpPr/>
            <p:nvPr/>
          </p:nvSpPr>
          <p:spPr>
            <a:xfrm>
              <a:off x="8492436" y="4591511"/>
              <a:ext cx="214223" cy="399248"/>
            </a:xfrm>
            <a:prstGeom prst="rect">
              <a:avLst/>
            </a:prstGeom>
            <a:solidFill>
              <a:srgbClr val="69DBFF">
                <a:alpha val="100000"/>
              </a:srgbClr>
            </a:solidFill>
          </p:spPr>
          <p:txBody>
            <a:bodyPr/>
            <a:lstStyle/>
            <a:p/>
          </p:txBody>
        </p:sp>
        <p:sp>
          <p:nvSpPr>
            <p:cNvPr id="63" name="pl63"/>
            <p:cNvSpPr/>
            <p:nvPr/>
          </p:nvSpPr>
          <p:spPr>
            <a:xfrm>
              <a:off x="6219286" y="4192263"/>
              <a:ext cx="2380262" cy="399248"/>
            </a:xfrm>
            <a:custGeom>
              <a:avLst/>
              <a:pathLst>
                <a:path w="2380262" h="399248">
                  <a:moveTo>
                    <a:pt x="0" y="0"/>
                  </a:moveTo>
                  <a:lnTo>
                    <a:pt x="238026" y="39924"/>
                  </a:lnTo>
                  <a:lnTo>
                    <a:pt x="476052" y="79849"/>
                  </a:lnTo>
                  <a:lnTo>
                    <a:pt x="714078" y="119774"/>
                  </a:lnTo>
                  <a:lnTo>
                    <a:pt x="952104" y="159699"/>
                  </a:lnTo>
                  <a:lnTo>
                    <a:pt x="1190131" y="199624"/>
                  </a:lnTo>
                  <a:lnTo>
                    <a:pt x="1428157" y="239548"/>
                  </a:lnTo>
                  <a:lnTo>
                    <a:pt x="1666183" y="279473"/>
                  </a:lnTo>
                  <a:lnTo>
                    <a:pt x="1904209" y="319398"/>
                  </a:lnTo>
                  <a:lnTo>
                    <a:pt x="2142236" y="359323"/>
                  </a:lnTo>
                  <a:lnTo>
                    <a:pt x="2380262" y="399248"/>
                  </a:lnTo>
                </a:path>
              </a:pathLst>
            </a:custGeom>
            <a:ln w="13550" cap="flat">
              <a:solidFill>
                <a:srgbClr val="000000">
                  <a:alpha val="100000"/>
                </a:srgbClr>
              </a:solidFill>
              <a:prstDash val="solid"/>
              <a:round/>
            </a:ln>
          </p:spPr>
          <p:txBody>
            <a:bodyPr/>
            <a:lstStyle/>
            <a:p/>
          </p:txBody>
        </p:sp>
        <p:sp>
          <p:nvSpPr>
            <p:cNvPr id="64" name="pt64"/>
            <p:cNvSpPr/>
            <p:nvPr/>
          </p:nvSpPr>
          <p:spPr>
            <a:xfrm>
              <a:off x="6194460" y="41674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5" name="pt65"/>
            <p:cNvSpPr/>
            <p:nvPr/>
          </p:nvSpPr>
          <p:spPr>
            <a:xfrm>
              <a:off x="6432486" y="42073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670512" y="42472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908538" y="42872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7146565" y="43271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384591" y="43670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622617" y="44069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860643" y="44469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8098670" y="44868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336696" y="45267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574722" y="45666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tx75"/>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6" name="tx76"/>
            <p:cNvSpPr/>
            <p:nvPr/>
          </p:nvSpPr>
          <p:spPr>
            <a:xfrm>
              <a:off x="571671" y="339740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77" name="tx77"/>
            <p:cNvSpPr/>
            <p:nvPr/>
          </p:nvSpPr>
          <p:spPr>
            <a:xfrm>
              <a:off x="508103" y="186148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78" name="tx78"/>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79" name="tx79"/>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0" name="tx80"/>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1" name="tx81"/>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2" name="tx82"/>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3" name="tx83"/>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4" name="tx84"/>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5" name="tx85"/>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6" name="tx86"/>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7" name="tx87"/>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88" name="tx88"/>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89" name="tx89"/>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0" name="tx90"/>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1" name="tx91"/>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2" name="tx92"/>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3" name="tx93"/>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4" name="tx94"/>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5" name="tx95"/>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6" name="tx96"/>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7" name="tx97"/>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98" name="tx98"/>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99" name="tx99"/>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0" name="tx100"/>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1" name="tx101"/>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2" name="tx102"/>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3" name="tx103"/>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4" name="tx104"/>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5" name="tx105"/>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6" name="rc106"/>
            <p:cNvSpPr/>
            <p:nvPr/>
          </p:nvSpPr>
          <p:spPr>
            <a:xfrm>
              <a:off x="3693168" y="5881714"/>
              <a:ext cx="201456" cy="201456"/>
            </a:xfrm>
            <a:prstGeom prst="rect">
              <a:avLst/>
            </a:prstGeom>
            <a:solidFill>
              <a:srgbClr val="0058AB">
                <a:alpha val="100000"/>
              </a:srgbClr>
            </a:solidFill>
          </p:spPr>
          <p:txBody>
            <a:bodyPr/>
            <a:lstStyle/>
            <a:p/>
          </p:txBody>
        </p:sp>
        <p:sp>
          <p:nvSpPr>
            <p:cNvPr id="107" name="rc107"/>
            <p:cNvSpPr/>
            <p:nvPr/>
          </p:nvSpPr>
          <p:spPr>
            <a:xfrm>
              <a:off x="4595254" y="5881714"/>
              <a:ext cx="201456" cy="201456"/>
            </a:xfrm>
            <a:prstGeom prst="rect">
              <a:avLst/>
            </a:prstGeom>
            <a:solidFill>
              <a:srgbClr val="69DBFF">
                <a:alpha val="100000"/>
              </a:srgbClr>
            </a:solidFill>
          </p:spPr>
          <p:txBody>
            <a:bodyPr/>
            <a:lstStyle/>
            <a:p/>
          </p:txBody>
        </p:sp>
        <p:sp>
          <p:nvSpPr>
            <p:cNvPr id="108" name="tx108"/>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09" name="tx109"/>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0" name="tx110"/>
            <p:cNvSpPr/>
            <p:nvPr/>
          </p:nvSpPr>
          <p:spPr>
            <a:xfrm>
              <a:off x="1944554" y="398022"/>
              <a:ext cx="616920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Cambodia</a:t>
              </a:r>
            </a:p>
          </p:txBody>
        </p:sp>
        <p:sp>
          <p:nvSpPr>
            <p:cNvPr id="111" name="tx111"/>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2" name="tx112"/>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3" name="tx113"/>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4" name="tx114"/>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69%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364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038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712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701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2375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3049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886390"/>
              <a:ext cx="249522" cy="1216307"/>
            </a:xfrm>
            <a:prstGeom prst="rect">
              <a:avLst/>
            </a:prstGeom>
            <a:solidFill>
              <a:srgbClr val="80BD41">
                <a:alpha val="100000"/>
              </a:srgbClr>
            </a:solidFill>
          </p:spPr>
          <p:txBody>
            <a:bodyPr/>
            <a:lstStyle/>
            <a:p/>
          </p:txBody>
        </p:sp>
        <p:sp>
          <p:nvSpPr>
            <p:cNvPr id="23" name="rc23"/>
            <p:cNvSpPr/>
            <p:nvPr/>
          </p:nvSpPr>
          <p:spPr>
            <a:xfrm>
              <a:off x="1296273" y="2543343"/>
              <a:ext cx="249522" cy="343046"/>
            </a:xfrm>
            <a:prstGeom prst="rect">
              <a:avLst/>
            </a:prstGeom>
            <a:solidFill>
              <a:srgbClr val="1CABE2">
                <a:alpha val="100000"/>
              </a:srgbClr>
            </a:solidFill>
          </p:spPr>
          <p:txBody>
            <a:bodyPr/>
            <a:lstStyle/>
            <a:p/>
          </p:txBody>
        </p:sp>
        <p:sp>
          <p:nvSpPr>
            <p:cNvPr id="24" name="rc24"/>
            <p:cNvSpPr/>
            <p:nvPr/>
          </p:nvSpPr>
          <p:spPr>
            <a:xfrm>
              <a:off x="1573521" y="3083069"/>
              <a:ext cx="249522" cy="1019627"/>
            </a:xfrm>
            <a:prstGeom prst="rect">
              <a:avLst/>
            </a:prstGeom>
            <a:solidFill>
              <a:srgbClr val="80BD41">
                <a:alpha val="100000"/>
              </a:srgbClr>
            </a:solidFill>
          </p:spPr>
          <p:txBody>
            <a:bodyPr/>
            <a:lstStyle/>
            <a:p/>
          </p:txBody>
        </p:sp>
        <p:sp>
          <p:nvSpPr>
            <p:cNvPr id="25" name="rc25"/>
            <p:cNvSpPr/>
            <p:nvPr/>
          </p:nvSpPr>
          <p:spPr>
            <a:xfrm>
              <a:off x="1573521" y="2534017"/>
              <a:ext cx="249522" cy="549051"/>
            </a:xfrm>
            <a:prstGeom prst="rect">
              <a:avLst/>
            </a:prstGeom>
            <a:solidFill>
              <a:srgbClr val="1CABE2">
                <a:alpha val="100000"/>
              </a:srgbClr>
            </a:solidFill>
          </p:spPr>
          <p:txBody>
            <a:bodyPr/>
            <a:lstStyle/>
            <a:p/>
          </p:txBody>
        </p:sp>
        <p:sp>
          <p:nvSpPr>
            <p:cNvPr id="26" name="rc26"/>
            <p:cNvSpPr/>
            <p:nvPr/>
          </p:nvSpPr>
          <p:spPr>
            <a:xfrm>
              <a:off x="1850769" y="3163643"/>
              <a:ext cx="249522" cy="939053"/>
            </a:xfrm>
            <a:prstGeom prst="rect">
              <a:avLst/>
            </a:prstGeom>
            <a:solidFill>
              <a:srgbClr val="80BD41">
                <a:alpha val="100000"/>
              </a:srgbClr>
            </a:solidFill>
          </p:spPr>
          <p:txBody>
            <a:bodyPr/>
            <a:lstStyle/>
            <a:p/>
          </p:txBody>
        </p:sp>
        <p:sp>
          <p:nvSpPr>
            <p:cNvPr id="27" name="rc27"/>
            <p:cNvSpPr/>
            <p:nvPr/>
          </p:nvSpPr>
          <p:spPr>
            <a:xfrm>
              <a:off x="1850769" y="2537608"/>
              <a:ext cx="249522" cy="626035"/>
            </a:xfrm>
            <a:prstGeom prst="rect">
              <a:avLst/>
            </a:prstGeom>
            <a:solidFill>
              <a:srgbClr val="1CABE2">
                <a:alpha val="100000"/>
              </a:srgbClr>
            </a:solidFill>
          </p:spPr>
          <p:txBody>
            <a:bodyPr/>
            <a:lstStyle/>
            <a:p/>
          </p:txBody>
        </p:sp>
        <p:sp>
          <p:nvSpPr>
            <p:cNvPr id="28" name="rc28"/>
            <p:cNvSpPr/>
            <p:nvPr/>
          </p:nvSpPr>
          <p:spPr>
            <a:xfrm>
              <a:off x="2128016" y="2950737"/>
              <a:ext cx="249522" cy="1151959"/>
            </a:xfrm>
            <a:prstGeom prst="rect">
              <a:avLst/>
            </a:prstGeom>
            <a:solidFill>
              <a:srgbClr val="80BD41">
                <a:alpha val="100000"/>
              </a:srgbClr>
            </a:solidFill>
          </p:spPr>
          <p:txBody>
            <a:bodyPr/>
            <a:lstStyle/>
            <a:p/>
          </p:txBody>
        </p:sp>
        <p:sp>
          <p:nvSpPr>
            <p:cNvPr id="29" name="rc29"/>
            <p:cNvSpPr/>
            <p:nvPr/>
          </p:nvSpPr>
          <p:spPr>
            <a:xfrm>
              <a:off x="2128016" y="2546001"/>
              <a:ext cx="249522" cy="404736"/>
            </a:xfrm>
            <a:prstGeom prst="rect">
              <a:avLst/>
            </a:prstGeom>
            <a:solidFill>
              <a:srgbClr val="1CABE2">
                <a:alpha val="100000"/>
              </a:srgbClr>
            </a:solidFill>
          </p:spPr>
          <p:txBody>
            <a:bodyPr/>
            <a:lstStyle/>
            <a:p/>
          </p:txBody>
        </p:sp>
        <p:sp>
          <p:nvSpPr>
            <p:cNvPr id="30" name="rc30"/>
            <p:cNvSpPr/>
            <p:nvPr/>
          </p:nvSpPr>
          <p:spPr>
            <a:xfrm>
              <a:off x="2405264" y="2678146"/>
              <a:ext cx="249522" cy="1424550"/>
            </a:xfrm>
            <a:prstGeom prst="rect">
              <a:avLst/>
            </a:prstGeom>
            <a:solidFill>
              <a:srgbClr val="80BD41">
                <a:alpha val="100000"/>
              </a:srgbClr>
            </a:solidFill>
          </p:spPr>
          <p:txBody>
            <a:bodyPr/>
            <a:lstStyle/>
            <a:p/>
          </p:txBody>
        </p:sp>
        <p:sp>
          <p:nvSpPr>
            <p:cNvPr id="31" name="rc31"/>
            <p:cNvSpPr/>
            <p:nvPr/>
          </p:nvSpPr>
          <p:spPr>
            <a:xfrm>
              <a:off x="2405264" y="2554254"/>
              <a:ext cx="249522" cy="123892"/>
            </a:xfrm>
            <a:prstGeom prst="rect">
              <a:avLst/>
            </a:prstGeom>
            <a:solidFill>
              <a:srgbClr val="1CABE2">
                <a:alpha val="100000"/>
              </a:srgbClr>
            </a:solidFill>
          </p:spPr>
          <p:txBody>
            <a:bodyPr/>
            <a:lstStyle/>
            <a:p/>
          </p:txBody>
        </p:sp>
        <p:sp>
          <p:nvSpPr>
            <p:cNvPr id="32" name="rc32"/>
            <p:cNvSpPr/>
            <p:nvPr/>
          </p:nvSpPr>
          <p:spPr>
            <a:xfrm>
              <a:off x="2682512" y="2771170"/>
              <a:ext cx="249522" cy="1331526"/>
            </a:xfrm>
            <a:prstGeom prst="rect">
              <a:avLst/>
            </a:prstGeom>
            <a:solidFill>
              <a:srgbClr val="80BD41">
                <a:alpha val="100000"/>
              </a:srgbClr>
            </a:solidFill>
          </p:spPr>
          <p:txBody>
            <a:bodyPr/>
            <a:lstStyle/>
            <a:p/>
          </p:txBody>
        </p:sp>
        <p:sp>
          <p:nvSpPr>
            <p:cNvPr id="33" name="rc33"/>
            <p:cNvSpPr/>
            <p:nvPr/>
          </p:nvSpPr>
          <p:spPr>
            <a:xfrm>
              <a:off x="2682512" y="2536209"/>
              <a:ext cx="249522" cy="234961"/>
            </a:xfrm>
            <a:prstGeom prst="rect">
              <a:avLst/>
            </a:prstGeom>
            <a:solidFill>
              <a:srgbClr val="1CABE2">
                <a:alpha val="100000"/>
              </a:srgbClr>
            </a:solidFill>
          </p:spPr>
          <p:txBody>
            <a:bodyPr/>
            <a:lstStyle/>
            <a:p/>
          </p:txBody>
        </p:sp>
        <p:sp>
          <p:nvSpPr>
            <p:cNvPr id="34" name="rc34"/>
            <p:cNvSpPr/>
            <p:nvPr/>
          </p:nvSpPr>
          <p:spPr>
            <a:xfrm>
              <a:off x="2959759" y="2746364"/>
              <a:ext cx="249522" cy="1356332"/>
            </a:xfrm>
            <a:prstGeom prst="rect">
              <a:avLst/>
            </a:prstGeom>
            <a:solidFill>
              <a:srgbClr val="80BD41">
                <a:alpha val="100000"/>
              </a:srgbClr>
            </a:solidFill>
          </p:spPr>
          <p:txBody>
            <a:bodyPr/>
            <a:lstStyle/>
            <a:p/>
          </p:txBody>
        </p:sp>
        <p:sp>
          <p:nvSpPr>
            <p:cNvPr id="35" name="rc35"/>
            <p:cNvSpPr/>
            <p:nvPr/>
          </p:nvSpPr>
          <p:spPr>
            <a:xfrm>
              <a:off x="2959759" y="2507019"/>
              <a:ext cx="249522" cy="239344"/>
            </a:xfrm>
            <a:prstGeom prst="rect">
              <a:avLst/>
            </a:prstGeom>
            <a:solidFill>
              <a:srgbClr val="1CABE2">
                <a:alpha val="100000"/>
              </a:srgbClr>
            </a:solidFill>
          </p:spPr>
          <p:txBody>
            <a:bodyPr/>
            <a:lstStyle/>
            <a:p/>
          </p:txBody>
        </p:sp>
        <p:sp>
          <p:nvSpPr>
            <p:cNvPr id="36" name="rc36"/>
            <p:cNvSpPr/>
            <p:nvPr/>
          </p:nvSpPr>
          <p:spPr>
            <a:xfrm>
              <a:off x="3237007" y="2685840"/>
              <a:ext cx="249522" cy="1416856"/>
            </a:xfrm>
            <a:prstGeom prst="rect">
              <a:avLst/>
            </a:prstGeom>
            <a:solidFill>
              <a:srgbClr val="80BD41">
                <a:alpha val="100000"/>
              </a:srgbClr>
            </a:solidFill>
          </p:spPr>
          <p:txBody>
            <a:bodyPr/>
            <a:lstStyle/>
            <a:p/>
          </p:txBody>
        </p:sp>
        <p:sp>
          <p:nvSpPr>
            <p:cNvPr id="37" name="rc37"/>
            <p:cNvSpPr/>
            <p:nvPr/>
          </p:nvSpPr>
          <p:spPr>
            <a:xfrm>
              <a:off x="3237007" y="2474100"/>
              <a:ext cx="249522" cy="211740"/>
            </a:xfrm>
            <a:prstGeom prst="rect">
              <a:avLst/>
            </a:prstGeom>
            <a:solidFill>
              <a:srgbClr val="1CABE2">
                <a:alpha val="100000"/>
              </a:srgbClr>
            </a:solidFill>
          </p:spPr>
          <p:txBody>
            <a:bodyPr/>
            <a:lstStyle/>
            <a:p/>
          </p:txBody>
        </p:sp>
        <p:sp>
          <p:nvSpPr>
            <p:cNvPr id="38" name="rc38"/>
            <p:cNvSpPr/>
            <p:nvPr/>
          </p:nvSpPr>
          <p:spPr>
            <a:xfrm>
              <a:off x="3514255" y="2547913"/>
              <a:ext cx="249522" cy="1554784"/>
            </a:xfrm>
            <a:prstGeom prst="rect">
              <a:avLst/>
            </a:prstGeom>
            <a:solidFill>
              <a:srgbClr val="80BD41">
                <a:alpha val="100000"/>
              </a:srgbClr>
            </a:solidFill>
          </p:spPr>
          <p:txBody>
            <a:bodyPr/>
            <a:lstStyle/>
            <a:p/>
          </p:txBody>
        </p:sp>
        <p:sp>
          <p:nvSpPr>
            <p:cNvPr id="39" name="rc39"/>
            <p:cNvSpPr/>
            <p:nvPr/>
          </p:nvSpPr>
          <p:spPr>
            <a:xfrm>
              <a:off x="3514255" y="2466079"/>
              <a:ext cx="249522" cy="81833"/>
            </a:xfrm>
            <a:prstGeom prst="rect">
              <a:avLst/>
            </a:prstGeom>
            <a:solidFill>
              <a:srgbClr val="1CABE2">
                <a:alpha val="100000"/>
              </a:srgbClr>
            </a:solidFill>
          </p:spPr>
          <p:txBody>
            <a:bodyPr/>
            <a:lstStyle/>
            <a:p/>
          </p:txBody>
        </p:sp>
        <p:sp>
          <p:nvSpPr>
            <p:cNvPr id="40" name="rc40"/>
            <p:cNvSpPr/>
            <p:nvPr/>
          </p:nvSpPr>
          <p:spPr>
            <a:xfrm>
              <a:off x="3791502" y="2469297"/>
              <a:ext cx="249522" cy="1633399"/>
            </a:xfrm>
            <a:prstGeom prst="rect">
              <a:avLst/>
            </a:prstGeom>
            <a:solidFill>
              <a:srgbClr val="80BD41">
                <a:alpha val="100000"/>
              </a:srgbClr>
            </a:solidFill>
          </p:spPr>
          <p:txBody>
            <a:bodyPr/>
            <a:lstStyle/>
            <a:p/>
          </p:txBody>
        </p:sp>
        <p:sp>
          <p:nvSpPr>
            <p:cNvPr id="41" name="rc41"/>
            <p:cNvSpPr/>
            <p:nvPr/>
          </p:nvSpPr>
          <p:spPr>
            <a:xfrm>
              <a:off x="3791502" y="2452790"/>
              <a:ext cx="249522" cy="16506"/>
            </a:xfrm>
            <a:prstGeom prst="rect">
              <a:avLst/>
            </a:prstGeom>
            <a:solidFill>
              <a:srgbClr val="1CABE2">
                <a:alpha val="100000"/>
              </a:srgbClr>
            </a:solidFill>
          </p:spPr>
          <p:txBody>
            <a:bodyPr/>
            <a:lstStyle/>
            <a:p/>
          </p:txBody>
        </p:sp>
        <p:sp>
          <p:nvSpPr>
            <p:cNvPr id="42" name="rc42"/>
            <p:cNvSpPr/>
            <p:nvPr/>
          </p:nvSpPr>
          <p:spPr>
            <a:xfrm>
              <a:off x="4068750" y="2576916"/>
              <a:ext cx="249522" cy="1525781"/>
            </a:xfrm>
            <a:prstGeom prst="rect">
              <a:avLst/>
            </a:prstGeom>
            <a:solidFill>
              <a:srgbClr val="80BD41">
                <a:alpha val="100000"/>
              </a:srgbClr>
            </a:solidFill>
          </p:spPr>
          <p:txBody>
            <a:bodyPr/>
            <a:lstStyle/>
            <a:p/>
          </p:txBody>
        </p:sp>
        <p:sp>
          <p:nvSpPr>
            <p:cNvPr id="43" name="rc43"/>
            <p:cNvSpPr/>
            <p:nvPr/>
          </p:nvSpPr>
          <p:spPr>
            <a:xfrm>
              <a:off x="4068750" y="2462069"/>
              <a:ext cx="249522" cy="114846"/>
            </a:xfrm>
            <a:prstGeom prst="rect">
              <a:avLst/>
            </a:prstGeom>
            <a:solidFill>
              <a:srgbClr val="1CABE2">
                <a:alpha val="100000"/>
              </a:srgbClr>
            </a:solidFill>
          </p:spPr>
          <p:txBody>
            <a:bodyPr/>
            <a:lstStyle/>
            <a:p/>
          </p:txBody>
        </p:sp>
        <p:sp>
          <p:nvSpPr>
            <p:cNvPr id="44" name="rc44"/>
            <p:cNvSpPr/>
            <p:nvPr/>
          </p:nvSpPr>
          <p:spPr>
            <a:xfrm>
              <a:off x="4345998" y="2543063"/>
              <a:ext cx="249522" cy="1559633"/>
            </a:xfrm>
            <a:prstGeom prst="rect">
              <a:avLst/>
            </a:prstGeom>
            <a:solidFill>
              <a:srgbClr val="80BD41">
                <a:alpha val="100000"/>
              </a:srgbClr>
            </a:solidFill>
          </p:spPr>
          <p:txBody>
            <a:bodyPr/>
            <a:lstStyle/>
            <a:p/>
          </p:txBody>
        </p:sp>
        <p:sp>
          <p:nvSpPr>
            <p:cNvPr id="45" name="rc45"/>
            <p:cNvSpPr/>
            <p:nvPr/>
          </p:nvSpPr>
          <p:spPr>
            <a:xfrm>
              <a:off x="4345998" y="2460997"/>
              <a:ext cx="249522" cy="82066"/>
            </a:xfrm>
            <a:prstGeom prst="rect">
              <a:avLst/>
            </a:prstGeom>
            <a:solidFill>
              <a:srgbClr val="1CABE2">
                <a:alpha val="100000"/>
              </a:srgbClr>
            </a:solidFill>
          </p:spPr>
          <p:txBody>
            <a:bodyPr/>
            <a:lstStyle/>
            <a:p/>
          </p:txBody>
        </p:sp>
        <p:sp>
          <p:nvSpPr>
            <p:cNvPr id="46" name="rc46"/>
            <p:cNvSpPr/>
            <p:nvPr/>
          </p:nvSpPr>
          <p:spPr>
            <a:xfrm>
              <a:off x="4623245" y="2486643"/>
              <a:ext cx="249522" cy="1616054"/>
            </a:xfrm>
            <a:prstGeom prst="rect">
              <a:avLst/>
            </a:prstGeom>
            <a:solidFill>
              <a:srgbClr val="80BD41">
                <a:alpha val="100000"/>
              </a:srgbClr>
            </a:solidFill>
          </p:spPr>
          <p:txBody>
            <a:bodyPr/>
            <a:lstStyle/>
            <a:p/>
          </p:txBody>
        </p:sp>
        <p:sp>
          <p:nvSpPr>
            <p:cNvPr id="47" name="rc47"/>
            <p:cNvSpPr/>
            <p:nvPr/>
          </p:nvSpPr>
          <p:spPr>
            <a:xfrm>
              <a:off x="4623245" y="2436657"/>
              <a:ext cx="249522" cy="49985"/>
            </a:xfrm>
            <a:prstGeom prst="rect">
              <a:avLst/>
            </a:prstGeom>
            <a:solidFill>
              <a:srgbClr val="1CABE2">
                <a:alpha val="100000"/>
              </a:srgbClr>
            </a:solidFill>
          </p:spPr>
          <p:txBody>
            <a:bodyPr/>
            <a:lstStyle/>
            <a:p/>
          </p:txBody>
        </p:sp>
        <p:sp>
          <p:nvSpPr>
            <p:cNvPr id="48" name="rc48"/>
            <p:cNvSpPr/>
            <p:nvPr/>
          </p:nvSpPr>
          <p:spPr>
            <a:xfrm>
              <a:off x="4900493" y="2511962"/>
              <a:ext cx="249522" cy="1590734"/>
            </a:xfrm>
            <a:prstGeom prst="rect">
              <a:avLst/>
            </a:prstGeom>
            <a:solidFill>
              <a:srgbClr val="80BD41">
                <a:alpha val="100000"/>
              </a:srgbClr>
            </a:solidFill>
          </p:spPr>
          <p:txBody>
            <a:bodyPr/>
            <a:lstStyle/>
            <a:p/>
          </p:txBody>
        </p:sp>
        <p:sp>
          <p:nvSpPr>
            <p:cNvPr id="49" name="rc49"/>
            <p:cNvSpPr/>
            <p:nvPr/>
          </p:nvSpPr>
          <p:spPr>
            <a:xfrm>
              <a:off x="4900493" y="2410452"/>
              <a:ext cx="249522" cy="101510"/>
            </a:xfrm>
            <a:prstGeom prst="rect">
              <a:avLst/>
            </a:prstGeom>
            <a:solidFill>
              <a:srgbClr val="1CABE2">
                <a:alpha val="100000"/>
              </a:srgbClr>
            </a:solidFill>
          </p:spPr>
          <p:txBody>
            <a:bodyPr/>
            <a:lstStyle/>
            <a:p/>
          </p:txBody>
        </p:sp>
        <p:sp>
          <p:nvSpPr>
            <p:cNvPr id="50" name="rc50"/>
            <p:cNvSpPr/>
            <p:nvPr/>
          </p:nvSpPr>
          <p:spPr>
            <a:xfrm>
              <a:off x="5177741" y="2496202"/>
              <a:ext cx="249522" cy="1606495"/>
            </a:xfrm>
            <a:prstGeom prst="rect">
              <a:avLst/>
            </a:prstGeom>
            <a:solidFill>
              <a:srgbClr val="80BD41">
                <a:alpha val="100000"/>
              </a:srgbClr>
            </a:solidFill>
          </p:spPr>
          <p:txBody>
            <a:bodyPr/>
            <a:lstStyle/>
            <a:p/>
          </p:txBody>
        </p:sp>
        <p:sp>
          <p:nvSpPr>
            <p:cNvPr id="51" name="rc51"/>
            <p:cNvSpPr/>
            <p:nvPr/>
          </p:nvSpPr>
          <p:spPr>
            <a:xfrm>
              <a:off x="5177741" y="2393665"/>
              <a:ext cx="249522" cy="102536"/>
            </a:xfrm>
            <a:prstGeom prst="rect">
              <a:avLst/>
            </a:prstGeom>
            <a:solidFill>
              <a:srgbClr val="1CABE2">
                <a:alpha val="100000"/>
              </a:srgbClr>
            </a:solidFill>
          </p:spPr>
          <p:txBody>
            <a:bodyPr/>
            <a:lstStyle/>
            <a:p/>
          </p:txBody>
        </p:sp>
        <p:sp>
          <p:nvSpPr>
            <p:cNvPr id="52" name="rc52"/>
            <p:cNvSpPr/>
            <p:nvPr/>
          </p:nvSpPr>
          <p:spPr>
            <a:xfrm>
              <a:off x="5454988" y="2483006"/>
              <a:ext cx="249522" cy="1619691"/>
            </a:xfrm>
            <a:prstGeom prst="rect">
              <a:avLst/>
            </a:prstGeom>
            <a:solidFill>
              <a:srgbClr val="80BD41">
                <a:alpha val="100000"/>
              </a:srgbClr>
            </a:solidFill>
          </p:spPr>
          <p:txBody>
            <a:bodyPr/>
            <a:lstStyle/>
            <a:p/>
          </p:txBody>
        </p:sp>
        <p:sp>
          <p:nvSpPr>
            <p:cNvPr id="53" name="rc53"/>
            <p:cNvSpPr/>
            <p:nvPr/>
          </p:nvSpPr>
          <p:spPr>
            <a:xfrm>
              <a:off x="5454988" y="2379630"/>
              <a:ext cx="249522" cy="103375"/>
            </a:xfrm>
            <a:prstGeom prst="rect">
              <a:avLst/>
            </a:prstGeom>
            <a:solidFill>
              <a:srgbClr val="1CABE2">
                <a:alpha val="100000"/>
              </a:srgbClr>
            </a:solidFill>
          </p:spPr>
          <p:txBody>
            <a:bodyPr/>
            <a:lstStyle/>
            <a:p/>
          </p:txBody>
        </p:sp>
        <p:sp>
          <p:nvSpPr>
            <p:cNvPr id="54" name="rc54"/>
            <p:cNvSpPr/>
            <p:nvPr/>
          </p:nvSpPr>
          <p:spPr>
            <a:xfrm>
              <a:off x="5732236" y="2475312"/>
              <a:ext cx="249522" cy="1627384"/>
            </a:xfrm>
            <a:prstGeom prst="rect">
              <a:avLst/>
            </a:prstGeom>
            <a:solidFill>
              <a:srgbClr val="80BD41">
                <a:alpha val="100000"/>
              </a:srgbClr>
            </a:solidFill>
          </p:spPr>
          <p:txBody>
            <a:bodyPr/>
            <a:lstStyle/>
            <a:p/>
          </p:txBody>
        </p:sp>
        <p:sp>
          <p:nvSpPr>
            <p:cNvPr id="55" name="rc55"/>
            <p:cNvSpPr/>
            <p:nvPr/>
          </p:nvSpPr>
          <p:spPr>
            <a:xfrm>
              <a:off x="5732236" y="2371423"/>
              <a:ext cx="249522" cy="103888"/>
            </a:xfrm>
            <a:prstGeom prst="rect">
              <a:avLst/>
            </a:prstGeom>
            <a:solidFill>
              <a:srgbClr val="1CABE2">
                <a:alpha val="100000"/>
              </a:srgbClr>
            </a:solidFill>
          </p:spPr>
          <p:txBody>
            <a:bodyPr/>
            <a:lstStyle/>
            <a:p/>
          </p:txBody>
        </p:sp>
        <p:sp>
          <p:nvSpPr>
            <p:cNvPr id="56" name="rc56"/>
            <p:cNvSpPr/>
            <p:nvPr/>
          </p:nvSpPr>
          <p:spPr>
            <a:xfrm>
              <a:off x="6009484" y="2489254"/>
              <a:ext cx="249522" cy="1613442"/>
            </a:xfrm>
            <a:prstGeom prst="rect">
              <a:avLst/>
            </a:prstGeom>
            <a:solidFill>
              <a:srgbClr val="80BD41">
                <a:alpha val="100000"/>
              </a:srgbClr>
            </a:solidFill>
          </p:spPr>
          <p:txBody>
            <a:bodyPr/>
            <a:lstStyle/>
            <a:p/>
          </p:txBody>
        </p:sp>
        <p:sp>
          <p:nvSpPr>
            <p:cNvPr id="57" name="rc57"/>
            <p:cNvSpPr/>
            <p:nvPr/>
          </p:nvSpPr>
          <p:spPr>
            <a:xfrm>
              <a:off x="6009484" y="2367786"/>
              <a:ext cx="249522" cy="121467"/>
            </a:xfrm>
            <a:prstGeom prst="rect">
              <a:avLst/>
            </a:prstGeom>
            <a:solidFill>
              <a:srgbClr val="1CABE2">
                <a:alpha val="100000"/>
              </a:srgbClr>
            </a:solidFill>
          </p:spPr>
          <p:txBody>
            <a:bodyPr/>
            <a:lstStyle/>
            <a:p/>
          </p:txBody>
        </p:sp>
        <p:sp>
          <p:nvSpPr>
            <p:cNvPr id="58" name="rc58"/>
            <p:cNvSpPr/>
            <p:nvPr/>
          </p:nvSpPr>
          <p:spPr>
            <a:xfrm>
              <a:off x="6286731" y="2487249"/>
              <a:ext cx="249522" cy="1615447"/>
            </a:xfrm>
            <a:prstGeom prst="rect">
              <a:avLst/>
            </a:prstGeom>
            <a:solidFill>
              <a:srgbClr val="80BD41">
                <a:alpha val="100000"/>
              </a:srgbClr>
            </a:solidFill>
          </p:spPr>
          <p:txBody>
            <a:bodyPr/>
            <a:lstStyle/>
            <a:p/>
          </p:txBody>
        </p:sp>
        <p:sp>
          <p:nvSpPr>
            <p:cNvPr id="59" name="rc59"/>
            <p:cNvSpPr/>
            <p:nvPr/>
          </p:nvSpPr>
          <p:spPr>
            <a:xfrm>
              <a:off x="6286731" y="2365641"/>
              <a:ext cx="249522" cy="121607"/>
            </a:xfrm>
            <a:prstGeom prst="rect">
              <a:avLst/>
            </a:prstGeom>
            <a:solidFill>
              <a:srgbClr val="1CABE2">
                <a:alpha val="100000"/>
              </a:srgbClr>
            </a:solidFill>
          </p:spPr>
          <p:txBody>
            <a:bodyPr/>
            <a:lstStyle/>
            <a:p/>
          </p:txBody>
        </p:sp>
        <p:sp>
          <p:nvSpPr>
            <p:cNvPr id="60" name="rc60"/>
            <p:cNvSpPr/>
            <p:nvPr/>
          </p:nvSpPr>
          <p:spPr>
            <a:xfrm>
              <a:off x="6563979" y="2492378"/>
              <a:ext cx="249522" cy="1610318"/>
            </a:xfrm>
            <a:prstGeom prst="rect">
              <a:avLst/>
            </a:prstGeom>
            <a:solidFill>
              <a:srgbClr val="80BD41">
                <a:alpha val="100000"/>
              </a:srgbClr>
            </a:solidFill>
          </p:spPr>
          <p:txBody>
            <a:bodyPr/>
            <a:lstStyle/>
            <a:p/>
          </p:txBody>
        </p:sp>
        <p:sp>
          <p:nvSpPr>
            <p:cNvPr id="61" name="rc61"/>
            <p:cNvSpPr/>
            <p:nvPr/>
          </p:nvSpPr>
          <p:spPr>
            <a:xfrm>
              <a:off x="6563979" y="2371190"/>
              <a:ext cx="249522" cy="121187"/>
            </a:xfrm>
            <a:prstGeom prst="rect">
              <a:avLst/>
            </a:prstGeom>
            <a:solidFill>
              <a:srgbClr val="1CABE2">
                <a:alpha val="100000"/>
              </a:srgbClr>
            </a:solidFill>
          </p:spPr>
          <p:txBody>
            <a:bodyPr/>
            <a:lstStyle/>
            <a:p/>
          </p:txBody>
        </p:sp>
        <p:sp>
          <p:nvSpPr>
            <p:cNvPr id="62" name="rc62"/>
            <p:cNvSpPr/>
            <p:nvPr/>
          </p:nvSpPr>
          <p:spPr>
            <a:xfrm>
              <a:off x="6841227" y="2525717"/>
              <a:ext cx="249522" cy="1576979"/>
            </a:xfrm>
            <a:prstGeom prst="rect">
              <a:avLst/>
            </a:prstGeom>
            <a:solidFill>
              <a:srgbClr val="80BD41">
                <a:alpha val="100000"/>
              </a:srgbClr>
            </a:solidFill>
          </p:spPr>
          <p:txBody>
            <a:bodyPr/>
            <a:lstStyle/>
            <a:p/>
          </p:txBody>
        </p:sp>
        <p:sp>
          <p:nvSpPr>
            <p:cNvPr id="63" name="rc63"/>
            <p:cNvSpPr/>
            <p:nvPr/>
          </p:nvSpPr>
          <p:spPr>
            <a:xfrm>
              <a:off x="6841227" y="2388583"/>
              <a:ext cx="249522" cy="137134"/>
            </a:xfrm>
            <a:prstGeom prst="rect">
              <a:avLst/>
            </a:prstGeom>
            <a:solidFill>
              <a:srgbClr val="1CABE2">
                <a:alpha val="100000"/>
              </a:srgbClr>
            </a:solidFill>
          </p:spPr>
          <p:txBody>
            <a:bodyPr/>
            <a:lstStyle/>
            <a:p/>
          </p:txBody>
        </p:sp>
        <p:sp>
          <p:nvSpPr>
            <p:cNvPr id="64" name="rc64"/>
            <p:cNvSpPr/>
            <p:nvPr/>
          </p:nvSpPr>
          <p:spPr>
            <a:xfrm>
              <a:off x="7118474" y="2537188"/>
              <a:ext cx="249522" cy="1565508"/>
            </a:xfrm>
            <a:prstGeom prst="rect">
              <a:avLst/>
            </a:prstGeom>
            <a:solidFill>
              <a:srgbClr val="80BD41">
                <a:alpha val="100000"/>
              </a:srgbClr>
            </a:solidFill>
          </p:spPr>
          <p:txBody>
            <a:bodyPr/>
            <a:lstStyle/>
            <a:p/>
          </p:txBody>
        </p:sp>
        <p:sp>
          <p:nvSpPr>
            <p:cNvPr id="65" name="rc65"/>
            <p:cNvSpPr/>
            <p:nvPr/>
          </p:nvSpPr>
          <p:spPr>
            <a:xfrm>
              <a:off x="7118474" y="2401033"/>
              <a:ext cx="249522" cy="136155"/>
            </a:xfrm>
            <a:prstGeom prst="rect">
              <a:avLst/>
            </a:prstGeom>
            <a:solidFill>
              <a:srgbClr val="1CABE2">
                <a:alpha val="100000"/>
              </a:srgbClr>
            </a:solidFill>
          </p:spPr>
          <p:txBody>
            <a:bodyPr/>
            <a:lstStyle/>
            <a:p/>
          </p:txBody>
        </p:sp>
        <p:sp>
          <p:nvSpPr>
            <p:cNvPr id="66" name="rc66"/>
            <p:cNvSpPr/>
            <p:nvPr/>
          </p:nvSpPr>
          <p:spPr>
            <a:xfrm>
              <a:off x="7395722" y="2560642"/>
              <a:ext cx="249522" cy="1542054"/>
            </a:xfrm>
            <a:prstGeom prst="rect">
              <a:avLst/>
            </a:prstGeom>
            <a:solidFill>
              <a:srgbClr val="80BD41">
                <a:alpha val="100000"/>
              </a:srgbClr>
            </a:solidFill>
          </p:spPr>
          <p:txBody>
            <a:bodyPr/>
            <a:lstStyle/>
            <a:p/>
          </p:txBody>
        </p:sp>
        <p:sp>
          <p:nvSpPr>
            <p:cNvPr id="67" name="rc67"/>
            <p:cNvSpPr/>
            <p:nvPr/>
          </p:nvSpPr>
          <p:spPr>
            <a:xfrm>
              <a:off x="7395722" y="2426538"/>
              <a:ext cx="249522" cy="134103"/>
            </a:xfrm>
            <a:prstGeom prst="rect">
              <a:avLst/>
            </a:prstGeom>
            <a:solidFill>
              <a:srgbClr val="1CABE2">
                <a:alpha val="100000"/>
              </a:srgbClr>
            </a:solidFill>
          </p:spPr>
          <p:txBody>
            <a:bodyPr/>
            <a:lstStyle/>
            <a:p/>
          </p:txBody>
        </p:sp>
        <p:sp>
          <p:nvSpPr>
            <p:cNvPr id="68" name="rc68"/>
            <p:cNvSpPr/>
            <p:nvPr/>
          </p:nvSpPr>
          <p:spPr>
            <a:xfrm>
              <a:off x="7672970" y="2561855"/>
              <a:ext cx="249522" cy="1540842"/>
            </a:xfrm>
            <a:prstGeom prst="rect">
              <a:avLst/>
            </a:prstGeom>
            <a:solidFill>
              <a:srgbClr val="80BD41">
                <a:alpha val="100000"/>
              </a:srgbClr>
            </a:solidFill>
          </p:spPr>
          <p:txBody>
            <a:bodyPr/>
            <a:lstStyle/>
            <a:p/>
          </p:txBody>
        </p:sp>
        <p:sp>
          <p:nvSpPr>
            <p:cNvPr id="69" name="rc69"/>
            <p:cNvSpPr/>
            <p:nvPr/>
          </p:nvSpPr>
          <p:spPr>
            <a:xfrm>
              <a:off x="7672970" y="2445889"/>
              <a:ext cx="249522" cy="115965"/>
            </a:xfrm>
            <a:prstGeom prst="rect">
              <a:avLst/>
            </a:prstGeom>
            <a:solidFill>
              <a:srgbClr val="1CABE2">
                <a:alpha val="100000"/>
              </a:srgbClr>
            </a:solidFill>
          </p:spPr>
          <p:txBody>
            <a:bodyPr/>
            <a:lstStyle/>
            <a:p/>
          </p:txBody>
        </p:sp>
        <p:sp>
          <p:nvSpPr>
            <p:cNvPr id="70" name="rc70"/>
            <p:cNvSpPr/>
            <p:nvPr/>
          </p:nvSpPr>
          <p:spPr>
            <a:xfrm>
              <a:off x="7950217" y="2624710"/>
              <a:ext cx="249522" cy="1477986"/>
            </a:xfrm>
            <a:prstGeom prst="rect">
              <a:avLst/>
            </a:prstGeom>
            <a:solidFill>
              <a:srgbClr val="80BD41">
                <a:alpha val="100000"/>
              </a:srgbClr>
            </a:solidFill>
          </p:spPr>
          <p:txBody>
            <a:bodyPr/>
            <a:lstStyle/>
            <a:p/>
          </p:txBody>
        </p:sp>
        <p:sp>
          <p:nvSpPr>
            <p:cNvPr id="71" name="rc71"/>
            <p:cNvSpPr/>
            <p:nvPr/>
          </p:nvSpPr>
          <p:spPr>
            <a:xfrm>
              <a:off x="7950217" y="2460484"/>
              <a:ext cx="249522" cy="164225"/>
            </a:xfrm>
            <a:prstGeom prst="rect">
              <a:avLst/>
            </a:prstGeom>
            <a:solidFill>
              <a:srgbClr val="1CABE2">
                <a:alpha val="100000"/>
              </a:srgbClr>
            </a:solidFill>
          </p:spPr>
          <p:txBody>
            <a:bodyPr/>
            <a:lstStyle/>
            <a:p/>
          </p:txBody>
        </p:sp>
        <p:sp>
          <p:nvSpPr>
            <p:cNvPr id="72" name="pl72"/>
            <p:cNvSpPr/>
            <p:nvPr/>
          </p:nvSpPr>
          <p:spPr>
            <a:xfrm>
              <a:off x="1421035" y="1236556"/>
              <a:ext cx="6653943" cy="1129085"/>
            </a:xfrm>
            <a:custGeom>
              <a:avLst/>
              <a:pathLst>
                <a:path w="6653943" h="1129085">
                  <a:moveTo>
                    <a:pt x="0" y="607969"/>
                  </a:moveTo>
                  <a:lnTo>
                    <a:pt x="277247" y="984331"/>
                  </a:lnTo>
                  <a:lnTo>
                    <a:pt x="554495" y="1129085"/>
                  </a:lnTo>
                  <a:lnTo>
                    <a:pt x="831742" y="723773"/>
                  </a:lnTo>
                  <a:lnTo>
                    <a:pt x="1108990" y="202656"/>
                  </a:lnTo>
                  <a:lnTo>
                    <a:pt x="1386238" y="405312"/>
                  </a:lnTo>
                  <a:lnTo>
                    <a:pt x="1663485" y="405312"/>
                  </a:lnTo>
                  <a:lnTo>
                    <a:pt x="1940733" y="347411"/>
                  </a:lnTo>
                  <a:lnTo>
                    <a:pt x="2217981" y="115803"/>
                  </a:lnTo>
                  <a:lnTo>
                    <a:pt x="2495228" y="0"/>
                  </a:lnTo>
                  <a:lnTo>
                    <a:pt x="2772476" y="173705"/>
                  </a:lnTo>
                  <a:lnTo>
                    <a:pt x="3049724" y="115803"/>
                  </a:lnTo>
                  <a:lnTo>
                    <a:pt x="3326971" y="57901"/>
                  </a:lnTo>
                  <a:lnTo>
                    <a:pt x="3604219" y="144754"/>
                  </a:lnTo>
                  <a:lnTo>
                    <a:pt x="3881467" y="144754"/>
                  </a:lnTo>
                  <a:lnTo>
                    <a:pt x="4158714" y="144754"/>
                  </a:lnTo>
                  <a:lnTo>
                    <a:pt x="4435962" y="144754"/>
                  </a:lnTo>
                  <a:lnTo>
                    <a:pt x="4713210" y="173705"/>
                  </a:lnTo>
                  <a:lnTo>
                    <a:pt x="4990457" y="173705"/>
                  </a:lnTo>
                  <a:lnTo>
                    <a:pt x="5267705" y="173705"/>
                  </a:lnTo>
                  <a:lnTo>
                    <a:pt x="5544953" y="202656"/>
                  </a:lnTo>
                  <a:lnTo>
                    <a:pt x="5822200" y="202656"/>
                  </a:lnTo>
                  <a:lnTo>
                    <a:pt x="6099448" y="202656"/>
                  </a:lnTo>
                  <a:lnTo>
                    <a:pt x="6376696" y="173705"/>
                  </a:lnTo>
                  <a:lnTo>
                    <a:pt x="6653943" y="260558"/>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5" name="tx75"/>
            <p:cNvSpPr/>
            <p:nvPr/>
          </p:nvSpPr>
          <p:spPr>
            <a:xfrm>
              <a:off x="413322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662845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773744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1303481" y="24073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334.4</a:t>
              </a:r>
            </a:p>
          </p:txBody>
        </p:sp>
        <p:sp>
          <p:nvSpPr>
            <p:cNvPr id="84" name="tx84"/>
            <p:cNvSpPr/>
            <p:nvPr/>
          </p:nvSpPr>
          <p:spPr>
            <a:xfrm>
              <a:off x="2728897" y="240023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336</a:t>
              </a:r>
            </a:p>
          </p:txBody>
        </p:sp>
        <p:sp>
          <p:nvSpPr>
            <p:cNvPr id="85" name="tx85"/>
            <p:cNvSpPr/>
            <p:nvPr/>
          </p:nvSpPr>
          <p:spPr>
            <a:xfrm>
              <a:off x="4075958" y="23260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351.9</a:t>
              </a:r>
            </a:p>
          </p:txBody>
        </p:sp>
        <p:sp>
          <p:nvSpPr>
            <p:cNvPr id="86" name="tx86"/>
            <p:cNvSpPr/>
            <p:nvPr/>
          </p:nvSpPr>
          <p:spPr>
            <a:xfrm>
              <a:off x="5462196" y="22436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369.5</a:t>
              </a:r>
            </a:p>
          </p:txBody>
        </p:sp>
        <p:sp>
          <p:nvSpPr>
            <p:cNvPr id="87" name="tx87"/>
            <p:cNvSpPr/>
            <p:nvPr/>
          </p:nvSpPr>
          <p:spPr>
            <a:xfrm>
              <a:off x="6571187" y="22352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371.3</a:t>
              </a:r>
            </a:p>
          </p:txBody>
        </p:sp>
        <p:sp>
          <p:nvSpPr>
            <p:cNvPr id="88" name="tx88"/>
            <p:cNvSpPr/>
            <p:nvPr/>
          </p:nvSpPr>
          <p:spPr>
            <a:xfrm>
              <a:off x="6848435" y="22526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367.6</a:t>
              </a:r>
            </a:p>
          </p:txBody>
        </p:sp>
        <p:sp>
          <p:nvSpPr>
            <p:cNvPr id="89" name="tx89"/>
            <p:cNvSpPr/>
            <p:nvPr/>
          </p:nvSpPr>
          <p:spPr>
            <a:xfrm>
              <a:off x="7125682" y="22650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364.9</a:t>
              </a:r>
            </a:p>
          </p:txBody>
        </p:sp>
        <p:sp>
          <p:nvSpPr>
            <p:cNvPr id="90" name="tx90"/>
            <p:cNvSpPr/>
            <p:nvPr/>
          </p:nvSpPr>
          <p:spPr>
            <a:xfrm>
              <a:off x="7402930" y="22905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359.5</a:t>
              </a:r>
            </a:p>
          </p:txBody>
        </p:sp>
        <p:sp>
          <p:nvSpPr>
            <p:cNvPr id="91" name="tx91"/>
            <p:cNvSpPr/>
            <p:nvPr/>
          </p:nvSpPr>
          <p:spPr>
            <a:xfrm>
              <a:off x="7680178" y="23098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355.3</a:t>
              </a:r>
            </a:p>
          </p:txBody>
        </p:sp>
        <p:sp>
          <p:nvSpPr>
            <p:cNvPr id="92" name="tx92"/>
            <p:cNvSpPr/>
            <p:nvPr/>
          </p:nvSpPr>
          <p:spPr>
            <a:xfrm>
              <a:off x="7957425" y="23245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352.2</a:t>
              </a:r>
            </a:p>
          </p:txBody>
        </p:sp>
        <p:sp>
          <p:nvSpPr>
            <p:cNvPr id="93" name="pl93"/>
            <p:cNvSpPr/>
            <p:nvPr/>
          </p:nvSpPr>
          <p:spPr>
            <a:xfrm>
              <a:off x="1421035"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03481" y="34594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260.9</a:t>
              </a:r>
            </a:p>
          </p:txBody>
        </p:sp>
        <p:sp>
          <p:nvSpPr>
            <p:cNvPr id="104" name="tx104"/>
            <p:cNvSpPr/>
            <p:nvPr/>
          </p:nvSpPr>
          <p:spPr>
            <a:xfrm>
              <a:off x="1329607" y="26797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73.6</a:t>
              </a:r>
            </a:p>
          </p:txBody>
        </p:sp>
        <p:sp>
          <p:nvSpPr>
            <p:cNvPr id="105" name="tx105"/>
            <p:cNvSpPr/>
            <p:nvPr/>
          </p:nvSpPr>
          <p:spPr>
            <a:xfrm>
              <a:off x="2689720" y="34018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285.6</a:t>
              </a:r>
            </a:p>
          </p:txBody>
        </p:sp>
        <p:sp>
          <p:nvSpPr>
            <p:cNvPr id="106" name="tx106"/>
            <p:cNvSpPr/>
            <p:nvPr/>
          </p:nvSpPr>
          <p:spPr>
            <a:xfrm>
              <a:off x="2715845" y="26186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50.4</a:t>
              </a:r>
            </a:p>
          </p:txBody>
        </p:sp>
        <p:sp>
          <p:nvSpPr>
            <p:cNvPr id="107" name="tx107"/>
            <p:cNvSpPr/>
            <p:nvPr/>
          </p:nvSpPr>
          <p:spPr>
            <a:xfrm>
              <a:off x="4075958" y="33047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327.2</a:t>
              </a:r>
            </a:p>
          </p:txBody>
        </p:sp>
        <p:sp>
          <p:nvSpPr>
            <p:cNvPr id="108" name="tx108"/>
            <p:cNvSpPr/>
            <p:nvPr/>
          </p:nvSpPr>
          <p:spPr>
            <a:xfrm>
              <a:off x="4102084" y="24844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24.6</a:t>
              </a:r>
            </a:p>
          </p:txBody>
        </p:sp>
        <p:sp>
          <p:nvSpPr>
            <p:cNvPr id="109" name="tx109"/>
            <p:cNvSpPr/>
            <p:nvPr/>
          </p:nvSpPr>
          <p:spPr>
            <a:xfrm>
              <a:off x="5462196" y="32577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347.4</a:t>
              </a:r>
            </a:p>
          </p:txBody>
        </p:sp>
        <p:sp>
          <p:nvSpPr>
            <p:cNvPr id="110" name="tx110"/>
            <p:cNvSpPr/>
            <p:nvPr/>
          </p:nvSpPr>
          <p:spPr>
            <a:xfrm>
              <a:off x="5488322" y="239741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a:t>
              </a:r>
            </a:p>
          </p:txBody>
        </p:sp>
        <p:sp>
          <p:nvSpPr>
            <p:cNvPr id="111" name="tx111"/>
            <p:cNvSpPr/>
            <p:nvPr/>
          </p:nvSpPr>
          <p:spPr>
            <a:xfrm>
              <a:off x="6571187" y="32624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345.4</a:t>
              </a:r>
            </a:p>
          </p:txBody>
        </p:sp>
        <p:sp>
          <p:nvSpPr>
            <p:cNvPr id="112" name="tx112"/>
            <p:cNvSpPr/>
            <p:nvPr/>
          </p:nvSpPr>
          <p:spPr>
            <a:xfrm>
              <a:off x="6636489" y="239673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3" name="tx113"/>
            <p:cNvSpPr/>
            <p:nvPr/>
          </p:nvSpPr>
          <p:spPr>
            <a:xfrm>
              <a:off x="6848435" y="32791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338.2</a:t>
              </a:r>
            </a:p>
          </p:txBody>
        </p:sp>
        <p:sp>
          <p:nvSpPr>
            <p:cNvPr id="114" name="tx114"/>
            <p:cNvSpPr/>
            <p:nvPr/>
          </p:nvSpPr>
          <p:spPr>
            <a:xfrm>
              <a:off x="6874560" y="24221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29.4</a:t>
              </a:r>
            </a:p>
          </p:txBody>
        </p:sp>
        <p:sp>
          <p:nvSpPr>
            <p:cNvPr id="115" name="tx115"/>
            <p:cNvSpPr/>
            <p:nvPr/>
          </p:nvSpPr>
          <p:spPr>
            <a:xfrm>
              <a:off x="7125682" y="32848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335.7</a:t>
              </a:r>
            </a:p>
          </p:txBody>
        </p:sp>
        <p:sp>
          <p:nvSpPr>
            <p:cNvPr id="116" name="tx116"/>
            <p:cNvSpPr/>
            <p:nvPr/>
          </p:nvSpPr>
          <p:spPr>
            <a:xfrm>
              <a:off x="7151808" y="24340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29.2</a:t>
              </a:r>
            </a:p>
          </p:txBody>
        </p:sp>
        <p:sp>
          <p:nvSpPr>
            <p:cNvPr id="117" name="tx117"/>
            <p:cNvSpPr/>
            <p:nvPr/>
          </p:nvSpPr>
          <p:spPr>
            <a:xfrm>
              <a:off x="7402930" y="32965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330.7</a:t>
              </a:r>
            </a:p>
          </p:txBody>
        </p:sp>
        <p:sp>
          <p:nvSpPr>
            <p:cNvPr id="118" name="tx118"/>
            <p:cNvSpPr/>
            <p:nvPr/>
          </p:nvSpPr>
          <p:spPr>
            <a:xfrm>
              <a:off x="7429055" y="24585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19" name="tx119"/>
            <p:cNvSpPr/>
            <p:nvPr/>
          </p:nvSpPr>
          <p:spPr>
            <a:xfrm>
              <a:off x="7680178" y="32971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330.4</a:t>
              </a:r>
            </a:p>
          </p:txBody>
        </p:sp>
        <p:sp>
          <p:nvSpPr>
            <p:cNvPr id="120" name="tx120"/>
            <p:cNvSpPr/>
            <p:nvPr/>
          </p:nvSpPr>
          <p:spPr>
            <a:xfrm>
              <a:off x="7706303" y="24688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24.9</a:t>
              </a:r>
            </a:p>
          </p:txBody>
        </p:sp>
        <p:sp>
          <p:nvSpPr>
            <p:cNvPr id="121" name="tx121"/>
            <p:cNvSpPr/>
            <p:nvPr/>
          </p:nvSpPr>
          <p:spPr>
            <a:xfrm>
              <a:off x="7996602" y="332860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317</a:t>
              </a:r>
            </a:p>
          </p:txBody>
        </p:sp>
        <p:sp>
          <p:nvSpPr>
            <p:cNvPr id="122" name="tx122"/>
            <p:cNvSpPr/>
            <p:nvPr/>
          </p:nvSpPr>
          <p:spPr>
            <a:xfrm>
              <a:off x="7983551" y="25075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35.2</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55386" y="311801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5" name="tx125"/>
            <p:cNvSpPr/>
            <p:nvPr/>
          </p:nvSpPr>
          <p:spPr>
            <a:xfrm>
              <a:off x="655386" y="218543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6" name="tx126"/>
            <p:cNvSpPr/>
            <p:nvPr/>
          </p:nvSpPr>
          <p:spPr>
            <a:xfrm>
              <a:off x="655386" y="125286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6" name="rc146"/>
            <p:cNvSpPr/>
            <p:nvPr/>
          </p:nvSpPr>
          <p:spPr>
            <a:xfrm>
              <a:off x="4056806" y="5010059"/>
              <a:ext cx="201456" cy="201456"/>
            </a:xfrm>
            <a:prstGeom prst="rect">
              <a:avLst/>
            </a:prstGeom>
            <a:solidFill>
              <a:srgbClr val="1CABE2">
                <a:alpha val="100000"/>
              </a:srgbClr>
            </a:solidFill>
          </p:spPr>
          <p:txBody>
            <a:bodyPr/>
            <a:lstStyle/>
            <a:p/>
          </p:txBody>
        </p:sp>
        <p:sp>
          <p:nvSpPr>
            <p:cNvPr id="147" name="rc147"/>
            <p:cNvSpPr/>
            <p:nvPr/>
          </p:nvSpPr>
          <p:spPr>
            <a:xfrm>
              <a:off x="6014964" y="5010059"/>
              <a:ext cx="201456" cy="201456"/>
            </a:xfrm>
            <a:prstGeom prst="rect">
              <a:avLst/>
            </a:prstGeom>
            <a:solidFill>
              <a:srgbClr val="80BD41">
                <a:alpha val="100000"/>
              </a:srgbClr>
            </a:solidFill>
          </p:spPr>
          <p:txBody>
            <a:bodyPr/>
            <a:lstStyle/>
            <a:p/>
          </p:txBody>
        </p:sp>
        <p:sp>
          <p:nvSpPr>
            <p:cNvPr id="148" name="tx148"/>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9" name="tx149"/>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1" name="tx151"/>
            <p:cNvSpPr/>
            <p:nvPr/>
          </p:nvSpPr>
          <p:spPr>
            <a:xfrm>
              <a:off x="951100" y="660204"/>
              <a:ext cx="165896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Cambodia, 2000-2024</a:t>
              </a:r>
            </a:p>
          </p:txBody>
        </p:sp>
        <p:sp>
          <p:nvSpPr>
            <p:cNvPr id="152" name="pl152"/>
            <p:cNvSpPr/>
            <p:nvPr/>
          </p:nvSpPr>
          <p:spPr>
            <a:xfrm>
              <a:off x="218154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95208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72262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49317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06681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83735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60789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37844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6114566" cy="167191"/>
            </a:xfrm>
            <a:prstGeom prst="rect">
              <a:avLst/>
            </a:prstGeom>
            <a:solidFill>
              <a:srgbClr val="80BD41">
                <a:alpha val="100000"/>
              </a:srgbClr>
            </a:solidFill>
          </p:spPr>
          <p:txBody>
            <a:bodyPr/>
            <a:lstStyle/>
            <a:p/>
          </p:txBody>
        </p:sp>
        <p:sp>
          <p:nvSpPr>
            <p:cNvPr id="165" name="rc165"/>
            <p:cNvSpPr/>
            <p:nvPr/>
          </p:nvSpPr>
          <p:spPr>
            <a:xfrm>
              <a:off x="7410840" y="5889059"/>
              <a:ext cx="460163" cy="167191"/>
            </a:xfrm>
            <a:prstGeom prst="rect">
              <a:avLst/>
            </a:prstGeom>
            <a:solidFill>
              <a:srgbClr val="1CABE2">
                <a:alpha val="100000"/>
              </a:srgbClr>
            </a:solidFill>
          </p:spPr>
          <p:txBody>
            <a:bodyPr/>
            <a:lstStyle/>
            <a:p/>
          </p:txBody>
        </p:sp>
        <p:sp>
          <p:nvSpPr>
            <p:cNvPr id="166" name="rc166"/>
            <p:cNvSpPr/>
            <p:nvPr/>
          </p:nvSpPr>
          <p:spPr>
            <a:xfrm>
              <a:off x="1296273" y="5680069"/>
              <a:ext cx="5850755" cy="167191"/>
            </a:xfrm>
            <a:prstGeom prst="rect">
              <a:avLst/>
            </a:prstGeom>
            <a:solidFill>
              <a:srgbClr val="80BD41">
                <a:alpha val="100000"/>
              </a:srgbClr>
            </a:solidFill>
          </p:spPr>
          <p:txBody>
            <a:bodyPr/>
            <a:lstStyle/>
            <a:p/>
          </p:txBody>
        </p:sp>
        <p:sp>
          <p:nvSpPr>
            <p:cNvPr id="167" name="rc167"/>
            <p:cNvSpPr/>
            <p:nvPr/>
          </p:nvSpPr>
          <p:spPr>
            <a:xfrm>
              <a:off x="7147029" y="5680069"/>
              <a:ext cx="440333" cy="167191"/>
            </a:xfrm>
            <a:prstGeom prst="rect">
              <a:avLst/>
            </a:prstGeom>
            <a:solidFill>
              <a:srgbClr val="1CABE2">
                <a:alpha val="100000"/>
              </a:srgbClr>
            </a:solidFill>
          </p:spPr>
          <p:txBody>
            <a:bodyPr/>
            <a:lstStyle/>
            <a:p/>
          </p:txBody>
        </p:sp>
        <p:sp>
          <p:nvSpPr>
            <p:cNvPr id="168" name="rc168"/>
            <p:cNvSpPr/>
            <p:nvPr/>
          </p:nvSpPr>
          <p:spPr>
            <a:xfrm>
              <a:off x="1296273" y="5471080"/>
              <a:ext cx="5612086" cy="167191"/>
            </a:xfrm>
            <a:prstGeom prst="rect">
              <a:avLst/>
            </a:prstGeom>
            <a:solidFill>
              <a:srgbClr val="80BD41">
                <a:alpha val="100000"/>
              </a:srgbClr>
            </a:solidFill>
          </p:spPr>
          <p:txBody>
            <a:bodyPr/>
            <a:lstStyle/>
            <a:p/>
          </p:txBody>
        </p:sp>
        <p:sp>
          <p:nvSpPr>
            <p:cNvPr id="169" name="rc169"/>
            <p:cNvSpPr/>
            <p:nvPr/>
          </p:nvSpPr>
          <p:spPr>
            <a:xfrm>
              <a:off x="6908360" y="5471080"/>
              <a:ext cx="623584" cy="167191"/>
            </a:xfrm>
            <a:prstGeom prst="rect">
              <a:avLst/>
            </a:prstGeom>
            <a:solidFill>
              <a:srgbClr val="1CABE2">
                <a:alpha val="100000"/>
              </a:srgbClr>
            </a:solidFill>
          </p:spPr>
          <p:txBody>
            <a:bodyPr/>
            <a:lstStyle/>
            <a:p/>
          </p:txBody>
        </p:sp>
        <p:sp>
          <p:nvSpPr>
            <p:cNvPr id="170" name="tx170"/>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371.3</a:t>
              </a:r>
            </a:p>
          </p:txBody>
        </p:sp>
        <p:sp>
          <p:nvSpPr>
            <p:cNvPr id="171" name="tx171"/>
            <p:cNvSpPr/>
            <p:nvPr/>
          </p:nvSpPr>
          <p:spPr>
            <a:xfrm>
              <a:off x="7757422"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355.3</a:t>
              </a:r>
            </a:p>
          </p:txBody>
        </p:sp>
        <p:sp>
          <p:nvSpPr>
            <p:cNvPr id="172" name="tx172"/>
            <p:cNvSpPr/>
            <p:nvPr/>
          </p:nvSpPr>
          <p:spPr>
            <a:xfrm>
              <a:off x="7699047"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352.2</a:t>
              </a:r>
            </a:p>
          </p:txBody>
        </p:sp>
        <p:sp>
          <p:nvSpPr>
            <p:cNvPr id="173" name="tx173"/>
            <p:cNvSpPr/>
            <p:nvPr/>
          </p:nvSpPr>
          <p:spPr>
            <a:xfrm>
              <a:off x="4217918"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345.4</a:t>
              </a:r>
            </a:p>
          </p:txBody>
        </p:sp>
        <p:sp>
          <p:nvSpPr>
            <p:cNvPr id="174" name="tx174"/>
            <p:cNvSpPr/>
            <p:nvPr/>
          </p:nvSpPr>
          <p:spPr>
            <a:xfrm>
              <a:off x="7580632" y="59322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75" name="tx175"/>
            <p:cNvSpPr/>
            <p:nvPr/>
          </p:nvSpPr>
          <p:spPr>
            <a:xfrm>
              <a:off x="4086013"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330.4</a:t>
              </a:r>
            </a:p>
          </p:txBody>
        </p:sp>
        <p:sp>
          <p:nvSpPr>
            <p:cNvPr id="176" name="tx176"/>
            <p:cNvSpPr/>
            <p:nvPr/>
          </p:nvSpPr>
          <p:spPr>
            <a:xfrm>
              <a:off x="7261702"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24.9</a:t>
              </a:r>
            </a:p>
          </p:txBody>
        </p:sp>
        <p:sp>
          <p:nvSpPr>
            <p:cNvPr id="177" name="tx177"/>
            <p:cNvSpPr/>
            <p:nvPr/>
          </p:nvSpPr>
          <p:spPr>
            <a:xfrm>
              <a:off x="4011882" y="551418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317</a:t>
              </a:r>
            </a:p>
          </p:txBody>
        </p:sp>
        <p:sp>
          <p:nvSpPr>
            <p:cNvPr id="178" name="tx178"/>
            <p:cNvSpPr/>
            <p:nvPr/>
          </p:nvSpPr>
          <p:spPr>
            <a:xfrm>
              <a:off x="7114659"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35.2</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295027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4" name="tx184"/>
            <p:cNvSpPr/>
            <p:nvPr/>
          </p:nvSpPr>
          <p:spPr>
            <a:xfrm>
              <a:off x="472081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5" name="tx185"/>
            <p:cNvSpPr/>
            <p:nvPr/>
          </p:nvSpPr>
          <p:spPr>
            <a:xfrm>
              <a:off x="6491357"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6" name="tx186"/>
            <p:cNvSpPr/>
            <p:nvPr/>
          </p:nvSpPr>
          <p:spPr>
            <a:xfrm>
              <a:off x="826189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7" name="tx187"/>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8" name="tx188"/>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(90%) was lower than in 2019 (93%).
The number of children vaccinated with DTP1 decreased 8% compared to in 2019.
The number of surviving infants decreased approximately 5%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Cambodia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79957"/>
              <a:ext cx="3397293" cy="1142810"/>
            </a:xfrm>
            <a:custGeom>
              <a:avLst/>
              <a:pathLst>
                <a:path w="3397293" h="1142810">
                  <a:moveTo>
                    <a:pt x="0" y="999958"/>
                  </a:moveTo>
                  <a:lnTo>
                    <a:pt x="141553" y="971388"/>
                  </a:lnTo>
                  <a:lnTo>
                    <a:pt x="283107" y="1142810"/>
                  </a:lnTo>
                  <a:lnTo>
                    <a:pt x="424661" y="714256"/>
                  </a:lnTo>
                  <a:lnTo>
                    <a:pt x="566215" y="257132"/>
                  </a:lnTo>
                  <a:lnTo>
                    <a:pt x="707769" y="342843"/>
                  </a:lnTo>
                  <a:lnTo>
                    <a:pt x="849323" y="399983"/>
                  </a:lnTo>
                  <a:lnTo>
                    <a:pt x="990877" y="342843"/>
                  </a:lnTo>
                  <a:lnTo>
                    <a:pt x="1132431" y="85710"/>
                  </a:lnTo>
                  <a:lnTo>
                    <a:pt x="1273984" y="0"/>
                  </a:lnTo>
                  <a:lnTo>
                    <a:pt x="1415538" y="114281"/>
                  </a:lnTo>
                  <a:lnTo>
                    <a:pt x="1557092" y="85710"/>
                  </a:lnTo>
                  <a:lnTo>
                    <a:pt x="1698646" y="114281"/>
                  </a:lnTo>
                  <a:lnTo>
                    <a:pt x="1840200" y="228562"/>
                  </a:lnTo>
                  <a:lnTo>
                    <a:pt x="1981754" y="114281"/>
                  </a:lnTo>
                  <a:lnTo>
                    <a:pt x="2123308" y="85710"/>
                  </a:lnTo>
                  <a:lnTo>
                    <a:pt x="2264862" y="85710"/>
                  </a:lnTo>
                  <a:lnTo>
                    <a:pt x="2406416" y="114281"/>
                  </a:lnTo>
                  <a:lnTo>
                    <a:pt x="2547969" y="142851"/>
                  </a:lnTo>
                  <a:lnTo>
                    <a:pt x="2689523" y="171421"/>
                  </a:lnTo>
                  <a:lnTo>
                    <a:pt x="2831077" y="228562"/>
                  </a:lnTo>
                  <a:lnTo>
                    <a:pt x="2972631" y="228562"/>
                  </a:lnTo>
                  <a:lnTo>
                    <a:pt x="3114185" y="285702"/>
                  </a:lnTo>
                  <a:lnTo>
                    <a:pt x="3255739" y="285702"/>
                  </a:lnTo>
                  <a:lnTo>
                    <a:pt x="3397293" y="31427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342843"/>
                  </a:moveTo>
                  <a:lnTo>
                    <a:pt x="141553" y="342843"/>
                  </a:lnTo>
                  <a:lnTo>
                    <a:pt x="283107" y="399983"/>
                  </a:lnTo>
                  <a:lnTo>
                    <a:pt x="424661" y="314272"/>
                  </a:lnTo>
                  <a:lnTo>
                    <a:pt x="566215" y="285702"/>
                  </a:lnTo>
                  <a:lnTo>
                    <a:pt x="707769" y="285702"/>
                  </a:lnTo>
                  <a:lnTo>
                    <a:pt x="849323" y="199991"/>
                  </a:lnTo>
                  <a:lnTo>
                    <a:pt x="990877" y="171421"/>
                  </a:lnTo>
                  <a:lnTo>
                    <a:pt x="1132431" y="85710"/>
                  </a:lnTo>
                  <a:lnTo>
                    <a:pt x="1273984" y="28570"/>
                  </a:lnTo>
                  <a:lnTo>
                    <a:pt x="1415538" y="28570"/>
                  </a:lnTo>
                  <a:lnTo>
                    <a:pt x="1557092" y="28570"/>
                  </a:lnTo>
                  <a:lnTo>
                    <a:pt x="1698646" y="0"/>
                  </a:lnTo>
                  <a:lnTo>
                    <a:pt x="1840200" y="57140"/>
                  </a:lnTo>
                  <a:lnTo>
                    <a:pt x="1981754" y="0"/>
                  </a:lnTo>
                  <a:lnTo>
                    <a:pt x="2123308" y="28570"/>
                  </a:lnTo>
                  <a:lnTo>
                    <a:pt x="2264862" y="28570"/>
                  </a:lnTo>
                  <a:lnTo>
                    <a:pt x="2406416" y="28570"/>
                  </a:lnTo>
                  <a:lnTo>
                    <a:pt x="2547969" y="57140"/>
                  </a:lnTo>
                  <a:lnTo>
                    <a:pt x="2689523" y="57140"/>
                  </a:lnTo>
                  <a:lnTo>
                    <a:pt x="2831077" y="114281"/>
                  </a:lnTo>
                  <a:lnTo>
                    <a:pt x="2972631" y="314272"/>
                  </a:lnTo>
                  <a:lnTo>
                    <a:pt x="3114185" y="57140"/>
                  </a:lnTo>
                  <a:lnTo>
                    <a:pt x="3255739" y="199991"/>
                  </a:lnTo>
                  <a:lnTo>
                    <a:pt x="3397293" y="19999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79957"/>
              <a:ext cx="3397293" cy="1142810"/>
            </a:xfrm>
            <a:custGeom>
              <a:avLst/>
              <a:pathLst>
                <a:path w="3397293" h="1142810">
                  <a:moveTo>
                    <a:pt x="0" y="999958"/>
                  </a:moveTo>
                  <a:lnTo>
                    <a:pt x="141553" y="971388"/>
                  </a:lnTo>
                  <a:lnTo>
                    <a:pt x="283107" y="1142810"/>
                  </a:lnTo>
                  <a:lnTo>
                    <a:pt x="424661" y="714256"/>
                  </a:lnTo>
                  <a:lnTo>
                    <a:pt x="566215" y="257132"/>
                  </a:lnTo>
                  <a:lnTo>
                    <a:pt x="707769" y="342843"/>
                  </a:lnTo>
                  <a:lnTo>
                    <a:pt x="849323" y="399983"/>
                  </a:lnTo>
                  <a:lnTo>
                    <a:pt x="990877" y="342843"/>
                  </a:lnTo>
                  <a:lnTo>
                    <a:pt x="1132431" y="85710"/>
                  </a:lnTo>
                  <a:lnTo>
                    <a:pt x="1273984" y="0"/>
                  </a:lnTo>
                  <a:lnTo>
                    <a:pt x="1415538" y="114281"/>
                  </a:lnTo>
                  <a:lnTo>
                    <a:pt x="1557092" y="85710"/>
                  </a:lnTo>
                  <a:lnTo>
                    <a:pt x="1698646" y="114281"/>
                  </a:lnTo>
                  <a:lnTo>
                    <a:pt x="1840200" y="228562"/>
                  </a:lnTo>
                  <a:lnTo>
                    <a:pt x="1981754" y="114281"/>
                  </a:lnTo>
                  <a:lnTo>
                    <a:pt x="2123308" y="85710"/>
                  </a:lnTo>
                  <a:lnTo>
                    <a:pt x="2264862" y="85710"/>
                  </a:lnTo>
                  <a:lnTo>
                    <a:pt x="2406416" y="114281"/>
                  </a:lnTo>
                  <a:lnTo>
                    <a:pt x="2547969" y="142851"/>
                  </a:lnTo>
                  <a:lnTo>
                    <a:pt x="2689523" y="171421"/>
                  </a:lnTo>
                  <a:lnTo>
                    <a:pt x="2831077" y="228562"/>
                  </a:lnTo>
                  <a:lnTo>
                    <a:pt x="2972631" y="228562"/>
                  </a:lnTo>
                  <a:lnTo>
                    <a:pt x="3114185" y="285702"/>
                  </a:lnTo>
                  <a:lnTo>
                    <a:pt x="3255739" y="285702"/>
                  </a:lnTo>
                  <a:lnTo>
                    <a:pt x="3397293" y="31427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228520"/>
            </a:xfrm>
            <a:custGeom>
              <a:avLst/>
              <a:pathLst>
                <a:path w="0" h="1228520">
                  <a:moveTo>
                    <a:pt x="0" y="0"/>
                  </a:moveTo>
                  <a:lnTo>
                    <a:pt x="0" y="122852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32" name="pl32"/>
            <p:cNvSpPr/>
            <p:nvPr/>
          </p:nvSpPr>
          <p:spPr>
            <a:xfrm>
              <a:off x="1120965" y="1179957"/>
              <a:ext cx="3397293" cy="1142810"/>
            </a:xfrm>
            <a:custGeom>
              <a:avLst/>
              <a:pathLst>
                <a:path w="3397293" h="1142810">
                  <a:moveTo>
                    <a:pt x="0" y="999958"/>
                  </a:moveTo>
                  <a:lnTo>
                    <a:pt x="141553" y="971388"/>
                  </a:lnTo>
                  <a:lnTo>
                    <a:pt x="283107" y="1142810"/>
                  </a:lnTo>
                  <a:lnTo>
                    <a:pt x="424661" y="714256"/>
                  </a:lnTo>
                  <a:lnTo>
                    <a:pt x="566215" y="257132"/>
                  </a:lnTo>
                  <a:lnTo>
                    <a:pt x="707769" y="342843"/>
                  </a:lnTo>
                  <a:lnTo>
                    <a:pt x="849323" y="399983"/>
                  </a:lnTo>
                  <a:lnTo>
                    <a:pt x="990877" y="342843"/>
                  </a:lnTo>
                  <a:lnTo>
                    <a:pt x="1132431" y="85710"/>
                  </a:lnTo>
                  <a:lnTo>
                    <a:pt x="1273984" y="0"/>
                  </a:lnTo>
                  <a:lnTo>
                    <a:pt x="1415538" y="114281"/>
                  </a:lnTo>
                  <a:lnTo>
                    <a:pt x="1557092" y="85710"/>
                  </a:lnTo>
                  <a:lnTo>
                    <a:pt x="1698646" y="114281"/>
                  </a:lnTo>
                  <a:lnTo>
                    <a:pt x="1840200" y="228562"/>
                  </a:lnTo>
                  <a:lnTo>
                    <a:pt x="1981754" y="114281"/>
                  </a:lnTo>
                  <a:lnTo>
                    <a:pt x="2123308" y="85710"/>
                  </a:lnTo>
                  <a:lnTo>
                    <a:pt x="2264862" y="85710"/>
                  </a:lnTo>
                  <a:lnTo>
                    <a:pt x="2406416" y="114281"/>
                  </a:lnTo>
                  <a:lnTo>
                    <a:pt x="2547969" y="142851"/>
                  </a:lnTo>
                  <a:lnTo>
                    <a:pt x="2689523" y="171421"/>
                  </a:lnTo>
                  <a:lnTo>
                    <a:pt x="2831077" y="228562"/>
                  </a:lnTo>
                  <a:lnTo>
                    <a:pt x="2972631" y="228562"/>
                  </a:lnTo>
                  <a:lnTo>
                    <a:pt x="3114185" y="285702"/>
                  </a:lnTo>
                  <a:lnTo>
                    <a:pt x="3255739" y="285702"/>
                  </a:lnTo>
                  <a:lnTo>
                    <a:pt x="3397293" y="31427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3109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2789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2789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2329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8575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94994" y="48300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Cambodia</a:t>
              </a:r>
            </a:p>
          </p:txBody>
        </p:sp>
        <p:sp>
          <p:nvSpPr>
            <p:cNvPr id="60" name="tx60"/>
            <p:cNvSpPr/>
            <p:nvPr/>
          </p:nvSpPr>
          <p:spPr>
            <a:xfrm>
              <a:off x="289039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52850"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493776" y="471005"/>
              <a:ext cx="265167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Cambodia, 2000-2024</a:t>
              </a:r>
            </a:p>
          </p:txBody>
        </p:sp>
        <p:sp>
          <p:nvSpPr>
            <p:cNvPr id="63" name="pl63"/>
            <p:cNvSpPr/>
            <p:nvPr/>
          </p:nvSpPr>
          <p:spPr>
            <a:xfrm>
              <a:off x="5267799" y="39255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255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25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256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5256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256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6255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255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256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8256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2256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65659"/>
              <a:ext cx="3397293" cy="2399901"/>
            </a:xfrm>
            <a:custGeom>
              <a:avLst/>
              <a:pathLst>
                <a:path w="3397293" h="2399901">
                  <a:moveTo>
                    <a:pt x="0" y="2099913"/>
                  </a:moveTo>
                  <a:lnTo>
                    <a:pt x="141553" y="2039915"/>
                  </a:lnTo>
                  <a:lnTo>
                    <a:pt x="283107" y="2399901"/>
                  </a:lnTo>
                  <a:lnTo>
                    <a:pt x="424661" y="1499938"/>
                  </a:lnTo>
                  <a:lnTo>
                    <a:pt x="566215" y="539977"/>
                  </a:lnTo>
                  <a:lnTo>
                    <a:pt x="707769" y="719970"/>
                  </a:lnTo>
                  <a:lnTo>
                    <a:pt x="849323" y="839965"/>
                  </a:lnTo>
                  <a:lnTo>
                    <a:pt x="990877" y="719970"/>
                  </a:lnTo>
                  <a:lnTo>
                    <a:pt x="1132431" y="179992"/>
                  </a:lnTo>
                  <a:lnTo>
                    <a:pt x="1273984" y="0"/>
                  </a:lnTo>
                  <a:lnTo>
                    <a:pt x="1415538" y="239990"/>
                  </a:lnTo>
                  <a:lnTo>
                    <a:pt x="1557092" y="179992"/>
                  </a:lnTo>
                  <a:lnTo>
                    <a:pt x="1698646" y="239990"/>
                  </a:lnTo>
                  <a:lnTo>
                    <a:pt x="1840200" y="479980"/>
                  </a:lnTo>
                  <a:lnTo>
                    <a:pt x="1981754" y="239990"/>
                  </a:lnTo>
                  <a:lnTo>
                    <a:pt x="2123308" y="179992"/>
                  </a:lnTo>
                  <a:lnTo>
                    <a:pt x="2264862" y="179992"/>
                  </a:lnTo>
                  <a:lnTo>
                    <a:pt x="2406416" y="239990"/>
                  </a:lnTo>
                  <a:lnTo>
                    <a:pt x="2547969" y="299987"/>
                  </a:lnTo>
                  <a:lnTo>
                    <a:pt x="2689523" y="359985"/>
                  </a:lnTo>
                  <a:lnTo>
                    <a:pt x="2831077" y="479980"/>
                  </a:lnTo>
                  <a:lnTo>
                    <a:pt x="2972631" y="479980"/>
                  </a:lnTo>
                  <a:lnTo>
                    <a:pt x="3114185" y="599975"/>
                  </a:lnTo>
                  <a:lnTo>
                    <a:pt x="3255739" y="599975"/>
                  </a:lnTo>
                  <a:lnTo>
                    <a:pt x="3397293" y="659972"/>
                  </a:lnTo>
                </a:path>
              </a:pathLst>
            </a:custGeom>
            <a:ln w="27101" cap="flat">
              <a:solidFill>
                <a:srgbClr val="0058AB">
                  <a:alpha val="100000"/>
                </a:srgbClr>
              </a:solidFill>
              <a:prstDash val="solid"/>
              <a:round/>
            </a:ln>
          </p:spPr>
          <p:txBody>
            <a:bodyPr/>
            <a:lstStyle/>
            <a:p/>
          </p:txBody>
        </p:sp>
        <p:sp>
          <p:nvSpPr>
            <p:cNvPr id="82" name="pl82"/>
            <p:cNvSpPr/>
            <p:nvPr/>
          </p:nvSpPr>
          <p:spPr>
            <a:xfrm>
              <a:off x="5437664" y="1825644"/>
              <a:ext cx="3397293" cy="839965"/>
            </a:xfrm>
            <a:custGeom>
              <a:avLst/>
              <a:pathLst>
                <a:path w="3397293" h="839965">
                  <a:moveTo>
                    <a:pt x="0" y="839965"/>
                  </a:moveTo>
                  <a:lnTo>
                    <a:pt x="141553" y="839965"/>
                  </a:lnTo>
                  <a:lnTo>
                    <a:pt x="283107" y="839965"/>
                  </a:lnTo>
                  <a:lnTo>
                    <a:pt x="424661" y="719970"/>
                  </a:lnTo>
                  <a:lnTo>
                    <a:pt x="566215" y="599975"/>
                  </a:lnTo>
                  <a:lnTo>
                    <a:pt x="707769" y="539977"/>
                  </a:lnTo>
                  <a:lnTo>
                    <a:pt x="849323" y="479980"/>
                  </a:lnTo>
                  <a:lnTo>
                    <a:pt x="990877" y="479980"/>
                  </a:lnTo>
                  <a:lnTo>
                    <a:pt x="1132431" y="299987"/>
                  </a:lnTo>
                  <a:lnTo>
                    <a:pt x="1273984" y="179992"/>
                  </a:lnTo>
                  <a:lnTo>
                    <a:pt x="1415538" y="179992"/>
                  </a:lnTo>
                  <a:lnTo>
                    <a:pt x="1557092" y="119995"/>
                  </a:lnTo>
                  <a:lnTo>
                    <a:pt x="1698646" y="119995"/>
                  </a:lnTo>
                  <a:lnTo>
                    <a:pt x="1840200" y="179992"/>
                  </a:lnTo>
                  <a:lnTo>
                    <a:pt x="1981754" y="119995"/>
                  </a:lnTo>
                  <a:lnTo>
                    <a:pt x="2123308" y="59997"/>
                  </a:lnTo>
                  <a:lnTo>
                    <a:pt x="2264862" y="0"/>
                  </a:lnTo>
                  <a:lnTo>
                    <a:pt x="2406416" y="0"/>
                  </a:lnTo>
                  <a:lnTo>
                    <a:pt x="2547969" y="0"/>
                  </a:lnTo>
                  <a:lnTo>
                    <a:pt x="2689523" y="0"/>
                  </a:lnTo>
                  <a:lnTo>
                    <a:pt x="2831077" y="179992"/>
                  </a:lnTo>
                  <a:lnTo>
                    <a:pt x="2972631" y="239990"/>
                  </a:lnTo>
                  <a:lnTo>
                    <a:pt x="3114185" y="59997"/>
                  </a:lnTo>
                  <a:lnTo>
                    <a:pt x="3255739" y="119995"/>
                  </a:lnTo>
                  <a:lnTo>
                    <a:pt x="3397293" y="59997"/>
                  </a:lnTo>
                </a:path>
              </a:pathLst>
            </a:custGeom>
            <a:ln w="27101" cap="flat">
              <a:solidFill>
                <a:srgbClr val="80BD41">
                  <a:alpha val="100000"/>
                </a:srgbClr>
              </a:solidFill>
              <a:prstDash val="solid"/>
              <a:round/>
            </a:ln>
          </p:spPr>
          <p:txBody>
            <a:bodyPr/>
            <a:lstStyle/>
            <a:p/>
          </p:txBody>
        </p:sp>
        <p:sp>
          <p:nvSpPr>
            <p:cNvPr id="83" name="pl83"/>
            <p:cNvSpPr/>
            <p:nvPr/>
          </p:nvSpPr>
          <p:spPr>
            <a:xfrm>
              <a:off x="5437664" y="1705649"/>
              <a:ext cx="3397293" cy="839965"/>
            </a:xfrm>
            <a:custGeom>
              <a:avLst/>
              <a:pathLst>
                <a:path w="3397293" h="839965">
                  <a:moveTo>
                    <a:pt x="0" y="719970"/>
                  </a:moveTo>
                  <a:lnTo>
                    <a:pt x="141553" y="719970"/>
                  </a:lnTo>
                  <a:lnTo>
                    <a:pt x="283107" y="839965"/>
                  </a:lnTo>
                  <a:lnTo>
                    <a:pt x="424661" y="659972"/>
                  </a:lnTo>
                  <a:lnTo>
                    <a:pt x="566215" y="599975"/>
                  </a:lnTo>
                  <a:lnTo>
                    <a:pt x="707769" y="599975"/>
                  </a:lnTo>
                  <a:lnTo>
                    <a:pt x="849323" y="419982"/>
                  </a:lnTo>
                  <a:lnTo>
                    <a:pt x="990877" y="359985"/>
                  </a:lnTo>
                  <a:lnTo>
                    <a:pt x="1132431" y="179992"/>
                  </a:lnTo>
                  <a:lnTo>
                    <a:pt x="1273984" y="59997"/>
                  </a:lnTo>
                  <a:lnTo>
                    <a:pt x="1415538" y="59997"/>
                  </a:lnTo>
                  <a:lnTo>
                    <a:pt x="1557092" y="59997"/>
                  </a:lnTo>
                  <a:lnTo>
                    <a:pt x="1698646" y="0"/>
                  </a:lnTo>
                  <a:lnTo>
                    <a:pt x="1840200" y="119995"/>
                  </a:lnTo>
                  <a:lnTo>
                    <a:pt x="1981754" y="0"/>
                  </a:lnTo>
                  <a:lnTo>
                    <a:pt x="2123308" y="59997"/>
                  </a:lnTo>
                  <a:lnTo>
                    <a:pt x="2264862" y="59997"/>
                  </a:lnTo>
                  <a:lnTo>
                    <a:pt x="2406416" y="59997"/>
                  </a:lnTo>
                  <a:lnTo>
                    <a:pt x="2547969" y="119995"/>
                  </a:lnTo>
                  <a:lnTo>
                    <a:pt x="2689523" y="119995"/>
                  </a:lnTo>
                  <a:lnTo>
                    <a:pt x="2831077" y="239990"/>
                  </a:lnTo>
                  <a:lnTo>
                    <a:pt x="2972631" y="659972"/>
                  </a:lnTo>
                  <a:lnTo>
                    <a:pt x="3114185" y="119995"/>
                  </a:lnTo>
                  <a:lnTo>
                    <a:pt x="3255739" y="419982"/>
                  </a:lnTo>
                  <a:lnTo>
                    <a:pt x="3397293" y="419982"/>
                  </a:lnTo>
                </a:path>
              </a:pathLst>
            </a:custGeom>
            <a:ln w="27101" cap="flat">
              <a:solidFill>
                <a:srgbClr val="961A49">
                  <a:alpha val="100000"/>
                </a:srgbClr>
              </a:solidFill>
              <a:prstDash val="solid"/>
              <a:round/>
            </a:ln>
          </p:spPr>
          <p:txBody>
            <a:bodyPr/>
            <a:lstStyle/>
            <a:p/>
          </p:txBody>
        </p:sp>
        <p:sp>
          <p:nvSpPr>
            <p:cNvPr id="84" name="pl84"/>
            <p:cNvSpPr/>
            <p:nvPr/>
          </p:nvSpPr>
          <p:spPr>
            <a:xfrm>
              <a:off x="5437664" y="182564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65659"/>
              <a:ext cx="3397293" cy="2399901"/>
            </a:xfrm>
            <a:custGeom>
              <a:avLst/>
              <a:pathLst>
                <a:path w="3397293" h="2399901">
                  <a:moveTo>
                    <a:pt x="0" y="2099913"/>
                  </a:moveTo>
                  <a:lnTo>
                    <a:pt x="141553" y="2039915"/>
                  </a:lnTo>
                  <a:lnTo>
                    <a:pt x="283107" y="2399901"/>
                  </a:lnTo>
                  <a:lnTo>
                    <a:pt x="424661" y="1499938"/>
                  </a:lnTo>
                  <a:lnTo>
                    <a:pt x="566215" y="539977"/>
                  </a:lnTo>
                  <a:lnTo>
                    <a:pt x="707769" y="719970"/>
                  </a:lnTo>
                  <a:lnTo>
                    <a:pt x="849323" y="839965"/>
                  </a:lnTo>
                  <a:lnTo>
                    <a:pt x="990877" y="719970"/>
                  </a:lnTo>
                  <a:lnTo>
                    <a:pt x="1132431" y="179992"/>
                  </a:lnTo>
                  <a:lnTo>
                    <a:pt x="1273984" y="0"/>
                  </a:lnTo>
                  <a:lnTo>
                    <a:pt x="1415538" y="239990"/>
                  </a:lnTo>
                  <a:lnTo>
                    <a:pt x="1557092" y="179992"/>
                  </a:lnTo>
                  <a:lnTo>
                    <a:pt x="1698646" y="239990"/>
                  </a:lnTo>
                  <a:lnTo>
                    <a:pt x="1840200" y="479980"/>
                  </a:lnTo>
                  <a:lnTo>
                    <a:pt x="1981754" y="239990"/>
                  </a:lnTo>
                  <a:lnTo>
                    <a:pt x="2123308" y="179992"/>
                  </a:lnTo>
                  <a:lnTo>
                    <a:pt x="2264862" y="179992"/>
                  </a:lnTo>
                  <a:lnTo>
                    <a:pt x="2406416" y="239990"/>
                  </a:lnTo>
                  <a:lnTo>
                    <a:pt x="2547969" y="299987"/>
                  </a:lnTo>
                  <a:lnTo>
                    <a:pt x="2689523" y="359985"/>
                  </a:lnTo>
                  <a:lnTo>
                    <a:pt x="2831077" y="479980"/>
                  </a:lnTo>
                  <a:lnTo>
                    <a:pt x="2972631" y="479980"/>
                  </a:lnTo>
                  <a:lnTo>
                    <a:pt x="3114185" y="599975"/>
                  </a:lnTo>
                  <a:lnTo>
                    <a:pt x="3255739" y="599975"/>
                  </a:lnTo>
                  <a:lnTo>
                    <a:pt x="3397293" y="659972"/>
                  </a:lnTo>
                </a:path>
              </a:pathLst>
            </a:custGeom>
            <a:ln w="43362" cap="flat">
              <a:solidFill>
                <a:srgbClr val="000000">
                  <a:alpha val="100000"/>
                </a:srgbClr>
              </a:solidFill>
              <a:prstDash val="solid"/>
              <a:round/>
            </a:ln>
          </p:spPr>
          <p:txBody>
            <a:bodyPr/>
            <a:lstStyle/>
            <a:p/>
          </p:txBody>
        </p:sp>
        <p:sp>
          <p:nvSpPr>
            <p:cNvPr id="86" name="pl86"/>
            <p:cNvSpPr/>
            <p:nvPr/>
          </p:nvSpPr>
          <p:spPr>
            <a:xfrm>
              <a:off x="5437664" y="1429661"/>
              <a:ext cx="0" cy="2135911"/>
            </a:xfrm>
            <a:custGeom>
              <a:avLst/>
              <a:pathLst>
                <a:path w="0" h="2135911">
                  <a:moveTo>
                    <a:pt x="0" y="213591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429661"/>
              <a:ext cx="0" cy="755968"/>
            </a:xfrm>
            <a:custGeom>
              <a:avLst/>
              <a:pathLst>
                <a:path w="0" h="755968">
                  <a:moveTo>
                    <a:pt x="0" y="75596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429661"/>
              <a:ext cx="0" cy="275988"/>
            </a:xfrm>
            <a:custGeom>
              <a:avLst/>
              <a:pathLst>
                <a:path w="0" h="275988">
                  <a:moveTo>
                    <a:pt x="0" y="27598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429661"/>
              <a:ext cx="0" cy="215991"/>
            </a:xfrm>
            <a:custGeom>
              <a:avLst/>
              <a:pathLst>
                <a:path w="0" h="215991">
                  <a:moveTo>
                    <a:pt x="0" y="21599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429661"/>
              <a:ext cx="0" cy="395983"/>
            </a:xfrm>
            <a:custGeom>
              <a:avLst/>
              <a:pathLst>
                <a:path w="0" h="395983">
                  <a:moveTo>
                    <a:pt x="0" y="39598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429661"/>
              <a:ext cx="0" cy="635973"/>
            </a:xfrm>
            <a:custGeom>
              <a:avLst/>
              <a:pathLst>
                <a:path w="0" h="635973">
                  <a:moveTo>
                    <a:pt x="0" y="63597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429661"/>
              <a:ext cx="0" cy="695971"/>
            </a:xfrm>
            <a:custGeom>
              <a:avLst/>
              <a:pathLst>
                <a:path w="0" h="695971">
                  <a:moveTo>
                    <a:pt x="0" y="69597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65659"/>
              <a:ext cx="3397293" cy="2399901"/>
            </a:xfrm>
            <a:custGeom>
              <a:avLst/>
              <a:pathLst>
                <a:path w="3397293" h="2399901">
                  <a:moveTo>
                    <a:pt x="0" y="2099913"/>
                  </a:moveTo>
                  <a:lnTo>
                    <a:pt x="141553" y="2039915"/>
                  </a:lnTo>
                  <a:lnTo>
                    <a:pt x="283107" y="2399901"/>
                  </a:lnTo>
                  <a:lnTo>
                    <a:pt x="424661" y="1499938"/>
                  </a:lnTo>
                  <a:lnTo>
                    <a:pt x="566215" y="539977"/>
                  </a:lnTo>
                  <a:lnTo>
                    <a:pt x="707769" y="719970"/>
                  </a:lnTo>
                  <a:lnTo>
                    <a:pt x="849323" y="839965"/>
                  </a:lnTo>
                  <a:lnTo>
                    <a:pt x="990877" y="719970"/>
                  </a:lnTo>
                  <a:lnTo>
                    <a:pt x="1132431" y="179992"/>
                  </a:lnTo>
                  <a:lnTo>
                    <a:pt x="1273984" y="0"/>
                  </a:lnTo>
                  <a:lnTo>
                    <a:pt x="1415538" y="239990"/>
                  </a:lnTo>
                  <a:lnTo>
                    <a:pt x="1557092" y="179992"/>
                  </a:lnTo>
                  <a:lnTo>
                    <a:pt x="1698646" y="239990"/>
                  </a:lnTo>
                  <a:lnTo>
                    <a:pt x="1840200" y="479980"/>
                  </a:lnTo>
                  <a:lnTo>
                    <a:pt x="1981754" y="239990"/>
                  </a:lnTo>
                  <a:lnTo>
                    <a:pt x="2123308" y="179992"/>
                  </a:lnTo>
                  <a:lnTo>
                    <a:pt x="2264862" y="179992"/>
                  </a:lnTo>
                  <a:lnTo>
                    <a:pt x="2406416" y="239990"/>
                  </a:lnTo>
                  <a:lnTo>
                    <a:pt x="2547969" y="299987"/>
                  </a:lnTo>
                  <a:lnTo>
                    <a:pt x="2689523" y="359985"/>
                  </a:lnTo>
                  <a:lnTo>
                    <a:pt x="2831077" y="479980"/>
                  </a:lnTo>
                  <a:lnTo>
                    <a:pt x="2972631" y="479980"/>
                  </a:lnTo>
                  <a:lnTo>
                    <a:pt x="3114185" y="599975"/>
                  </a:lnTo>
                  <a:lnTo>
                    <a:pt x="3255739" y="599975"/>
                  </a:lnTo>
                  <a:lnTo>
                    <a:pt x="3397293" y="659972"/>
                  </a:lnTo>
                </a:path>
              </a:pathLst>
            </a:custGeom>
            <a:ln w="27101" cap="flat">
              <a:solidFill>
                <a:srgbClr val="0058AB">
                  <a:alpha val="100000"/>
                </a:srgbClr>
              </a:solidFill>
              <a:prstDash val="solid"/>
              <a:round/>
            </a:ln>
          </p:spPr>
          <p:txBody>
            <a:bodyPr/>
            <a:lstStyle/>
            <a:p/>
          </p:txBody>
        </p:sp>
        <p:sp>
          <p:nvSpPr>
            <p:cNvPr id="94" name="tx94"/>
            <p:cNvSpPr/>
            <p:nvPr/>
          </p:nvSpPr>
          <p:spPr>
            <a:xfrm>
              <a:off x="5359324" y="136522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-29</a:t>
              </a:r>
            </a:p>
          </p:txBody>
        </p:sp>
        <p:sp>
          <p:nvSpPr>
            <p:cNvPr id="95" name="tx95"/>
            <p:cNvSpPr/>
            <p:nvPr/>
          </p:nvSpPr>
          <p:spPr>
            <a:xfrm>
              <a:off x="6097238" y="136522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6823058" y="13665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7530827" y="136516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097042" y="13652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36686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0" name="tx100"/>
            <p:cNvSpPr/>
            <p:nvPr/>
          </p:nvSpPr>
          <p:spPr>
            <a:xfrm>
              <a:off x="8786762" y="136659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1" name="tx101"/>
            <p:cNvSpPr/>
            <p:nvPr/>
          </p:nvSpPr>
          <p:spPr>
            <a:xfrm>
              <a:off x="8902429" y="18465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08656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3" name="tx103"/>
            <p:cNvSpPr/>
            <p:nvPr/>
          </p:nvSpPr>
          <p:spPr>
            <a:xfrm>
              <a:off x="5003259" y="3573387"/>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29734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37350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177353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1735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594459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594459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93999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70245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211693" y="48300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Cambodia</a:t>
              </a:r>
            </a:p>
          </p:txBody>
        </p:sp>
        <p:sp>
          <p:nvSpPr>
            <p:cNvPr id="121" name="tx121"/>
            <p:cNvSpPr/>
            <p:nvPr/>
          </p:nvSpPr>
          <p:spPr>
            <a:xfrm>
              <a:off x="720709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96954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3" name="tx123"/>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54004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98578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43152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76291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20865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65439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5449229" cy="149993"/>
            </a:xfrm>
            <a:prstGeom prst="rect">
              <a:avLst/>
            </a:prstGeom>
            <a:solidFill>
              <a:srgbClr val="1CABE2">
                <a:alpha val="80000"/>
              </a:srgbClr>
            </a:solidFill>
          </p:spPr>
          <p:txBody>
            <a:bodyPr/>
            <a:lstStyle/>
            <a:p/>
          </p:txBody>
        </p:sp>
        <p:sp>
          <p:nvSpPr>
            <p:cNvPr id="135" name="rc135"/>
            <p:cNvSpPr/>
            <p:nvPr/>
          </p:nvSpPr>
          <p:spPr>
            <a:xfrm>
              <a:off x="1317178" y="5637654"/>
              <a:ext cx="6952258" cy="149993"/>
            </a:xfrm>
            <a:prstGeom prst="rect">
              <a:avLst/>
            </a:prstGeom>
            <a:solidFill>
              <a:srgbClr val="1CABE2">
                <a:alpha val="80000"/>
              </a:srgbClr>
            </a:solidFill>
          </p:spPr>
          <p:txBody>
            <a:bodyPr/>
            <a:lstStyle/>
            <a:p/>
          </p:txBody>
        </p:sp>
        <p:sp>
          <p:nvSpPr>
            <p:cNvPr id="136" name="rc136"/>
            <p:cNvSpPr/>
            <p:nvPr/>
          </p:nvSpPr>
          <p:spPr>
            <a:xfrm>
              <a:off x="1317178" y="5450161"/>
              <a:ext cx="7321564" cy="149993"/>
            </a:xfrm>
            <a:prstGeom prst="rect">
              <a:avLst/>
            </a:prstGeom>
            <a:solidFill>
              <a:srgbClr val="1CABE2">
                <a:alpha val="80000"/>
              </a:srgbClr>
            </a:solidFill>
          </p:spPr>
          <p:txBody>
            <a:bodyPr/>
            <a:lstStyle/>
            <a:p/>
          </p:txBody>
        </p:sp>
        <p:sp>
          <p:nvSpPr>
            <p:cNvPr id="137" name="tx137"/>
            <p:cNvSpPr/>
            <p:nvPr/>
          </p:nvSpPr>
          <p:spPr>
            <a:xfrm>
              <a:off x="7838400"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57,000</a:t>
              </a:r>
            </a:p>
          </p:txBody>
        </p:sp>
        <p:sp>
          <p:nvSpPr>
            <p:cNvPr id="138" name="tx138"/>
            <p:cNvSpPr/>
            <p:nvPr/>
          </p:nvSpPr>
          <p:spPr>
            <a:xfrm>
              <a:off x="8207706"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60,000</a:t>
              </a:r>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33563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578137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5" name="tx145"/>
            <p:cNvSpPr/>
            <p:nvPr/>
          </p:nvSpPr>
          <p:spPr>
            <a:xfrm>
              <a:off x="822711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6" name="tx146"/>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Cambodia (83%) was 2 percentage points lower than the global average (85%) and 5 percentage points lower than the average across all EAPR countries (88%).
National DTP3 coverage was 5 percentage points lower than in 2019 (88%).
This equates to 60,000 un- and undervaccinated children in 2024 compared to 45,000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922827"/>
              <a:ext cx="273659" cy="13936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093266"/>
              <a:ext cx="273659" cy="22232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57558"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827807"/>
              <a:ext cx="273659" cy="24886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562348"/>
              <a:ext cx="273659" cy="275414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429618"/>
              <a:ext cx="273659" cy="2886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63706"/>
              <a:ext cx="273659" cy="30527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922827"/>
              <a:ext cx="273659" cy="1393661"/>
            </a:xfrm>
            <a:prstGeom prst="rect">
              <a:avLst/>
            </a:prstGeom>
            <a:solidFill>
              <a:srgbClr val="0083CF">
                <a:alpha val="100000"/>
              </a:srgbClr>
            </a:solidFill>
          </p:spPr>
          <p:txBody>
            <a:bodyPr/>
            <a:lstStyle/>
            <a:p/>
          </p:txBody>
        </p:sp>
        <p:sp>
          <p:nvSpPr>
            <p:cNvPr id="41" name="rc41"/>
            <p:cNvSpPr/>
            <p:nvPr/>
          </p:nvSpPr>
          <p:spPr>
            <a:xfrm>
              <a:off x="1153492" y="2093266"/>
              <a:ext cx="273659" cy="2223221"/>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1457558" y="1960537"/>
              <a:ext cx="273659" cy="2355951"/>
            </a:xfrm>
            <a:prstGeom prst="rect">
              <a:avLst/>
            </a:prstGeom>
            <a:solidFill>
              <a:srgbClr val="0083CF">
                <a:alpha val="100000"/>
              </a:srgbClr>
            </a:solidFill>
          </p:spPr>
          <p:txBody>
            <a:bodyPr/>
            <a:lstStyle/>
            <a:p/>
          </p:txBody>
        </p:sp>
        <p:sp>
          <p:nvSpPr>
            <p:cNvPr id="44" name="rc44"/>
            <p:cNvSpPr/>
            <p:nvPr/>
          </p:nvSpPr>
          <p:spPr>
            <a:xfrm>
              <a:off x="2977888" y="1728260"/>
              <a:ext cx="273659" cy="2588228"/>
            </a:xfrm>
            <a:prstGeom prst="rect">
              <a:avLst/>
            </a:prstGeom>
            <a:solidFill>
              <a:srgbClr val="0083CF">
                <a:alpha val="100000"/>
              </a:srgbClr>
            </a:solidFill>
          </p:spPr>
          <p:txBody>
            <a:bodyPr/>
            <a:lstStyle/>
            <a:p/>
          </p:txBody>
        </p:sp>
        <p:sp>
          <p:nvSpPr>
            <p:cNvPr id="45" name="rc45"/>
            <p:cNvSpPr/>
            <p:nvPr/>
          </p:nvSpPr>
          <p:spPr>
            <a:xfrm>
              <a:off x="3281954" y="1562348"/>
              <a:ext cx="273659" cy="2754140"/>
            </a:xfrm>
            <a:prstGeom prst="rect">
              <a:avLst/>
            </a:prstGeom>
            <a:solidFill>
              <a:srgbClr val="F26A21">
                <a:alpha val="100000"/>
              </a:srgbClr>
            </a:solidFill>
          </p:spPr>
          <p:txBody>
            <a:bodyPr/>
            <a:lstStyle/>
            <a:p/>
          </p:txBody>
        </p:sp>
        <p:sp>
          <p:nvSpPr>
            <p:cNvPr id="46" name="rc46"/>
            <p:cNvSpPr/>
            <p:nvPr/>
          </p:nvSpPr>
          <p:spPr>
            <a:xfrm>
              <a:off x="4802284" y="1263706"/>
              <a:ext cx="273659" cy="3052782"/>
            </a:xfrm>
            <a:prstGeom prst="rect">
              <a:avLst/>
            </a:prstGeom>
            <a:solidFill>
              <a:srgbClr val="0083CF">
                <a:alpha val="100000"/>
              </a:srgbClr>
            </a:solidFill>
          </p:spPr>
          <p:txBody>
            <a:bodyPr/>
            <a:lstStyle/>
            <a:p/>
          </p:txBody>
        </p:sp>
        <p:sp>
          <p:nvSpPr>
            <p:cNvPr id="47" name="rc47"/>
            <p:cNvSpPr/>
            <p:nvPr/>
          </p:nvSpPr>
          <p:spPr>
            <a:xfrm>
              <a:off x="5106350" y="1230524"/>
              <a:ext cx="273659" cy="3085964"/>
            </a:xfrm>
            <a:prstGeom prst="rect">
              <a:avLst/>
            </a:prstGeom>
            <a:solidFill>
              <a:srgbClr val="0083CF">
                <a:alpha val="100000"/>
              </a:srgbClr>
            </a:solidFill>
          </p:spPr>
          <p:txBody>
            <a:bodyPr/>
            <a:lstStyle/>
            <a:p/>
          </p:txBody>
        </p:sp>
        <p:sp>
          <p:nvSpPr>
            <p:cNvPr id="48" name="rc48"/>
            <p:cNvSpPr/>
            <p:nvPr/>
          </p:nvSpPr>
          <p:spPr>
            <a:xfrm>
              <a:off x="6626680" y="1097794"/>
              <a:ext cx="273659" cy="3218694"/>
            </a:xfrm>
            <a:prstGeom prst="rect">
              <a:avLst/>
            </a:prstGeom>
            <a:solidFill>
              <a:srgbClr val="0083CF">
                <a:alpha val="100000"/>
              </a:srgbClr>
            </a:solidFill>
          </p:spPr>
          <p:txBody>
            <a:bodyPr/>
            <a:lstStyle/>
            <a:p/>
          </p:txBody>
        </p:sp>
        <p:sp>
          <p:nvSpPr>
            <p:cNvPr id="49" name="rc49"/>
            <p:cNvSpPr/>
            <p:nvPr/>
          </p:nvSpPr>
          <p:spPr>
            <a:xfrm>
              <a:off x="7234811" y="1097794"/>
              <a:ext cx="273659" cy="3218694"/>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22827"/>
              <a:ext cx="273659" cy="280820"/>
            </a:xfrm>
            <a:custGeom>
              <a:avLst/>
              <a:pathLst>
                <a:path w="273659" h="280820">
                  <a:moveTo>
                    <a:pt x="269986" y="0"/>
                  </a:moveTo>
                  <a:lnTo>
                    <a:pt x="273659" y="0"/>
                  </a:lnTo>
                  <a:lnTo>
                    <a:pt x="273659" y="7161"/>
                  </a:lnTo>
                  <a:lnTo>
                    <a:pt x="0" y="280820"/>
                  </a:lnTo>
                  <a:lnTo>
                    <a:pt x="0" y="269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922827"/>
              <a:ext cx="172481" cy="172481"/>
            </a:xfrm>
            <a:custGeom>
              <a:avLst/>
              <a:pathLst>
                <a:path w="172481" h="172481">
                  <a:moveTo>
                    <a:pt x="161647" y="0"/>
                  </a:moveTo>
                  <a:lnTo>
                    <a:pt x="172481" y="0"/>
                  </a:lnTo>
                  <a:lnTo>
                    <a:pt x="0" y="172481"/>
                  </a:lnTo>
                  <a:lnTo>
                    <a:pt x="0" y="161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922827"/>
              <a:ext cx="64141" cy="64141"/>
            </a:xfrm>
            <a:custGeom>
              <a:avLst/>
              <a:pathLst>
                <a:path w="64141" h="64141">
                  <a:moveTo>
                    <a:pt x="53307" y="0"/>
                  </a:moveTo>
                  <a:lnTo>
                    <a:pt x="64141" y="0"/>
                  </a:lnTo>
                  <a:lnTo>
                    <a:pt x="0" y="64141"/>
                  </a:lnTo>
                  <a:lnTo>
                    <a:pt x="0" y="53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153492" y="2093266"/>
              <a:ext cx="264617" cy="264617"/>
            </a:xfrm>
            <a:custGeom>
              <a:avLst/>
              <a:pathLst>
                <a:path w="264617" h="264617">
                  <a:moveTo>
                    <a:pt x="253783" y="0"/>
                  </a:moveTo>
                  <a:lnTo>
                    <a:pt x="264617" y="0"/>
                  </a:lnTo>
                  <a:lnTo>
                    <a:pt x="0" y="264617"/>
                  </a:lnTo>
                  <a:lnTo>
                    <a:pt x="0" y="253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153492" y="2093266"/>
              <a:ext cx="156278" cy="156278"/>
            </a:xfrm>
            <a:custGeom>
              <a:avLst/>
              <a:pathLst>
                <a:path w="156278" h="156278">
                  <a:moveTo>
                    <a:pt x="145444" y="0"/>
                  </a:moveTo>
                  <a:lnTo>
                    <a:pt x="156278" y="0"/>
                  </a:lnTo>
                  <a:lnTo>
                    <a:pt x="0" y="156278"/>
                  </a:lnTo>
                  <a:lnTo>
                    <a:pt x="0" y="145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153492" y="2093266"/>
              <a:ext cx="47938" cy="47938"/>
            </a:xfrm>
            <a:custGeom>
              <a:avLst/>
              <a:pathLst>
                <a:path w="47938" h="47938">
                  <a:moveTo>
                    <a:pt x="37104" y="0"/>
                  </a:moveTo>
                  <a:lnTo>
                    <a:pt x="47938" y="0"/>
                  </a:lnTo>
                  <a:lnTo>
                    <a:pt x="0" y="47938"/>
                  </a:lnTo>
                  <a:lnTo>
                    <a:pt x="0" y="37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457558" y="1960537"/>
              <a:ext cx="201620" cy="201620"/>
            </a:xfrm>
            <a:custGeom>
              <a:avLst/>
              <a:pathLst>
                <a:path w="201620" h="201620">
                  <a:moveTo>
                    <a:pt x="190787" y="0"/>
                  </a:moveTo>
                  <a:lnTo>
                    <a:pt x="201620" y="0"/>
                  </a:lnTo>
                  <a:lnTo>
                    <a:pt x="0" y="201620"/>
                  </a:lnTo>
                  <a:lnTo>
                    <a:pt x="0" y="190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457558" y="1960537"/>
              <a:ext cx="93281" cy="93281"/>
            </a:xfrm>
            <a:custGeom>
              <a:avLst/>
              <a:pathLst>
                <a:path w="93281" h="93281">
                  <a:moveTo>
                    <a:pt x="82447" y="0"/>
                  </a:moveTo>
                  <a:lnTo>
                    <a:pt x="93281" y="0"/>
                  </a:lnTo>
                  <a:lnTo>
                    <a:pt x="0" y="93281"/>
                  </a:lnTo>
                  <a:lnTo>
                    <a:pt x="0" y="82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77888" y="1728260"/>
              <a:ext cx="213641" cy="213641"/>
            </a:xfrm>
            <a:custGeom>
              <a:avLst/>
              <a:pathLst>
                <a:path w="213641" h="213641">
                  <a:moveTo>
                    <a:pt x="202807" y="0"/>
                  </a:moveTo>
                  <a:lnTo>
                    <a:pt x="213641" y="0"/>
                  </a:lnTo>
                  <a:lnTo>
                    <a:pt x="0" y="213641"/>
                  </a:lnTo>
                  <a:lnTo>
                    <a:pt x="0" y="2028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77888" y="1728260"/>
              <a:ext cx="105302" cy="105302"/>
            </a:xfrm>
            <a:custGeom>
              <a:avLst/>
              <a:pathLst>
                <a:path w="105302" h="105302">
                  <a:moveTo>
                    <a:pt x="94468" y="0"/>
                  </a:moveTo>
                  <a:lnTo>
                    <a:pt x="105302" y="0"/>
                  </a:lnTo>
                  <a:lnTo>
                    <a:pt x="0" y="105302"/>
                  </a:lnTo>
                  <a:lnTo>
                    <a:pt x="0" y="94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17634" y="4278509"/>
              <a:ext cx="37979" cy="37979"/>
            </a:xfrm>
            <a:custGeom>
              <a:avLst/>
              <a:pathLst>
                <a:path w="37979" h="37979">
                  <a:moveTo>
                    <a:pt x="37979" y="0"/>
                  </a:moveTo>
                  <a:lnTo>
                    <a:pt x="37979" y="10833"/>
                  </a:lnTo>
                  <a:lnTo>
                    <a:pt x="10833" y="37979"/>
                  </a:lnTo>
                  <a:lnTo>
                    <a:pt x="0" y="379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09294" y="4170169"/>
              <a:ext cx="146319" cy="146319"/>
            </a:xfrm>
            <a:custGeom>
              <a:avLst/>
              <a:pathLst>
                <a:path w="146319" h="146319">
                  <a:moveTo>
                    <a:pt x="146319" y="0"/>
                  </a:moveTo>
                  <a:lnTo>
                    <a:pt x="146319" y="10833"/>
                  </a:lnTo>
                  <a:lnTo>
                    <a:pt x="10833" y="146319"/>
                  </a:lnTo>
                  <a:lnTo>
                    <a:pt x="0" y="146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300955" y="4061830"/>
              <a:ext cx="254658" cy="254658"/>
            </a:xfrm>
            <a:custGeom>
              <a:avLst/>
              <a:pathLst>
                <a:path w="254658" h="254658">
                  <a:moveTo>
                    <a:pt x="254658" y="0"/>
                  </a:moveTo>
                  <a:lnTo>
                    <a:pt x="254658" y="10833"/>
                  </a:lnTo>
                  <a:lnTo>
                    <a:pt x="10833" y="254658"/>
                  </a:lnTo>
                  <a:lnTo>
                    <a:pt x="0" y="25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81954" y="39534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81954" y="38451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81954" y="37368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81954" y="36284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81954" y="35201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81954" y="34117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81954" y="33034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81954" y="31951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81954" y="30867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81954" y="29784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81954" y="28700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81954" y="27617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81954" y="26534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81954" y="25450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81954" y="24367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81954" y="23283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81954" y="22200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281954" y="21117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281954" y="2003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281954" y="18950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281954" y="17867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281954" y="16783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281954" y="15700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281954" y="1562348"/>
              <a:ext cx="183827" cy="183827"/>
            </a:xfrm>
            <a:custGeom>
              <a:avLst/>
              <a:pathLst>
                <a:path w="183827" h="183827">
                  <a:moveTo>
                    <a:pt x="172993" y="0"/>
                  </a:moveTo>
                  <a:lnTo>
                    <a:pt x="183827" y="0"/>
                  </a:lnTo>
                  <a:lnTo>
                    <a:pt x="0" y="183827"/>
                  </a:lnTo>
                  <a:lnTo>
                    <a:pt x="0" y="172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281954" y="1562348"/>
              <a:ext cx="75488" cy="75488"/>
            </a:xfrm>
            <a:custGeom>
              <a:avLst/>
              <a:pathLst>
                <a:path w="75488" h="75488">
                  <a:moveTo>
                    <a:pt x="64654" y="0"/>
                  </a:moveTo>
                  <a:lnTo>
                    <a:pt x="75488" y="0"/>
                  </a:lnTo>
                  <a:lnTo>
                    <a:pt x="0" y="75488"/>
                  </a:lnTo>
                  <a:lnTo>
                    <a:pt x="0" y="64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802284" y="1263706"/>
              <a:ext cx="262213" cy="262213"/>
            </a:xfrm>
            <a:custGeom>
              <a:avLst/>
              <a:pathLst>
                <a:path w="262213" h="262213">
                  <a:moveTo>
                    <a:pt x="251379" y="0"/>
                  </a:moveTo>
                  <a:lnTo>
                    <a:pt x="262213" y="0"/>
                  </a:lnTo>
                  <a:lnTo>
                    <a:pt x="0" y="262213"/>
                  </a:lnTo>
                  <a:lnTo>
                    <a:pt x="0" y="251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802284" y="1263706"/>
              <a:ext cx="153873" cy="153873"/>
            </a:xfrm>
            <a:custGeom>
              <a:avLst/>
              <a:pathLst>
                <a:path w="153873" h="153873">
                  <a:moveTo>
                    <a:pt x="143039" y="0"/>
                  </a:moveTo>
                  <a:lnTo>
                    <a:pt x="153873" y="0"/>
                  </a:lnTo>
                  <a:lnTo>
                    <a:pt x="0" y="153873"/>
                  </a:lnTo>
                  <a:lnTo>
                    <a:pt x="0" y="143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802284" y="1263706"/>
              <a:ext cx="45534" cy="45534"/>
            </a:xfrm>
            <a:custGeom>
              <a:avLst/>
              <a:pathLst>
                <a:path w="45534" h="45534">
                  <a:moveTo>
                    <a:pt x="34700" y="0"/>
                  </a:moveTo>
                  <a:lnTo>
                    <a:pt x="45534" y="0"/>
                  </a:lnTo>
                  <a:lnTo>
                    <a:pt x="0" y="45534"/>
                  </a:lnTo>
                  <a:lnTo>
                    <a:pt x="0" y="34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876157" y="4292307"/>
              <a:ext cx="24181" cy="24181"/>
            </a:xfrm>
            <a:custGeom>
              <a:avLst/>
              <a:pathLst>
                <a:path w="24181" h="24181">
                  <a:moveTo>
                    <a:pt x="24181" y="0"/>
                  </a:moveTo>
                  <a:lnTo>
                    <a:pt x="24181" y="10833"/>
                  </a:lnTo>
                  <a:lnTo>
                    <a:pt x="10833" y="24181"/>
                  </a:lnTo>
                  <a:lnTo>
                    <a:pt x="0" y="24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67818" y="4183968"/>
              <a:ext cx="132520" cy="132520"/>
            </a:xfrm>
            <a:custGeom>
              <a:avLst/>
              <a:pathLst>
                <a:path w="132520" h="132520">
                  <a:moveTo>
                    <a:pt x="132520" y="0"/>
                  </a:moveTo>
                  <a:lnTo>
                    <a:pt x="132520" y="10833"/>
                  </a:lnTo>
                  <a:lnTo>
                    <a:pt x="10833" y="132520"/>
                  </a:lnTo>
                  <a:lnTo>
                    <a:pt x="0" y="13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659479" y="4075628"/>
              <a:ext cx="240860" cy="240860"/>
            </a:xfrm>
            <a:custGeom>
              <a:avLst/>
              <a:pathLst>
                <a:path w="240860" h="240860">
                  <a:moveTo>
                    <a:pt x="240860" y="0"/>
                  </a:moveTo>
                  <a:lnTo>
                    <a:pt x="240860" y="10833"/>
                  </a:lnTo>
                  <a:lnTo>
                    <a:pt x="10833" y="240860"/>
                  </a:lnTo>
                  <a:lnTo>
                    <a:pt x="0" y="240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626680" y="39672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626680" y="38589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626680" y="37506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626680" y="36422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626680" y="35339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626680" y="34255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626680" y="33172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626680" y="32089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626680" y="31005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626680" y="29922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626680" y="28838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626680" y="27755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626680" y="26672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626680" y="25588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26680" y="24505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626680" y="23421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626680" y="22338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626680" y="21255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626680" y="20171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626680" y="19088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626680" y="18004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626680" y="16921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626680" y="15838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626680" y="14754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626680" y="13671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626680" y="1258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626680" y="11504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26680" y="1097794"/>
              <a:ext cx="228821" cy="228821"/>
            </a:xfrm>
            <a:custGeom>
              <a:avLst/>
              <a:pathLst>
                <a:path w="228821" h="228821">
                  <a:moveTo>
                    <a:pt x="217987" y="0"/>
                  </a:moveTo>
                  <a:lnTo>
                    <a:pt x="228821" y="0"/>
                  </a:lnTo>
                  <a:lnTo>
                    <a:pt x="0" y="228821"/>
                  </a:lnTo>
                  <a:lnTo>
                    <a:pt x="0" y="217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26680" y="1097794"/>
              <a:ext cx="120482" cy="120482"/>
            </a:xfrm>
            <a:custGeom>
              <a:avLst/>
              <a:pathLst>
                <a:path w="120482" h="120482">
                  <a:moveTo>
                    <a:pt x="109648" y="0"/>
                  </a:moveTo>
                  <a:lnTo>
                    <a:pt x="120482" y="0"/>
                  </a:lnTo>
                  <a:lnTo>
                    <a:pt x="0" y="120482"/>
                  </a:lnTo>
                  <a:lnTo>
                    <a:pt x="0" y="109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26680" y="1097794"/>
              <a:ext cx="12142" cy="12142"/>
            </a:xfrm>
            <a:custGeom>
              <a:avLst/>
              <a:pathLst>
                <a:path w="12142" h="12142">
                  <a:moveTo>
                    <a:pt x="1308" y="0"/>
                  </a:moveTo>
                  <a:lnTo>
                    <a:pt x="12142" y="0"/>
                  </a:lnTo>
                  <a:lnTo>
                    <a:pt x="0" y="12142"/>
                  </a:lnTo>
                  <a:lnTo>
                    <a:pt x="0" y="1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097794"/>
              <a:ext cx="270726" cy="270726"/>
            </a:xfrm>
            <a:custGeom>
              <a:avLst/>
              <a:pathLst>
                <a:path w="270726" h="270726">
                  <a:moveTo>
                    <a:pt x="259892" y="0"/>
                  </a:moveTo>
                  <a:lnTo>
                    <a:pt x="270726" y="0"/>
                  </a:lnTo>
                  <a:lnTo>
                    <a:pt x="0" y="270726"/>
                  </a:lnTo>
                  <a:lnTo>
                    <a:pt x="0" y="259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097794"/>
              <a:ext cx="162387" cy="162387"/>
            </a:xfrm>
            <a:custGeom>
              <a:avLst/>
              <a:pathLst>
                <a:path w="162387" h="162387">
                  <a:moveTo>
                    <a:pt x="151553" y="0"/>
                  </a:moveTo>
                  <a:lnTo>
                    <a:pt x="162387" y="0"/>
                  </a:lnTo>
                  <a:lnTo>
                    <a:pt x="0" y="162387"/>
                  </a:lnTo>
                  <a:lnTo>
                    <a:pt x="0" y="15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097794"/>
              <a:ext cx="54047" cy="54047"/>
            </a:xfrm>
            <a:custGeom>
              <a:avLst/>
              <a:pathLst>
                <a:path w="54047" h="54047">
                  <a:moveTo>
                    <a:pt x="43213" y="0"/>
                  </a:moveTo>
                  <a:lnTo>
                    <a:pt x="54047" y="0"/>
                  </a:lnTo>
                  <a:lnTo>
                    <a:pt x="0" y="54047"/>
                  </a:lnTo>
                  <a:lnTo>
                    <a:pt x="0" y="432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rc318"/>
            <p:cNvSpPr/>
            <p:nvPr/>
          </p:nvSpPr>
          <p:spPr>
            <a:xfrm>
              <a:off x="849426" y="2922827"/>
              <a:ext cx="273659" cy="139366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1153492" y="2093266"/>
              <a:ext cx="273659" cy="2223221"/>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1457558" y="1960537"/>
              <a:ext cx="273659" cy="2355951"/>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77888" y="1728260"/>
              <a:ext cx="273659" cy="2588228"/>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81954" y="1562348"/>
              <a:ext cx="273659" cy="2754140"/>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802284" y="1263706"/>
              <a:ext cx="273659" cy="305278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6626680" y="1097794"/>
              <a:ext cx="273659" cy="321869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7234811" y="1097794"/>
              <a:ext cx="273659" cy="3218694"/>
            </a:xfrm>
            <a:prstGeom prst="rect">
              <a:avLst/>
            </a:prstGeom>
            <a:ln w="1355" cap="flat">
              <a:solidFill>
                <a:srgbClr val="000000">
                  <a:alpha val="100000"/>
                </a:srgbClr>
              </a:solidFill>
              <a:prstDash val="solid"/>
              <a:miter/>
            </a:ln>
          </p:spPr>
          <p:txBody>
            <a:bodyPr/>
            <a:lstStyle/>
            <a:p/>
          </p:txBody>
        </p:sp>
        <p:sp>
          <p:nvSpPr>
            <p:cNvPr id="328" name="tx328"/>
            <p:cNvSpPr/>
            <p:nvPr/>
          </p:nvSpPr>
          <p:spPr>
            <a:xfrm>
              <a:off x="905870" y="27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9" name="tx329"/>
            <p:cNvSpPr/>
            <p:nvPr/>
          </p:nvSpPr>
          <p:spPr>
            <a:xfrm>
              <a:off x="1209936" y="1905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0" name="tx330"/>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1" name="tx331"/>
            <p:cNvSpPr/>
            <p:nvPr/>
          </p:nvSpPr>
          <p:spPr>
            <a:xfrm>
              <a:off x="1514002"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2122134"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3" name="tx333"/>
            <p:cNvSpPr/>
            <p:nvPr/>
          </p:nvSpPr>
          <p:spPr>
            <a:xfrm>
              <a:off x="2426200" y="16263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73026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3034331"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6" name="tx336"/>
            <p:cNvSpPr/>
            <p:nvPr/>
          </p:nvSpPr>
          <p:spPr>
            <a:xfrm>
              <a:off x="3338397"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7" name="tx337"/>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8" name="tx338"/>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39" name="tx339"/>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0" name="tx340"/>
            <p:cNvSpPr/>
            <p:nvPr/>
          </p:nvSpPr>
          <p:spPr>
            <a:xfrm>
              <a:off x="4554661" y="12024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1" name="tx341"/>
            <p:cNvSpPr/>
            <p:nvPr/>
          </p:nvSpPr>
          <p:spPr>
            <a:xfrm>
              <a:off x="4858727" y="102661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2" name="tx342"/>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3" name="tx343"/>
            <p:cNvSpPr/>
            <p:nvPr/>
          </p:nvSpPr>
          <p:spPr>
            <a:xfrm>
              <a:off x="5466859"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4" name="tx344"/>
            <p:cNvSpPr/>
            <p:nvPr/>
          </p:nvSpPr>
          <p:spPr>
            <a:xfrm>
              <a:off x="5770925"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5" name="tx345"/>
            <p:cNvSpPr/>
            <p:nvPr/>
          </p:nvSpPr>
          <p:spPr>
            <a:xfrm>
              <a:off x="6074991"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6" name="tx346"/>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7" name="tx347"/>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8" name="tx348"/>
            <p:cNvSpPr/>
            <p:nvPr/>
          </p:nvSpPr>
          <p:spPr>
            <a:xfrm>
              <a:off x="7291255"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9" name="tx349"/>
            <p:cNvSpPr/>
            <p:nvPr/>
          </p:nvSpPr>
          <p:spPr>
            <a:xfrm>
              <a:off x="698718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0" name="tx350"/>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tx353"/>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4" name="tx354"/>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5" name="pg355"/>
            <p:cNvSpPr/>
            <p:nvPr/>
          </p:nvSpPr>
          <p:spPr>
            <a:xfrm>
              <a:off x="923590" y="35151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956111" y="35474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7" name="pg357"/>
            <p:cNvSpPr/>
            <p:nvPr/>
          </p:nvSpPr>
          <p:spPr>
            <a:xfrm>
              <a:off x="1227656" y="310037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260177" y="31339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1868309" y="30662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1" name="pg361"/>
            <p:cNvSpPr/>
            <p:nvPr/>
          </p:nvSpPr>
          <p:spPr>
            <a:xfrm>
              <a:off x="1531722"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1564243"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3" name="pg363"/>
            <p:cNvSpPr/>
            <p:nvPr/>
          </p:nvSpPr>
          <p:spPr>
            <a:xfrm>
              <a:off x="3052051" y="2917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84573" y="2950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3356117"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388639"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4876447" y="26855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908969" y="27164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5150368" y="266900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5182890" y="26998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1" name="pg371"/>
            <p:cNvSpPr/>
            <p:nvPr/>
          </p:nvSpPr>
          <p:spPr>
            <a:xfrm>
              <a:off x="670084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6733364"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3" name="pg373"/>
            <p:cNvSpPr/>
            <p:nvPr/>
          </p:nvSpPr>
          <p:spPr>
            <a:xfrm>
              <a:off x="7308975"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7341496" y="2633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tx375"/>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6" name="tx376"/>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7" name="tx377"/>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8" name="tx378"/>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9" name="tx379"/>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0" name="tx380"/>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1" name="tx381"/>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2" name="tx382"/>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83" name="tx383"/>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84" name="tx384"/>
            <p:cNvSpPr/>
            <p:nvPr/>
          </p:nvSpPr>
          <p:spPr>
            <a:xfrm rot="-5400000">
              <a:off x="1941469"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5" name="tx385"/>
            <p:cNvSpPr/>
            <p:nvPr/>
          </p:nvSpPr>
          <p:spPr>
            <a:xfrm rot="-5400000">
              <a:off x="2101094"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386" name="tx386"/>
            <p:cNvSpPr/>
            <p:nvPr/>
          </p:nvSpPr>
          <p:spPr>
            <a:xfrm rot="-5400000">
              <a:off x="2472111"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87" name="tx387"/>
            <p:cNvSpPr/>
            <p:nvPr/>
          </p:nvSpPr>
          <p:spPr>
            <a:xfrm rot="-5400000">
              <a:off x="2810966"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88" name="tx388"/>
            <p:cNvSpPr/>
            <p:nvPr/>
          </p:nvSpPr>
          <p:spPr>
            <a:xfrm rot="-5400000">
              <a:off x="3098695"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89" name="tx389"/>
            <p:cNvSpPr/>
            <p:nvPr/>
          </p:nvSpPr>
          <p:spPr>
            <a:xfrm rot="-5400000">
              <a:off x="334941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0" name="tx390"/>
            <p:cNvSpPr/>
            <p:nvPr/>
          </p:nvSpPr>
          <p:spPr>
            <a:xfrm rot="-5400000">
              <a:off x="3521424"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1" name="tx391"/>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2" name="tx392"/>
            <p:cNvSpPr/>
            <p:nvPr/>
          </p:nvSpPr>
          <p:spPr>
            <a:xfrm rot="-5400000">
              <a:off x="4116937"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3" name="tx393"/>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394" name="tx394"/>
            <p:cNvSpPr/>
            <p:nvPr/>
          </p:nvSpPr>
          <p:spPr>
            <a:xfrm rot="-5400000">
              <a:off x="4952865"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395" name="tx395"/>
            <p:cNvSpPr/>
            <p:nvPr/>
          </p:nvSpPr>
          <p:spPr>
            <a:xfrm rot="-5400000">
              <a:off x="544332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396" name="tx396"/>
            <p:cNvSpPr/>
            <p:nvPr/>
          </p:nvSpPr>
          <p:spPr>
            <a:xfrm rot="-5400000">
              <a:off x="5636986"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7" name="tx397"/>
            <p:cNvSpPr/>
            <p:nvPr/>
          </p:nvSpPr>
          <p:spPr>
            <a:xfrm rot="-5400000">
              <a:off x="5944906"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398" name="tx398"/>
            <p:cNvSpPr/>
            <p:nvPr/>
          </p:nvSpPr>
          <p:spPr>
            <a:xfrm rot="-5400000">
              <a:off x="6161285"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399" name="tx399"/>
            <p:cNvSpPr/>
            <p:nvPr/>
          </p:nvSpPr>
          <p:spPr>
            <a:xfrm rot="-5400000">
              <a:off x="6579300"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0" name="tx400"/>
            <p:cNvSpPr/>
            <p:nvPr/>
          </p:nvSpPr>
          <p:spPr>
            <a:xfrm rot="-5400000">
              <a:off x="6888107"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1" name="tx401"/>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2" name="tx402"/>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3" name="tx403"/>
            <p:cNvSpPr/>
            <p:nvPr/>
          </p:nvSpPr>
          <p:spPr>
            <a:xfrm rot="-5400000">
              <a:off x="7785707"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04" name="tx404"/>
            <p:cNvSpPr/>
            <p:nvPr/>
          </p:nvSpPr>
          <p:spPr>
            <a:xfrm rot="-5400000">
              <a:off x="8092775"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5" name="tx405"/>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06" name="tx406"/>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07" name="tx407"/>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8" name="rc408"/>
            <p:cNvSpPr/>
            <p:nvPr/>
          </p:nvSpPr>
          <p:spPr>
            <a:xfrm>
              <a:off x="3788826" y="6114116"/>
              <a:ext cx="219455" cy="219455"/>
            </a:xfrm>
            <a:prstGeom prst="rect">
              <a:avLst/>
            </a:prstGeom>
            <a:solidFill>
              <a:srgbClr val="FFFFFF">
                <a:alpha val="100000"/>
              </a:srgbClr>
            </a:solidFill>
          </p:spPr>
          <p:txBody>
            <a:bodyPr/>
            <a:lstStyle/>
            <a:p/>
          </p:txBody>
        </p:sp>
        <p:sp>
          <p:nvSpPr>
            <p:cNvPr id="409" name="pg409"/>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pg412"/>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3" name="pg413"/>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rc414"/>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5" name="tx415"/>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16" name="tx416"/>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EAPR, 2024</a:t>
              </a:r>
            </a:p>
          </p:txBody>
        </p:sp>
        <p:sp>
          <p:nvSpPr>
            <p:cNvPr id="417" name="tx41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8" name="tx418"/>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2024, Cambodia ranked number 9 out of 27 countries for lowest DTP3 coverage (based on tied ranks).
Cambodia was in the top 10 countries with the most un- and undervaccinated children (rank=6).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544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499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453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021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976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2931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114331"/>
              <a:ext cx="249522" cy="892354"/>
            </a:xfrm>
            <a:prstGeom prst="rect">
              <a:avLst/>
            </a:prstGeom>
            <a:solidFill>
              <a:srgbClr val="80BD41">
                <a:alpha val="100000"/>
              </a:srgbClr>
            </a:solidFill>
          </p:spPr>
          <p:txBody>
            <a:bodyPr/>
            <a:lstStyle/>
            <a:p/>
          </p:txBody>
        </p:sp>
        <p:sp>
          <p:nvSpPr>
            <p:cNvPr id="23" name="rc23"/>
            <p:cNvSpPr/>
            <p:nvPr/>
          </p:nvSpPr>
          <p:spPr>
            <a:xfrm>
              <a:off x="1296273" y="2494237"/>
              <a:ext cx="249522" cy="620093"/>
            </a:xfrm>
            <a:prstGeom prst="rect">
              <a:avLst/>
            </a:prstGeom>
            <a:solidFill>
              <a:srgbClr val="1CABE2">
                <a:alpha val="100000"/>
              </a:srgbClr>
            </a:solidFill>
          </p:spPr>
          <p:txBody>
            <a:bodyPr/>
            <a:lstStyle/>
            <a:p/>
          </p:txBody>
        </p:sp>
        <p:sp>
          <p:nvSpPr>
            <p:cNvPr id="24" name="rc24"/>
            <p:cNvSpPr/>
            <p:nvPr/>
          </p:nvSpPr>
          <p:spPr>
            <a:xfrm>
              <a:off x="1573521" y="3093798"/>
              <a:ext cx="249522" cy="912886"/>
            </a:xfrm>
            <a:prstGeom prst="rect">
              <a:avLst/>
            </a:prstGeom>
            <a:solidFill>
              <a:srgbClr val="80BD41">
                <a:alpha val="100000"/>
              </a:srgbClr>
            </a:solidFill>
          </p:spPr>
          <p:txBody>
            <a:bodyPr/>
            <a:lstStyle/>
            <a:p/>
          </p:txBody>
        </p:sp>
        <p:sp>
          <p:nvSpPr>
            <p:cNvPr id="25" name="rc25"/>
            <p:cNvSpPr/>
            <p:nvPr/>
          </p:nvSpPr>
          <p:spPr>
            <a:xfrm>
              <a:off x="1573521" y="2485192"/>
              <a:ext cx="249522" cy="608606"/>
            </a:xfrm>
            <a:prstGeom prst="rect">
              <a:avLst/>
            </a:prstGeom>
            <a:solidFill>
              <a:srgbClr val="1CABE2">
                <a:alpha val="100000"/>
              </a:srgbClr>
            </a:solidFill>
          </p:spPr>
          <p:txBody>
            <a:bodyPr/>
            <a:lstStyle/>
            <a:p/>
          </p:txBody>
        </p:sp>
        <p:sp>
          <p:nvSpPr>
            <p:cNvPr id="26" name="rc26"/>
            <p:cNvSpPr/>
            <p:nvPr/>
          </p:nvSpPr>
          <p:spPr>
            <a:xfrm>
              <a:off x="1850769" y="3186964"/>
              <a:ext cx="249522" cy="819721"/>
            </a:xfrm>
            <a:prstGeom prst="rect">
              <a:avLst/>
            </a:prstGeom>
            <a:solidFill>
              <a:srgbClr val="80BD41">
                <a:alpha val="100000"/>
              </a:srgbClr>
            </a:solidFill>
          </p:spPr>
          <p:txBody>
            <a:bodyPr/>
            <a:lstStyle/>
            <a:p/>
          </p:txBody>
        </p:sp>
        <p:sp>
          <p:nvSpPr>
            <p:cNvPr id="27" name="rc27"/>
            <p:cNvSpPr/>
            <p:nvPr/>
          </p:nvSpPr>
          <p:spPr>
            <a:xfrm>
              <a:off x="1850769" y="2488674"/>
              <a:ext cx="249522" cy="698289"/>
            </a:xfrm>
            <a:prstGeom prst="rect">
              <a:avLst/>
            </a:prstGeom>
            <a:solidFill>
              <a:srgbClr val="1CABE2">
                <a:alpha val="100000"/>
              </a:srgbClr>
            </a:solidFill>
          </p:spPr>
          <p:txBody>
            <a:bodyPr/>
            <a:lstStyle/>
            <a:p/>
          </p:txBody>
        </p:sp>
        <p:sp>
          <p:nvSpPr>
            <p:cNvPr id="28" name="rc28"/>
            <p:cNvSpPr/>
            <p:nvPr/>
          </p:nvSpPr>
          <p:spPr>
            <a:xfrm>
              <a:off x="2128016" y="2964904"/>
              <a:ext cx="249522" cy="1041780"/>
            </a:xfrm>
            <a:prstGeom prst="rect">
              <a:avLst/>
            </a:prstGeom>
            <a:solidFill>
              <a:srgbClr val="80BD41">
                <a:alpha val="100000"/>
              </a:srgbClr>
            </a:solidFill>
          </p:spPr>
          <p:txBody>
            <a:bodyPr/>
            <a:lstStyle/>
            <a:p/>
          </p:txBody>
        </p:sp>
        <p:sp>
          <p:nvSpPr>
            <p:cNvPr id="29" name="rc29"/>
            <p:cNvSpPr/>
            <p:nvPr/>
          </p:nvSpPr>
          <p:spPr>
            <a:xfrm>
              <a:off x="2128016" y="2496860"/>
              <a:ext cx="249522" cy="468043"/>
            </a:xfrm>
            <a:prstGeom prst="rect">
              <a:avLst/>
            </a:prstGeom>
            <a:solidFill>
              <a:srgbClr val="1CABE2">
                <a:alpha val="100000"/>
              </a:srgbClr>
            </a:solidFill>
          </p:spPr>
          <p:txBody>
            <a:bodyPr/>
            <a:lstStyle/>
            <a:p/>
          </p:txBody>
        </p:sp>
        <p:sp>
          <p:nvSpPr>
            <p:cNvPr id="30" name="rc30"/>
            <p:cNvSpPr/>
            <p:nvPr/>
          </p:nvSpPr>
          <p:spPr>
            <a:xfrm>
              <a:off x="2405264" y="2730136"/>
              <a:ext cx="249522" cy="1276548"/>
            </a:xfrm>
            <a:prstGeom prst="rect">
              <a:avLst/>
            </a:prstGeom>
            <a:solidFill>
              <a:srgbClr val="80BD41">
                <a:alpha val="100000"/>
              </a:srgbClr>
            </a:solidFill>
          </p:spPr>
          <p:txBody>
            <a:bodyPr/>
            <a:lstStyle/>
            <a:p/>
          </p:txBody>
        </p:sp>
        <p:sp>
          <p:nvSpPr>
            <p:cNvPr id="31" name="rc31"/>
            <p:cNvSpPr/>
            <p:nvPr/>
          </p:nvSpPr>
          <p:spPr>
            <a:xfrm>
              <a:off x="2405264" y="2504865"/>
              <a:ext cx="249522" cy="225270"/>
            </a:xfrm>
            <a:prstGeom prst="rect">
              <a:avLst/>
            </a:prstGeom>
            <a:solidFill>
              <a:srgbClr val="1CABE2">
                <a:alpha val="100000"/>
              </a:srgbClr>
            </a:solidFill>
          </p:spPr>
          <p:txBody>
            <a:bodyPr/>
            <a:lstStyle/>
            <a:p/>
          </p:txBody>
        </p:sp>
        <p:sp>
          <p:nvSpPr>
            <p:cNvPr id="32" name="rc32"/>
            <p:cNvSpPr/>
            <p:nvPr/>
          </p:nvSpPr>
          <p:spPr>
            <a:xfrm>
              <a:off x="2682512" y="2760799"/>
              <a:ext cx="249522" cy="1245885"/>
            </a:xfrm>
            <a:prstGeom prst="rect">
              <a:avLst/>
            </a:prstGeom>
            <a:solidFill>
              <a:srgbClr val="80BD41">
                <a:alpha val="100000"/>
              </a:srgbClr>
            </a:solidFill>
          </p:spPr>
          <p:txBody>
            <a:bodyPr/>
            <a:lstStyle/>
            <a:p/>
          </p:txBody>
        </p:sp>
        <p:sp>
          <p:nvSpPr>
            <p:cNvPr id="33" name="rc33"/>
            <p:cNvSpPr/>
            <p:nvPr/>
          </p:nvSpPr>
          <p:spPr>
            <a:xfrm>
              <a:off x="2682512" y="2487318"/>
              <a:ext cx="249522" cy="273481"/>
            </a:xfrm>
            <a:prstGeom prst="rect">
              <a:avLst/>
            </a:prstGeom>
            <a:solidFill>
              <a:srgbClr val="1CABE2">
                <a:alpha val="100000"/>
              </a:srgbClr>
            </a:solidFill>
          </p:spPr>
          <p:txBody>
            <a:bodyPr/>
            <a:lstStyle/>
            <a:p/>
          </p:txBody>
        </p:sp>
        <p:sp>
          <p:nvSpPr>
            <p:cNvPr id="34" name="rc34"/>
            <p:cNvSpPr/>
            <p:nvPr/>
          </p:nvSpPr>
          <p:spPr>
            <a:xfrm>
              <a:off x="2959759" y="2768578"/>
              <a:ext cx="249522" cy="1238106"/>
            </a:xfrm>
            <a:prstGeom prst="rect">
              <a:avLst/>
            </a:prstGeom>
            <a:solidFill>
              <a:srgbClr val="80BD41">
                <a:alpha val="100000"/>
              </a:srgbClr>
            </a:solidFill>
          </p:spPr>
          <p:txBody>
            <a:bodyPr/>
            <a:lstStyle/>
            <a:p/>
          </p:txBody>
        </p:sp>
        <p:sp>
          <p:nvSpPr>
            <p:cNvPr id="35" name="rc35"/>
            <p:cNvSpPr/>
            <p:nvPr/>
          </p:nvSpPr>
          <p:spPr>
            <a:xfrm>
              <a:off x="2959759" y="2459051"/>
              <a:ext cx="249522" cy="309526"/>
            </a:xfrm>
            <a:prstGeom prst="rect">
              <a:avLst/>
            </a:prstGeom>
            <a:solidFill>
              <a:srgbClr val="1CABE2">
                <a:alpha val="100000"/>
              </a:srgbClr>
            </a:solidFill>
          </p:spPr>
          <p:txBody>
            <a:bodyPr/>
            <a:lstStyle/>
            <a:p/>
          </p:txBody>
        </p:sp>
        <p:sp>
          <p:nvSpPr>
            <p:cNvPr id="36" name="rc36"/>
            <p:cNvSpPr/>
            <p:nvPr/>
          </p:nvSpPr>
          <p:spPr>
            <a:xfrm>
              <a:off x="3237007" y="2711412"/>
              <a:ext cx="249522" cy="1295272"/>
            </a:xfrm>
            <a:prstGeom prst="rect">
              <a:avLst/>
            </a:prstGeom>
            <a:solidFill>
              <a:srgbClr val="80BD41">
                <a:alpha val="100000"/>
              </a:srgbClr>
            </a:solidFill>
          </p:spPr>
          <p:txBody>
            <a:bodyPr/>
            <a:lstStyle/>
            <a:p/>
          </p:txBody>
        </p:sp>
        <p:sp>
          <p:nvSpPr>
            <p:cNvPr id="37" name="rc37"/>
            <p:cNvSpPr/>
            <p:nvPr/>
          </p:nvSpPr>
          <p:spPr>
            <a:xfrm>
              <a:off x="3237007" y="2427077"/>
              <a:ext cx="249522" cy="284335"/>
            </a:xfrm>
            <a:prstGeom prst="rect">
              <a:avLst/>
            </a:prstGeom>
            <a:solidFill>
              <a:srgbClr val="1CABE2">
                <a:alpha val="100000"/>
              </a:srgbClr>
            </a:solidFill>
          </p:spPr>
          <p:txBody>
            <a:bodyPr/>
            <a:lstStyle/>
            <a:p/>
          </p:txBody>
        </p:sp>
        <p:sp>
          <p:nvSpPr>
            <p:cNvPr id="38" name="rc38"/>
            <p:cNvSpPr/>
            <p:nvPr/>
          </p:nvSpPr>
          <p:spPr>
            <a:xfrm>
              <a:off x="3514255" y="2562167"/>
              <a:ext cx="249522" cy="1444518"/>
            </a:xfrm>
            <a:prstGeom prst="rect">
              <a:avLst/>
            </a:prstGeom>
            <a:solidFill>
              <a:srgbClr val="80BD41">
                <a:alpha val="100000"/>
              </a:srgbClr>
            </a:solidFill>
          </p:spPr>
          <p:txBody>
            <a:bodyPr/>
            <a:lstStyle/>
            <a:p/>
          </p:txBody>
        </p:sp>
        <p:sp>
          <p:nvSpPr>
            <p:cNvPr id="39" name="rc39"/>
            <p:cNvSpPr/>
            <p:nvPr/>
          </p:nvSpPr>
          <p:spPr>
            <a:xfrm>
              <a:off x="3514255" y="2419298"/>
              <a:ext cx="249522" cy="142868"/>
            </a:xfrm>
            <a:prstGeom prst="rect">
              <a:avLst/>
            </a:prstGeom>
            <a:solidFill>
              <a:srgbClr val="1CABE2">
                <a:alpha val="100000"/>
              </a:srgbClr>
            </a:solidFill>
          </p:spPr>
          <p:txBody>
            <a:bodyPr/>
            <a:lstStyle/>
            <a:p/>
          </p:txBody>
        </p:sp>
        <p:sp>
          <p:nvSpPr>
            <p:cNvPr id="40" name="rc40"/>
            <p:cNvSpPr/>
            <p:nvPr/>
          </p:nvSpPr>
          <p:spPr>
            <a:xfrm>
              <a:off x="3791502" y="2502423"/>
              <a:ext cx="249522" cy="1504261"/>
            </a:xfrm>
            <a:prstGeom prst="rect">
              <a:avLst/>
            </a:prstGeom>
            <a:solidFill>
              <a:srgbClr val="80BD41">
                <a:alpha val="100000"/>
              </a:srgbClr>
            </a:solidFill>
          </p:spPr>
          <p:txBody>
            <a:bodyPr/>
            <a:lstStyle/>
            <a:p/>
          </p:txBody>
        </p:sp>
        <p:sp>
          <p:nvSpPr>
            <p:cNvPr id="41" name="rc41"/>
            <p:cNvSpPr/>
            <p:nvPr/>
          </p:nvSpPr>
          <p:spPr>
            <a:xfrm>
              <a:off x="3791502" y="2406408"/>
              <a:ext cx="249522" cy="96014"/>
            </a:xfrm>
            <a:prstGeom prst="rect">
              <a:avLst/>
            </a:prstGeom>
            <a:solidFill>
              <a:srgbClr val="1CABE2">
                <a:alpha val="100000"/>
              </a:srgbClr>
            </a:solidFill>
          </p:spPr>
          <p:txBody>
            <a:bodyPr/>
            <a:lstStyle/>
            <a:p/>
          </p:txBody>
        </p:sp>
        <p:sp>
          <p:nvSpPr>
            <p:cNvPr id="42" name="rc42"/>
            <p:cNvSpPr/>
            <p:nvPr/>
          </p:nvSpPr>
          <p:spPr>
            <a:xfrm>
              <a:off x="4068750" y="2574513"/>
              <a:ext cx="249522" cy="1432171"/>
            </a:xfrm>
            <a:prstGeom prst="rect">
              <a:avLst/>
            </a:prstGeom>
            <a:solidFill>
              <a:srgbClr val="80BD41">
                <a:alpha val="100000"/>
              </a:srgbClr>
            </a:solidFill>
          </p:spPr>
          <p:txBody>
            <a:bodyPr/>
            <a:lstStyle/>
            <a:p/>
          </p:txBody>
        </p:sp>
        <p:sp>
          <p:nvSpPr>
            <p:cNvPr id="43" name="rc43"/>
            <p:cNvSpPr/>
            <p:nvPr/>
          </p:nvSpPr>
          <p:spPr>
            <a:xfrm>
              <a:off x="4068750" y="2415363"/>
              <a:ext cx="249522" cy="159150"/>
            </a:xfrm>
            <a:prstGeom prst="rect">
              <a:avLst/>
            </a:prstGeom>
            <a:solidFill>
              <a:srgbClr val="1CABE2">
                <a:alpha val="100000"/>
              </a:srgbClr>
            </a:solidFill>
          </p:spPr>
          <p:txBody>
            <a:bodyPr/>
            <a:lstStyle/>
            <a:p/>
          </p:txBody>
        </p:sp>
        <p:sp>
          <p:nvSpPr>
            <p:cNvPr id="44" name="rc44"/>
            <p:cNvSpPr/>
            <p:nvPr/>
          </p:nvSpPr>
          <p:spPr>
            <a:xfrm>
              <a:off x="4345998" y="2557644"/>
              <a:ext cx="249522" cy="1449040"/>
            </a:xfrm>
            <a:prstGeom prst="rect">
              <a:avLst/>
            </a:prstGeom>
            <a:solidFill>
              <a:srgbClr val="80BD41">
                <a:alpha val="100000"/>
              </a:srgbClr>
            </a:solidFill>
          </p:spPr>
          <p:txBody>
            <a:bodyPr/>
            <a:lstStyle/>
            <a:p/>
          </p:txBody>
        </p:sp>
        <p:sp>
          <p:nvSpPr>
            <p:cNvPr id="45" name="rc45"/>
            <p:cNvSpPr/>
            <p:nvPr/>
          </p:nvSpPr>
          <p:spPr>
            <a:xfrm>
              <a:off x="4345998" y="2414323"/>
              <a:ext cx="249522" cy="143321"/>
            </a:xfrm>
            <a:prstGeom prst="rect">
              <a:avLst/>
            </a:prstGeom>
            <a:solidFill>
              <a:srgbClr val="1CABE2">
                <a:alpha val="100000"/>
              </a:srgbClr>
            </a:solidFill>
          </p:spPr>
          <p:txBody>
            <a:bodyPr/>
            <a:lstStyle/>
            <a:p/>
          </p:txBody>
        </p:sp>
        <p:sp>
          <p:nvSpPr>
            <p:cNvPr id="46" name="rc46"/>
            <p:cNvSpPr/>
            <p:nvPr/>
          </p:nvSpPr>
          <p:spPr>
            <a:xfrm>
              <a:off x="4623245" y="2552353"/>
              <a:ext cx="249522" cy="1454332"/>
            </a:xfrm>
            <a:prstGeom prst="rect">
              <a:avLst/>
            </a:prstGeom>
            <a:solidFill>
              <a:srgbClr val="80BD41">
                <a:alpha val="100000"/>
              </a:srgbClr>
            </a:solidFill>
          </p:spPr>
          <p:txBody>
            <a:bodyPr/>
            <a:lstStyle/>
            <a:p/>
          </p:txBody>
        </p:sp>
        <p:sp>
          <p:nvSpPr>
            <p:cNvPr id="47" name="rc47"/>
            <p:cNvSpPr/>
            <p:nvPr/>
          </p:nvSpPr>
          <p:spPr>
            <a:xfrm>
              <a:off x="4623245" y="2390760"/>
              <a:ext cx="249522" cy="161592"/>
            </a:xfrm>
            <a:prstGeom prst="rect">
              <a:avLst/>
            </a:prstGeom>
            <a:solidFill>
              <a:srgbClr val="1CABE2">
                <a:alpha val="100000"/>
              </a:srgbClr>
            </a:solidFill>
          </p:spPr>
          <p:txBody>
            <a:bodyPr/>
            <a:lstStyle/>
            <a:p/>
          </p:txBody>
        </p:sp>
        <p:sp>
          <p:nvSpPr>
            <p:cNvPr id="48" name="rc48"/>
            <p:cNvSpPr/>
            <p:nvPr/>
          </p:nvSpPr>
          <p:spPr>
            <a:xfrm>
              <a:off x="4900493" y="2595091"/>
              <a:ext cx="249522" cy="1411593"/>
            </a:xfrm>
            <a:prstGeom prst="rect">
              <a:avLst/>
            </a:prstGeom>
            <a:solidFill>
              <a:srgbClr val="80BD41">
                <a:alpha val="100000"/>
              </a:srgbClr>
            </a:solidFill>
          </p:spPr>
          <p:txBody>
            <a:bodyPr/>
            <a:lstStyle/>
            <a:p/>
          </p:txBody>
        </p:sp>
        <p:sp>
          <p:nvSpPr>
            <p:cNvPr id="49" name="rc49"/>
            <p:cNvSpPr/>
            <p:nvPr/>
          </p:nvSpPr>
          <p:spPr>
            <a:xfrm>
              <a:off x="4900493" y="2365298"/>
              <a:ext cx="249522" cy="229793"/>
            </a:xfrm>
            <a:prstGeom prst="rect">
              <a:avLst/>
            </a:prstGeom>
            <a:solidFill>
              <a:srgbClr val="1CABE2">
                <a:alpha val="100000"/>
              </a:srgbClr>
            </a:solidFill>
          </p:spPr>
          <p:txBody>
            <a:bodyPr/>
            <a:lstStyle/>
            <a:p/>
          </p:txBody>
        </p:sp>
        <p:sp>
          <p:nvSpPr>
            <p:cNvPr id="50" name="rc50"/>
            <p:cNvSpPr/>
            <p:nvPr/>
          </p:nvSpPr>
          <p:spPr>
            <a:xfrm>
              <a:off x="5177741" y="2514815"/>
              <a:ext cx="249522" cy="1491869"/>
            </a:xfrm>
            <a:prstGeom prst="rect">
              <a:avLst/>
            </a:prstGeom>
            <a:solidFill>
              <a:srgbClr val="80BD41">
                <a:alpha val="100000"/>
              </a:srgbClr>
            </a:solidFill>
          </p:spPr>
          <p:txBody>
            <a:bodyPr/>
            <a:lstStyle/>
            <a:p/>
          </p:txBody>
        </p:sp>
        <p:sp>
          <p:nvSpPr>
            <p:cNvPr id="51" name="rc51"/>
            <p:cNvSpPr/>
            <p:nvPr/>
          </p:nvSpPr>
          <p:spPr>
            <a:xfrm>
              <a:off x="5177741" y="2349062"/>
              <a:ext cx="249522" cy="165753"/>
            </a:xfrm>
            <a:prstGeom prst="rect">
              <a:avLst/>
            </a:prstGeom>
            <a:solidFill>
              <a:srgbClr val="1CABE2">
                <a:alpha val="100000"/>
              </a:srgbClr>
            </a:solidFill>
          </p:spPr>
          <p:txBody>
            <a:bodyPr/>
            <a:lstStyle/>
            <a:p/>
          </p:txBody>
        </p:sp>
        <p:sp>
          <p:nvSpPr>
            <p:cNvPr id="52" name="rc52"/>
            <p:cNvSpPr/>
            <p:nvPr/>
          </p:nvSpPr>
          <p:spPr>
            <a:xfrm>
              <a:off x="5454988" y="2485825"/>
              <a:ext cx="249522" cy="1520859"/>
            </a:xfrm>
            <a:prstGeom prst="rect">
              <a:avLst/>
            </a:prstGeom>
            <a:solidFill>
              <a:srgbClr val="80BD41">
                <a:alpha val="100000"/>
              </a:srgbClr>
            </a:solidFill>
          </p:spPr>
          <p:txBody>
            <a:bodyPr/>
            <a:lstStyle/>
            <a:p/>
          </p:txBody>
        </p:sp>
        <p:sp>
          <p:nvSpPr>
            <p:cNvPr id="53" name="rc53"/>
            <p:cNvSpPr/>
            <p:nvPr/>
          </p:nvSpPr>
          <p:spPr>
            <a:xfrm>
              <a:off x="5454988" y="2335403"/>
              <a:ext cx="249522" cy="150421"/>
            </a:xfrm>
            <a:prstGeom prst="rect">
              <a:avLst/>
            </a:prstGeom>
            <a:solidFill>
              <a:srgbClr val="1CABE2">
                <a:alpha val="100000"/>
              </a:srgbClr>
            </a:solidFill>
          </p:spPr>
          <p:txBody>
            <a:bodyPr/>
            <a:lstStyle/>
            <a:p/>
          </p:txBody>
        </p:sp>
        <p:sp>
          <p:nvSpPr>
            <p:cNvPr id="54" name="rc54"/>
            <p:cNvSpPr/>
            <p:nvPr/>
          </p:nvSpPr>
          <p:spPr>
            <a:xfrm>
              <a:off x="5732236" y="2478634"/>
              <a:ext cx="249522" cy="1528050"/>
            </a:xfrm>
            <a:prstGeom prst="rect">
              <a:avLst/>
            </a:prstGeom>
            <a:solidFill>
              <a:srgbClr val="80BD41">
                <a:alpha val="100000"/>
              </a:srgbClr>
            </a:solidFill>
          </p:spPr>
          <p:txBody>
            <a:bodyPr/>
            <a:lstStyle/>
            <a:p/>
          </p:txBody>
        </p:sp>
        <p:sp>
          <p:nvSpPr>
            <p:cNvPr id="55" name="rc55"/>
            <p:cNvSpPr/>
            <p:nvPr/>
          </p:nvSpPr>
          <p:spPr>
            <a:xfrm>
              <a:off x="5732236" y="2327489"/>
              <a:ext cx="249522" cy="151145"/>
            </a:xfrm>
            <a:prstGeom prst="rect">
              <a:avLst/>
            </a:prstGeom>
            <a:solidFill>
              <a:srgbClr val="1CABE2">
                <a:alpha val="100000"/>
              </a:srgbClr>
            </a:solidFill>
          </p:spPr>
          <p:txBody>
            <a:bodyPr/>
            <a:lstStyle/>
            <a:p/>
          </p:txBody>
        </p:sp>
        <p:sp>
          <p:nvSpPr>
            <p:cNvPr id="56" name="rc56"/>
            <p:cNvSpPr/>
            <p:nvPr/>
          </p:nvSpPr>
          <p:spPr>
            <a:xfrm>
              <a:off x="6009484" y="2492247"/>
              <a:ext cx="249522" cy="1514437"/>
            </a:xfrm>
            <a:prstGeom prst="rect">
              <a:avLst/>
            </a:prstGeom>
            <a:solidFill>
              <a:srgbClr val="80BD41">
                <a:alpha val="100000"/>
              </a:srgbClr>
            </a:solidFill>
          </p:spPr>
          <p:txBody>
            <a:bodyPr/>
            <a:lstStyle/>
            <a:p/>
          </p:txBody>
        </p:sp>
        <p:sp>
          <p:nvSpPr>
            <p:cNvPr id="57" name="rc57"/>
            <p:cNvSpPr/>
            <p:nvPr/>
          </p:nvSpPr>
          <p:spPr>
            <a:xfrm>
              <a:off x="6009484" y="2323961"/>
              <a:ext cx="249522" cy="168285"/>
            </a:xfrm>
            <a:prstGeom prst="rect">
              <a:avLst/>
            </a:prstGeom>
            <a:solidFill>
              <a:srgbClr val="1CABE2">
                <a:alpha val="100000"/>
              </a:srgbClr>
            </a:solidFill>
          </p:spPr>
          <p:txBody>
            <a:bodyPr/>
            <a:lstStyle/>
            <a:p/>
          </p:txBody>
        </p:sp>
        <p:sp>
          <p:nvSpPr>
            <p:cNvPr id="58" name="rc58"/>
            <p:cNvSpPr/>
            <p:nvPr/>
          </p:nvSpPr>
          <p:spPr>
            <a:xfrm>
              <a:off x="6286731" y="2507217"/>
              <a:ext cx="249522" cy="1499467"/>
            </a:xfrm>
            <a:prstGeom prst="rect">
              <a:avLst/>
            </a:prstGeom>
            <a:solidFill>
              <a:srgbClr val="80BD41">
                <a:alpha val="100000"/>
              </a:srgbClr>
            </a:solidFill>
          </p:spPr>
          <p:txBody>
            <a:bodyPr/>
            <a:lstStyle/>
            <a:p/>
          </p:txBody>
        </p:sp>
        <p:sp>
          <p:nvSpPr>
            <p:cNvPr id="59" name="rc59"/>
            <p:cNvSpPr/>
            <p:nvPr/>
          </p:nvSpPr>
          <p:spPr>
            <a:xfrm>
              <a:off x="6286731" y="2321881"/>
              <a:ext cx="249522" cy="185336"/>
            </a:xfrm>
            <a:prstGeom prst="rect">
              <a:avLst/>
            </a:prstGeom>
            <a:solidFill>
              <a:srgbClr val="1CABE2">
                <a:alpha val="100000"/>
              </a:srgbClr>
            </a:solidFill>
          </p:spPr>
          <p:txBody>
            <a:bodyPr/>
            <a:lstStyle/>
            <a:p/>
          </p:txBody>
        </p:sp>
        <p:sp>
          <p:nvSpPr>
            <p:cNvPr id="60" name="rc60"/>
            <p:cNvSpPr/>
            <p:nvPr/>
          </p:nvSpPr>
          <p:spPr>
            <a:xfrm>
              <a:off x="6563979" y="2528790"/>
              <a:ext cx="249522" cy="1477894"/>
            </a:xfrm>
            <a:prstGeom prst="rect">
              <a:avLst/>
            </a:prstGeom>
            <a:solidFill>
              <a:srgbClr val="80BD41">
                <a:alpha val="100000"/>
              </a:srgbClr>
            </a:solidFill>
          </p:spPr>
          <p:txBody>
            <a:bodyPr/>
            <a:lstStyle/>
            <a:p/>
          </p:txBody>
        </p:sp>
        <p:sp>
          <p:nvSpPr>
            <p:cNvPr id="61" name="rc61"/>
            <p:cNvSpPr/>
            <p:nvPr/>
          </p:nvSpPr>
          <p:spPr>
            <a:xfrm>
              <a:off x="6563979" y="2327263"/>
              <a:ext cx="249522" cy="201527"/>
            </a:xfrm>
            <a:prstGeom prst="rect">
              <a:avLst/>
            </a:prstGeom>
            <a:solidFill>
              <a:srgbClr val="1CABE2">
                <a:alpha val="100000"/>
              </a:srgbClr>
            </a:solidFill>
          </p:spPr>
          <p:txBody>
            <a:bodyPr/>
            <a:lstStyle/>
            <a:p/>
          </p:txBody>
        </p:sp>
        <p:sp>
          <p:nvSpPr>
            <p:cNvPr id="62" name="rc62"/>
            <p:cNvSpPr/>
            <p:nvPr/>
          </p:nvSpPr>
          <p:spPr>
            <a:xfrm>
              <a:off x="6841227" y="2576910"/>
              <a:ext cx="249522" cy="1429774"/>
            </a:xfrm>
            <a:prstGeom prst="rect">
              <a:avLst/>
            </a:prstGeom>
            <a:solidFill>
              <a:srgbClr val="80BD41">
                <a:alpha val="100000"/>
              </a:srgbClr>
            </a:solidFill>
          </p:spPr>
          <p:txBody>
            <a:bodyPr/>
            <a:lstStyle/>
            <a:p/>
          </p:txBody>
        </p:sp>
        <p:sp>
          <p:nvSpPr>
            <p:cNvPr id="63" name="rc63"/>
            <p:cNvSpPr/>
            <p:nvPr/>
          </p:nvSpPr>
          <p:spPr>
            <a:xfrm>
              <a:off x="6841227" y="2344132"/>
              <a:ext cx="249522" cy="232778"/>
            </a:xfrm>
            <a:prstGeom prst="rect">
              <a:avLst/>
            </a:prstGeom>
            <a:solidFill>
              <a:srgbClr val="1CABE2">
                <a:alpha val="100000"/>
              </a:srgbClr>
            </a:solidFill>
          </p:spPr>
          <p:txBody>
            <a:bodyPr/>
            <a:lstStyle/>
            <a:p/>
          </p:txBody>
        </p:sp>
        <p:sp>
          <p:nvSpPr>
            <p:cNvPr id="64" name="rc64"/>
            <p:cNvSpPr/>
            <p:nvPr/>
          </p:nvSpPr>
          <p:spPr>
            <a:xfrm>
              <a:off x="7118474" y="2587267"/>
              <a:ext cx="249522" cy="1419417"/>
            </a:xfrm>
            <a:prstGeom prst="rect">
              <a:avLst/>
            </a:prstGeom>
            <a:solidFill>
              <a:srgbClr val="80BD41">
                <a:alpha val="100000"/>
              </a:srgbClr>
            </a:solidFill>
          </p:spPr>
          <p:txBody>
            <a:bodyPr/>
            <a:lstStyle/>
            <a:p/>
          </p:txBody>
        </p:sp>
        <p:sp>
          <p:nvSpPr>
            <p:cNvPr id="65" name="rc65"/>
            <p:cNvSpPr/>
            <p:nvPr/>
          </p:nvSpPr>
          <p:spPr>
            <a:xfrm>
              <a:off x="7118474" y="2356207"/>
              <a:ext cx="249522" cy="231059"/>
            </a:xfrm>
            <a:prstGeom prst="rect">
              <a:avLst/>
            </a:prstGeom>
            <a:solidFill>
              <a:srgbClr val="1CABE2">
                <a:alpha val="100000"/>
              </a:srgbClr>
            </a:solidFill>
          </p:spPr>
          <p:txBody>
            <a:bodyPr/>
            <a:lstStyle/>
            <a:p/>
          </p:txBody>
        </p:sp>
        <p:sp>
          <p:nvSpPr>
            <p:cNvPr id="66" name="rc66"/>
            <p:cNvSpPr/>
            <p:nvPr/>
          </p:nvSpPr>
          <p:spPr>
            <a:xfrm>
              <a:off x="7395722" y="2641086"/>
              <a:ext cx="249522" cy="1365598"/>
            </a:xfrm>
            <a:prstGeom prst="rect">
              <a:avLst/>
            </a:prstGeom>
            <a:solidFill>
              <a:srgbClr val="80BD41">
                <a:alpha val="100000"/>
              </a:srgbClr>
            </a:solidFill>
          </p:spPr>
          <p:txBody>
            <a:bodyPr/>
            <a:lstStyle/>
            <a:p/>
          </p:txBody>
        </p:sp>
        <p:sp>
          <p:nvSpPr>
            <p:cNvPr id="67" name="rc67"/>
            <p:cNvSpPr/>
            <p:nvPr/>
          </p:nvSpPr>
          <p:spPr>
            <a:xfrm>
              <a:off x="7395722" y="2380946"/>
              <a:ext cx="249522" cy="260139"/>
            </a:xfrm>
            <a:prstGeom prst="rect">
              <a:avLst/>
            </a:prstGeom>
            <a:solidFill>
              <a:srgbClr val="1CABE2">
                <a:alpha val="100000"/>
              </a:srgbClr>
            </a:solidFill>
          </p:spPr>
          <p:txBody>
            <a:bodyPr/>
            <a:lstStyle/>
            <a:p/>
          </p:txBody>
        </p:sp>
        <p:sp>
          <p:nvSpPr>
            <p:cNvPr id="68" name="rc68"/>
            <p:cNvSpPr/>
            <p:nvPr/>
          </p:nvSpPr>
          <p:spPr>
            <a:xfrm>
              <a:off x="7672970" y="2656825"/>
              <a:ext cx="249522" cy="1349860"/>
            </a:xfrm>
            <a:prstGeom prst="rect">
              <a:avLst/>
            </a:prstGeom>
            <a:solidFill>
              <a:srgbClr val="80BD41">
                <a:alpha val="100000"/>
              </a:srgbClr>
            </a:solidFill>
          </p:spPr>
          <p:txBody>
            <a:bodyPr/>
            <a:lstStyle/>
            <a:p/>
          </p:txBody>
        </p:sp>
        <p:sp>
          <p:nvSpPr>
            <p:cNvPr id="69" name="rc69"/>
            <p:cNvSpPr/>
            <p:nvPr/>
          </p:nvSpPr>
          <p:spPr>
            <a:xfrm>
              <a:off x="7672970" y="2399715"/>
              <a:ext cx="249522" cy="257109"/>
            </a:xfrm>
            <a:prstGeom prst="rect">
              <a:avLst/>
            </a:prstGeom>
            <a:solidFill>
              <a:srgbClr val="1CABE2">
                <a:alpha val="100000"/>
              </a:srgbClr>
            </a:solidFill>
          </p:spPr>
          <p:txBody>
            <a:bodyPr/>
            <a:lstStyle/>
            <a:p/>
          </p:txBody>
        </p:sp>
        <p:sp>
          <p:nvSpPr>
            <p:cNvPr id="70" name="rc70"/>
            <p:cNvSpPr/>
            <p:nvPr/>
          </p:nvSpPr>
          <p:spPr>
            <a:xfrm>
              <a:off x="7950217" y="2684639"/>
              <a:ext cx="249522" cy="1322046"/>
            </a:xfrm>
            <a:prstGeom prst="rect">
              <a:avLst/>
            </a:prstGeom>
            <a:solidFill>
              <a:srgbClr val="80BD41">
                <a:alpha val="100000"/>
              </a:srgbClr>
            </a:solidFill>
          </p:spPr>
          <p:txBody>
            <a:bodyPr/>
            <a:lstStyle/>
            <a:p/>
          </p:txBody>
        </p:sp>
        <p:sp>
          <p:nvSpPr>
            <p:cNvPr id="71" name="rc71"/>
            <p:cNvSpPr/>
            <p:nvPr/>
          </p:nvSpPr>
          <p:spPr>
            <a:xfrm>
              <a:off x="7950217" y="2413871"/>
              <a:ext cx="249522" cy="270768"/>
            </a:xfrm>
            <a:prstGeom prst="rect">
              <a:avLst/>
            </a:prstGeom>
            <a:solidFill>
              <a:srgbClr val="1CABE2">
                <a:alpha val="100000"/>
              </a:srgbClr>
            </a:solidFill>
          </p:spPr>
          <p:txBody>
            <a:bodyPr/>
            <a:lstStyle/>
            <a:p/>
          </p:txBody>
        </p:sp>
        <p:sp>
          <p:nvSpPr>
            <p:cNvPr id="72" name="pl72"/>
            <p:cNvSpPr/>
            <p:nvPr/>
          </p:nvSpPr>
          <p:spPr>
            <a:xfrm>
              <a:off x="1421035" y="1367159"/>
              <a:ext cx="6653943" cy="1123202"/>
            </a:xfrm>
            <a:custGeom>
              <a:avLst/>
              <a:pathLst>
                <a:path w="6653943" h="1123202">
                  <a:moveTo>
                    <a:pt x="0" y="982802"/>
                  </a:moveTo>
                  <a:lnTo>
                    <a:pt x="277247" y="954722"/>
                  </a:lnTo>
                  <a:lnTo>
                    <a:pt x="554495" y="1123202"/>
                  </a:lnTo>
                  <a:lnTo>
                    <a:pt x="831742" y="702001"/>
                  </a:lnTo>
                  <a:lnTo>
                    <a:pt x="1108990" y="252720"/>
                  </a:lnTo>
                  <a:lnTo>
                    <a:pt x="1386238" y="336960"/>
                  </a:lnTo>
                  <a:lnTo>
                    <a:pt x="1663485" y="393120"/>
                  </a:lnTo>
                  <a:lnTo>
                    <a:pt x="1940733" y="336960"/>
                  </a:lnTo>
                  <a:lnTo>
                    <a:pt x="2217981" y="84240"/>
                  </a:lnTo>
                  <a:lnTo>
                    <a:pt x="2495228" y="0"/>
                  </a:lnTo>
                  <a:lnTo>
                    <a:pt x="2772476" y="112320"/>
                  </a:lnTo>
                  <a:lnTo>
                    <a:pt x="3049724" y="84240"/>
                  </a:lnTo>
                  <a:lnTo>
                    <a:pt x="3326971" y="112320"/>
                  </a:lnTo>
                  <a:lnTo>
                    <a:pt x="3604219" y="224640"/>
                  </a:lnTo>
                  <a:lnTo>
                    <a:pt x="3881467" y="112320"/>
                  </a:lnTo>
                  <a:lnTo>
                    <a:pt x="4158714" y="84240"/>
                  </a:lnTo>
                  <a:lnTo>
                    <a:pt x="4435962" y="84240"/>
                  </a:lnTo>
                  <a:lnTo>
                    <a:pt x="4713210" y="112320"/>
                  </a:lnTo>
                  <a:lnTo>
                    <a:pt x="4990457" y="140400"/>
                  </a:lnTo>
                  <a:lnTo>
                    <a:pt x="5267705" y="168480"/>
                  </a:lnTo>
                  <a:lnTo>
                    <a:pt x="5544953" y="224640"/>
                  </a:lnTo>
                  <a:lnTo>
                    <a:pt x="5822200" y="224640"/>
                  </a:lnTo>
                  <a:lnTo>
                    <a:pt x="6099448" y="280800"/>
                  </a:lnTo>
                  <a:lnTo>
                    <a:pt x="6376696" y="280800"/>
                  </a:lnTo>
                  <a:lnTo>
                    <a:pt x="6653943" y="30888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74" name="tx74"/>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5" name="tx75"/>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6" name="tx76"/>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8" name="tx78"/>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9" name="tx79"/>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0" name="tx80"/>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2" name="tx82"/>
            <p:cNvSpPr/>
            <p:nvPr/>
          </p:nvSpPr>
          <p:spPr>
            <a:xfrm>
              <a:off x="8014689"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3" name="tx83"/>
            <p:cNvSpPr/>
            <p:nvPr/>
          </p:nvSpPr>
          <p:spPr>
            <a:xfrm>
              <a:off x="1303481" y="23582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334.4</a:t>
              </a:r>
            </a:p>
          </p:txBody>
        </p:sp>
        <p:sp>
          <p:nvSpPr>
            <p:cNvPr id="84" name="tx84"/>
            <p:cNvSpPr/>
            <p:nvPr/>
          </p:nvSpPr>
          <p:spPr>
            <a:xfrm>
              <a:off x="2728897" y="235134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336</a:t>
              </a:r>
            </a:p>
          </p:txBody>
        </p:sp>
        <p:sp>
          <p:nvSpPr>
            <p:cNvPr id="85" name="tx85"/>
            <p:cNvSpPr/>
            <p:nvPr/>
          </p:nvSpPr>
          <p:spPr>
            <a:xfrm>
              <a:off x="4075958" y="22794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351.9</a:t>
              </a:r>
            </a:p>
          </p:txBody>
        </p:sp>
        <p:sp>
          <p:nvSpPr>
            <p:cNvPr id="86" name="tx86"/>
            <p:cNvSpPr/>
            <p:nvPr/>
          </p:nvSpPr>
          <p:spPr>
            <a:xfrm>
              <a:off x="5462196" y="21994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369.5</a:t>
              </a:r>
            </a:p>
          </p:txBody>
        </p:sp>
        <p:sp>
          <p:nvSpPr>
            <p:cNvPr id="87" name="tx87"/>
            <p:cNvSpPr/>
            <p:nvPr/>
          </p:nvSpPr>
          <p:spPr>
            <a:xfrm>
              <a:off x="6571187" y="21912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371.3</a:t>
              </a:r>
            </a:p>
          </p:txBody>
        </p:sp>
        <p:sp>
          <p:nvSpPr>
            <p:cNvPr id="88" name="tx88"/>
            <p:cNvSpPr/>
            <p:nvPr/>
          </p:nvSpPr>
          <p:spPr>
            <a:xfrm>
              <a:off x="6848435" y="22081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367.6</a:t>
              </a:r>
            </a:p>
          </p:txBody>
        </p:sp>
        <p:sp>
          <p:nvSpPr>
            <p:cNvPr id="89" name="tx89"/>
            <p:cNvSpPr/>
            <p:nvPr/>
          </p:nvSpPr>
          <p:spPr>
            <a:xfrm>
              <a:off x="7125682" y="22202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364.9</a:t>
              </a:r>
            </a:p>
          </p:txBody>
        </p:sp>
        <p:sp>
          <p:nvSpPr>
            <p:cNvPr id="90" name="tx90"/>
            <p:cNvSpPr/>
            <p:nvPr/>
          </p:nvSpPr>
          <p:spPr>
            <a:xfrm>
              <a:off x="7402930" y="22449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359.5</a:t>
              </a:r>
            </a:p>
          </p:txBody>
        </p:sp>
        <p:sp>
          <p:nvSpPr>
            <p:cNvPr id="91" name="tx91"/>
            <p:cNvSpPr/>
            <p:nvPr/>
          </p:nvSpPr>
          <p:spPr>
            <a:xfrm>
              <a:off x="7680178" y="22636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355.3</a:t>
              </a:r>
            </a:p>
          </p:txBody>
        </p:sp>
        <p:sp>
          <p:nvSpPr>
            <p:cNvPr id="92" name="tx92"/>
            <p:cNvSpPr/>
            <p:nvPr/>
          </p:nvSpPr>
          <p:spPr>
            <a:xfrm>
              <a:off x="7957425" y="22778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352.2</a:t>
              </a:r>
            </a:p>
          </p:txBody>
        </p:sp>
        <p:sp>
          <p:nvSpPr>
            <p:cNvPr id="93" name="pl93"/>
            <p:cNvSpPr/>
            <p:nvPr/>
          </p:nvSpPr>
          <p:spPr>
            <a:xfrm>
              <a:off x="1421035" y="1198678"/>
              <a:ext cx="0" cy="1151282"/>
            </a:xfrm>
            <a:custGeom>
              <a:avLst/>
              <a:pathLst>
                <a:path w="0" h="1151282">
                  <a:moveTo>
                    <a:pt x="0" y="115128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03481" y="35254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197.3</a:t>
              </a:r>
            </a:p>
          </p:txBody>
        </p:sp>
        <p:sp>
          <p:nvSpPr>
            <p:cNvPr id="104" name="tx104"/>
            <p:cNvSpPr/>
            <p:nvPr/>
          </p:nvSpPr>
          <p:spPr>
            <a:xfrm>
              <a:off x="1303481" y="27691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137.1</a:t>
              </a:r>
            </a:p>
          </p:txBody>
        </p:sp>
        <p:sp>
          <p:nvSpPr>
            <p:cNvPr id="105" name="tx105"/>
            <p:cNvSpPr/>
            <p:nvPr/>
          </p:nvSpPr>
          <p:spPr>
            <a:xfrm>
              <a:off x="2689720" y="33486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275.5</a:t>
              </a:r>
            </a:p>
          </p:txBody>
        </p:sp>
        <p:sp>
          <p:nvSpPr>
            <p:cNvPr id="106" name="tx106"/>
            <p:cNvSpPr/>
            <p:nvPr/>
          </p:nvSpPr>
          <p:spPr>
            <a:xfrm>
              <a:off x="2715845" y="25890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60.5</a:t>
              </a:r>
            </a:p>
          </p:txBody>
        </p:sp>
        <p:sp>
          <p:nvSpPr>
            <p:cNvPr id="107" name="tx107"/>
            <p:cNvSpPr/>
            <p:nvPr/>
          </p:nvSpPr>
          <p:spPr>
            <a:xfrm>
              <a:off x="4075958" y="32555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316.7</a:t>
              </a:r>
            </a:p>
          </p:txBody>
        </p:sp>
        <p:sp>
          <p:nvSpPr>
            <p:cNvPr id="108" name="tx108"/>
            <p:cNvSpPr/>
            <p:nvPr/>
          </p:nvSpPr>
          <p:spPr>
            <a:xfrm>
              <a:off x="4102084" y="24598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35.2</a:t>
              </a:r>
            </a:p>
          </p:txBody>
        </p:sp>
        <p:sp>
          <p:nvSpPr>
            <p:cNvPr id="109" name="tx109"/>
            <p:cNvSpPr/>
            <p:nvPr/>
          </p:nvSpPr>
          <p:spPr>
            <a:xfrm>
              <a:off x="5462196" y="32111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336.3</a:t>
              </a:r>
            </a:p>
          </p:txBody>
        </p:sp>
        <p:sp>
          <p:nvSpPr>
            <p:cNvPr id="110" name="tx110"/>
            <p:cNvSpPr/>
            <p:nvPr/>
          </p:nvSpPr>
          <p:spPr>
            <a:xfrm>
              <a:off x="5488322" y="23755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33.3</a:t>
              </a:r>
            </a:p>
          </p:txBody>
        </p:sp>
        <p:sp>
          <p:nvSpPr>
            <p:cNvPr id="111" name="tx111"/>
            <p:cNvSpPr/>
            <p:nvPr/>
          </p:nvSpPr>
          <p:spPr>
            <a:xfrm>
              <a:off x="6571187" y="32326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326.8</a:t>
              </a:r>
            </a:p>
          </p:txBody>
        </p:sp>
        <p:sp>
          <p:nvSpPr>
            <p:cNvPr id="112" name="tx112"/>
            <p:cNvSpPr/>
            <p:nvPr/>
          </p:nvSpPr>
          <p:spPr>
            <a:xfrm>
              <a:off x="6597312" y="23929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44.6</a:t>
              </a:r>
            </a:p>
          </p:txBody>
        </p:sp>
        <p:sp>
          <p:nvSpPr>
            <p:cNvPr id="113" name="tx113"/>
            <p:cNvSpPr/>
            <p:nvPr/>
          </p:nvSpPr>
          <p:spPr>
            <a:xfrm>
              <a:off x="6848435" y="32567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316.1</a:t>
              </a:r>
            </a:p>
          </p:txBody>
        </p:sp>
        <p:sp>
          <p:nvSpPr>
            <p:cNvPr id="114" name="tx114"/>
            <p:cNvSpPr/>
            <p:nvPr/>
          </p:nvSpPr>
          <p:spPr>
            <a:xfrm>
              <a:off x="6874560" y="24254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51.5</a:t>
              </a:r>
            </a:p>
          </p:txBody>
        </p:sp>
        <p:sp>
          <p:nvSpPr>
            <p:cNvPr id="115" name="tx115"/>
            <p:cNvSpPr/>
            <p:nvPr/>
          </p:nvSpPr>
          <p:spPr>
            <a:xfrm>
              <a:off x="7125682" y="32618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313.9</a:t>
              </a:r>
            </a:p>
          </p:txBody>
        </p:sp>
        <p:sp>
          <p:nvSpPr>
            <p:cNvPr id="116" name="tx116"/>
            <p:cNvSpPr/>
            <p:nvPr/>
          </p:nvSpPr>
          <p:spPr>
            <a:xfrm>
              <a:off x="7151808" y="24366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51.1</a:t>
              </a:r>
            </a:p>
          </p:txBody>
        </p:sp>
        <p:sp>
          <p:nvSpPr>
            <p:cNvPr id="117" name="tx117"/>
            <p:cNvSpPr/>
            <p:nvPr/>
          </p:nvSpPr>
          <p:spPr>
            <a:xfrm>
              <a:off x="7442107" y="328879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302</a:t>
              </a:r>
            </a:p>
          </p:txBody>
        </p:sp>
        <p:sp>
          <p:nvSpPr>
            <p:cNvPr id="118" name="tx118"/>
            <p:cNvSpPr/>
            <p:nvPr/>
          </p:nvSpPr>
          <p:spPr>
            <a:xfrm>
              <a:off x="7429055" y="247711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57.5</a:t>
              </a:r>
            </a:p>
          </p:txBody>
        </p:sp>
        <p:sp>
          <p:nvSpPr>
            <p:cNvPr id="119" name="tx119"/>
            <p:cNvSpPr/>
            <p:nvPr/>
          </p:nvSpPr>
          <p:spPr>
            <a:xfrm>
              <a:off x="7680178" y="32967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298.5</a:t>
              </a:r>
            </a:p>
          </p:txBody>
        </p:sp>
        <p:sp>
          <p:nvSpPr>
            <p:cNvPr id="120" name="tx120"/>
            <p:cNvSpPr/>
            <p:nvPr/>
          </p:nvSpPr>
          <p:spPr>
            <a:xfrm>
              <a:off x="7706303" y="24932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56.9</a:t>
              </a:r>
            </a:p>
          </p:txBody>
        </p:sp>
        <p:sp>
          <p:nvSpPr>
            <p:cNvPr id="121" name="tx121"/>
            <p:cNvSpPr/>
            <p:nvPr/>
          </p:nvSpPr>
          <p:spPr>
            <a:xfrm>
              <a:off x="7957425" y="33105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292.3</a:t>
              </a:r>
            </a:p>
          </p:txBody>
        </p:sp>
        <p:sp>
          <p:nvSpPr>
            <p:cNvPr id="122" name="tx122"/>
            <p:cNvSpPr/>
            <p:nvPr/>
          </p:nvSpPr>
          <p:spPr>
            <a:xfrm>
              <a:off x="7983551" y="25142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59.9</a:t>
              </a:r>
            </a:p>
          </p:txBody>
        </p:sp>
        <p:sp>
          <p:nvSpPr>
            <p:cNvPr id="123" name="tx123"/>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55386" y="30500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5" name="tx125"/>
            <p:cNvSpPr/>
            <p:nvPr/>
          </p:nvSpPr>
          <p:spPr>
            <a:xfrm>
              <a:off x="655386" y="21455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6" name="tx126"/>
            <p:cNvSpPr/>
            <p:nvPr/>
          </p:nvSpPr>
          <p:spPr>
            <a:xfrm>
              <a:off x="655386" y="124101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6" name="rc146"/>
            <p:cNvSpPr/>
            <p:nvPr/>
          </p:nvSpPr>
          <p:spPr>
            <a:xfrm>
              <a:off x="4433341" y="4909475"/>
              <a:ext cx="201456" cy="201456"/>
            </a:xfrm>
            <a:prstGeom prst="rect">
              <a:avLst/>
            </a:prstGeom>
            <a:solidFill>
              <a:srgbClr val="1CABE2">
                <a:alpha val="100000"/>
              </a:srgbClr>
            </a:solidFill>
          </p:spPr>
          <p:txBody>
            <a:bodyPr/>
            <a:lstStyle/>
            <a:p/>
          </p:txBody>
        </p:sp>
        <p:sp>
          <p:nvSpPr>
            <p:cNvPr id="147" name="rc147"/>
            <p:cNvSpPr/>
            <p:nvPr/>
          </p:nvSpPr>
          <p:spPr>
            <a:xfrm>
              <a:off x="5638429" y="4909475"/>
              <a:ext cx="201456" cy="201456"/>
            </a:xfrm>
            <a:prstGeom prst="rect">
              <a:avLst/>
            </a:prstGeom>
            <a:solidFill>
              <a:srgbClr val="80BD41">
                <a:alpha val="100000"/>
              </a:srgbClr>
            </a:solidFill>
          </p:spPr>
          <p:txBody>
            <a:bodyPr/>
            <a:lstStyle/>
            <a:p/>
          </p:txBody>
        </p:sp>
        <p:sp>
          <p:nvSpPr>
            <p:cNvPr id="148" name="tx148"/>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1" name="tx151"/>
            <p:cNvSpPr/>
            <p:nvPr/>
          </p:nvSpPr>
          <p:spPr>
            <a:xfrm>
              <a:off x="951100" y="660204"/>
              <a:ext cx="165896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Cambodia, 2000-2024</a:t>
              </a:r>
            </a:p>
          </p:txBody>
        </p:sp>
        <p:sp>
          <p:nvSpPr>
            <p:cNvPr id="152" name="pl152"/>
            <p:cNvSpPr/>
            <p:nvPr/>
          </p:nvSpPr>
          <p:spPr>
            <a:xfrm>
              <a:off x="218154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95208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72262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49317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06681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83735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60789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37844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774644"/>
              <a:ext cx="5785776" cy="162162"/>
            </a:xfrm>
            <a:prstGeom prst="rect">
              <a:avLst/>
            </a:prstGeom>
            <a:solidFill>
              <a:srgbClr val="80BD41">
                <a:alpha val="100000"/>
              </a:srgbClr>
            </a:solidFill>
          </p:spPr>
          <p:txBody>
            <a:bodyPr/>
            <a:lstStyle/>
            <a:p/>
          </p:txBody>
        </p:sp>
        <p:sp>
          <p:nvSpPr>
            <p:cNvPr id="165" name="rc165"/>
            <p:cNvSpPr/>
            <p:nvPr/>
          </p:nvSpPr>
          <p:spPr>
            <a:xfrm>
              <a:off x="7082050" y="5774644"/>
              <a:ext cx="788953" cy="162162"/>
            </a:xfrm>
            <a:prstGeom prst="rect">
              <a:avLst/>
            </a:prstGeom>
            <a:solidFill>
              <a:srgbClr val="1CABE2">
                <a:alpha val="100000"/>
              </a:srgbClr>
            </a:solidFill>
          </p:spPr>
          <p:txBody>
            <a:bodyPr/>
            <a:lstStyle/>
            <a:p/>
          </p:txBody>
        </p:sp>
        <p:sp>
          <p:nvSpPr>
            <p:cNvPr id="166" name="rc166"/>
            <p:cNvSpPr/>
            <p:nvPr/>
          </p:nvSpPr>
          <p:spPr>
            <a:xfrm>
              <a:off x="1296273" y="5571941"/>
              <a:ext cx="5284536" cy="162162"/>
            </a:xfrm>
            <a:prstGeom prst="rect">
              <a:avLst/>
            </a:prstGeom>
            <a:solidFill>
              <a:srgbClr val="80BD41">
                <a:alpha val="100000"/>
              </a:srgbClr>
            </a:solidFill>
          </p:spPr>
          <p:txBody>
            <a:bodyPr/>
            <a:lstStyle/>
            <a:p/>
          </p:txBody>
        </p:sp>
        <p:sp>
          <p:nvSpPr>
            <p:cNvPr id="167" name="rc167"/>
            <p:cNvSpPr/>
            <p:nvPr/>
          </p:nvSpPr>
          <p:spPr>
            <a:xfrm>
              <a:off x="6580810" y="5571941"/>
              <a:ext cx="1006553" cy="162162"/>
            </a:xfrm>
            <a:prstGeom prst="rect">
              <a:avLst/>
            </a:prstGeom>
            <a:solidFill>
              <a:srgbClr val="1CABE2">
                <a:alpha val="100000"/>
              </a:srgbClr>
            </a:solidFill>
          </p:spPr>
          <p:txBody>
            <a:bodyPr/>
            <a:lstStyle/>
            <a:p/>
          </p:txBody>
        </p:sp>
        <p:sp>
          <p:nvSpPr>
            <p:cNvPr id="168" name="rc168"/>
            <p:cNvSpPr/>
            <p:nvPr/>
          </p:nvSpPr>
          <p:spPr>
            <a:xfrm>
              <a:off x="1296273" y="5369238"/>
              <a:ext cx="5175648" cy="162162"/>
            </a:xfrm>
            <a:prstGeom prst="rect">
              <a:avLst/>
            </a:prstGeom>
            <a:solidFill>
              <a:srgbClr val="80BD41">
                <a:alpha val="100000"/>
              </a:srgbClr>
            </a:solidFill>
          </p:spPr>
          <p:txBody>
            <a:bodyPr/>
            <a:lstStyle/>
            <a:p/>
          </p:txBody>
        </p:sp>
        <p:sp>
          <p:nvSpPr>
            <p:cNvPr id="169" name="rc169"/>
            <p:cNvSpPr/>
            <p:nvPr/>
          </p:nvSpPr>
          <p:spPr>
            <a:xfrm>
              <a:off x="6471921" y="5369238"/>
              <a:ext cx="1060023" cy="162162"/>
            </a:xfrm>
            <a:prstGeom prst="rect">
              <a:avLst/>
            </a:prstGeom>
            <a:solidFill>
              <a:srgbClr val="1CABE2">
                <a:alpha val="100000"/>
              </a:srgbClr>
            </a:solidFill>
          </p:spPr>
          <p:txBody>
            <a:bodyPr/>
            <a:lstStyle/>
            <a:p/>
          </p:txBody>
        </p:sp>
        <p:sp>
          <p:nvSpPr>
            <p:cNvPr id="170" name="tx170"/>
            <p:cNvSpPr/>
            <p:nvPr/>
          </p:nvSpPr>
          <p:spPr>
            <a:xfrm>
              <a:off x="8055059"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371.3</a:t>
              </a:r>
            </a:p>
          </p:txBody>
        </p:sp>
        <p:sp>
          <p:nvSpPr>
            <p:cNvPr id="171" name="tx171"/>
            <p:cNvSpPr/>
            <p:nvPr/>
          </p:nvSpPr>
          <p:spPr>
            <a:xfrm>
              <a:off x="7757422"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355.3</a:t>
              </a:r>
            </a:p>
          </p:txBody>
        </p:sp>
        <p:sp>
          <p:nvSpPr>
            <p:cNvPr id="172" name="tx172"/>
            <p:cNvSpPr/>
            <p:nvPr/>
          </p:nvSpPr>
          <p:spPr>
            <a:xfrm>
              <a:off x="7699047"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352.2</a:t>
              </a:r>
            </a:p>
          </p:txBody>
        </p:sp>
        <p:sp>
          <p:nvSpPr>
            <p:cNvPr id="173" name="tx173"/>
            <p:cNvSpPr/>
            <p:nvPr/>
          </p:nvSpPr>
          <p:spPr>
            <a:xfrm>
              <a:off x="4053523"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326.8</a:t>
              </a:r>
            </a:p>
          </p:txBody>
        </p:sp>
        <p:sp>
          <p:nvSpPr>
            <p:cNvPr id="174" name="tx174"/>
            <p:cNvSpPr/>
            <p:nvPr/>
          </p:nvSpPr>
          <p:spPr>
            <a:xfrm>
              <a:off x="7371033"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44.6</a:t>
              </a:r>
            </a:p>
          </p:txBody>
        </p:sp>
        <p:sp>
          <p:nvSpPr>
            <p:cNvPr id="175" name="tx175"/>
            <p:cNvSpPr/>
            <p:nvPr/>
          </p:nvSpPr>
          <p:spPr>
            <a:xfrm>
              <a:off x="3802903"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298.5</a:t>
              </a:r>
            </a:p>
          </p:txBody>
        </p:sp>
        <p:sp>
          <p:nvSpPr>
            <p:cNvPr id="176" name="tx176"/>
            <p:cNvSpPr/>
            <p:nvPr/>
          </p:nvSpPr>
          <p:spPr>
            <a:xfrm>
              <a:off x="6978593"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56.9</a:t>
              </a:r>
            </a:p>
          </p:txBody>
        </p:sp>
        <p:sp>
          <p:nvSpPr>
            <p:cNvPr id="177" name="tx177"/>
            <p:cNvSpPr/>
            <p:nvPr/>
          </p:nvSpPr>
          <p:spPr>
            <a:xfrm>
              <a:off x="3748459"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292.3</a:t>
              </a:r>
            </a:p>
          </p:txBody>
        </p:sp>
        <p:sp>
          <p:nvSpPr>
            <p:cNvPr id="178" name="tx178"/>
            <p:cNvSpPr/>
            <p:nvPr/>
          </p:nvSpPr>
          <p:spPr>
            <a:xfrm>
              <a:off x="6896439"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59.9</a:t>
              </a:r>
            </a:p>
          </p:txBody>
        </p:sp>
        <p:sp>
          <p:nvSpPr>
            <p:cNvPr id="179" name="tx17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2950274"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4" name="tx184"/>
            <p:cNvSpPr/>
            <p:nvPr/>
          </p:nvSpPr>
          <p:spPr>
            <a:xfrm>
              <a:off x="4720815"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5" name="tx185"/>
            <p:cNvSpPr/>
            <p:nvPr/>
          </p:nvSpPr>
          <p:spPr>
            <a:xfrm>
              <a:off x="6491357"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6" name="tx186"/>
            <p:cNvSpPr/>
            <p:nvPr/>
          </p:nvSpPr>
          <p:spPr>
            <a:xfrm>
              <a:off x="826189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7" name="tx187"/>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8" name="tx18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9" name="tx189"/>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(83%) was lower than in 2019 (88%).
The number of children vaccinated with DTP3 decreased 11% compared to in 2019.
The number of surviving infants decreased approximately 5%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9753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77922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96091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14261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18837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37007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55176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048873"/>
              <a:ext cx="249014" cy="957811"/>
            </a:xfrm>
            <a:prstGeom prst="rect">
              <a:avLst/>
            </a:prstGeom>
            <a:solidFill>
              <a:srgbClr val="E2231A">
                <a:alpha val="100000"/>
              </a:srgbClr>
            </a:solidFill>
          </p:spPr>
          <p:txBody>
            <a:bodyPr/>
            <a:lstStyle/>
            <a:p/>
          </p:txBody>
        </p:sp>
        <p:sp>
          <p:nvSpPr>
            <p:cNvPr id="24" name="rc24"/>
            <p:cNvSpPr/>
            <p:nvPr/>
          </p:nvSpPr>
          <p:spPr>
            <a:xfrm>
              <a:off x="1587736" y="2877978"/>
              <a:ext cx="249014" cy="1128707"/>
            </a:xfrm>
            <a:prstGeom prst="rect">
              <a:avLst/>
            </a:prstGeom>
            <a:solidFill>
              <a:srgbClr val="E2231A">
                <a:alpha val="100000"/>
              </a:srgbClr>
            </a:solidFill>
          </p:spPr>
          <p:txBody>
            <a:bodyPr/>
            <a:lstStyle/>
            <a:p/>
          </p:txBody>
        </p:sp>
        <p:sp>
          <p:nvSpPr>
            <p:cNvPr id="25" name="rc25"/>
            <p:cNvSpPr/>
            <p:nvPr/>
          </p:nvSpPr>
          <p:spPr>
            <a:xfrm>
              <a:off x="1864419" y="2688270"/>
              <a:ext cx="249014" cy="1318415"/>
            </a:xfrm>
            <a:prstGeom prst="rect">
              <a:avLst/>
            </a:prstGeom>
            <a:solidFill>
              <a:srgbClr val="E2231A">
                <a:alpha val="100000"/>
              </a:srgbClr>
            </a:solidFill>
          </p:spPr>
          <p:txBody>
            <a:bodyPr/>
            <a:lstStyle/>
            <a:p/>
          </p:txBody>
        </p:sp>
        <p:sp>
          <p:nvSpPr>
            <p:cNvPr id="26" name="rc26"/>
            <p:cNvSpPr/>
            <p:nvPr/>
          </p:nvSpPr>
          <p:spPr>
            <a:xfrm>
              <a:off x="2141101" y="3050518"/>
              <a:ext cx="249014" cy="956167"/>
            </a:xfrm>
            <a:prstGeom prst="rect">
              <a:avLst/>
            </a:prstGeom>
            <a:solidFill>
              <a:srgbClr val="E2231A">
                <a:alpha val="100000"/>
              </a:srgbClr>
            </a:solidFill>
          </p:spPr>
          <p:txBody>
            <a:bodyPr/>
            <a:lstStyle/>
            <a:p/>
          </p:txBody>
        </p:sp>
        <p:sp>
          <p:nvSpPr>
            <p:cNvPr id="27" name="rc27"/>
            <p:cNvSpPr/>
            <p:nvPr/>
          </p:nvSpPr>
          <p:spPr>
            <a:xfrm>
              <a:off x="2417783" y="3463206"/>
              <a:ext cx="249014" cy="543478"/>
            </a:xfrm>
            <a:prstGeom prst="rect">
              <a:avLst/>
            </a:prstGeom>
            <a:solidFill>
              <a:srgbClr val="E2231A">
                <a:alpha val="100000"/>
              </a:srgbClr>
            </a:solidFill>
          </p:spPr>
          <p:txBody>
            <a:bodyPr/>
            <a:lstStyle/>
            <a:p/>
          </p:txBody>
        </p:sp>
        <p:sp>
          <p:nvSpPr>
            <p:cNvPr id="28" name="rc28"/>
            <p:cNvSpPr/>
            <p:nvPr/>
          </p:nvSpPr>
          <p:spPr>
            <a:xfrm>
              <a:off x="2694466" y="3429369"/>
              <a:ext cx="249014" cy="577315"/>
            </a:xfrm>
            <a:prstGeom prst="rect">
              <a:avLst/>
            </a:prstGeom>
            <a:solidFill>
              <a:srgbClr val="E2231A">
                <a:alpha val="100000"/>
              </a:srgbClr>
            </a:solidFill>
          </p:spPr>
          <p:txBody>
            <a:bodyPr/>
            <a:lstStyle/>
            <a:p/>
          </p:txBody>
        </p:sp>
        <p:sp>
          <p:nvSpPr>
            <p:cNvPr id="29" name="rc29"/>
            <p:cNvSpPr/>
            <p:nvPr/>
          </p:nvSpPr>
          <p:spPr>
            <a:xfrm>
              <a:off x="2971148" y="3390622"/>
              <a:ext cx="249014" cy="616062"/>
            </a:xfrm>
            <a:prstGeom prst="rect">
              <a:avLst/>
            </a:prstGeom>
            <a:solidFill>
              <a:srgbClr val="E2231A">
                <a:alpha val="100000"/>
              </a:srgbClr>
            </a:solidFill>
          </p:spPr>
          <p:txBody>
            <a:bodyPr/>
            <a:lstStyle/>
            <a:p/>
          </p:txBody>
        </p:sp>
        <p:sp>
          <p:nvSpPr>
            <p:cNvPr id="30" name="rc30"/>
            <p:cNvSpPr/>
            <p:nvPr/>
          </p:nvSpPr>
          <p:spPr>
            <a:xfrm>
              <a:off x="3247830" y="3406489"/>
              <a:ext cx="249014" cy="600195"/>
            </a:xfrm>
            <a:prstGeom prst="rect">
              <a:avLst/>
            </a:prstGeom>
            <a:solidFill>
              <a:srgbClr val="E2231A">
                <a:alpha val="100000"/>
              </a:srgbClr>
            </a:solidFill>
          </p:spPr>
          <p:txBody>
            <a:bodyPr/>
            <a:lstStyle/>
            <a:p/>
          </p:txBody>
        </p:sp>
        <p:sp>
          <p:nvSpPr>
            <p:cNvPr id="31" name="rc31"/>
            <p:cNvSpPr/>
            <p:nvPr/>
          </p:nvSpPr>
          <p:spPr>
            <a:xfrm>
              <a:off x="3524513" y="3690745"/>
              <a:ext cx="249014" cy="315940"/>
            </a:xfrm>
            <a:prstGeom prst="rect">
              <a:avLst/>
            </a:prstGeom>
            <a:solidFill>
              <a:srgbClr val="E2231A">
                <a:alpha val="100000"/>
              </a:srgbClr>
            </a:solidFill>
          </p:spPr>
          <p:txBody>
            <a:bodyPr/>
            <a:lstStyle/>
            <a:p/>
          </p:txBody>
        </p:sp>
        <p:sp>
          <p:nvSpPr>
            <p:cNvPr id="32" name="rc32"/>
            <p:cNvSpPr/>
            <p:nvPr/>
          </p:nvSpPr>
          <p:spPr>
            <a:xfrm>
              <a:off x="3801195" y="3775047"/>
              <a:ext cx="249014" cy="231638"/>
            </a:xfrm>
            <a:prstGeom prst="rect">
              <a:avLst/>
            </a:prstGeom>
            <a:solidFill>
              <a:srgbClr val="E2231A">
                <a:alpha val="100000"/>
              </a:srgbClr>
            </a:solidFill>
          </p:spPr>
          <p:txBody>
            <a:bodyPr/>
            <a:lstStyle/>
            <a:p/>
          </p:txBody>
        </p:sp>
        <p:sp>
          <p:nvSpPr>
            <p:cNvPr id="33" name="rc33"/>
            <p:cNvSpPr/>
            <p:nvPr/>
          </p:nvSpPr>
          <p:spPr>
            <a:xfrm>
              <a:off x="4077877" y="3718764"/>
              <a:ext cx="249014" cy="287921"/>
            </a:xfrm>
            <a:prstGeom prst="rect">
              <a:avLst/>
            </a:prstGeom>
            <a:solidFill>
              <a:srgbClr val="E2231A">
                <a:alpha val="100000"/>
              </a:srgbClr>
            </a:solidFill>
          </p:spPr>
          <p:txBody>
            <a:bodyPr/>
            <a:lstStyle/>
            <a:p/>
          </p:txBody>
        </p:sp>
        <p:sp>
          <p:nvSpPr>
            <p:cNvPr id="34" name="rc34"/>
            <p:cNvSpPr/>
            <p:nvPr/>
          </p:nvSpPr>
          <p:spPr>
            <a:xfrm>
              <a:off x="4354560" y="3660950"/>
              <a:ext cx="249014" cy="345734"/>
            </a:xfrm>
            <a:prstGeom prst="rect">
              <a:avLst/>
            </a:prstGeom>
            <a:solidFill>
              <a:srgbClr val="E2231A">
                <a:alpha val="100000"/>
              </a:srgbClr>
            </a:solidFill>
          </p:spPr>
          <p:txBody>
            <a:bodyPr/>
            <a:lstStyle/>
            <a:p/>
          </p:txBody>
        </p:sp>
        <p:sp>
          <p:nvSpPr>
            <p:cNvPr id="35" name="rc35"/>
            <p:cNvSpPr/>
            <p:nvPr/>
          </p:nvSpPr>
          <p:spPr>
            <a:xfrm>
              <a:off x="4631242" y="3538875"/>
              <a:ext cx="249014" cy="467809"/>
            </a:xfrm>
            <a:prstGeom prst="rect">
              <a:avLst/>
            </a:prstGeom>
            <a:solidFill>
              <a:srgbClr val="E2231A">
                <a:alpha val="100000"/>
              </a:srgbClr>
            </a:solidFill>
          </p:spPr>
          <p:txBody>
            <a:bodyPr/>
            <a:lstStyle/>
            <a:p/>
          </p:txBody>
        </p:sp>
        <p:sp>
          <p:nvSpPr>
            <p:cNvPr id="36" name="rc36"/>
            <p:cNvSpPr/>
            <p:nvPr/>
          </p:nvSpPr>
          <p:spPr>
            <a:xfrm>
              <a:off x="4907924" y="3383020"/>
              <a:ext cx="249014" cy="623664"/>
            </a:xfrm>
            <a:prstGeom prst="rect">
              <a:avLst/>
            </a:prstGeom>
            <a:solidFill>
              <a:srgbClr val="E2231A">
                <a:alpha val="100000"/>
              </a:srgbClr>
            </a:solidFill>
          </p:spPr>
          <p:txBody>
            <a:bodyPr/>
            <a:lstStyle/>
            <a:p/>
          </p:txBody>
        </p:sp>
        <p:sp>
          <p:nvSpPr>
            <p:cNvPr id="37" name="rc37"/>
            <p:cNvSpPr/>
            <p:nvPr/>
          </p:nvSpPr>
          <p:spPr>
            <a:xfrm>
              <a:off x="5184607" y="3496814"/>
              <a:ext cx="249014" cy="509870"/>
            </a:xfrm>
            <a:prstGeom prst="rect">
              <a:avLst/>
            </a:prstGeom>
            <a:solidFill>
              <a:srgbClr val="E2231A">
                <a:alpha val="100000"/>
              </a:srgbClr>
            </a:solidFill>
          </p:spPr>
          <p:txBody>
            <a:bodyPr/>
            <a:lstStyle/>
            <a:p/>
          </p:txBody>
        </p:sp>
        <p:sp>
          <p:nvSpPr>
            <p:cNvPr id="38" name="rc38"/>
            <p:cNvSpPr/>
            <p:nvPr/>
          </p:nvSpPr>
          <p:spPr>
            <a:xfrm>
              <a:off x="5461289" y="3553097"/>
              <a:ext cx="249014" cy="453587"/>
            </a:xfrm>
            <a:prstGeom prst="rect">
              <a:avLst/>
            </a:prstGeom>
            <a:solidFill>
              <a:srgbClr val="E2231A">
                <a:alpha val="100000"/>
              </a:srgbClr>
            </a:solidFill>
          </p:spPr>
          <p:txBody>
            <a:bodyPr/>
            <a:lstStyle/>
            <a:p/>
          </p:txBody>
        </p:sp>
        <p:sp>
          <p:nvSpPr>
            <p:cNvPr id="39" name="rc39"/>
            <p:cNvSpPr/>
            <p:nvPr/>
          </p:nvSpPr>
          <p:spPr>
            <a:xfrm>
              <a:off x="5737971" y="3550945"/>
              <a:ext cx="249014" cy="455739"/>
            </a:xfrm>
            <a:prstGeom prst="rect">
              <a:avLst/>
            </a:prstGeom>
            <a:solidFill>
              <a:srgbClr val="E2231A">
                <a:alpha val="100000"/>
              </a:srgbClr>
            </a:solidFill>
          </p:spPr>
          <p:txBody>
            <a:bodyPr/>
            <a:lstStyle/>
            <a:p/>
          </p:txBody>
        </p:sp>
        <p:sp>
          <p:nvSpPr>
            <p:cNvPr id="40" name="rc40"/>
            <p:cNvSpPr/>
            <p:nvPr/>
          </p:nvSpPr>
          <p:spPr>
            <a:xfrm>
              <a:off x="6014654" y="3549988"/>
              <a:ext cx="249014" cy="456697"/>
            </a:xfrm>
            <a:prstGeom prst="rect">
              <a:avLst/>
            </a:prstGeom>
            <a:solidFill>
              <a:srgbClr val="E2231A">
                <a:alpha val="100000"/>
              </a:srgbClr>
            </a:solidFill>
          </p:spPr>
          <p:txBody>
            <a:bodyPr/>
            <a:lstStyle/>
            <a:p/>
          </p:txBody>
        </p:sp>
        <p:sp>
          <p:nvSpPr>
            <p:cNvPr id="41" name="rc41"/>
            <p:cNvSpPr/>
            <p:nvPr/>
          </p:nvSpPr>
          <p:spPr>
            <a:xfrm>
              <a:off x="6291336" y="3579905"/>
              <a:ext cx="249014" cy="426779"/>
            </a:xfrm>
            <a:prstGeom prst="rect">
              <a:avLst/>
            </a:prstGeom>
            <a:solidFill>
              <a:srgbClr val="E2231A">
                <a:alpha val="100000"/>
              </a:srgbClr>
            </a:solidFill>
          </p:spPr>
          <p:txBody>
            <a:bodyPr/>
            <a:lstStyle/>
            <a:p/>
          </p:txBody>
        </p:sp>
        <p:sp>
          <p:nvSpPr>
            <p:cNvPr id="42" name="rc42"/>
            <p:cNvSpPr/>
            <p:nvPr/>
          </p:nvSpPr>
          <p:spPr>
            <a:xfrm>
              <a:off x="6568018" y="3611655"/>
              <a:ext cx="249014" cy="395029"/>
            </a:xfrm>
            <a:prstGeom prst="rect">
              <a:avLst/>
            </a:prstGeom>
            <a:solidFill>
              <a:srgbClr val="E2231A">
                <a:alpha val="100000"/>
              </a:srgbClr>
            </a:solidFill>
          </p:spPr>
          <p:txBody>
            <a:bodyPr/>
            <a:lstStyle/>
            <a:p/>
          </p:txBody>
        </p:sp>
        <p:sp>
          <p:nvSpPr>
            <p:cNvPr id="43" name="rc43"/>
            <p:cNvSpPr/>
            <p:nvPr/>
          </p:nvSpPr>
          <p:spPr>
            <a:xfrm>
              <a:off x="6844701" y="3495300"/>
              <a:ext cx="249014" cy="511384"/>
            </a:xfrm>
            <a:prstGeom prst="rect">
              <a:avLst/>
            </a:prstGeom>
            <a:solidFill>
              <a:srgbClr val="E2231A">
                <a:alpha val="100000"/>
              </a:srgbClr>
            </a:solidFill>
          </p:spPr>
          <p:txBody>
            <a:bodyPr/>
            <a:lstStyle/>
            <a:p/>
          </p:txBody>
        </p:sp>
        <p:sp>
          <p:nvSpPr>
            <p:cNvPr id="44" name="rc44"/>
            <p:cNvSpPr/>
            <p:nvPr/>
          </p:nvSpPr>
          <p:spPr>
            <a:xfrm>
              <a:off x="7121383" y="3499007"/>
              <a:ext cx="249014" cy="507677"/>
            </a:xfrm>
            <a:prstGeom prst="rect">
              <a:avLst/>
            </a:prstGeom>
            <a:solidFill>
              <a:srgbClr val="E2231A">
                <a:alpha val="100000"/>
              </a:srgbClr>
            </a:solidFill>
          </p:spPr>
          <p:txBody>
            <a:bodyPr/>
            <a:lstStyle/>
            <a:p/>
          </p:txBody>
        </p:sp>
        <p:sp>
          <p:nvSpPr>
            <p:cNvPr id="45" name="rc45"/>
            <p:cNvSpPr/>
            <p:nvPr/>
          </p:nvSpPr>
          <p:spPr>
            <a:xfrm>
              <a:off x="7398065" y="3506617"/>
              <a:ext cx="249014" cy="500067"/>
            </a:xfrm>
            <a:prstGeom prst="rect">
              <a:avLst/>
            </a:prstGeom>
            <a:solidFill>
              <a:srgbClr val="E2231A">
                <a:alpha val="100000"/>
              </a:srgbClr>
            </a:solidFill>
          </p:spPr>
          <p:txBody>
            <a:bodyPr/>
            <a:lstStyle/>
            <a:p/>
          </p:txBody>
        </p:sp>
        <p:sp>
          <p:nvSpPr>
            <p:cNvPr id="46" name="rc46"/>
            <p:cNvSpPr/>
            <p:nvPr/>
          </p:nvSpPr>
          <p:spPr>
            <a:xfrm>
              <a:off x="7674748" y="3396081"/>
              <a:ext cx="249014" cy="610604"/>
            </a:xfrm>
            <a:prstGeom prst="rect">
              <a:avLst/>
            </a:prstGeom>
            <a:solidFill>
              <a:srgbClr val="E2231A">
                <a:alpha val="100000"/>
              </a:srgbClr>
            </a:solidFill>
          </p:spPr>
          <p:txBody>
            <a:bodyPr/>
            <a:lstStyle/>
            <a:p/>
          </p:txBody>
        </p:sp>
        <p:sp>
          <p:nvSpPr>
            <p:cNvPr id="47" name="rc47"/>
            <p:cNvSpPr/>
            <p:nvPr/>
          </p:nvSpPr>
          <p:spPr>
            <a:xfrm>
              <a:off x="7951430" y="3516748"/>
              <a:ext cx="249014" cy="489936"/>
            </a:xfrm>
            <a:prstGeom prst="rect">
              <a:avLst/>
            </a:prstGeom>
            <a:solidFill>
              <a:srgbClr val="E2231A">
                <a:alpha val="100000"/>
              </a:srgbClr>
            </a:solidFill>
          </p:spPr>
          <p:txBody>
            <a:bodyPr/>
            <a:lstStyle/>
            <a:p/>
          </p:txBody>
        </p:sp>
        <p:sp>
          <p:nvSpPr>
            <p:cNvPr id="48" name="rc48"/>
            <p:cNvSpPr/>
            <p:nvPr/>
          </p:nvSpPr>
          <p:spPr>
            <a:xfrm>
              <a:off x="4631242" y="2321881"/>
              <a:ext cx="249014" cy="1216994"/>
            </a:xfrm>
            <a:prstGeom prst="rect">
              <a:avLst/>
            </a:prstGeom>
            <a:solidFill>
              <a:srgbClr val="B3B3B3">
                <a:alpha val="100000"/>
              </a:srgbClr>
            </a:solidFill>
          </p:spPr>
          <p:txBody>
            <a:bodyPr/>
            <a:lstStyle/>
            <a:p/>
          </p:txBody>
        </p:sp>
        <p:sp>
          <p:nvSpPr>
            <p:cNvPr id="49" name="rc49"/>
            <p:cNvSpPr/>
            <p:nvPr/>
          </p:nvSpPr>
          <p:spPr>
            <a:xfrm>
              <a:off x="4907924" y="2638435"/>
              <a:ext cx="249014" cy="744585"/>
            </a:xfrm>
            <a:prstGeom prst="rect">
              <a:avLst/>
            </a:prstGeom>
            <a:solidFill>
              <a:srgbClr val="B3B3B3">
                <a:alpha val="100000"/>
              </a:srgbClr>
            </a:solidFill>
          </p:spPr>
          <p:txBody>
            <a:bodyPr/>
            <a:lstStyle/>
            <a:p/>
          </p:txBody>
        </p:sp>
        <p:sp>
          <p:nvSpPr>
            <p:cNvPr id="50" name="rc50"/>
            <p:cNvSpPr/>
            <p:nvPr/>
          </p:nvSpPr>
          <p:spPr>
            <a:xfrm>
              <a:off x="5184607" y="2885719"/>
              <a:ext cx="249014" cy="611095"/>
            </a:xfrm>
            <a:prstGeom prst="rect">
              <a:avLst/>
            </a:prstGeom>
            <a:solidFill>
              <a:srgbClr val="B3B3B3">
                <a:alpha val="100000"/>
              </a:srgbClr>
            </a:solidFill>
          </p:spPr>
          <p:txBody>
            <a:bodyPr/>
            <a:lstStyle/>
            <a:p/>
          </p:txBody>
        </p:sp>
        <p:sp>
          <p:nvSpPr>
            <p:cNvPr id="51" name="rc51"/>
            <p:cNvSpPr/>
            <p:nvPr/>
          </p:nvSpPr>
          <p:spPr>
            <a:xfrm>
              <a:off x="5461289" y="2809592"/>
              <a:ext cx="249014" cy="743505"/>
            </a:xfrm>
            <a:prstGeom prst="rect">
              <a:avLst/>
            </a:prstGeom>
            <a:solidFill>
              <a:srgbClr val="B3B3B3">
                <a:alpha val="100000"/>
              </a:srgbClr>
            </a:solidFill>
          </p:spPr>
          <p:txBody>
            <a:bodyPr/>
            <a:lstStyle/>
            <a:p/>
          </p:txBody>
        </p:sp>
        <p:sp>
          <p:nvSpPr>
            <p:cNvPr id="52" name="rc52"/>
            <p:cNvSpPr/>
            <p:nvPr/>
          </p:nvSpPr>
          <p:spPr>
            <a:xfrm>
              <a:off x="5737971" y="2941552"/>
              <a:ext cx="249014" cy="609393"/>
            </a:xfrm>
            <a:prstGeom prst="rect">
              <a:avLst/>
            </a:prstGeom>
            <a:solidFill>
              <a:srgbClr val="B3B3B3">
                <a:alpha val="100000"/>
              </a:srgbClr>
            </a:solidFill>
          </p:spPr>
          <p:txBody>
            <a:bodyPr/>
            <a:lstStyle/>
            <a:p/>
          </p:txBody>
        </p:sp>
        <p:sp>
          <p:nvSpPr>
            <p:cNvPr id="53" name="rc53"/>
            <p:cNvSpPr/>
            <p:nvPr/>
          </p:nvSpPr>
          <p:spPr>
            <a:xfrm>
              <a:off x="6014654" y="3030027"/>
              <a:ext cx="249014" cy="519960"/>
            </a:xfrm>
            <a:prstGeom prst="rect">
              <a:avLst/>
            </a:prstGeom>
            <a:solidFill>
              <a:srgbClr val="B3B3B3">
                <a:alpha val="100000"/>
              </a:srgbClr>
            </a:solidFill>
          </p:spPr>
          <p:txBody>
            <a:bodyPr/>
            <a:lstStyle/>
            <a:p/>
          </p:txBody>
        </p:sp>
        <p:sp>
          <p:nvSpPr>
            <p:cNvPr id="54" name="rc54"/>
            <p:cNvSpPr/>
            <p:nvPr/>
          </p:nvSpPr>
          <p:spPr>
            <a:xfrm>
              <a:off x="6291336" y="2949506"/>
              <a:ext cx="249014" cy="630399"/>
            </a:xfrm>
            <a:prstGeom prst="rect">
              <a:avLst/>
            </a:prstGeom>
            <a:solidFill>
              <a:srgbClr val="B3B3B3">
                <a:alpha val="100000"/>
              </a:srgbClr>
            </a:solidFill>
          </p:spPr>
          <p:txBody>
            <a:bodyPr/>
            <a:lstStyle/>
            <a:p/>
          </p:txBody>
        </p:sp>
        <p:sp>
          <p:nvSpPr>
            <p:cNvPr id="55" name="rc55"/>
            <p:cNvSpPr/>
            <p:nvPr/>
          </p:nvSpPr>
          <p:spPr>
            <a:xfrm>
              <a:off x="6568018" y="3270282"/>
              <a:ext cx="249014" cy="341373"/>
            </a:xfrm>
            <a:prstGeom prst="rect">
              <a:avLst/>
            </a:prstGeom>
            <a:solidFill>
              <a:srgbClr val="B3B3B3">
                <a:alpha val="100000"/>
              </a:srgbClr>
            </a:solidFill>
          </p:spPr>
          <p:txBody>
            <a:bodyPr/>
            <a:lstStyle/>
            <a:p/>
          </p:txBody>
        </p:sp>
        <p:sp>
          <p:nvSpPr>
            <p:cNvPr id="56" name="rc56"/>
            <p:cNvSpPr/>
            <p:nvPr/>
          </p:nvSpPr>
          <p:spPr>
            <a:xfrm>
              <a:off x="6844701" y="3172421"/>
              <a:ext cx="249014" cy="322879"/>
            </a:xfrm>
            <a:prstGeom prst="rect">
              <a:avLst/>
            </a:prstGeom>
            <a:solidFill>
              <a:srgbClr val="B3B3B3">
                <a:alpha val="100000"/>
              </a:srgbClr>
            </a:solidFill>
          </p:spPr>
          <p:txBody>
            <a:bodyPr/>
            <a:lstStyle/>
            <a:p/>
          </p:txBody>
        </p:sp>
        <p:sp>
          <p:nvSpPr>
            <p:cNvPr id="57" name="rc57"/>
            <p:cNvSpPr/>
            <p:nvPr/>
          </p:nvSpPr>
          <p:spPr>
            <a:xfrm>
              <a:off x="7121383" y="2893247"/>
              <a:ext cx="249014" cy="605759"/>
            </a:xfrm>
            <a:prstGeom prst="rect">
              <a:avLst/>
            </a:prstGeom>
            <a:solidFill>
              <a:srgbClr val="B3B3B3">
                <a:alpha val="100000"/>
              </a:srgbClr>
            </a:solidFill>
          </p:spPr>
          <p:txBody>
            <a:bodyPr/>
            <a:lstStyle/>
            <a:p/>
          </p:txBody>
        </p:sp>
        <p:sp>
          <p:nvSpPr>
            <p:cNvPr id="58" name="rc58"/>
            <p:cNvSpPr/>
            <p:nvPr/>
          </p:nvSpPr>
          <p:spPr>
            <a:xfrm>
              <a:off x="7398065" y="3074052"/>
              <a:ext cx="249014" cy="432565"/>
            </a:xfrm>
            <a:prstGeom prst="rect">
              <a:avLst/>
            </a:prstGeom>
            <a:solidFill>
              <a:srgbClr val="B3B3B3">
                <a:alpha val="100000"/>
              </a:srgbClr>
            </a:solidFill>
          </p:spPr>
          <p:txBody>
            <a:bodyPr/>
            <a:lstStyle/>
            <a:p/>
          </p:txBody>
        </p:sp>
        <p:sp>
          <p:nvSpPr>
            <p:cNvPr id="59" name="rc59"/>
            <p:cNvSpPr/>
            <p:nvPr/>
          </p:nvSpPr>
          <p:spPr>
            <a:xfrm>
              <a:off x="7674748" y="2932878"/>
              <a:ext cx="249014" cy="463202"/>
            </a:xfrm>
            <a:prstGeom prst="rect">
              <a:avLst/>
            </a:prstGeom>
            <a:solidFill>
              <a:srgbClr val="B3B3B3">
                <a:alpha val="100000"/>
              </a:srgbClr>
            </a:solidFill>
          </p:spPr>
          <p:txBody>
            <a:bodyPr/>
            <a:lstStyle/>
            <a:p/>
          </p:txBody>
        </p:sp>
        <p:sp>
          <p:nvSpPr>
            <p:cNvPr id="60" name="rc60"/>
            <p:cNvSpPr/>
            <p:nvPr/>
          </p:nvSpPr>
          <p:spPr>
            <a:xfrm>
              <a:off x="7951430" y="2945087"/>
              <a:ext cx="249014" cy="571661"/>
            </a:xfrm>
            <a:prstGeom prst="rect">
              <a:avLst/>
            </a:prstGeom>
            <a:solidFill>
              <a:srgbClr val="B3B3B3">
                <a:alpha val="100000"/>
              </a:srgbClr>
            </a:solidFill>
          </p:spPr>
          <p:txBody>
            <a:bodyPr/>
            <a:lstStyle/>
            <a:p/>
          </p:txBody>
        </p:sp>
        <p:sp>
          <p:nvSpPr>
            <p:cNvPr id="61" name="pl61"/>
            <p:cNvSpPr/>
            <p:nvPr/>
          </p:nvSpPr>
          <p:spPr>
            <a:xfrm>
              <a:off x="1435561" y="1423319"/>
              <a:ext cx="6640376" cy="1123202"/>
            </a:xfrm>
            <a:custGeom>
              <a:avLst/>
              <a:pathLst>
                <a:path w="6640376" h="1123202">
                  <a:moveTo>
                    <a:pt x="0" y="758161"/>
                  </a:moveTo>
                  <a:lnTo>
                    <a:pt x="276682" y="926642"/>
                  </a:lnTo>
                  <a:lnTo>
                    <a:pt x="553364" y="1123202"/>
                  </a:lnTo>
                  <a:lnTo>
                    <a:pt x="830047" y="758161"/>
                  </a:lnTo>
                  <a:lnTo>
                    <a:pt x="1106729" y="336960"/>
                  </a:lnTo>
                  <a:lnTo>
                    <a:pt x="1383411" y="365040"/>
                  </a:lnTo>
                  <a:lnTo>
                    <a:pt x="1660094" y="393120"/>
                  </a:lnTo>
                  <a:lnTo>
                    <a:pt x="1936776" y="365040"/>
                  </a:lnTo>
                  <a:lnTo>
                    <a:pt x="2213458" y="84240"/>
                  </a:lnTo>
                  <a:lnTo>
                    <a:pt x="2490141" y="0"/>
                  </a:lnTo>
                  <a:lnTo>
                    <a:pt x="2766823" y="56160"/>
                  </a:lnTo>
                  <a:lnTo>
                    <a:pt x="3043505" y="112320"/>
                  </a:lnTo>
                  <a:lnTo>
                    <a:pt x="3320188" y="224640"/>
                  </a:lnTo>
                  <a:lnTo>
                    <a:pt x="3596870" y="365040"/>
                  </a:lnTo>
                  <a:lnTo>
                    <a:pt x="3873552" y="252720"/>
                  </a:lnTo>
                  <a:lnTo>
                    <a:pt x="4150235" y="196560"/>
                  </a:lnTo>
                  <a:lnTo>
                    <a:pt x="4426917" y="196560"/>
                  </a:lnTo>
                  <a:lnTo>
                    <a:pt x="4703599" y="196560"/>
                  </a:lnTo>
                  <a:lnTo>
                    <a:pt x="4980282" y="168480"/>
                  </a:lnTo>
                  <a:lnTo>
                    <a:pt x="5256964" y="140400"/>
                  </a:lnTo>
                  <a:lnTo>
                    <a:pt x="5533646" y="252720"/>
                  </a:lnTo>
                  <a:lnTo>
                    <a:pt x="5810329" y="252720"/>
                  </a:lnTo>
                  <a:lnTo>
                    <a:pt x="6087011" y="252720"/>
                  </a:lnTo>
                  <a:lnTo>
                    <a:pt x="6363693" y="365040"/>
                  </a:lnTo>
                  <a:lnTo>
                    <a:pt x="6640376" y="252720"/>
                  </a:lnTo>
                </a:path>
              </a:pathLst>
            </a:custGeom>
            <a:ln w="27101" cap="flat">
              <a:solidFill>
                <a:srgbClr val="0058AB">
                  <a:alpha val="100000"/>
                </a:srgbClr>
              </a:solidFill>
              <a:prstDash val="solid"/>
              <a:round/>
            </a:ln>
          </p:spPr>
          <p:txBody>
            <a:bodyPr/>
            <a:lstStyle/>
            <a:p/>
          </p:txBody>
        </p:sp>
        <p:sp>
          <p:nvSpPr>
            <p:cNvPr id="62" name="pl62"/>
            <p:cNvSpPr/>
            <p:nvPr/>
          </p:nvSpPr>
          <p:spPr>
            <a:xfrm>
              <a:off x="4755749" y="1900680"/>
              <a:ext cx="3320188" cy="954722"/>
            </a:xfrm>
            <a:custGeom>
              <a:avLst/>
              <a:pathLst>
                <a:path w="3320188" h="954722">
                  <a:moveTo>
                    <a:pt x="0" y="954722"/>
                  </a:moveTo>
                  <a:lnTo>
                    <a:pt x="276682" y="645841"/>
                  </a:lnTo>
                  <a:lnTo>
                    <a:pt x="553364" y="393120"/>
                  </a:lnTo>
                  <a:lnTo>
                    <a:pt x="830047" y="449281"/>
                  </a:lnTo>
                  <a:lnTo>
                    <a:pt x="1106729" y="308880"/>
                  </a:lnTo>
                  <a:lnTo>
                    <a:pt x="1383411" y="224640"/>
                  </a:lnTo>
                  <a:lnTo>
                    <a:pt x="1660094" y="308880"/>
                  </a:lnTo>
                  <a:lnTo>
                    <a:pt x="1936776" y="0"/>
                  </a:lnTo>
                  <a:lnTo>
                    <a:pt x="2213458" y="84240"/>
                  </a:lnTo>
                  <a:lnTo>
                    <a:pt x="2490141" y="336960"/>
                  </a:lnTo>
                  <a:lnTo>
                    <a:pt x="2766823" y="168480"/>
                  </a:lnTo>
                  <a:lnTo>
                    <a:pt x="3043505" y="308880"/>
                  </a:lnTo>
                  <a:lnTo>
                    <a:pt x="3320188" y="308880"/>
                  </a:lnTo>
                </a:path>
              </a:pathLst>
            </a:custGeom>
            <a:ln w="27101" cap="flat">
              <a:solidFill>
                <a:srgbClr val="333333">
                  <a:alpha val="100000"/>
                </a:srgbClr>
              </a:solidFill>
              <a:prstDash val="solid"/>
              <a:round/>
            </a:ln>
          </p:spPr>
          <p:txBody>
            <a:bodyPr/>
            <a:lstStyle/>
            <a:p/>
          </p:txBody>
        </p:sp>
        <p:sp>
          <p:nvSpPr>
            <p:cNvPr id="63" name="tx63"/>
            <p:cNvSpPr/>
            <p:nvPr/>
          </p:nvSpPr>
          <p:spPr>
            <a:xfrm>
              <a:off x="6622187"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64" name="tx64"/>
            <p:cNvSpPr/>
            <p:nvPr/>
          </p:nvSpPr>
          <p:spPr>
            <a:xfrm>
              <a:off x="6898870" y="149300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83</a:t>
              </a:r>
            </a:p>
          </p:txBody>
        </p:sp>
        <p:sp>
          <p:nvSpPr>
            <p:cNvPr id="65" name="tx65"/>
            <p:cNvSpPr/>
            <p:nvPr/>
          </p:nvSpPr>
          <p:spPr>
            <a:xfrm>
              <a:off x="7175552" y="149300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83</a:t>
              </a:r>
            </a:p>
          </p:txBody>
        </p:sp>
        <p:sp>
          <p:nvSpPr>
            <p:cNvPr id="66" name="tx66"/>
            <p:cNvSpPr/>
            <p:nvPr/>
          </p:nvSpPr>
          <p:spPr>
            <a:xfrm>
              <a:off x="7452234" y="149300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83</a:t>
              </a:r>
            </a:p>
          </p:txBody>
        </p:sp>
        <p:sp>
          <p:nvSpPr>
            <p:cNvPr id="67" name="tx67"/>
            <p:cNvSpPr/>
            <p:nvPr/>
          </p:nvSpPr>
          <p:spPr>
            <a:xfrm>
              <a:off x="7728917" y="16053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79</a:t>
              </a:r>
            </a:p>
          </p:txBody>
        </p:sp>
        <p:sp>
          <p:nvSpPr>
            <p:cNvPr id="68" name="tx68"/>
            <p:cNvSpPr/>
            <p:nvPr/>
          </p:nvSpPr>
          <p:spPr>
            <a:xfrm>
              <a:off x="8005599" y="149300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83</a:t>
              </a:r>
            </a:p>
          </p:txBody>
        </p:sp>
        <p:sp>
          <p:nvSpPr>
            <p:cNvPr id="69" name="tx69"/>
            <p:cNvSpPr/>
            <p:nvPr/>
          </p:nvSpPr>
          <p:spPr>
            <a:xfrm>
              <a:off x="6622187" y="196368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75</a:t>
              </a:r>
            </a:p>
          </p:txBody>
        </p:sp>
        <p:sp>
          <p:nvSpPr>
            <p:cNvPr id="70" name="tx70"/>
            <p:cNvSpPr/>
            <p:nvPr/>
          </p:nvSpPr>
          <p:spPr>
            <a:xfrm>
              <a:off x="6898870" y="204792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72</a:t>
              </a:r>
            </a:p>
          </p:txBody>
        </p:sp>
        <p:sp>
          <p:nvSpPr>
            <p:cNvPr id="71" name="tx71"/>
            <p:cNvSpPr/>
            <p:nvPr/>
          </p:nvSpPr>
          <p:spPr>
            <a:xfrm>
              <a:off x="7175552" y="229903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63</a:t>
              </a:r>
            </a:p>
          </p:txBody>
        </p:sp>
        <p:sp>
          <p:nvSpPr>
            <p:cNvPr id="72" name="tx72"/>
            <p:cNvSpPr/>
            <p:nvPr/>
          </p:nvSpPr>
          <p:spPr>
            <a:xfrm>
              <a:off x="7452234" y="21306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69</a:t>
              </a:r>
            </a:p>
          </p:txBody>
        </p:sp>
        <p:sp>
          <p:nvSpPr>
            <p:cNvPr id="73" name="tx73"/>
            <p:cNvSpPr/>
            <p:nvPr/>
          </p:nvSpPr>
          <p:spPr>
            <a:xfrm>
              <a:off x="7728917" y="22710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64</a:t>
              </a:r>
            </a:p>
          </p:txBody>
        </p:sp>
        <p:sp>
          <p:nvSpPr>
            <p:cNvPr id="74" name="tx74"/>
            <p:cNvSpPr/>
            <p:nvPr/>
          </p:nvSpPr>
          <p:spPr>
            <a:xfrm>
              <a:off x="8005599" y="22710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64</a:t>
              </a:r>
            </a:p>
          </p:txBody>
        </p:sp>
        <p:sp>
          <p:nvSpPr>
            <p:cNvPr id="75" name="tx75"/>
            <p:cNvSpPr/>
            <p:nvPr/>
          </p:nvSpPr>
          <p:spPr>
            <a:xfrm>
              <a:off x="1345126" y="348866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76" name="tx76"/>
            <p:cNvSpPr/>
            <p:nvPr/>
          </p:nvSpPr>
          <p:spPr>
            <a:xfrm>
              <a:off x="2758683" y="36789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77" name="tx77"/>
            <p:cNvSpPr/>
            <p:nvPr/>
          </p:nvSpPr>
          <p:spPr>
            <a:xfrm>
              <a:off x="4142095" y="38222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78" name="tx78"/>
            <p:cNvSpPr/>
            <p:nvPr/>
          </p:nvSpPr>
          <p:spPr>
            <a:xfrm>
              <a:off x="5525506" y="374082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79" name="tx79"/>
            <p:cNvSpPr/>
            <p:nvPr/>
          </p:nvSpPr>
          <p:spPr>
            <a:xfrm>
              <a:off x="6632236" y="37687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80" name="tx80"/>
            <p:cNvSpPr/>
            <p:nvPr/>
          </p:nvSpPr>
          <p:spPr>
            <a:xfrm>
              <a:off x="6908918" y="3710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81" name="tx81"/>
            <p:cNvSpPr/>
            <p:nvPr/>
          </p:nvSpPr>
          <p:spPr>
            <a:xfrm>
              <a:off x="7185600" y="37124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82" name="tx82"/>
            <p:cNvSpPr/>
            <p:nvPr/>
          </p:nvSpPr>
          <p:spPr>
            <a:xfrm>
              <a:off x="7462283" y="3716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83" name="tx83"/>
            <p:cNvSpPr/>
            <p:nvPr/>
          </p:nvSpPr>
          <p:spPr>
            <a:xfrm>
              <a:off x="7738965" y="36622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84" name="tx84"/>
            <p:cNvSpPr/>
            <p:nvPr/>
          </p:nvSpPr>
          <p:spPr>
            <a:xfrm>
              <a:off x="8015647" y="37212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85" name="tx85"/>
            <p:cNvSpPr/>
            <p:nvPr/>
          </p:nvSpPr>
          <p:spPr>
            <a:xfrm>
              <a:off x="5525506" y="31409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86" name="tx86"/>
            <p:cNvSpPr/>
            <p:nvPr/>
          </p:nvSpPr>
          <p:spPr>
            <a:xfrm>
              <a:off x="6632236" y="34018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87" name="tx87"/>
            <p:cNvSpPr/>
            <p:nvPr/>
          </p:nvSpPr>
          <p:spPr>
            <a:xfrm>
              <a:off x="6908918" y="32934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88" name="tx88"/>
            <p:cNvSpPr/>
            <p:nvPr/>
          </p:nvSpPr>
          <p:spPr>
            <a:xfrm>
              <a:off x="7185600" y="315732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89" name="tx89"/>
            <p:cNvSpPr/>
            <p:nvPr/>
          </p:nvSpPr>
          <p:spPr>
            <a:xfrm>
              <a:off x="7462283" y="3249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0" name="tx90"/>
            <p:cNvSpPr/>
            <p:nvPr/>
          </p:nvSpPr>
          <p:spPr>
            <a:xfrm>
              <a:off x="7738965" y="31253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1" name="tx91"/>
            <p:cNvSpPr/>
            <p:nvPr/>
          </p:nvSpPr>
          <p:spPr>
            <a:xfrm>
              <a:off x="8015647" y="31904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92" name="tx92"/>
            <p:cNvSpPr/>
            <p:nvPr/>
          </p:nvSpPr>
          <p:spPr>
            <a:xfrm>
              <a:off x="5504405" y="270335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146</a:t>
              </a:r>
            </a:p>
          </p:txBody>
        </p:sp>
        <p:sp>
          <p:nvSpPr>
            <p:cNvPr id="93" name="tx93"/>
            <p:cNvSpPr/>
            <p:nvPr/>
          </p:nvSpPr>
          <p:spPr>
            <a:xfrm>
              <a:off x="6638265" y="31640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94" name="tx94"/>
            <p:cNvSpPr/>
            <p:nvPr/>
          </p:nvSpPr>
          <p:spPr>
            <a:xfrm>
              <a:off x="6887816" y="3066186"/>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102</a:t>
              </a:r>
            </a:p>
          </p:txBody>
        </p:sp>
        <p:sp>
          <p:nvSpPr>
            <p:cNvPr id="95" name="tx95"/>
            <p:cNvSpPr/>
            <p:nvPr/>
          </p:nvSpPr>
          <p:spPr>
            <a:xfrm>
              <a:off x="7164499" y="2786965"/>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136</a:t>
              </a:r>
            </a:p>
          </p:txBody>
        </p:sp>
        <p:sp>
          <p:nvSpPr>
            <p:cNvPr id="96" name="tx96"/>
            <p:cNvSpPr/>
            <p:nvPr/>
          </p:nvSpPr>
          <p:spPr>
            <a:xfrm>
              <a:off x="7441181" y="2969008"/>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114</a:t>
              </a:r>
            </a:p>
          </p:txBody>
        </p:sp>
        <p:sp>
          <p:nvSpPr>
            <p:cNvPr id="97" name="tx97"/>
            <p:cNvSpPr/>
            <p:nvPr/>
          </p:nvSpPr>
          <p:spPr>
            <a:xfrm>
              <a:off x="7717863" y="2826596"/>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131</a:t>
              </a:r>
            </a:p>
          </p:txBody>
        </p:sp>
        <p:sp>
          <p:nvSpPr>
            <p:cNvPr id="98" name="tx98"/>
            <p:cNvSpPr/>
            <p:nvPr/>
          </p:nvSpPr>
          <p:spPr>
            <a:xfrm>
              <a:off x="7994546" y="2838805"/>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130</a:t>
              </a:r>
            </a:p>
          </p:txBody>
        </p:sp>
        <p:sp>
          <p:nvSpPr>
            <p:cNvPr id="99" name="tx99"/>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0" name="tx100"/>
            <p:cNvSpPr/>
            <p:nvPr/>
          </p:nvSpPr>
          <p:spPr>
            <a:xfrm>
              <a:off x="577692" y="31362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1" name="tx101"/>
            <p:cNvSpPr/>
            <p:nvPr/>
          </p:nvSpPr>
          <p:spPr>
            <a:xfrm>
              <a:off x="577692" y="231795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02" name="tx102"/>
            <p:cNvSpPr/>
            <p:nvPr/>
          </p:nvSpPr>
          <p:spPr>
            <a:xfrm>
              <a:off x="577692" y="1499581"/>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03" name="tx10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5" name="tx10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6" name="tx10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7" name="tx10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8" name="tx108"/>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4" name="tx114"/>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5" name="tx115"/>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6" name="tx116"/>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9" name="tx119"/>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0" name="pl120"/>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2" name="tx122"/>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3" name="tx123"/>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4" name="rc124"/>
            <p:cNvSpPr/>
            <p:nvPr/>
          </p:nvSpPr>
          <p:spPr>
            <a:xfrm>
              <a:off x="4686533" y="4909475"/>
              <a:ext cx="201456" cy="201456"/>
            </a:xfrm>
            <a:prstGeom prst="rect">
              <a:avLst/>
            </a:prstGeom>
            <a:solidFill>
              <a:srgbClr val="E2231A">
                <a:alpha val="100000"/>
              </a:srgbClr>
            </a:solidFill>
          </p:spPr>
          <p:txBody>
            <a:bodyPr/>
            <a:lstStyle/>
            <a:p/>
          </p:txBody>
        </p:sp>
        <p:sp>
          <p:nvSpPr>
            <p:cNvPr id="125" name="rc125"/>
            <p:cNvSpPr/>
            <p:nvPr/>
          </p:nvSpPr>
          <p:spPr>
            <a:xfrm>
              <a:off x="5650692" y="4909475"/>
              <a:ext cx="201456" cy="201456"/>
            </a:xfrm>
            <a:prstGeom prst="rect">
              <a:avLst/>
            </a:prstGeom>
            <a:solidFill>
              <a:srgbClr val="B3B3B3">
                <a:alpha val="100000"/>
              </a:srgbClr>
            </a:solidFill>
          </p:spPr>
          <p:txBody>
            <a:bodyPr/>
            <a:lstStyle/>
            <a:p/>
          </p:txBody>
        </p:sp>
        <p:sp>
          <p:nvSpPr>
            <p:cNvPr id="126" name="tx126"/>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7" name="tx127"/>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8" name="tx128"/>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9" name="tx129"/>
            <p:cNvSpPr/>
            <p:nvPr/>
          </p:nvSpPr>
          <p:spPr>
            <a:xfrm>
              <a:off x="966584" y="660204"/>
              <a:ext cx="165896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Cambodia, 2000-2024</a:t>
              </a:r>
            </a:p>
          </p:txBody>
        </p:sp>
        <p:sp>
          <p:nvSpPr>
            <p:cNvPr id="130" name="pl130"/>
            <p:cNvSpPr/>
            <p:nvPr/>
          </p:nvSpPr>
          <p:spPr>
            <a:xfrm>
              <a:off x="262358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524865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787372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4" name="pl134"/>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5" name="pl135"/>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6" name="pl136"/>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93612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656119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1054" y="5774644"/>
              <a:ext cx="2534452" cy="162162"/>
            </a:xfrm>
            <a:prstGeom prst="rect">
              <a:avLst/>
            </a:prstGeom>
            <a:solidFill>
              <a:srgbClr val="E2231A">
                <a:alpha val="100000"/>
              </a:srgbClr>
            </a:solidFill>
          </p:spPr>
          <p:txBody>
            <a:bodyPr/>
            <a:lstStyle/>
            <a:p/>
          </p:txBody>
        </p:sp>
        <p:sp>
          <p:nvSpPr>
            <p:cNvPr id="140" name="rc140"/>
            <p:cNvSpPr/>
            <p:nvPr/>
          </p:nvSpPr>
          <p:spPr>
            <a:xfrm>
              <a:off x="1311054" y="5571941"/>
              <a:ext cx="3917548" cy="162162"/>
            </a:xfrm>
            <a:prstGeom prst="rect">
              <a:avLst/>
            </a:prstGeom>
            <a:solidFill>
              <a:srgbClr val="E2231A">
                <a:alpha val="100000"/>
              </a:srgbClr>
            </a:solidFill>
          </p:spPr>
          <p:txBody>
            <a:bodyPr/>
            <a:lstStyle/>
            <a:p/>
          </p:txBody>
        </p:sp>
        <p:sp>
          <p:nvSpPr>
            <p:cNvPr id="141" name="rc141"/>
            <p:cNvSpPr/>
            <p:nvPr/>
          </p:nvSpPr>
          <p:spPr>
            <a:xfrm>
              <a:off x="1311054" y="5369238"/>
              <a:ext cx="3143363" cy="162162"/>
            </a:xfrm>
            <a:prstGeom prst="rect">
              <a:avLst/>
            </a:prstGeom>
            <a:solidFill>
              <a:srgbClr val="E2231A">
                <a:alpha val="100000"/>
              </a:srgbClr>
            </a:solidFill>
          </p:spPr>
          <p:txBody>
            <a:bodyPr/>
            <a:lstStyle/>
            <a:p/>
          </p:txBody>
        </p:sp>
        <p:sp>
          <p:nvSpPr>
            <p:cNvPr id="142" name="rc142"/>
            <p:cNvSpPr/>
            <p:nvPr/>
          </p:nvSpPr>
          <p:spPr>
            <a:xfrm>
              <a:off x="3845506" y="5774644"/>
              <a:ext cx="2190200" cy="162162"/>
            </a:xfrm>
            <a:prstGeom prst="rect">
              <a:avLst/>
            </a:prstGeom>
            <a:solidFill>
              <a:srgbClr val="B3B3B3">
                <a:alpha val="100000"/>
              </a:srgbClr>
            </a:solidFill>
          </p:spPr>
          <p:txBody>
            <a:bodyPr/>
            <a:lstStyle/>
            <a:p/>
          </p:txBody>
        </p:sp>
        <p:sp>
          <p:nvSpPr>
            <p:cNvPr id="143" name="rc143"/>
            <p:cNvSpPr/>
            <p:nvPr/>
          </p:nvSpPr>
          <p:spPr>
            <a:xfrm>
              <a:off x="5228603" y="5571941"/>
              <a:ext cx="2971841" cy="162162"/>
            </a:xfrm>
            <a:prstGeom prst="rect">
              <a:avLst/>
            </a:prstGeom>
            <a:solidFill>
              <a:srgbClr val="B3B3B3">
                <a:alpha val="100000"/>
              </a:srgbClr>
            </a:solidFill>
          </p:spPr>
          <p:txBody>
            <a:bodyPr/>
            <a:lstStyle/>
            <a:p/>
          </p:txBody>
        </p:sp>
        <p:sp>
          <p:nvSpPr>
            <p:cNvPr id="144" name="rc144"/>
            <p:cNvSpPr/>
            <p:nvPr/>
          </p:nvSpPr>
          <p:spPr>
            <a:xfrm>
              <a:off x="4454417" y="5369238"/>
              <a:ext cx="3667694" cy="162162"/>
            </a:xfrm>
            <a:prstGeom prst="rect">
              <a:avLst/>
            </a:prstGeom>
            <a:solidFill>
              <a:srgbClr val="B3B3B3">
                <a:alpha val="100000"/>
              </a:srgbClr>
            </a:solidFill>
          </p:spPr>
          <p:txBody>
            <a:bodyPr/>
            <a:lstStyle/>
            <a:p/>
          </p:txBody>
        </p:sp>
        <p:sp>
          <p:nvSpPr>
            <p:cNvPr id="145" name="tx145"/>
            <p:cNvSpPr/>
            <p:nvPr/>
          </p:nvSpPr>
          <p:spPr>
            <a:xfrm>
              <a:off x="6100016" y="5812589"/>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90</a:t>
              </a:r>
            </a:p>
          </p:txBody>
        </p:sp>
        <p:sp>
          <p:nvSpPr>
            <p:cNvPr id="146" name="tx146"/>
            <p:cNvSpPr/>
            <p:nvPr/>
          </p:nvSpPr>
          <p:spPr>
            <a:xfrm>
              <a:off x="8345125"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131.2</a:t>
              </a:r>
            </a:p>
          </p:txBody>
        </p:sp>
        <p:sp>
          <p:nvSpPr>
            <p:cNvPr id="147" name="tx147"/>
            <p:cNvSpPr/>
            <p:nvPr/>
          </p:nvSpPr>
          <p:spPr>
            <a:xfrm>
              <a:off x="8266793"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129.7</a:t>
              </a:r>
            </a:p>
          </p:txBody>
        </p:sp>
        <p:sp>
          <p:nvSpPr>
            <p:cNvPr id="148" name="tx148"/>
            <p:cNvSpPr/>
            <p:nvPr/>
          </p:nvSpPr>
          <p:spPr>
            <a:xfrm>
              <a:off x="2465753"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48.3</a:t>
              </a:r>
            </a:p>
          </p:txBody>
        </p:sp>
        <p:sp>
          <p:nvSpPr>
            <p:cNvPr id="149" name="tx149"/>
            <p:cNvSpPr/>
            <p:nvPr/>
          </p:nvSpPr>
          <p:spPr>
            <a:xfrm>
              <a:off x="3157302"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74.6</a:t>
              </a:r>
            </a:p>
          </p:txBody>
        </p:sp>
        <p:sp>
          <p:nvSpPr>
            <p:cNvPr id="150" name="tx150"/>
            <p:cNvSpPr/>
            <p:nvPr/>
          </p:nvSpPr>
          <p:spPr>
            <a:xfrm>
              <a:off x="2770209"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59.9</a:t>
              </a:r>
            </a:p>
          </p:txBody>
        </p:sp>
        <p:sp>
          <p:nvSpPr>
            <p:cNvPr id="151" name="tx151"/>
            <p:cNvSpPr/>
            <p:nvPr/>
          </p:nvSpPr>
          <p:spPr>
            <a:xfrm>
              <a:off x="4828080" y="581400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41.7</a:t>
              </a:r>
            </a:p>
          </p:txBody>
        </p:sp>
        <p:sp>
          <p:nvSpPr>
            <p:cNvPr id="152" name="tx152"/>
            <p:cNvSpPr/>
            <p:nvPr/>
          </p:nvSpPr>
          <p:spPr>
            <a:xfrm>
              <a:off x="6601997"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56.6</a:t>
              </a:r>
            </a:p>
          </p:txBody>
        </p:sp>
        <p:sp>
          <p:nvSpPr>
            <p:cNvPr id="153" name="tx153"/>
            <p:cNvSpPr/>
            <p:nvPr/>
          </p:nvSpPr>
          <p:spPr>
            <a:xfrm>
              <a:off x="6175738"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69.9</a:t>
              </a:r>
            </a:p>
          </p:txBody>
        </p:sp>
        <p:sp>
          <p:nvSpPr>
            <p:cNvPr id="154" name="tx154"/>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5" name="tx155"/>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8" name="tx158"/>
            <p:cNvSpPr/>
            <p:nvPr/>
          </p:nvSpPr>
          <p:spPr>
            <a:xfrm>
              <a:off x="3811840"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59" name="tx159"/>
            <p:cNvSpPr/>
            <p:nvPr/>
          </p:nvSpPr>
          <p:spPr>
            <a:xfrm>
              <a:off x="6398062"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0" name="tx160"/>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1" name="tx16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2" name="tx162"/>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83%. This is lower than in 2019, where coverage was 87%.
60,000 children missed their routine first dose of measles vaccine.
MCV2 is typically administered to children between 18 months and five years old. MCV2 coverage remained constant at 64%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37097"/>
              <a:ext cx="3397293" cy="1142810"/>
            </a:xfrm>
            <a:custGeom>
              <a:avLst/>
              <a:pathLst>
                <a:path w="3397293" h="1142810">
                  <a:moveTo>
                    <a:pt x="0" y="771396"/>
                  </a:moveTo>
                  <a:lnTo>
                    <a:pt x="141553" y="942818"/>
                  </a:lnTo>
                  <a:lnTo>
                    <a:pt x="283107" y="1142810"/>
                  </a:lnTo>
                  <a:lnTo>
                    <a:pt x="424661" y="771396"/>
                  </a:lnTo>
                  <a:lnTo>
                    <a:pt x="566215" y="342843"/>
                  </a:lnTo>
                  <a:lnTo>
                    <a:pt x="707769" y="371413"/>
                  </a:lnTo>
                  <a:lnTo>
                    <a:pt x="849323" y="399983"/>
                  </a:lnTo>
                  <a:lnTo>
                    <a:pt x="990877" y="371413"/>
                  </a:lnTo>
                  <a:lnTo>
                    <a:pt x="1132431" y="85710"/>
                  </a:lnTo>
                  <a:lnTo>
                    <a:pt x="1273984" y="0"/>
                  </a:lnTo>
                  <a:lnTo>
                    <a:pt x="1415538" y="57140"/>
                  </a:lnTo>
                  <a:lnTo>
                    <a:pt x="1557092" y="114281"/>
                  </a:lnTo>
                  <a:lnTo>
                    <a:pt x="1698646" y="228562"/>
                  </a:lnTo>
                  <a:lnTo>
                    <a:pt x="1840200" y="371413"/>
                  </a:lnTo>
                  <a:lnTo>
                    <a:pt x="1981754" y="257132"/>
                  </a:lnTo>
                  <a:lnTo>
                    <a:pt x="2123308" y="199991"/>
                  </a:lnTo>
                  <a:lnTo>
                    <a:pt x="2264862" y="199991"/>
                  </a:lnTo>
                  <a:lnTo>
                    <a:pt x="2406416" y="199991"/>
                  </a:lnTo>
                  <a:lnTo>
                    <a:pt x="2547969" y="171421"/>
                  </a:lnTo>
                  <a:lnTo>
                    <a:pt x="2689523" y="142851"/>
                  </a:lnTo>
                  <a:lnTo>
                    <a:pt x="2831077" y="257132"/>
                  </a:lnTo>
                  <a:lnTo>
                    <a:pt x="2972631" y="257132"/>
                  </a:lnTo>
                  <a:lnTo>
                    <a:pt x="3114185" y="257132"/>
                  </a:lnTo>
                  <a:lnTo>
                    <a:pt x="3255739" y="371413"/>
                  </a:lnTo>
                  <a:lnTo>
                    <a:pt x="3397293" y="25713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42843"/>
            </a:xfrm>
            <a:custGeom>
              <a:avLst/>
              <a:pathLst>
                <a:path w="3397293" h="342843">
                  <a:moveTo>
                    <a:pt x="0" y="342843"/>
                  </a:moveTo>
                  <a:lnTo>
                    <a:pt x="141553" y="342843"/>
                  </a:lnTo>
                  <a:lnTo>
                    <a:pt x="283107" y="342843"/>
                  </a:lnTo>
                  <a:lnTo>
                    <a:pt x="424661" y="314272"/>
                  </a:lnTo>
                  <a:lnTo>
                    <a:pt x="566215" y="257132"/>
                  </a:lnTo>
                  <a:lnTo>
                    <a:pt x="707769" y="257132"/>
                  </a:lnTo>
                  <a:lnTo>
                    <a:pt x="849323" y="142851"/>
                  </a:lnTo>
                  <a:lnTo>
                    <a:pt x="990877" y="171421"/>
                  </a:lnTo>
                  <a:lnTo>
                    <a:pt x="1132431" y="85710"/>
                  </a:lnTo>
                  <a:lnTo>
                    <a:pt x="1273984" y="57140"/>
                  </a:lnTo>
                  <a:lnTo>
                    <a:pt x="1415538" y="57140"/>
                  </a:lnTo>
                  <a:lnTo>
                    <a:pt x="1557092" y="28570"/>
                  </a:lnTo>
                  <a:lnTo>
                    <a:pt x="1698646" y="28570"/>
                  </a:lnTo>
                  <a:lnTo>
                    <a:pt x="1840200" y="0"/>
                  </a:lnTo>
                  <a:lnTo>
                    <a:pt x="1981754" y="28570"/>
                  </a:lnTo>
                  <a:lnTo>
                    <a:pt x="2123308" y="28570"/>
                  </a:lnTo>
                  <a:lnTo>
                    <a:pt x="2264862" y="0"/>
                  </a:lnTo>
                  <a:lnTo>
                    <a:pt x="2406416" y="0"/>
                  </a:lnTo>
                  <a:lnTo>
                    <a:pt x="2547969" y="0"/>
                  </a:lnTo>
                  <a:lnTo>
                    <a:pt x="2689523" y="28570"/>
                  </a:lnTo>
                  <a:lnTo>
                    <a:pt x="2831077" y="114281"/>
                  </a:lnTo>
                  <a:lnTo>
                    <a:pt x="2972631" y="257132"/>
                  </a:lnTo>
                  <a:lnTo>
                    <a:pt x="3114185" y="85710"/>
                  </a:lnTo>
                  <a:lnTo>
                    <a:pt x="3255739" y="19999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37097"/>
              <a:ext cx="3397293" cy="1142810"/>
            </a:xfrm>
            <a:custGeom>
              <a:avLst/>
              <a:pathLst>
                <a:path w="3397293" h="1142810">
                  <a:moveTo>
                    <a:pt x="0" y="771396"/>
                  </a:moveTo>
                  <a:lnTo>
                    <a:pt x="141553" y="942818"/>
                  </a:lnTo>
                  <a:lnTo>
                    <a:pt x="283107" y="1142810"/>
                  </a:lnTo>
                  <a:lnTo>
                    <a:pt x="424661" y="771396"/>
                  </a:lnTo>
                  <a:lnTo>
                    <a:pt x="566215" y="342843"/>
                  </a:lnTo>
                  <a:lnTo>
                    <a:pt x="707769" y="371413"/>
                  </a:lnTo>
                  <a:lnTo>
                    <a:pt x="849323" y="399983"/>
                  </a:lnTo>
                  <a:lnTo>
                    <a:pt x="990877" y="371413"/>
                  </a:lnTo>
                  <a:lnTo>
                    <a:pt x="1132431" y="85710"/>
                  </a:lnTo>
                  <a:lnTo>
                    <a:pt x="1273984" y="0"/>
                  </a:lnTo>
                  <a:lnTo>
                    <a:pt x="1415538" y="57140"/>
                  </a:lnTo>
                  <a:lnTo>
                    <a:pt x="1557092" y="114281"/>
                  </a:lnTo>
                  <a:lnTo>
                    <a:pt x="1698646" y="228562"/>
                  </a:lnTo>
                  <a:lnTo>
                    <a:pt x="1840200" y="371413"/>
                  </a:lnTo>
                  <a:lnTo>
                    <a:pt x="1981754" y="257132"/>
                  </a:lnTo>
                  <a:lnTo>
                    <a:pt x="2123308" y="199991"/>
                  </a:lnTo>
                  <a:lnTo>
                    <a:pt x="2264862" y="199991"/>
                  </a:lnTo>
                  <a:lnTo>
                    <a:pt x="2406416" y="199991"/>
                  </a:lnTo>
                  <a:lnTo>
                    <a:pt x="2547969" y="171421"/>
                  </a:lnTo>
                  <a:lnTo>
                    <a:pt x="2689523" y="142851"/>
                  </a:lnTo>
                  <a:lnTo>
                    <a:pt x="2831077" y="257132"/>
                  </a:lnTo>
                  <a:lnTo>
                    <a:pt x="2972631" y="257132"/>
                  </a:lnTo>
                  <a:lnTo>
                    <a:pt x="3114185" y="257132"/>
                  </a:lnTo>
                  <a:lnTo>
                    <a:pt x="3255739" y="371413"/>
                  </a:lnTo>
                  <a:lnTo>
                    <a:pt x="3397293" y="25713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057099"/>
            </a:xfrm>
            <a:custGeom>
              <a:avLst/>
              <a:pathLst>
                <a:path w="0" h="1057099">
                  <a:moveTo>
                    <a:pt x="0" y="0"/>
                  </a:moveTo>
                  <a:lnTo>
                    <a:pt x="0" y="1057099"/>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32" name="pl32"/>
            <p:cNvSpPr/>
            <p:nvPr/>
          </p:nvSpPr>
          <p:spPr>
            <a:xfrm>
              <a:off x="1120965" y="1237097"/>
              <a:ext cx="3397293" cy="1142810"/>
            </a:xfrm>
            <a:custGeom>
              <a:avLst/>
              <a:pathLst>
                <a:path w="3397293" h="1142810">
                  <a:moveTo>
                    <a:pt x="0" y="771396"/>
                  </a:moveTo>
                  <a:lnTo>
                    <a:pt x="141553" y="942818"/>
                  </a:lnTo>
                  <a:lnTo>
                    <a:pt x="283107" y="1142810"/>
                  </a:lnTo>
                  <a:lnTo>
                    <a:pt x="424661" y="771396"/>
                  </a:lnTo>
                  <a:lnTo>
                    <a:pt x="566215" y="342843"/>
                  </a:lnTo>
                  <a:lnTo>
                    <a:pt x="707769" y="371413"/>
                  </a:lnTo>
                  <a:lnTo>
                    <a:pt x="849323" y="399983"/>
                  </a:lnTo>
                  <a:lnTo>
                    <a:pt x="990877" y="371413"/>
                  </a:lnTo>
                  <a:lnTo>
                    <a:pt x="1132431" y="85710"/>
                  </a:lnTo>
                  <a:lnTo>
                    <a:pt x="1273984" y="0"/>
                  </a:lnTo>
                  <a:lnTo>
                    <a:pt x="1415538" y="57140"/>
                  </a:lnTo>
                  <a:lnTo>
                    <a:pt x="1557092" y="114281"/>
                  </a:lnTo>
                  <a:lnTo>
                    <a:pt x="1698646" y="228562"/>
                  </a:lnTo>
                  <a:lnTo>
                    <a:pt x="1840200" y="371413"/>
                  </a:lnTo>
                  <a:lnTo>
                    <a:pt x="1981754" y="257132"/>
                  </a:lnTo>
                  <a:lnTo>
                    <a:pt x="2123308" y="199991"/>
                  </a:lnTo>
                  <a:lnTo>
                    <a:pt x="2264862" y="199991"/>
                  </a:lnTo>
                  <a:lnTo>
                    <a:pt x="2406416" y="199991"/>
                  </a:lnTo>
                  <a:lnTo>
                    <a:pt x="2547969" y="171421"/>
                  </a:lnTo>
                  <a:lnTo>
                    <a:pt x="2689523" y="142851"/>
                  </a:lnTo>
                  <a:lnTo>
                    <a:pt x="2831077" y="257132"/>
                  </a:lnTo>
                  <a:lnTo>
                    <a:pt x="2972631" y="257132"/>
                  </a:lnTo>
                  <a:lnTo>
                    <a:pt x="3114185" y="257132"/>
                  </a:lnTo>
                  <a:lnTo>
                    <a:pt x="3255739" y="371413"/>
                  </a:lnTo>
                  <a:lnTo>
                    <a:pt x="3397293" y="25713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2789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2789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2329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8575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94994" y="48300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Cambodia</a:t>
              </a:r>
            </a:p>
          </p:txBody>
        </p:sp>
        <p:sp>
          <p:nvSpPr>
            <p:cNvPr id="60" name="tx60"/>
            <p:cNvSpPr/>
            <p:nvPr/>
          </p:nvSpPr>
          <p:spPr>
            <a:xfrm>
              <a:off x="289039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52850"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476847" y="471005"/>
              <a:ext cx="268552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Cambodia,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6558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656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656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656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656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5655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655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656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656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1656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65659"/>
              <a:ext cx="3397293" cy="2399901"/>
            </a:xfrm>
            <a:custGeom>
              <a:avLst/>
              <a:pathLst>
                <a:path w="3397293" h="2399901">
                  <a:moveTo>
                    <a:pt x="0" y="1619933"/>
                  </a:moveTo>
                  <a:lnTo>
                    <a:pt x="141553" y="1979918"/>
                  </a:lnTo>
                  <a:lnTo>
                    <a:pt x="283107" y="2399901"/>
                  </a:lnTo>
                  <a:lnTo>
                    <a:pt x="424661" y="1619933"/>
                  </a:lnTo>
                  <a:lnTo>
                    <a:pt x="566215" y="719970"/>
                  </a:lnTo>
                  <a:lnTo>
                    <a:pt x="707769" y="779967"/>
                  </a:lnTo>
                  <a:lnTo>
                    <a:pt x="849323" y="839965"/>
                  </a:lnTo>
                  <a:lnTo>
                    <a:pt x="990877" y="779967"/>
                  </a:lnTo>
                  <a:lnTo>
                    <a:pt x="1132431" y="179992"/>
                  </a:lnTo>
                  <a:lnTo>
                    <a:pt x="1273984" y="0"/>
                  </a:lnTo>
                  <a:lnTo>
                    <a:pt x="1415538" y="119995"/>
                  </a:lnTo>
                  <a:lnTo>
                    <a:pt x="1557092" y="239990"/>
                  </a:lnTo>
                  <a:lnTo>
                    <a:pt x="1698646" y="479980"/>
                  </a:lnTo>
                  <a:lnTo>
                    <a:pt x="1840200" y="779967"/>
                  </a:lnTo>
                  <a:lnTo>
                    <a:pt x="1981754" y="539977"/>
                  </a:lnTo>
                  <a:lnTo>
                    <a:pt x="2123308" y="419982"/>
                  </a:lnTo>
                  <a:lnTo>
                    <a:pt x="2264862" y="419982"/>
                  </a:lnTo>
                  <a:lnTo>
                    <a:pt x="2406416" y="419982"/>
                  </a:lnTo>
                  <a:lnTo>
                    <a:pt x="2547969" y="359985"/>
                  </a:lnTo>
                  <a:lnTo>
                    <a:pt x="2689523" y="299987"/>
                  </a:lnTo>
                  <a:lnTo>
                    <a:pt x="2831077" y="539977"/>
                  </a:lnTo>
                  <a:lnTo>
                    <a:pt x="2972631" y="539977"/>
                  </a:lnTo>
                  <a:lnTo>
                    <a:pt x="3114185" y="539977"/>
                  </a:lnTo>
                  <a:lnTo>
                    <a:pt x="3255739" y="779967"/>
                  </a:lnTo>
                  <a:lnTo>
                    <a:pt x="3397293" y="539977"/>
                  </a:lnTo>
                </a:path>
              </a:pathLst>
            </a:custGeom>
            <a:ln w="27101" cap="flat">
              <a:solidFill>
                <a:srgbClr val="0058AB">
                  <a:alpha val="100000"/>
                </a:srgbClr>
              </a:solidFill>
              <a:prstDash val="solid"/>
              <a:round/>
            </a:ln>
          </p:spPr>
          <p:txBody>
            <a:bodyPr/>
            <a:lstStyle/>
            <a:p/>
          </p:txBody>
        </p:sp>
        <p:sp>
          <p:nvSpPr>
            <p:cNvPr id="82" name="pl82"/>
            <p:cNvSpPr/>
            <p:nvPr/>
          </p:nvSpPr>
          <p:spPr>
            <a:xfrm>
              <a:off x="5437664" y="1765647"/>
              <a:ext cx="3397293" cy="899962"/>
            </a:xfrm>
            <a:custGeom>
              <a:avLst/>
              <a:pathLst>
                <a:path w="3397293" h="899962">
                  <a:moveTo>
                    <a:pt x="0" y="899962"/>
                  </a:moveTo>
                  <a:lnTo>
                    <a:pt x="141553" y="839965"/>
                  </a:lnTo>
                  <a:lnTo>
                    <a:pt x="283107" y="839965"/>
                  </a:lnTo>
                  <a:lnTo>
                    <a:pt x="424661" y="779967"/>
                  </a:lnTo>
                  <a:lnTo>
                    <a:pt x="566215" y="659972"/>
                  </a:lnTo>
                  <a:lnTo>
                    <a:pt x="707769" y="539977"/>
                  </a:lnTo>
                  <a:lnTo>
                    <a:pt x="849323" y="419982"/>
                  </a:lnTo>
                  <a:lnTo>
                    <a:pt x="990877" y="419982"/>
                  </a:lnTo>
                  <a:lnTo>
                    <a:pt x="1132431" y="299987"/>
                  </a:lnTo>
                  <a:lnTo>
                    <a:pt x="1273984" y="179992"/>
                  </a:lnTo>
                  <a:lnTo>
                    <a:pt x="1415538" y="119995"/>
                  </a:lnTo>
                  <a:lnTo>
                    <a:pt x="1557092" y="119995"/>
                  </a:lnTo>
                  <a:lnTo>
                    <a:pt x="1698646" y="119995"/>
                  </a:lnTo>
                  <a:lnTo>
                    <a:pt x="1840200" y="119995"/>
                  </a:lnTo>
                  <a:lnTo>
                    <a:pt x="1981754" y="119995"/>
                  </a:lnTo>
                  <a:lnTo>
                    <a:pt x="2123308" y="119995"/>
                  </a:lnTo>
                  <a:lnTo>
                    <a:pt x="2264862" y="59997"/>
                  </a:lnTo>
                  <a:lnTo>
                    <a:pt x="2406416" y="59997"/>
                  </a:lnTo>
                  <a:lnTo>
                    <a:pt x="2547969" y="0"/>
                  </a:lnTo>
                  <a:lnTo>
                    <a:pt x="2689523" y="0"/>
                  </a:lnTo>
                  <a:lnTo>
                    <a:pt x="2831077" y="179992"/>
                  </a:lnTo>
                  <a:lnTo>
                    <a:pt x="2972631" y="299987"/>
                  </a:lnTo>
                  <a:lnTo>
                    <a:pt x="3114185" y="179992"/>
                  </a:lnTo>
                  <a:lnTo>
                    <a:pt x="3255739" y="179992"/>
                  </a:lnTo>
                  <a:lnTo>
                    <a:pt x="3397293" y="119995"/>
                  </a:lnTo>
                </a:path>
              </a:pathLst>
            </a:custGeom>
            <a:ln w="27101" cap="flat">
              <a:solidFill>
                <a:srgbClr val="80BD41">
                  <a:alpha val="100000"/>
                </a:srgbClr>
              </a:solidFill>
              <a:prstDash val="solid"/>
              <a:round/>
            </a:ln>
          </p:spPr>
          <p:txBody>
            <a:bodyPr/>
            <a:lstStyle/>
            <a:p/>
          </p:txBody>
        </p:sp>
        <p:sp>
          <p:nvSpPr>
            <p:cNvPr id="83" name="pl83"/>
            <p:cNvSpPr/>
            <p:nvPr/>
          </p:nvSpPr>
          <p:spPr>
            <a:xfrm>
              <a:off x="5437664" y="1705649"/>
              <a:ext cx="3397293" cy="719970"/>
            </a:xfrm>
            <a:custGeom>
              <a:avLst/>
              <a:pathLst>
                <a:path w="3397293" h="719970">
                  <a:moveTo>
                    <a:pt x="0" y="719970"/>
                  </a:moveTo>
                  <a:lnTo>
                    <a:pt x="141553" y="719970"/>
                  </a:lnTo>
                  <a:lnTo>
                    <a:pt x="283107" y="719970"/>
                  </a:lnTo>
                  <a:lnTo>
                    <a:pt x="424661" y="659972"/>
                  </a:lnTo>
                  <a:lnTo>
                    <a:pt x="566215" y="539977"/>
                  </a:lnTo>
                  <a:lnTo>
                    <a:pt x="707769" y="539977"/>
                  </a:lnTo>
                  <a:lnTo>
                    <a:pt x="849323" y="299987"/>
                  </a:lnTo>
                  <a:lnTo>
                    <a:pt x="990877" y="359985"/>
                  </a:lnTo>
                  <a:lnTo>
                    <a:pt x="1132431" y="179992"/>
                  </a:lnTo>
                  <a:lnTo>
                    <a:pt x="1273984" y="119995"/>
                  </a:lnTo>
                  <a:lnTo>
                    <a:pt x="1415538" y="119995"/>
                  </a:lnTo>
                  <a:lnTo>
                    <a:pt x="1557092" y="59997"/>
                  </a:lnTo>
                  <a:lnTo>
                    <a:pt x="1698646" y="59997"/>
                  </a:lnTo>
                  <a:lnTo>
                    <a:pt x="1840200" y="0"/>
                  </a:lnTo>
                  <a:lnTo>
                    <a:pt x="1981754" y="59997"/>
                  </a:lnTo>
                  <a:lnTo>
                    <a:pt x="2123308" y="59997"/>
                  </a:lnTo>
                  <a:lnTo>
                    <a:pt x="2264862" y="0"/>
                  </a:lnTo>
                  <a:lnTo>
                    <a:pt x="2406416" y="0"/>
                  </a:lnTo>
                  <a:lnTo>
                    <a:pt x="2547969" y="0"/>
                  </a:lnTo>
                  <a:lnTo>
                    <a:pt x="2689523" y="59997"/>
                  </a:lnTo>
                  <a:lnTo>
                    <a:pt x="2831077" y="239990"/>
                  </a:lnTo>
                  <a:lnTo>
                    <a:pt x="2972631" y="539977"/>
                  </a:lnTo>
                  <a:lnTo>
                    <a:pt x="3114185" y="179992"/>
                  </a:lnTo>
                  <a:lnTo>
                    <a:pt x="3255739" y="419982"/>
                  </a:lnTo>
                  <a:lnTo>
                    <a:pt x="3397293" y="359985"/>
                  </a:lnTo>
                </a:path>
              </a:pathLst>
            </a:custGeom>
            <a:ln w="27101" cap="flat">
              <a:solidFill>
                <a:srgbClr val="961A49">
                  <a:alpha val="100000"/>
                </a:srgbClr>
              </a:solidFill>
              <a:prstDash val="solid"/>
              <a:round/>
            </a:ln>
          </p:spPr>
          <p:txBody>
            <a:bodyPr/>
            <a:lstStyle/>
            <a:p/>
          </p:txBody>
        </p:sp>
        <p:sp>
          <p:nvSpPr>
            <p:cNvPr id="84" name="pl84"/>
            <p:cNvSpPr/>
            <p:nvPr/>
          </p:nvSpPr>
          <p:spPr>
            <a:xfrm>
              <a:off x="5437664" y="176564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65659"/>
              <a:ext cx="3397293" cy="2399901"/>
            </a:xfrm>
            <a:custGeom>
              <a:avLst/>
              <a:pathLst>
                <a:path w="3397293" h="2399901">
                  <a:moveTo>
                    <a:pt x="0" y="1619933"/>
                  </a:moveTo>
                  <a:lnTo>
                    <a:pt x="141553" y="1979918"/>
                  </a:lnTo>
                  <a:lnTo>
                    <a:pt x="283107" y="2399901"/>
                  </a:lnTo>
                  <a:lnTo>
                    <a:pt x="424661" y="1619933"/>
                  </a:lnTo>
                  <a:lnTo>
                    <a:pt x="566215" y="719970"/>
                  </a:lnTo>
                  <a:lnTo>
                    <a:pt x="707769" y="779967"/>
                  </a:lnTo>
                  <a:lnTo>
                    <a:pt x="849323" y="839965"/>
                  </a:lnTo>
                  <a:lnTo>
                    <a:pt x="990877" y="779967"/>
                  </a:lnTo>
                  <a:lnTo>
                    <a:pt x="1132431" y="179992"/>
                  </a:lnTo>
                  <a:lnTo>
                    <a:pt x="1273984" y="0"/>
                  </a:lnTo>
                  <a:lnTo>
                    <a:pt x="1415538" y="119995"/>
                  </a:lnTo>
                  <a:lnTo>
                    <a:pt x="1557092" y="239990"/>
                  </a:lnTo>
                  <a:lnTo>
                    <a:pt x="1698646" y="479980"/>
                  </a:lnTo>
                  <a:lnTo>
                    <a:pt x="1840200" y="779967"/>
                  </a:lnTo>
                  <a:lnTo>
                    <a:pt x="1981754" y="539977"/>
                  </a:lnTo>
                  <a:lnTo>
                    <a:pt x="2123308" y="419982"/>
                  </a:lnTo>
                  <a:lnTo>
                    <a:pt x="2264862" y="419982"/>
                  </a:lnTo>
                  <a:lnTo>
                    <a:pt x="2406416" y="419982"/>
                  </a:lnTo>
                  <a:lnTo>
                    <a:pt x="2547969" y="359985"/>
                  </a:lnTo>
                  <a:lnTo>
                    <a:pt x="2689523" y="299987"/>
                  </a:lnTo>
                  <a:lnTo>
                    <a:pt x="2831077" y="539977"/>
                  </a:lnTo>
                  <a:lnTo>
                    <a:pt x="2972631" y="539977"/>
                  </a:lnTo>
                  <a:lnTo>
                    <a:pt x="3114185" y="539977"/>
                  </a:lnTo>
                  <a:lnTo>
                    <a:pt x="3255739" y="779967"/>
                  </a:lnTo>
                  <a:lnTo>
                    <a:pt x="3397293" y="539977"/>
                  </a:lnTo>
                </a:path>
              </a:pathLst>
            </a:custGeom>
            <a:ln w="43362" cap="flat">
              <a:solidFill>
                <a:srgbClr val="000000">
                  <a:alpha val="100000"/>
                </a:srgbClr>
              </a:solidFill>
              <a:prstDash val="solid"/>
              <a:round/>
            </a:ln>
          </p:spPr>
          <p:txBody>
            <a:bodyPr/>
            <a:lstStyle/>
            <a:p/>
          </p:txBody>
        </p:sp>
        <p:sp>
          <p:nvSpPr>
            <p:cNvPr id="86" name="pl86"/>
            <p:cNvSpPr/>
            <p:nvPr/>
          </p:nvSpPr>
          <p:spPr>
            <a:xfrm>
              <a:off x="5437664" y="1369663"/>
              <a:ext cx="0" cy="1715929"/>
            </a:xfrm>
            <a:custGeom>
              <a:avLst/>
              <a:pathLst>
                <a:path w="0" h="1715929">
                  <a:moveTo>
                    <a:pt x="0" y="171592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369663"/>
              <a:ext cx="0" cy="875963"/>
            </a:xfrm>
            <a:custGeom>
              <a:avLst/>
              <a:pathLst>
                <a:path w="0" h="875963">
                  <a:moveTo>
                    <a:pt x="0" y="87596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369663"/>
              <a:ext cx="0" cy="215991"/>
            </a:xfrm>
            <a:custGeom>
              <a:avLst/>
              <a:pathLst>
                <a:path w="0" h="215991">
                  <a:moveTo>
                    <a:pt x="0" y="21599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369663"/>
              <a:ext cx="0" cy="515978"/>
            </a:xfrm>
            <a:custGeom>
              <a:avLst/>
              <a:pathLst>
                <a:path w="0" h="515978">
                  <a:moveTo>
                    <a:pt x="0" y="51597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369663"/>
              <a:ext cx="0" cy="395983"/>
            </a:xfrm>
            <a:custGeom>
              <a:avLst/>
              <a:pathLst>
                <a:path w="0" h="395983">
                  <a:moveTo>
                    <a:pt x="0" y="39598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369663"/>
              <a:ext cx="0" cy="875963"/>
            </a:xfrm>
            <a:custGeom>
              <a:avLst/>
              <a:pathLst>
                <a:path w="0" h="875963">
                  <a:moveTo>
                    <a:pt x="0" y="87596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369663"/>
              <a:ext cx="0" cy="635973"/>
            </a:xfrm>
            <a:custGeom>
              <a:avLst/>
              <a:pathLst>
                <a:path w="0" h="635973">
                  <a:moveTo>
                    <a:pt x="0" y="63597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65659"/>
              <a:ext cx="3397293" cy="2399901"/>
            </a:xfrm>
            <a:custGeom>
              <a:avLst/>
              <a:pathLst>
                <a:path w="3397293" h="2399901">
                  <a:moveTo>
                    <a:pt x="0" y="1619933"/>
                  </a:moveTo>
                  <a:lnTo>
                    <a:pt x="141553" y="1979918"/>
                  </a:lnTo>
                  <a:lnTo>
                    <a:pt x="283107" y="2399901"/>
                  </a:lnTo>
                  <a:lnTo>
                    <a:pt x="424661" y="1619933"/>
                  </a:lnTo>
                  <a:lnTo>
                    <a:pt x="566215" y="719970"/>
                  </a:lnTo>
                  <a:lnTo>
                    <a:pt x="707769" y="779967"/>
                  </a:lnTo>
                  <a:lnTo>
                    <a:pt x="849323" y="839965"/>
                  </a:lnTo>
                  <a:lnTo>
                    <a:pt x="990877" y="779967"/>
                  </a:lnTo>
                  <a:lnTo>
                    <a:pt x="1132431" y="179992"/>
                  </a:lnTo>
                  <a:lnTo>
                    <a:pt x="1273984" y="0"/>
                  </a:lnTo>
                  <a:lnTo>
                    <a:pt x="1415538" y="119995"/>
                  </a:lnTo>
                  <a:lnTo>
                    <a:pt x="1557092" y="239990"/>
                  </a:lnTo>
                  <a:lnTo>
                    <a:pt x="1698646" y="479980"/>
                  </a:lnTo>
                  <a:lnTo>
                    <a:pt x="1840200" y="779967"/>
                  </a:lnTo>
                  <a:lnTo>
                    <a:pt x="1981754" y="539977"/>
                  </a:lnTo>
                  <a:lnTo>
                    <a:pt x="2123308" y="419982"/>
                  </a:lnTo>
                  <a:lnTo>
                    <a:pt x="2264862" y="419982"/>
                  </a:lnTo>
                  <a:lnTo>
                    <a:pt x="2406416" y="419982"/>
                  </a:lnTo>
                  <a:lnTo>
                    <a:pt x="2547969" y="359985"/>
                  </a:lnTo>
                  <a:lnTo>
                    <a:pt x="2689523" y="299987"/>
                  </a:lnTo>
                  <a:lnTo>
                    <a:pt x="2831077" y="539977"/>
                  </a:lnTo>
                  <a:lnTo>
                    <a:pt x="2972631" y="539977"/>
                  </a:lnTo>
                  <a:lnTo>
                    <a:pt x="3114185" y="539977"/>
                  </a:lnTo>
                  <a:lnTo>
                    <a:pt x="3255739" y="779967"/>
                  </a:lnTo>
                  <a:lnTo>
                    <a:pt x="3397293" y="539977"/>
                  </a:lnTo>
                </a:path>
              </a:pathLst>
            </a:custGeom>
            <a:ln w="27101" cap="flat">
              <a:solidFill>
                <a:srgbClr val="0058AB">
                  <a:alpha val="100000"/>
                </a:srgbClr>
              </a:solidFill>
              <a:prstDash val="solid"/>
              <a:round/>
            </a:ln>
          </p:spPr>
          <p:txBody>
            <a:bodyPr/>
            <a:lstStyle/>
            <a:p/>
          </p:txBody>
        </p:sp>
        <p:sp>
          <p:nvSpPr>
            <p:cNvPr id="94" name="tx94"/>
            <p:cNvSpPr/>
            <p:nvPr/>
          </p:nvSpPr>
          <p:spPr>
            <a:xfrm>
              <a:off x="5359324" y="130654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5" name="tx95"/>
            <p:cNvSpPr/>
            <p:nvPr/>
          </p:nvSpPr>
          <p:spPr>
            <a:xfrm>
              <a:off x="6097238" y="130522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6823058" y="130517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7512777" y="130654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097042" y="13052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30522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0" name="tx100"/>
            <p:cNvSpPr/>
            <p:nvPr/>
          </p:nvSpPr>
          <p:spPr>
            <a:xfrm>
              <a:off x="8786762" y="130686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1" name="tx101"/>
            <p:cNvSpPr/>
            <p:nvPr/>
          </p:nvSpPr>
          <p:spPr>
            <a:xfrm>
              <a:off x="8902429" y="18465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026571"/>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3" name="tx103"/>
            <p:cNvSpPr/>
            <p:nvPr/>
          </p:nvSpPr>
          <p:spPr>
            <a:xfrm>
              <a:off x="5003259" y="3513390"/>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291348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31350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171353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1135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594459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594459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93999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70245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211693" y="48300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Cambodia</a:t>
              </a:r>
            </a:p>
          </p:txBody>
        </p:sp>
        <p:sp>
          <p:nvSpPr>
            <p:cNvPr id="121" name="tx121"/>
            <p:cNvSpPr/>
            <p:nvPr/>
          </p:nvSpPr>
          <p:spPr>
            <a:xfrm>
              <a:off x="720709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96954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3" name="tx123"/>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29838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26079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22321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18562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27959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24200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20441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4736675" cy="149993"/>
            </a:xfrm>
            <a:prstGeom prst="rect">
              <a:avLst/>
            </a:prstGeom>
            <a:solidFill>
              <a:srgbClr val="E2231A">
                <a:alpha val="80000"/>
              </a:srgbClr>
            </a:solidFill>
          </p:spPr>
          <p:txBody>
            <a:bodyPr/>
            <a:lstStyle/>
            <a:p/>
          </p:txBody>
        </p:sp>
        <p:sp>
          <p:nvSpPr>
            <p:cNvPr id="136" name="rc136"/>
            <p:cNvSpPr/>
            <p:nvPr/>
          </p:nvSpPr>
          <p:spPr>
            <a:xfrm>
              <a:off x="1317178" y="5637654"/>
              <a:ext cx="7321564" cy="149993"/>
            </a:xfrm>
            <a:prstGeom prst="rect">
              <a:avLst/>
            </a:prstGeom>
            <a:solidFill>
              <a:srgbClr val="E2231A">
                <a:alpha val="80000"/>
              </a:srgbClr>
            </a:solidFill>
          </p:spPr>
          <p:txBody>
            <a:bodyPr/>
            <a:lstStyle/>
            <a:p/>
          </p:txBody>
        </p:sp>
        <p:sp>
          <p:nvSpPr>
            <p:cNvPr id="137" name="rc137"/>
            <p:cNvSpPr/>
            <p:nvPr/>
          </p:nvSpPr>
          <p:spPr>
            <a:xfrm>
              <a:off x="1317178" y="5450161"/>
              <a:ext cx="5874678" cy="149993"/>
            </a:xfrm>
            <a:prstGeom prst="rect">
              <a:avLst/>
            </a:prstGeom>
            <a:solidFill>
              <a:srgbClr val="E2231A">
                <a:alpha val="80000"/>
              </a:srgbClr>
            </a:solidFill>
          </p:spPr>
          <p:txBody>
            <a:bodyPr/>
            <a:lstStyle/>
            <a:p/>
          </p:txBody>
        </p:sp>
        <p:sp>
          <p:nvSpPr>
            <p:cNvPr id="138" name="tx138"/>
            <p:cNvSpPr/>
            <p:nvPr/>
          </p:nvSpPr>
          <p:spPr>
            <a:xfrm>
              <a:off x="8207706"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75,000</a:t>
              </a:r>
            </a:p>
          </p:txBody>
        </p:sp>
        <p:sp>
          <p:nvSpPr>
            <p:cNvPr id="139" name="tx139"/>
            <p:cNvSpPr/>
            <p:nvPr/>
          </p:nvSpPr>
          <p:spPr>
            <a:xfrm>
              <a:off x="6760820"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60,000</a:t>
              </a:r>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85230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5" name="tx145"/>
            <p:cNvSpPr/>
            <p:nvPr/>
          </p:nvSpPr>
          <p:spPr>
            <a:xfrm>
              <a:off x="481471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6" name="tx146"/>
            <p:cNvSpPr/>
            <p:nvPr/>
          </p:nvSpPr>
          <p:spPr>
            <a:xfrm>
              <a:off x="677713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7" name="tx147"/>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8" name="tx14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9" name="tx14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Cambodia (83%) was 1 percentage point lower than the global average (84%) and 6 percentage points lower than the average across all EAPR countries (89%).
National MCV1 coverage was 4 percentage points lower than in 2019 (87%).
This equates to 60,000 unvaccinated children in 2024 compared to 48,000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856462"/>
              <a:ext cx="273659" cy="14600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292361"/>
              <a:ext cx="273659" cy="20241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457558" y="2026902"/>
              <a:ext cx="273659" cy="22895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27354"/>
              <a:ext cx="273659" cy="2389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695077"/>
              <a:ext cx="273659" cy="26214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661895"/>
              <a:ext cx="273659" cy="26545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628713"/>
              <a:ext cx="273659" cy="26877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856462"/>
              <a:ext cx="273659" cy="1460026"/>
            </a:xfrm>
            <a:prstGeom prst="rect">
              <a:avLst/>
            </a:prstGeom>
            <a:solidFill>
              <a:srgbClr val="0083CF">
                <a:alpha val="100000"/>
              </a:srgbClr>
            </a:solidFill>
          </p:spPr>
          <p:txBody>
            <a:bodyPr/>
            <a:lstStyle/>
            <a:p/>
          </p:txBody>
        </p:sp>
        <p:sp>
          <p:nvSpPr>
            <p:cNvPr id="41" name="rc41"/>
            <p:cNvSpPr/>
            <p:nvPr/>
          </p:nvSpPr>
          <p:spPr>
            <a:xfrm>
              <a:off x="1457558" y="2026902"/>
              <a:ext cx="273659" cy="2289586"/>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2977888" y="1661895"/>
              <a:ext cx="273659" cy="2654593"/>
            </a:xfrm>
            <a:prstGeom prst="rect">
              <a:avLst/>
            </a:prstGeom>
            <a:solidFill>
              <a:srgbClr val="0083CF">
                <a:alpha val="100000"/>
              </a:srgbClr>
            </a:solidFill>
          </p:spPr>
          <p:txBody>
            <a:bodyPr/>
            <a:lstStyle/>
            <a:p/>
          </p:txBody>
        </p:sp>
        <p:sp>
          <p:nvSpPr>
            <p:cNvPr id="44" name="rc44"/>
            <p:cNvSpPr/>
            <p:nvPr/>
          </p:nvSpPr>
          <p:spPr>
            <a:xfrm>
              <a:off x="3586020" y="1562348"/>
              <a:ext cx="273659" cy="2754140"/>
            </a:xfrm>
            <a:prstGeom prst="rect">
              <a:avLst/>
            </a:prstGeom>
            <a:solidFill>
              <a:srgbClr val="F26A21">
                <a:alpha val="100000"/>
              </a:srgbClr>
            </a:solidFill>
          </p:spPr>
          <p:txBody>
            <a:bodyPr/>
            <a:lstStyle/>
            <a:p/>
          </p:txBody>
        </p:sp>
        <p:sp>
          <p:nvSpPr>
            <p:cNvPr id="45" name="rc45"/>
            <p:cNvSpPr/>
            <p:nvPr/>
          </p:nvSpPr>
          <p:spPr>
            <a:xfrm>
              <a:off x="3890086" y="1495983"/>
              <a:ext cx="273659" cy="2820505"/>
            </a:xfrm>
            <a:prstGeom prst="rect">
              <a:avLst/>
            </a:prstGeom>
            <a:solidFill>
              <a:srgbClr val="0083CF">
                <a:alpha val="100000"/>
              </a:srgbClr>
            </a:solidFill>
          </p:spPr>
          <p:txBody>
            <a:bodyPr/>
            <a:lstStyle/>
            <a:p/>
          </p:txBody>
        </p:sp>
        <p:sp>
          <p:nvSpPr>
            <p:cNvPr id="46" name="rc46"/>
            <p:cNvSpPr/>
            <p:nvPr/>
          </p:nvSpPr>
          <p:spPr>
            <a:xfrm>
              <a:off x="5106350" y="1230524"/>
              <a:ext cx="273659" cy="3085964"/>
            </a:xfrm>
            <a:prstGeom prst="rect">
              <a:avLst/>
            </a:prstGeom>
            <a:solidFill>
              <a:srgbClr val="0083CF">
                <a:alpha val="100000"/>
              </a:srgbClr>
            </a:solidFill>
          </p:spPr>
          <p:txBody>
            <a:bodyPr/>
            <a:lstStyle/>
            <a:p/>
          </p:txBody>
        </p:sp>
        <p:sp>
          <p:nvSpPr>
            <p:cNvPr id="47" name="rc47"/>
            <p:cNvSpPr/>
            <p:nvPr/>
          </p:nvSpPr>
          <p:spPr>
            <a:xfrm>
              <a:off x="5410416" y="1164159"/>
              <a:ext cx="273659" cy="3152329"/>
            </a:xfrm>
            <a:prstGeom prst="rect">
              <a:avLst/>
            </a:prstGeom>
            <a:solidFill>
              <a:srgbClr val="0083CF">
                <a:alpha val="100000"/>
              </a:srgbClr>
            </a:solidFill>
          </p:spPr>
          <p:txBody>
            <a:bodyPr/>
            <a:lstStyle/>
            <a:p/>
          </p:txBody>
        </p:sp>
        <p:sp>
          <p:nvSpPr>
            <p:cNvPr id="48" name="rc48"/>
            <p:cNvSpPr/>
            <p:nvPr/>
          </p:nvSpPr>
          <p:spPr>
            <a:xfrm>
              <a:off x="5714482" y="1130976"/>
              <a:ext cx="273659" cy="3185512"/>
            </a:xfrm>
            <a:prstGeom prst="rect">
              <a:avLst/>
            </a:prstGeom>
            <a:solidFill>
              <a:srgbClr val="0083CF">
                <a:alpha val="100000"/>
              </a:srgbClr>
            </a:solidFill>
          </p:spPr>
          <p:txBody>
            <a:bodyPr/>
            <a:lstStyle/>
            <a:p/>
          </p:txBody>
        </p:sp>
        <p:sp>
          <p:nvSpPr>
            <p:cNvPr id="49" name="rc49"/>
            <p:cNvSpPr/>
            <p:nvPr/>
          </p:nvSpPr>
          <p:spPr>
            <a:xfrm>
              <a:off x="7234811" y="1064612"/>
              <a:ext cx="273659" cy="3251876"/>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56462"/>
              <a:ext cx="238846" cy="238846"/>
            </a:xfrm>
            <a:custGeom>
              <a:avLst/>
              <a:pathLst>
                <a:path w="238846" h="238846">
                  <a:moveTo>
                    <a:pt x="228012" y="0"/>
                  </a:moveTo>
                  <a:lnTo>
                    <a:pt x="238846" y="0"/>
                  </a:lnTo>
                  <a:lnTo>
                    <a:pt x="0" y="238846"/>
                  </a:lnTo>
                  <a:lnTo>
                    <a:pt x="0" y="228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856462"/>
              <a:ext cx="130506" cy="130506"/>
            </a:xfrm>
            <a:custGeom>
              <a:avLst/>
              <a:pathLst>
                <a:path w="130506" h="130506">
                  <a:moveTo>
                    <a:pt x="119672" y="0"/>
                  </a:moveTo>
                  <a:lnTo>
                    <a:pt x="130506" y="0"/>
                  </a:lnTo>
                  <a:lnTo>
                    <a:pt x="0" y="130506"/>
                  </a:lnTo>
                  <a:lnTo>
                    <a:pt x="0" y="1196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856462"/>
              <a:ext cx="22167" cy="22167"/>
            </a:xfrm>
            <a:custGeom>
              <a:avLst/>
              <a:pathLst>
                <a:path w="22167" h="22167">
                  <a:moveTo>
                    <a:pt x="11333" y="0"/>
                  </a:moveTo>
                  <a:lnTo>
                    <a:pt x="22167" y="0"/>
                  </a:lnTo>
                  <a:lnTo>
                    <a:pt x="0" y="22167"/>
                  </a:lnTo>
                  <a:lnTo>
                    <a:pt x="0" y="11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26902"/>
              <a:ext cx="243595" cy="243595"/>
            </a:xfrm>
            <a:custGeom>
              <a:avLst/>
              <a:pathLst>
                <a:path w="243595" h="243595">
                  <a:moveTo>
                    <a:pt x="232761" y="0"/>
                  </a:moveTo>
                  <a:lnTo>
                    <a:pt x="243595" y="0"/>
                  </a:lnTo>
                  <a:lnTo>
                    <a:pt x="0" y="243595"/>
                  </a:lnTo>
                  <a:lnTo>
                    <a:pt x="0" y="232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2026902"/>
              <a:ext cx="135256" cy="135256"/>
            </a:xfrm>
            <a:custGeom>
              <a:avLst/>
              <a:pathLst>
                <a:path w="135256" h="135256">
                  <a:moveTo>
                    <a:pt x="124422" y="0"/>
                  </a:moveTo>
                  <a:lnTo>
                    <a:pt x="135256" y="0"/>
                  </a:lnTo>
                  <a:lnTo>
                    <a:pt x="0" y="135256"/>
                  </a:lnTo>
                  <a:lnTo>
                    <a:pt x="0" y="124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2026902"/>
              <a:ext cx="26916" cy="26916"/>
            </a:xfrm>
            <a:custGeom>
              <a:avLst/>
              <a:pathLst>
                <a:path w="26916" h="26916">
                  <a:moveTo>
                    <a:pt x="16082" y="0"/>
                  </a:moveTo>
                  <a:lnTo>
                    <a:pt x="26916" y="0"/>
                  </a:lnTo>
                  <a:lnTo>
                    <a:pt x="0" y="26916"/>
                  </a:lnTo>
                  <a:lnTo>
                    <a:pt x="0" y="16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1661895"/>
              <a:ext cx="273659" cy="280006"/>
            </a:xfrm>
            <a:custGeom>
              <a:avLst/>
              <a:pathLst>
                <a:path w="273659" h="280006">
                  <a:moveTo>
                    <a:pt x="269172" y="0"/>
                  </a:moveTo>
                  <a:lnTo>
                    <a:pt x="273659" y="0"/>
                  </a:lnTo>
                  <a:lnTo>
                    <a:pt x="273659" y="6347"/>
                  </a:lnTo>
                  <a:lnTo>
                    <a:pt x="0" y="280006"/>
                  </a:lnTo>
                  <a:lnTo>
                    <a:pt x="0" y="269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1661895"/>
              <a:ext cx="171667" cy="171667"/>
            </a:xfrm>
            <a:custGeom>
              <a:avLst/>
              <a:pathLst>
                <a:path w="171667" h="171667">
                  <a:moveTo>
                    <a:pt x="160833" y="0"/>
                  </a:moveTo>
                  <a:lnTo>
                    <a:pt x="171667" y="0"/>
                  </a:lnTo>
                  <a:lnTo>
                    <a:pt x="0" y="171667"/>
                  </a:lnTo>
                  <a:lnTo>
                    <a:pt x="0" y="16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1661895"/>
              <a:ext cx="63327" cy="63327"/>
            </a:xfrm>
            <a:custGeom>
              <a:avLst/>
              <a:pathLst>
                <a:path w="63327" h="63327">
                  <a:moveTo>
                    <a:pt x="52493" y="0"/>
                  </a:moveTo>
                  <a:lnTo>
                    <a:pt x="63327" y="0"/>
                  </a:lnTo>
                  <a:lnTo>
                    <a:pt x="0" y="63327"/>
                  </a:lnTo>
                  <a:lnTo>
                    <a:pt x="0" y="524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6020" y="1562348"/>
              <a:ext cx="204780" cy="204780"/>
            </a:xfrm>
            <a:custGeom>
              <a:avLst/>
              <a:pathLst>
                <a:path w="204780" h="204780">
                  <a:moveTo>
                    <a:pt x="193946" y="0"/>
                  </a:moveTo>
                  <a:lnTo>
                    <a:pt x="204780" y="0"/>
                  </a:lnTo>
                  <a:lnTo>
                    <a:pt x="0" y="204780"/>
                  </a:lnTo>
                  <a:lnTo>
                    <a:pt x="0" y="193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6020" y="1562348"/>
              <a:ext cx="96440" cy="96440"/>
            </a:xfrm>
            <a:custGeom>
              <a:avLst/>
              <a:pathLst>
                <a:path w="96440" h="96440">
                  <a:moveTo>
                    <a:pt x="85606" y="0"/>
                  </a:moveTo>
                  <a:lnTo>
                    <a:pt x="96440" y="0"/>
                  </a:lnTo>
                  <a:lnTo>
                    <a:pt x="0" y="96440"/>
                  </a:lnTo>
                  <a:lnTo>
                    <a:pt x="0" y="85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59331" y="4212074"/>
              <a:ext cx="104414" cy="104414"/>
            </a:xfrm>
            <a:custGeom>
              <a:avLst/>
              <a:pathLst>
                <a:path w="104414" h="104414">
                  <a:moveTo>
                    <a:pt x="104414" y="0"/>
                  </a:moveTo>
                  <a:lnTo>
                    <a:pt x="104414" y="10833"/>
                  </a:lnTo>
                  <a:lnTo>
                    <a:pt x="10833" y="104414"/>
                  </a:lnTo>
                  <a:lnTo>
                    <a:pt x="0" y="104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50991" y="4103735"/>
              <a:ext cx="212753" cy="212753"/>
            </a:xfrm>
            <a:custGeom>
              <a:avLst/>
              <a:pathLst>
                <a:path w="212753" h="212753">
                  <a:moveTo>
                    <a:pt x="212753" y="0"/>
                  </a:moveTo>
                  <a:lnTo>
                    <a:pt x="212753" y="10833"/>
                  </a:lnTo>
                  <a:lnTo>
                    <a:pt x="10833" y="212753"/>
                  </a:lnTo>
                  <a:lnTo>
                    <a:pt x="0" y="2127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890086" y="39953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890086" y="38870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890086" y="37787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890086" y="36703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890086" y="35620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890086" y="34536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890086" y="33453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90086" y="32370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90086" y="31286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890086" y="30203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890086" y="29120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890086" y="28036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890086" y="26953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890086" y="25869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890086" y="24786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890086" y="23703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890086" y="22619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90086" y="21536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890086" y="2045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890086" y="19369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890086" y="18286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890086" y="17202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90086" y="16119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890086" y="15035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890086" y="1495983"/>
              <a:ext cx="183757" cy="183757"/>
            </a:xfrm>
            <a:custGeom>
              <a:avLst/>
              <a:pathLst>
                <a:path w="183757" h="183757">
                  <a:moveTo>
                    <a:pt x="172923" y="0"/>
                  </a:moveTo>
                  <a:lnTo>
                    <a:pt x="183757" y="0"/>
                  </a:lnTo>
                  <a:lnTo>
                    <a:pt x="0" y="183757"/>
                  </a:lnTo>
                  <a:lnTo>
                    <a:pt x="0" y="1729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890086" y="1495983"/>
              <a:ext cx="75418" cy="75418"/>
            </a:xfrm>
            <a:custGeom>
              <a:avLst/>
              <a:pathLst>
                <a:path w="75418" h="75418">
                  <a:moveTo>
                    <a:pt x="64584" y="0"/>
                  </a:moveTo>
                  <a:lnTo>
                    <a:pt x="75418" y="0"/>
                  </a:lnTo>
                  <a:lnTo>
                    <a:pt x="0" y="75418"/>
                  </a:lnTo>
                  <a:lnTo>
                    <a:pt x="0" y="64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76084" y="4208497"/>
              <a:ext cx="107991" cy="107991"/>
            </a:xfrm>
            <a:custGeom>
              <a:avLst/>
              <a:pathLst>
                <a:path w="107991" h="107991">
                  <a:moveTo>
                    <a:pt x="107991" y="0"/>
                  </a:moveTo>
                  <a:lnTo>
                    <a:pt x="107991" y="10833"/>
                  </a:lnTo>
                  <a:lnTo>
                    <a:pt x="10833" y="107991"/>
                  </a:lnTo>
                  <a:lnTo>
                    <a:pt x="0" y="107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467744" y="4100158"/>
              <a:ext cx="216330" cy="216330"/>
            </a:xfrm>
            <a:custGeom>
              <a:avLst/>
              <a:pathLst>
                <a:path w="216330" h="216330">
                  <a:moveTo>
                    <a:pt x="216330" y="0"/>
                  </a:moveTo>
                  <a:lnTo>
                    <a:pt x="216330" y="10833"/>
                  </a:lnTo>
                  <a:lnTo>
                    <a:pt x="10833" y="216330"/>
                  </a:lnTo>
                  <a:lnTo>
                    <a:pt x="0" y="216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410416" y="39918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410416" y="38834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410416" y="37751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410416" y="36668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410416" y="35584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410416" y="34501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410416" y="33417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10416" y="32334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410416" y="31251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410416" y="30167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10416" y="29084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410416" y="28000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410416" y="26917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410416" y="25834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410416" y="24750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410416" y="23667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10416" y="22583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410416" y="21500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10416" y="20417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410416" y="19333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410416" y="1825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410416" y="17166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410416" y="16083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410416" y="15000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410416" y="13916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410416" y="12833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410416" y="1174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410416" y="1164159"/>
              <a:ext cx="186986" cy="186986"/>
            </a:xfrm>
            <a:custGeom>
              <a:avLst/>
              <a:pathLst>
                <a:path w="186986" h="186986">
                  <a:moveTo>
                    <a:pt x="176152" y="0"/>
                  </a:moveTo>
                  <a:lnTo>
                    <a:pt x="186986" y="0"/>
                  </a:lnTo>
                  <a:lnTo>
                    <a:pt x="0" y="186986"/>
                  </a:lnTo>
                  <a:lnTo>
                    <a:pt x="0" y="176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410416" y="1164159"/>
              <a:ext cx="78647" cy="78647"/>
            </a:xfrm>
            <a:custGeom>
              <a:avLst/>
              <a:pathLst>
                <a:path w="78647" h="78647">
                  <a:moveTo>
                    <a:pt x="67813" y="0"/>
                  </a:moveTo>
                  <a:lnTo>
                    <a:pt x="78647" y="0"/>
                  </a:lnTo>
                  <a:lnTo>
                    <a:pt x="0" y="78647"/>
                  </a:lnTo>
                  <a:lnTo>
                    <a:pt x="0" y="67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01102" y="4229450"/>
              <a:ext cx="87038" cy="87038"/>
            </a:xfrm>
            <a:custGeom>
              <a:avLst/>
              <a:pathLst>
                <a:path w="87038" h="87038">
                  <a:moveTo>
                    <a:pt x="87038" y="0"/>
                  </a:moveTo>
                  <a:lnTo>
                    <a:pt x="87038" y="10833"/>
                  </a:lnTo>
                  <a:lnTo>
                    <a:pt x="10833" y="87038"/>
                  </a:lnTo>
                  <a:lnTo>
                    <a:pt x="0" y="87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792763" y="4121110"/>
              <a:ext cx="195378" cy="195378"/>
            </a:xfrm>
            <a:custGeom>
              <a:avLst/>
              <a:pathLst>
                <a:path w="195378" h="195378">
                  <a:moveTo>
                    <a:pt x="195378" y="0"/>
                  </a:moveTo>
                  <a:lnTo>
                    <a:pt x="195378" y="10833"/>
                  </a:lnTo>
                  <a:lnTo>
                    <a:pt x="10833" y="195378"/>
                  </a:lnTo>
                  <a:lnTo>
                    <a:pt x="0" y="19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714482" y="40127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714482" y="39044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714482" y="37960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714482" y="36877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714482" y="35794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714482" y="34710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714482" y="33627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714482" y="32543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714482" y="31460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714482" y="30377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714482" y="29293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714482" y="28210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714482" y="27126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714482" y="26043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714482" y="24960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714482" y="23876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714482" y="22793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714482" y="21709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714482" y="20626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714482" y="19543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714482" y="18459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714482" y="17376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714482" y="16293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714482" y="15209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714482" y="14126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714482" y="1304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714482" y="11959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714482" y="1130976"/>
              <a:ext cx="241121" cy="241121"/>
            </a:xfrm>
            <a:custGeom>
              <a:avLst/>
              <a:pathLst>
                <a:path w="241121" h="241121">
                  <a:moveTo>
                    <a:pt x="230287" y="0"/>
                  </a:moveTo>
                  <a:lnTo>
                    <a:pt x="241121" y="0"/>
                  </a:lnTo>
                  <a:lnTo>
                    <a:pt x="0" y="241121"/>
                  </a:lnTo>
                  <a:lnTo>
                    <a:pt x="0" y="230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714482" y="1130976"/>
              <a:ext cx="132782" cy="132782"/>
            </a:xfrm>
            <a:custGeom>
              <a:avLst/>
              <a:pathLst>
                <a:path w="132782" h="132782">
                  <a:moveTo>
                    <a:pt x="121948" y="0"/>
                  </a:moveTo>
                  <a:lnTo>
                    <a:pt x="132782" y="0"/>
                  </a:lnTo>
                  <a:lnTo>
                    <a:pt x="0" y="132782"/>
                  </a:lnTo>
                  <a:lnTo>
                    <a:pt x="0" y="12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714482" y="1130976"/>
              <a:ext cx="24442" cy="24442"/>
            </a:xfrm>
            <a:custGeom>
              <a:avLst/>
              <a:pathLst>
                <a:path w="24442" h="24442">
                  <a:moveTo>
                    <a:pt x="13608" y="0"/>
                  </a:moveTo>
                  <a:lnTo>
                    <a:pt x="24442" y="0"/>
                  </a:lnTo>
                  <a:lnTo>
                    <a:pt x="0" y="24442"/>
                  </a:lnTo>
                  <a:lnTo>
                    <a:pt x="0" y="13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234811" y="1084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234811" y="1064612"/>
              <a:ext cx="195569" cy="195569"/>
            </a:xfrm>
            <a:custGeom>
              <a:avLst/>
              <a:pathLst>
                <a:path w="195569" h="195569">
                  <a:moveTo>
                    <a:pt x="184735" y="0"/>
                  </a:moveTo>
                  <a:lnTo>
                    <a:pt x="195569" y="0"/>
                  </a:lnTo>
                  <a:lnTo>
                    <a:pt x="0" y="195569"/>
                  </a:lnTo>
                  <a:lnTo>
                    <a:pt x="0" y="1847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234811" y="1064612"/>
              <a:ext cx="87230" cy="87230"/>
            </a:xfrm>
            <a:custGeom>
              <a:avLst/>
              <a:pathLst>
                <a:path w="87230" h="87230">
                  <a:moveTo>
                    <a:pt x="76396" y="0"/>
                  </a:moveTo>
                  <a:lnTo>
                    <a:pt x="87230" y="0"/>
                  </a:lnTo>
                  <a:lnTo>
                    <a:pt x="0" y="87230"/>
                  </a:lnTo>
                  <a:lnTo>
                    <a:pt x="0" y="76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rc324"/>
            <p:cNvSpPr/>
            <p:nvPr/>
          </p:nvSpPr>
          <p:spPr>
            <a:xfrm>
              <a:off x="849426" y="2856462"/>
              <a:ext cx="273659" cy="1460026"/>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457558" y="2026902"/>
              <a:ext cx="273659" cy="2289586"/>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977888" y="1661895"/>
              <a:ext cx="273659" cy="265459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6020" y="1562348"/>
              <a:ext cx="273659" cy="275414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890086" y="1495983"/>
              <a:ext cx="273659" cy="282050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5410416" y="1164159"/>
              <a:ext cx="273659" cy="3152329"/>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714482" y="1130976"/>
              <a:ext cx="273659" cy="3185512"/>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7234811" y="1064612"/>
              <a:ext cx="273659" cy="3251876"/>
            </a:xfrm>
            <a:prstGeom prst="rect">
              <a:avLst/>
            </a:prstGeom>
            <a:ln w="1355" cap="flat">
              <a:solidFill>
                <a:srgbClr val="000000">
                  <a:alpha val="100000"/>
                </a:srgbClr>
              </a:solidFill>
              <a:prstDash val="solid"/>
              <a:miter/>
            </a:ln>
          </p:spPr>
          <p:txBody>
            <a:bodyPr/>
            <a:lstStyle/>
            <a:p/>
          </p:txBody>
        </p:sp>
        <p:sp>
          <p:nvSpPr>
            <p:cNvPr id="334" name="tx334"/>
            <p:cNvSpPr/>
            <p:nvPr/>
          </p:nvSpPr>
          <p:spPr>
            <a:xfrm>
              <a:off x="905870" y="2717128"/>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335" name="tx335"/>
            <p:cNvSpPr/>
            <p:nvPr/>
          </p:nvSpPr>
          <p:spPr>
            <a:xfrm>
              <a:off x="1209936" y="2116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36" name="tx336"/>
            <p:cNvSpPr/>
            <p:nvPr/>
          </p:nvSpPr>
          <p:spPr>
            <a:xfrm>
              <a:off x="1514002" y="18356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37" name="tx337"/>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8" name="tx338"/>
            <p:cNvSpPr/>
            <p:nvPr/>
          </p:nvSpPr>
          <p:spPr>
            <a:xfrm>
              <a:off x="2122134" y="17318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39" name="tx339"/>
            <p:cNvSpPr/>
            <p:nvPr/>
          </p:nvSpPr>
          <p:spPr>
            <a:xfrm>
              <a:off x="2426200"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40" name="tx340"/>
            <p:cNvSpPr/>
            <p:nvPr/>
          </p:nvSpPr>
          <p:spPr>
            <a:xfrm>
              <a:off x="2730266" y="14838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41" name="tx341"/>
            <p:cNvSpPr/>
            <p:nvPr/>
          </p:nvSpPr>
          <p:spPr>
            <a:xfrm>
              <a:off x="3034331" y="14486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2" name="tx342"/>
            <p:cNvSpPr/>
            <p:nvPr/>
          </p:nvSpPr>
          <p:spPr>
            <a:xfrm>
              <a:off x="3338397" y="14135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3" name="tx343"/>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4" name="tx344"/>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5" name="tx345"/>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6" name="tx346"/>
            <p:cNvSpPr/>
            <p:nvPr/>
          </p:nvSpPr>
          <p:spPr>
            <a:xfrm>
              <a:off x="4554661"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47" name="tx347"/>
            <p:cNvSpPr/>
            <p:nvPr/>
          </p:nvSpPr>
          <p:spPr>
            <a:xfrm>
              <a:off x="485872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9" name="tx349"/>
            <p:cNvSpPr/>
            <p:nvPr/>
          </p:nvSpPr>
          <p:spPr>
            <a:xfrm>
              <a:off x="546685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577092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1" name="tx351"/>
            <p:cNvSpPr/>
            <p:nvPr/>
          </p:nvSpPr>
          <p:spPr>
            <a:xfrm>
              <a:off x="607499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3" name="tx353"/>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4" name="tx354"/>
            <p:cNvSpPr/>
            <p:nvPr/>
          </p:nvSpPr>
          <p:spPr>
            <a:xfrm>
              <a:off x="729125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5" name="tx355"/>
            <p:cNvSpPr/>
            <p:nvPr/>
          </p:nvSpPr>
          <p:spPr>
            <a:xfrm>
              <a:off x="6987189"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6" name="tx35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7" name="tx357"/>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8" name="tx358"/>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9" name="tx359"/>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0" name="tx360"/>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1" name="pg361"/>
            <p:cNvSpPr/>
            <p:nvPr/>
          </p:nvSpPr>
          <p:spPr>
            <a:xfrm>
              <a:off x="923590" y="34819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956111" y="35142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3" name="pg363"/>
            <p:cNvSpPr/>
            <p:nvPr/>
          </p:nvSpPr>
          <p:spPr>
            <a:xfrm>
              <a:off x="1531722" y="306719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1564243" y="310071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5" name="pg365"/>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1868309"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3052051" y="288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3084573" y="29155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3660183"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3692705"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1" name="pg371"/>
            <p:cNvSpPr/>
            <p:nvPr/>
          </p:nvSpPr>
          <p:spPr>
            <a:xfrm>
              <a:off x="3964249" y="28017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3996771" y="28339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3" name="pg373"/>
            <p:cNvSpPr/>
            <p:nvPr/>
          </p:nvSpPr>
          <p:spPr>
            <a:xfrm>
              <a:off x="518051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521303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5" name="pg375"/>
            <p:cNvSpPr/>
            <p:nvPr/>
          </p:nvSpPr>
          <p:spPr>
            <a:xfrm>
              <a:off x="5484579" y="26358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5517101" y="26680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7" name="pg377"/>
            <p:cNvSpPr/>
            <p:nvPr/>
          </p:nvSpPr>
          <p:spPr>
            <a:xfrm>
              <a:off x="5758500" y="26192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5791022" y="26501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7308975" y="258604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7341496" y="26169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1" name="tx38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2" name="tx38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3" name="tx38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4" name="tx38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5" name="tx38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6" name="tx38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7" name="tx387"/>
            <p:cNvSpPr/>
            <p:nvPr/>
          </p:nvSpPr>
          <p:spPr>
            <a:xfrm rot="-5400000">
              <a:off x="1029271"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8" name="tx388"/>
            <p:cNvSpPr/>
            <p:nvPr/>
          </p:nvSpPr>
          <p:spPr>
            <a:xfrm rot="-5400000">
              <a:off x="1442103"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9" name="tx389"/>
            <p:cNvSpPr/>
            <p:nvPr/>
          </p:nvSpPr>
          <p:spPr>
            <a:xfrm rot="-5400000">
              <a:off x="1592656"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0" name="tx390"/>
            <p:cNvSpPr/>
            <p:nvPr/>
          </p:nvSpPr>
          <p:spPr>
            <a:xfrm rot="-5400000">
              <a:off x="182908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1" name="tx391"/>
            <p:cNvSpPr/>
            <p:nvPr/>
          </p:nvSpPr>
          <p:spPr>
            <a:xfrm rot="-5400000">
              <a:off x="1988475"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2" name="tx392"/>
            <p:cNvSpPr/>
            <p:nvPr/>
          </p:nvSpPr>
          <p:spPr>
            <a:xfrm rot="-5400000">
              <a:off x="259632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3" name="tx393"/>
            <p:cNvSpPr/>
            <p:nvPr/>
          </p:nvSpPr>
          <p:spPr>
            <a:xfrm rot="-5400000">
              <a:off x="2763012"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94" name="tx394"/>
            <p:cNvSpPr/>
            <p:nvPr/>
          </p:nvSpPr>
          <p:spPr>
            <a:xfrm rot="-5400000">
              <a:off x="3080243"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95" name="tx395"/>
            <p:cNvSpPr/>
            <p:nvPr/>
          </p:nvSpPr>
          <p:spPr>
            <a:xfrm rot="-5400000">
              <a:off x="3402761"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96" name="tx396"/>
            <p:cNvSpPr/>
            <p:nvPr/>
          </p:nvSpPr>
          <p:spPr>
            <a:xfrm rot="-5400000">
              <a:off x="3723164"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97" name="tx397"/>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8" name="tx398"/>
            <p:cNvSpPr/>
            <p:nvPr/>
          </p:nvSpPr>
          <p:spPr>
            <a:xfrm rot="-5400000">
              <a:off x="412955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9" name="tx399"/>
            <p:cNvSpPr/>
            <p:nvPr/>
          </p:nvSpPr>
          <p:spPr>
            <a:xfrm rot="-5400000">
              <a:off x="4835191"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0" name="tx400"/>
            <p:cNvSpPr/>
            <p:nvPr/>
          </p:nvSpPr>
          <p:spPr>
            <a:xfrm rot="-5400000">
              <a:off x="4974421"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01" name="tx401"/>
            <p:cNvSpPr/>
            <p:nvPr/>
          </p:nvSpPr>
          <p:spPr>
            <a:xfrm rot="-5400000">
              <a:off x="5363036"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2" name="tx402"/>
            <p:cNvSpPr/>
            <p:nvPr/>
          </p:nvSpPr>
          <p:spPr>
            <a:xfrm rot="-5400000">
              <a:off x="5560997"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3" name="tx403"/>
            <p:cNvSpPr/>
            <p:nvPr/>
          </p:nvSpPr>
          <p:spPr>
            <a:xfrm rot="-5400000">
              <a:off x="5857219"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04" name="tx404"/>
            <p:cNvSpPr/>
            <p:nvPr/>
          </p:nvSpPr>
          <p:spPr>
            <a:xfrm rot="-5400000">
              <a:off x="6279975"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5" name="tx405"/>
            <p:cNvSpPr/>
            <p:nvPr/>
          </p:nvSpPr>
          <p:spPr>
            <a:xfrm rot="-5400000">
              <a:off x="6553038"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06" name="tx40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7" name="tx407"/>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8" name="tx408"/>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9" name="tx409"/>
            <p:cNvSpPr/>
            <p:nvPr/>
          </p:nvSpPr>
          <p:spPr>
            <a:xfrm rot="-5400000">
              <a:off x="7574281"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0" name="tx410"/>
            <p:cNvSpPr/>
            <p:nvPr/>
          </p:nvSpPr>
          <p:spPr>
            <a:xfrm rot="-5400000">
              <a:off x="8089773"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1" name="tx411"/>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2" name="tx412"/>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13" name="tx41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146091" y="6114116"/>
              <a:ext cx="219455" cy="219455"/>
            </a:xfrm>
            <a:prstGeom prst="rect">
              <a:avLst/>
            </a:prstGeom>
            <a:solidFill>
              <a:srgbClr val="FFFFFF">
                <a:alpha val="100000"/>
              </a:srgbClr>
            </a:solidFill>
          </p:spPr>
          <p:txBody>
            <a:bodyPr/>
            <a:lstStyle/>
            <a:p/>
          </p:txBody>
        </p:sp>
        <p:sp>
          <p:nvSpPr>
            <p:cNvPr id="415" name="pg415"/>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22" name="tx422"/>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EAPR,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2024, Cambodia ranked number 10 out of 27 countries for lowest MCV1 coverage (based on tied ranks).
Cambodia was in the top 10 countries with the most unvaccinated children (rank=6).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364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038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712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701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2375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3049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089084"/>
              <a:ext cx="249522" cy="1013612"/>
            </a:xfrm>
            <a:prstGeom prst="rect">
              <a:avLst/>
            </a:prstGeom>
            <a:solidFill>
              <a:srgbClr val="80BD41">
                <a:alpha val="100000"/>
              </a:srgbClr>
            </a:solidFill>
          </p:spPr>
          <p:txBody>
            <a:bodyPr/>
            <a:lstStyle/>
            <a:p/>
          </p:txBody>
        </p:sp>
        <p:sp>
          <p:nvSpPr>
            <p:cNvPr id="23" name="rc23"/>
            <p:cNvSpPr/>
            <p:nvPr/>
          </p:nvSpPr>
          <p:spPr>
            <a:xfrm>
              <a:off x="1296273" y="2543296"/>
              <a:ext cx="249522" cy="545787"/>
            </a:xfrm>
            <a:prstGeom prst="rect">
              <a:avLst/>
            </a:prstGeom>
            <a:solidFill>
              <a:srgbClr val="E2231A">
                <a:alpha val="100000"/>
              </a:srgbClr>
            </a:solidFill>
          </p:spPr>
          <p:txBody>
            <a:bodyPr/>
            <a:lstStyle/>
            <a:p/>
          </p:txBody>
        </p:sp>
        <p:sp>
          <p:nvSpPr>
            <p:cNvPr id="24" name="rc24"/>
            <p:cNvSpPr/>
            <p:nvPr/>
          </p:nvSpPr>
          <p:spPr>
            <a:xfrm>
              <a:off x="1573521" y="3177166"/>
              <a:ext cx="249522" cy="925531"/>
            </a:xfrm>
            <a:prstGeom prst="rect">
              <a:avLst/>
            </a:prstGeom>
            <a:solidFill>
              <a:srgbClr val="80BD41">
                <a:alpha val="100000"/>
              </a:srgbClr>
            </a:solidFill>
          </p:spPr>
          <p:txBody>
            <a:bodyPr/>
            <a:lstStyle/>
            <a:p/>
          </p:txBody>
        </p:sp>
        <p:sp>
          <p:nvSpPr>
            <p:cNvPr id="25" name="rc25"/>
            <p:cNvSpPr/>
            <p:nvPr/>
          </p:nvSpPr>
          <p:spPr>
            <a:xfrm>
              <a:off x="1573521" y="2534017"/>
              <a:ext cx="249522" cy="643148"/>
            </a:xfrm>
            <a:prstGeom prst="rect">
              <a:avLst/>
            </a:prstGeom>
            <a:solidFill>
              <a:srgbClr val="E2231A">
                <a:alpha val="100000"/>
              </a:srgbClr>
            </a:solidFill>
          </p:spPr>
          <p:txBody>
            <a:bodyPr/>
            <a:lstStyle/>
            <a:p/>
          </p:txBody>
        </p:sp>
        <p:sp>
          <p:nvSpPr>
            <p:cNvPr id="26" name="rc26"/>
            <p:cNvSpPr/>
            <p:nvPr/>
          </p:nvSpPr>
          <p:spPr>
            <a:xfrm>
              <a:off x="1850769" y="3288841"/>
              <a:ext cx="249522" cy="813855"/>
            </a:xfrm>
            <a:prstGeom prst="rect">
              <a:avLst/>
            </a:prstGeom>
            <a:solidFill>
              <a:srgbClr val="80BD41">
                <a:alpha val="100000"/>
              </a:srgbClr>
            </a:solidFill>
          </p:spPr>
          <p:txBody>
            <a:bodyPr/>
            <a:lstStyle/>
            <a:p/>
          </p:txBody>
        </p:sp>
        <p:sp>
          <p:nvSpPr>
            <p:cNvPr id="27" name="rc27"/>
            <p:cNvSpPr/>
            <p:nvPr/>
          </p:nvSpPr>
          <p:spPr>
            <a:xfrm>
              <a:off x="1850769" y="2537561"/>
              <a:ext cx="249522" cy="751280"/>
            </a:xfrm>
            <a:prstGeom prst="rect">
              <a:avLst/>
            </a:prstGeom>
            <a:solidFill>
              <a:srgbClr val="E2231A">
                <a:alpha val="100000"/>
              </a:srgbClr>
            </a:solidFill>
          </p:spPr>
          <p:txBody>
            <a:bodyPr/>
            <a:lstStyle/>
            <a:p/>
          </p:txBody>
        </p:sp>
        <p:sp>
          <p:nvSpPr>
            <p:cNvPr id="28" name="rc28"/>
            <p:cNvSpPr/>
            <p:nvPr/>
          </p:nvSpPr>
          <p:spPr>
            <a:xfrm>
              <a:off x="2128016" y="3090856"/>
              <a:ext cx="249522" cy="1011840"/>
            </a:xfrm>
            <a:prstGeom prst="rect">
              <a:avLst/>
            </a:prstGeom>
            <a:solidFill>
              <a:srgbClr val="80BD41">
                <a:alpha val="100000"/>
              </a:srgbClr>
            </a:solidFill>
          </p:spPr>
          <p:txBody>
            <a:bodyPr/>
            <a:lstStyle/>
            <a:p/>
          </p:txBody>
        </p:sp>
        <p:sp>
          <p:nvSpPr>
            <p:cNvPr id="29" name="rc29"/>
            <p:cNvSpPr/>
            <p:nvPr/>
          </p:nvSpPr>
          <p:spPr>
            <a:xfrm>
              <a:off x="2128016" y="2546001"/>
              <a:ext cx="249522" cy="544855"/>
            </a:xfrm>
            <a:prstGeom prst="rect">
              <a:avLst/>
            </a:prstGeom>
            <a:solidFill>
              <a:srgbClr val="E2231A">
                <a:alpha val="100000"/>
              </a:srgbClr>
            </a:solidFill>
          </p:spPr>
          <p:txBody>
            <a:bodyPr/>
            <a:lstStyle/>
            <a:p/>
          </p:txBody>
        </p:sp>
        <p:sp>
          <p:nvSpPr>
            <p:cNvPr id="30" name="rc30"/>
            <p:cNvSpPr/>
            <p:nvPr/>
          </p:nvSpPr>
          <p:spPr>
            <a:xfrm>
              <a:off x="2405264" y="2863961"/>
              <a:ext cx="249522" cy="1238735"/>
            </a:xfrm>
            <a:prstGeom prst="rect">
              <a:avLst/>
            </a:prstGeom>
            <a:solidFill>
              <a:srgbClr val="80BD41">
                <a:alpha val="100000"/>
              </a:srgbClr>
            </a:solidFill>
          </p:spPr>
          <p:txBody>
            <a:bodyPr/>
            <a:lstStyle/>
            <a:p/>
          </p:txBody>
        </p:sp>
        <p:sp>
          <p:nvSpPr>
            <p:cNvPr id="31" name="rc31"/>
            <p:cNvSpPr/>
            <p:nvPr/>
          </p:nvSpPr>
          <p:spPr>
            <a:xfrm>
              <a:off x="2405264" y="2554254"/>
              <a:ext cx="249522" cy="309707"/>
            </a:xfrm>
            <a:prstGeom prst="rect">
              <a:avLst/>
            </a:prstGeom>
            <a:solidFill>
              <a:srgbClr val="E2231A">
                <a:alpha val="100000"/>
              </a:srgbClr>
            </a:solidFill>
          </p:spPr>
          <p:txBody>
            <a:bodyPr/>
            <a:lstStyle/>
            <a:p/>
          </p:txBody>
        </p:sp>
        <p:sp>
          <p:nvSpPr>
            <p:cNvPr id="32" name="rc32"/>
            <p:cNvSpPr/>
            <p:nvPr/>
          </p:nvSpPr>
          <p:spPr>
            <a:xfrm>
              <a:off x="2682512" y="2865174"/>
              <a:ext cx="249522" cy="1237523"/>
            </a:xfrm>
            <a:prstGeom prst="rect">
              <a:avLst/>
            </a:prstGeom>
            <a:solidFill>
              <a:srgbClr val="80BD41">
                <a:alpha val="100000"/>
              </a:srgbClr>
            </a:solidFill>
          </p:spPr>
          <p:txBody>
            <a:bodyPr/>
            <a:lstStyle/>
            <a:p/>
          </p:txBody>
        </p:sp>
        <p:sp>
          <p:nvSpPr>
            <p:cNvPr id="33" name="rc33"/>
            <p:cNvSpPr/>
            <p:nvPr/>
          </p:nvSpPr>
          <p:spPr>
            <a:xfrm>
              <a:off x="2682512" y="2536209"/>
              <a:ext cx="249522" cy="328964"/>
            </a:xfrm>
            <a:prstGeom prst="rect">
              <a:avLst/>
            </a:prstGeom>
            <a:solidFill>
              <a:srgbClr val="E2231A">
                <a:alpha val="100000"/>
              </a:srgbClr>
            </a:solidFill>
          </p:spPr>
          <p:txBody>
            <a:bodyPr/>
            <a:lstStyle/>
            <a:p/>
          </p:txBody>
        </p:sp>
        <p:sp>
          <p:nvSpPr>
            <p:cNvPr id="34" name="rc34"/>
            <p:cNvSpPr/>
            <p:nvPr/>
          </p:nvSpPr>
          <p:spPr>
            <a:xfrm>
              <a:off x="2959759" y="2858086"/>
              <a:ext cx="249522" cy="1244610"/>
            </a:xfrm>
            <a:prstGeom prst="rect">
              <a:avLst/>
            </a:prstGeom>
            <a:solidFill>
              <a:srgbClr val="80BD41">
                <a:alpha val="100000"/>
              </a:srgbClr>
            </a:solidFill>
          </p:spPr>
          <p:txBody>
            <a:bodyPr/>
            <a:lstStyle/>
            <a:p/>
          </p:txBody>
        </p:sp>
        <p:sp>
          <p:nvSpPr>
            <p:cNvPr id="35" name="rc35"/>
            <p:cNvSpPr/>
            <p:nvPr/>
          </p:nvSpPr>
          <p:spPr>
            <a:xfrm>
              <a:off x="2959759" y="2507066"/>
              <a:ext cx="249522" cy="351020"/>
            </a:xfrm>
            <a:prstGeom prst="rect">
              <a:avLst/>
            </a:prstGeom>
            <a:solidFill>
              <a:srgbClr val="E2231A">
                <a:alpha val="100000"/>
              </a:srgbClr>
            </a:solidFill>
          </p:spPr>
          <p:txBody>
            <a:bodyPr/>
            <a:lstStyle/>
            <a:p/>
          </p:txBody>
        </p:sp>
        <p:sp>
          <p:nvSpPr>
            <p:cNvPr id="36" name="rc36"/>
            <p:cNvSpPr/>
            <p:nvPr/>
          </p:nvSpPr>
          <p:spPr>
            <a:xfrm>
              <a:off x="3237007" y="2816120"/>
              <a:ext cx="249522" cy="1286576"/>
            </a:xfrm>
            <a:prstGeom prst="rect">
              <a:avLst/>
            </a:prstGeom>
            <a:solidFill>
              <a:srgbClr val="80BD41">
                <a:alpha val="100000"/>
              </a:srgbClr>
            </a:solidFill>
          </p:spPr>
          <p:txBody>
            <a:bodyPr/>
            <a:lstStyle/>
            <a:p/>
          </p:txBody>
        </p:sp>
        <p:sp>
          <p:nvSpPr>
            <p:cNvPr id="37" name="rc37"/>
            <p:cNvSpPr/>
            <p:nvPr/>
          </p:nvSpPr>
          <p:spPr>
            <a:xfrm>
              <a:off x="3237007" y="2474100"/>
              <a:ext cx="249522" cy="342020"/>
            </a:xfrm>
            <a:prstGeom prst="rect">
              <a:avLst/>
            </a:prstGeom>
            <a:solidFill>
              <a:srgbClr val="E2231A">
                <a:alpha val="100000"/>
              </a:srgbClr>
            </a:solidFill>
          </p:spPr>
          <p:txBody>
            <a:bodyPr/>
            <a:lstStyle/>
            <a:p/>
          </p:txBody>
        </p:sp>
        <p:sp>
          <p:nvSpPr>
            <p:cNvPr id="38" name="rc38"/>
            <p:cNvSpPr/>
            <p:nvPr/>
          </p:nvSpPr>
          <p:spPr>
            <a:xfrm>
              <a:off x="3514255" y="2646113"/>
              <a:ext cx="249522" cy="1456584"/>
            </a:xfrm>
            <a:prstGeom prst="rect">
              <a:avLst/>
            </a:prstGeom>
            <a:solidFill>
              <a:srgbClr val="80BD41">
                <a:alpha val="100000"/>
              </a:srgbClr>
            </a:solidFill>
          </p:spPr>
          <p:txBody>
            <a:bodyPr/>
            <a:lstStyle/>
            <a:p/>
          </p:txBody>
        </p:sp>
        <p:sp>
          <p:nvSpPr>
            <p:cNvPr id="39" name="rc39"/>
            <p:cNvSpPr/>
            <p:nvPr/>
          </p:nvSpPr>
          <p:spPr>
            <a:xfrm>
              <a:off x="3514255" y="2466079"/>
              <a:ext cx="249522" cy="180033"/>
            </a:xfrm>
            <a:prstGeom prst="rect">
              <a:avLst/>
            </a:prstGeom>
            <a:solidFill>
              <a:srgbClr val="E2231A">
                <a:alpha val="100000"/>
              </a:srgbClr>
            </a:solidFill>
          </p:spPr>
          <p:txBody>
            <a:bodyPr/>
            <a:lstStyle/>
            <a:p/>
          </p:txBody>
        </p:sp>
        <p:sp>
          <p:nvSpPr>
            <p:cNvPr id="40" name="rc40"/>
            <p:cNvSpPr/>
            <p:nvPr/>
          </p:nvSpPr>
          <p:spPr>
            <a:xfrm>
              <a:off x="3791502" y="2584749"/>
              <a:ext cx="249522" cy="1517947"/>
            </a:xfrm>
            <a:prstGeom prst="rect">
              <a:avLst/>
            </a:prstGeom>
            <a:solidFill>
              <a:srgbClr val="80BD41">
                <a:alpha val="100000"/>
              </a:srgbClr>
            </a:solidFill>
          </p:spPr>
          <p:txBody>
            <a:bodyPr/>
            <a:lstStyle/>
            <a:p/>
          </p:txBody>
        </p:sp>
        <p:sp>
          <p:nvSpPr>
            <p:cNvPr id="41" name="rc41"/>
            <p:cNvSpPr/>
            <p:nvPr/>
          </p:nvSpPr>
          <p:spPr>
            <a:xfrm>
              <a:off x="3791502" y="2452744"/>
              <a:ext cx="249522" cy="132005"/>
            </a:xfrm>
            <a:prstGeom prst="rect">
              <a:avLst/>
            </a:prstGeom>
            <a:solidFill>
              <a:srgbClr val="E2231A">
                <a:alpha val="100000"/>
              </a:srgbClr>
            </a:solidFill>
          </p:spPr>
          <p:txBody>
            <a:bodyPr/>
            <a:lstStyle/>
            <a:p/>
          </p:txBody>
        </p:sp>
        <p:sp>
          <p:nvSpPr>
            <p:cNvPr id="42" name="rc42"/>
            <p:cNvSpPr/>
            <p:nvPr/>
          </p:nvSpPr>
          <p:spPr>
            <a:xfrm>
              <a:off x="4068750" y="2626109"/>
              <a:ext cx="249522" cy="1476587"/>
            </a:xfrm>
            <a:prstGeom prst="rect">
              <a:avLst/>
            </a:prstGeom>
            <a:solidFill>
              <a:srgbClr val="80BD41">
                <a:alpha val="100000"/>
              </a:srgbClr>
            </a:solidFill>
          </p:spPr>
          <p:txBody>
            <a:bodyPr/>
            <a:lstStyle/>
            <a:p/>
          </p:txBody>
        </p:sp>
        <p:sp>
          <p:nvSpPr>
            <p:cNvPr id="43" name="rc43"/>
            <p:cNvSpPr/>
            <p:nvPr/>
          </p:nvSpPr>
          <p:spPr>
            <a:xfrm>
              <a:off x="4068750" y="2462023"/>
              <a:ext cx="249522" cy="164086"/>
            </a:xfrm>
            <a:prstGeom prst="rect">
              <a:avLst/>
            </a:prstGeom>
            <a:solidFill>
              <a:srgbClr val="E2231A">
                <a:alpha val="100000"/>
              </a:srgbClr>
            </a:solidFill>
          </p:spPr>
          <p:txBody>
            <a:bodyPr/>
            <a:lstStyle/>
            <a:p/>
          </p:txBody>
        </p:sp>
        <p:sp>
          <p:nvSpPr>
            <p:cNvPr id="44" name="rc44"/>
            <p:cNvSpPr/>
            <p:nvPr/>
          </p:nvSpPr>
          <p:spPr>
            <a:xfrm>
              <a:off x="4345998" y="2657956"/>
              <a:ext cx="249522" cy="1444740"/>
            </a:xfrm>
            <a:prstGeom prst="rect">
              <a:avLst/>
            </a:prstGeom>
            <a:solidFill>
              <a:srgbClr val="80BD41">
                <a:alpha val="100000"/>
              </a:srgbClr>
            </a:solidFill>
          </p:spPr>
          <p:txBody>
            <a:bodyPr/>
            <a:lstStyle/>
            <a:p/>
          </p:txBody>
        </p:sp>
        <p:sp>
          <p:nvSpPr>
            <p:cNvPr id="45" name="rc45"/>
            <p:cNvSpPr/>
            <p:nvPr/>
          </p:nvSpPr>
          <p:spPr>
            <a:xfrm>
              <a:off x="4345998" y="2460950"/>
              <a:ext cx="249522" cy="197005"/>
            </a:xfrm>
            <a:prstGeom prst="rect">
              <a:avLst/>
            </a:prstGeom>
            <a:solidFill>
              <a:srgbClr val="E2231A">
                <a:alpha val="100000"/>
              </a:srgbClr>
            </a:solidFill>
          </p:spPr>
          <p:txBody>
            <a:bodyPr/>
            <a:lstStyle/>
            <a:p/>
          </p:txBody>
        </p:sp>
        <p:sp>
          <p:nvSpPr>
            <p:cNvPr id="46" name="rc46"/>
            <p:cNvSpPr/>
            <p:nvPr/>
          </p:nvSpPr>
          <p:spPr>
            <a:xfrm>
              <a:off x="4623245" y="2703233"/>
              <a:ext cx="249522" cy="1399464"/>
            </a:xfrm>
            <a:prstGeom prst="rect">
              <a:avLst/>
            </a:prstGeom>
            <a:solidFill>
              <a:srgbClr val="80BD41">
                <a:alpha val="100000"/>
              </a:srgbClr>
            </a:solidFill>
          </p:spPr>
          <p:txBody>
            <a:bodyPr/>
            <a:lstStyle/>
            <a:p/>
          </p:txBody>
        </p:sp>
        <p:sp>
          <p:nvSpPr>
            <p:cNvPr id="47" name="rc47"/>
            <p:cNvSpPr/>
            <p:nvPr/>
          </p:nvSpPr>
          <p:spPr>
            <a:xfrm>
              <a:off x="4623245" y="2436657"/>
              <a:ext cx="249522" cy="266575"/>
            </a:xfrm>
            <a:prstGeom prst="rect">
              <a:avLst/>
            </a:prstGeom>
            <a:solidFill>
              <a:srgbClr val="E2231A">
                <a:alpha val="100000"/>
              </a:srgbClr>
            </a:solidFill>
          </p:spPr>
          <p:txBody>
            <a:bodyPr/>
            <a:lstStyle/>
            <a:p/>
          </p:txBody>
        </p:sp>
        <p:sp>
          <p:nvSpPr>
            <p:cNvPr id="48" name="rc48"/>
            <p:cNvSpPr/>
            <p:nvPr/>
          </p:nvSpPr>
          <p:spPr>
            <a:xfrm>
              <a:off x="4900493" y="2765808"/>
              <a:ext cx="249522" cy="1336888"/>
            </a:xfrm>
            <a:prstGeom prst="rect">
              <a:avLst/>
            </a:prstGeom>
            <a:solidFill>
              <a:srgbClr val="80BD41">
                <a:alpha val="100000"/>
              </a:srgbClr>
            </a:solidFill>
          </p:spPr>
          <p:txBody>
            <a:bodyPr/>
            <a:lstStyle/>
            <a:p/>
          </p:txBody>
        </p:sp>
        <p:sp>
          <p:nvSpPr>
            <p:cNvPr id="49" name="rc49"/>
            <p:cNvSpPr/>
            <p:nvPr/>
          </p:nvSpPr>
          <p:spPr>
            <a:xfrm>
              <a:off x="4900493" y="2410452"/>
              <a:ext cx="249522" cy="355356"/>
            </a:xfrm>
            <a:prstGeom prst="rect">
              <a:avLst/>
            </a:prstGeom>
            <a:solidFill>
              <a:srgbClr val="E2231A">
                <a:alpha val="100000"/>
              </a:srgbClr>
            </a:solidFill>
          </p:spPr>
          <p:txBody>
            <a:bodyPr/>
            <a:lstStyle/>
            <a:p/>
          </p:txBody>
        </p:sp>
        <p:sp>
          <p:nvSpPr>
            <p:cNvPr id="50" name="rc50"/>
            <p:cNvSpPr/>
            <p:nvPr/>
          </p:nvSpPr>
          <p:spPr>
            <a:xfrm>
              <a:off x="5177741" y="2684208"/>
              <a:ext cx="249522" cy="1418488"/>
            </a:xfrm>
            <a:prstGeom prst="rect">
              <a:avLst/>
            </a:prstGeom>
            <a:solidFill>
              <a:srgbClr val="80BD41">
                <a:alpha val="100000"/>
              </a:srgbClr>
            </a:solidFill>
          </p:spPr>
          <p:txBody>
            <a:bodyPr/>
            <a:lstStyle/>
            <a:p/>
          </p:txBody>
        </p:sp>
        <p:sp>
          <p:nvSpPr>
            <p:cNvPr id="51" name="rc51"/>
            <p:cNvSpPr/>
            <p:nvPr/>
          </p:nvSpPr>
          <p:spPr>
            <a:xfrm>
              <a:off x="5177741" y="2393665"/>
              <a:ext cx="249522" cy="290542"/>
            </a:xfrm>
            <a:prstGeom prst="rect">
              <a:avLst/>
            </a:prstGeom>
            <a:solidFill>
              <a:srgbClr val="E2231A">
                <a:alpha val="100000"/>
              </a:srgbClr>
            </a:solidFill>
          </p:spPr>
          <p:txBody>
            <a:bodyPr/>
            <a:lstStyle/>
            <a:p/>
          </p:txBody>
        </p:sp>
        <p:sp>
          <p:nvSpPr>
            <p:cNvPr id="52" name="rc52"/>
            <p:cNvSpPr/>
            <p:nvPr/>
          </p:nvSpPr>
          <p:spPr>
            <a:xfrm>
              <a:off x="5454988" y="2638092"/>
              <a:ext cx="249522" cy="1464604"/>
            </a:xfrm>
            <a:prstGeom prst="rect">
              <a:avLst/>
            </a:prstGeom>
            <a:solidFill>
              <a:srgbClr val="80BD41">
                <a:alpha val="100000"/>
              </a:srgbClr>
            </a:solidFill>
          </p:spPr>
          <p:txBody>
            <a:bodyPr/>
            <a:lstStyle/>
            <a:p/>
          </p:txBody>
        </p:sp>
        <p:sp>
          <p:nvSpPr>
            <p:cNvPr id="53" name="rc53"/>
            <p:cNvSpPr/>
            <p:nvPr/>
          </p:nvSpPr>
          <p:spPr>
            <a:xfrm>
              <a:off x="5454988" y="2379630"/>
              <a:ext cx="249522" cy="258462"/>
            </a:xfrm>
            <a:prstGeom prst="rect">
              <a:avLst/>
            </a:prstGeom>
            <a:solidFill>
              <a:srgbClr val="E2231A">
                <a:alpha val="100000"/>
              </a:srgbClr>
            </a:solidFill>
          </p:spPr>
          <p:txBody>
            <a:bodyPr/>
            <a:lstStyle/>
            <a:p/>
          </p:txBody>
        </p:sp>
        <p:sp>
          <p:nvSpPr>
            <p:cNvPr id="54" name="rc54"/>
            <p:cNvSpPr/>
            <p:nvPr/>
          </p:nvSpPr>
          <p:spPr>
            <a:xfrm>
              <a:off x="5732236" y="2631098"/>
              <a:ext cx="249522" cy="1471598"/>
            </a:xfrm>
            <a:prstGeom prst="rect">
              <a:avLst/>
            </a:prstGeom>
            <a:solidFill>
              <a:srgbClr val="80BD41">
                <a:alpha val="100000"/>
              </a:srgbClr>
            </a:solidFill>
          </p:spPr>
          <p:txBody>
            <a:bodyPr/>
            <a:lstStyle/>
            <a:p/>
          </p:txBody>
        </p:sp>
        <p:sp>
          <p:nvSpPr>
            <p:cNvPr id="55" name="rc55"/>
            <p:cNvSpPr/>
            <p:nvPr/>
          </p:nvSpPr>
          <p:spPr>
            <a:xfrm>
              <a:off x="5732236" y="2371423"/>
              <a:ext cx="249522" cy="259674"/>
            </a:xfrm>
            <a:prstGeom prst="rect">
              <a:avLst/>
            </a:prstGeom>
            <a:solidFill>
              <a:srgbClr val="E2231A">
                <a:alpha val="100000"/>
              </a:srgbClr>
            </a:solidFill>
          </p:spPr>
          <p:txBody>
            <a:bodyPr/>
            <a:lstStyle/>
            <a:p/>
          </p:txBody>
        </p:sp>
        <p:sp>
          <p:nvSpPr>
            <p:cNvPr id="56" name="rc56"/>
            <p:cNvSpPr/>
            <p:nvPr/>
          </p:nvSpPr>
          <p:spPr>
            <a:xfrm>
              <a:off x="6009484" y="2628021"/>
              <a:ext cx="249522" cy="1474676"/>
            </a:xfrm>
            <a:prstGeom prst="rect">
              <a:avLst/>
            </a:prstGeom>
            <a:solidFill>
              <a:srgbClr val="80BD41">
                <a:alpha val="100000"/>
              </a:srgbClr>
            </a:solidFill>
          </p:spPr>
          <p:txBody>
            <a:bodyPr/>
            <a:lstStyle/>
            <a:p/>
          </p:txBody>
        </p:sp>
        <p:sp>
          <p:nvSpPr>
            <p:cNvPr id="57" name="rc57"/>
            <p:cNvSpPr/>
            <p:nvPr/>
          </p:nvSpPr>
          <p:spPr>
            <a:xfrm>
              <a:off x="6009484" y="2367786"/>
              <a:ext cx="249522" cy="260234"/>
            </a:xfrm>
            <a:prstGeom prst="rect">
              <a:avLst/>
            </a:prstGeom>
            <a:solidFill>
              <a:srgbClr val="E2231A">
                <a:alpha val="100000"/>
              </a:srgbClr>
            </a:solidFill>
          </p:spPr>
          <p:txBody>
            <a:bodyPr/>
            <a:lstStyle/>
            <a:p/>
          </p:txBody>
        </p:sp>
        <p:sp>
          <p:nvSpPr>
            <p:cNvPr id="58" name="rc58"/>
            <p:cNvSpPr/>
            <p:nvPr/>
          </p:nvSpPr>
          <p:spPr>
            <a:xfrm>
              <a:off x="6286731" y="2608810"/>
              <a:ext cx="249522" cy="1493887"/>
            </a:xfrm>
            <a:prstGeom prst="rect">
              <a:avLst/>
            </a:prstGeom>
            <a:solidFill>
              <a:srgbClr val="80BD41">
                <a:alpha val="100000"/>
              </a:srgbClr>
            </a:solidFill>
          </p:spPr>
          <p:txBody>
            <a:bodyPr/>
            <a:lstStyle/>
            <a:p/>
          </p:txBody>
        </p:sp>
        <p:sp>
          <p:nvSpPr>
            <p:cNvPr id="59" name="rc59"/>
            <p:cNvSpPr/>
            <p:nvPr/>
          </p:nvSpPr>
          <p:spPr>
            <a:xfrm>
              <a:off x="6286731" y="2365641"/>
              <a:ext cx="249522" cy="243168"/>
            </a:xfrm>
            <a:prstGeom prst="rect">
              <a:avLst/>
            </a:prstGeom>
            <a:solidFill>
              <a:srgbClr val="E2231A">
                <a:alpha val="100000"/>
              </a:srgbClr>
            </a:solidFill>
          </p:spPr>
          <p:txBody>
            <a:bodyPr/>
            <a:lstStyle/>
            <a:p/>
          </p:txBody>
        </p:sp>
        <p:sp>
          <p:nvSpPr>
            <p:cNvPr id="60" name="rc60"/>
            <p:cNvSpPr/>
            <p:nvPr/>
          </p:nvSpPr>
          <p:spPr>
            <a:xfrm>
              <a:off x="6563979" y="2596267"/>
              <a:ext cx="249522" cy="1506430"/>
            </a:xfrm>
            <a:prstGeom prst="rect">
              <a:avLst/>
            </a:prstGeom>
            <a:solidFill>
              <a:srgbClr val="80BD41">
                <a:alpha val="100000"/>
              </a:srgbClr>
            </a:solidFill>
          </p:spPr>
          <p:txBody>
            <a:bodyPr/>
            <a:lstStyle/>
            <a:p/>
          </p:txBody>
        </p:sp>
        <p:sp>
          <p:nvSpPr>
            <p:cNvPr id="61" name="rc61"/>
            <p:cNvSpPr/>
            <p:nvPr/>
          </p:nvSpPr>
          <p:spPr>
            <a:xfrm>
              <a:off x="6563979" y="2371190"/>
              <a:ext cx="249522" cy="225076"/>
            </a:xfrm>
            <a:prstGeom prst="rect">
              <a:avLst/>
            </a:prstGeom>
            <a:solidFill>
              <a:srgbClr val="E2231A">
                <a:alpha val="100000"/>
              </a:srgbClr>
            </a:solidFill>
          </p:spPr>
          <p:txBody>
            <a:bodyPr/>
            <a:lstStyle/>
            <a:p/>
          </p:txBody>
        </p:sp>
        <p:sp>
          <p:nvSpPr>
            <p:cNvPr id="62" name="rc62"/>
            <p:cNvSpPr/>
            <p:nvPr/>
          </p:nvSpPr>
          <p:spPr>
            <a:xfrm>
              <a:off x="6841227" y="2679965"/>
              <a:ext cx="249522" cy="1422731"/>
            </a:xfrm>
            <a:prstGeom prst="rect">
              <a:avLst/>
            </a:prstGeom>
            <a:solidFill>
              <a:srgbClr val="80BD41">
                <a:alpha val="100000"/>
              </a:srgbClr>
            </a:solidFill>
          </p:spPr>
          <p:txBody>
            <a:bodyPr/>
            <a:lstStyle/>
            <a:p/>
          </p:txBody>
        </p:sp>
        <p:sp>
          <p:nvSpPr>
            <p:cNvPr id="63" name="rc63"/>
            <p:cNvSpPr/>
            <p:nvPr/>
          </p:nvSpPr>
          <p:spPr>
            <a:xfrm>
              <a:off x="6841227" y="2388583"/>
              <a:ext cx="249522" cy="291382"/>
            </a:xfrm>
            <a:prstGeom prst="rect">
              <a:avLst/>
            </a:prstGeom>
            <a:solidFill>
              <a:srgbClr val="E2231A">
                <a:alpha val="100000"/>
              </a:srgbClr>
            </a:solidFill>
          </p:spPr>
          <p:txBody>
            <a:bodyPr/>
            <a:lstStyle/>
            <a:p/>
          </p:txBody>
        </p:sp>
        <p:sp>
          <p:nvSpPr>
            <p:cNvPr id="64" name="rc64"/>
            <p:cNvSpPr/>
            <p:nvPr/>
          </p:nvSpPr>
          <p:spPr>
            <a:xfrm>
              <a:off x="7118474" y="2690316"/>
              <a:ext cx="249522" cy="1412380"/>
            </a:xfrm>
            <a:prstGeom prst="rect">
              <a:avLst/>
            </a:prstGeom>
            <a:solidFill>
              <a:srgbClr val="80BD41">
                <a:alpha val="100000"/>
              </a:srgbClr>
            </a:solidFill>
          </p:spPr>
          <p:txBody>
            <a:bodyPr/>
            <a:lstStyle/>
            <a:p/>
          </p:txBody>
        </p:sp>
        <p:sp>
          <p:nvSpPr>
            <p:cNvPr id="65" name="rc65"/>
            <p:cNvSpPr/>
            <p:nvPr/>
          </p:nvSpPr>
          <p:spPr>
            <a:xfrm>
              <a:off x="7118474" y="2401033"/>
              <a:ext cx="249522" cy="289283"/>
            </a:xfrm>
            <a:prstGeom prst="rect">
              <a:avLst/>
            </a:prstGeom>
            <a:solidFill>
              <a:srgbClr val="E2231A">
                <a:alpha val="100000"/>
              </a:srgbClr>
            </a:solidFill>
          </p:spPr>
          <p:txBody>
            <a:bodyPr/>
            <a:lstStyle/>
            <a:p/>
          </p:txBody>
        </p:sp>
        <p:sp>
          <p:nvSpPr>
            <p:cNvPr id="66" name="rc66"/>
            <p:cNvSpPr/>
            <p:nvPr/>
          </p:nvSpPr>
          <p:spPr>
            <a:xfrm>
              <a:off x="7395722" y="2711486"/>
              <a:ext cx="249522" cy="1391210"/>
            </a:xfrm>
            <a:prstGeom prst="rect">
              <a:avLst/>
            </a:prstGeom>
            <a:solidFill>
              <a:srgbClr val="80BD41">
                <a:alpha val="100000"/>
              </a:srgbClr>
            </a:solidFill>
          </p:spPr>
          <p:txBody>
            <a:bodyPr/>
            <a:lstStyle/>
            <a:p/>
          </p:txBody>
        </p:sp>
        <p:sp>
          <p:nvSpPr>
            <p:cNvPr id="67" name="rc67"/>
            <p:cNvSpPr/>
            <p:nvPr/>
          </p:nvSpPr>
          <p:spPr>
            <a:xfrm>
              <a:off x="7395722" y="2426538"/>
              <a:ext cx="249522" cy="284947"/>
            </a:xfrm>
            <a:prstGeom prst="rect">
              <a:avLst/>
            </a:prstGeom>
            <a:solidFill>
              <a:srgbClr val="E2231A">
                <a:alpha val="100000"/>
              </a:srgbClr>
            </a:solidFill>
          </p:spPr>
          <p:txBody>
            <a:bodyPr/>
            <a:lstStyle/>
            <a:p/>
          </p:txBody>
        </p:sp>
        <p:sp>
          <p:nvSpPr>
            <p:cNvPr id="68" name="rc68"/>
            <p:cNvSpPr/>
            <p:nvPr/>
          </p:nvSpPr>
          <p:spPr>
            <a:xfrm>
              <a:off x="7672970" y="2793785"/>
              <a:ext cx="249522" cy="1308911"/>
            </a:xfrm>
            <a:prstGeom prst="rect">
              <a:avLst/>
            </a:prstGeom>
            <a:solidFill>
              <a:srgbClr val="80BD41">
                <a:alpha val="100000"/>
              </a:srgbClr>
            </a:solidFill>
          </p:spPr>
          <p:txBody>
            <a:bodyPr/>
            <a:lstStyle/>
            <a:p/>
          </p:txBody>
        </p:sp>
        <p:sp>
          <p:nvSpPr>
            <p:cNvPr id="69" name="rc69"/>
            <p:cNvSpPr/>
            <p:nvPr/>
          </p:nvSpPr>
          <p:spPr>
            <a:xfrm>
              <a:off x="7672970" y="2445843"/>
              <a:ext cx="249522" cy="347942"/>
            </a:xfrm>
            <a:prstGeom prst="rect">
              <a:avLst/>
            </a:prstGeom>
            <a:solidFill>
              <a:srgbClr val="E2231A">
                <a:alpha val="100000"/>
              </a:srgbClr>
            </a:solidFill>
          </p:spPr>
          <p:txBody>
            <a:bodyPr/>
            <a:lstStyle/>
            <a:p/>
          </p:txBody>
        </p:sp>
        <p:sp>
          <p:nvSpPr>
            <p:cNvPr id="70" name="rc70"/>
            <p:cNvSpPr/>
            <p:nvPr/>
          </p:nvSpPr>
          <p:spPr>
            <a:xfrm>
              <a:off x="7950217" y="2739649"/>
              <a:ext cx="249522" cy="1363047"/>
            </a:xfrm>
            <a:prstGeom prst="rect">
              <a:avLst/>
            </a:prstGeom>
            <a:solidFill>
              <a:srgbClr val="80BD41">
                <a:alpha val="100000"/>
              </a:srgbClr>
            </a:solidFill>
          </p:spPr>
          <p:txBody>
            <a:bodyPr/>
            <a:lstStyle/>
            <a:p/>
          </p:txBody>
        </p:sp>
        <p:sp>
          <p:nvSpPr>
            <p:cNvPr id="71" name="rc71"/>
            <p:cNvSpPr/>
            <p:nvPr/>
          </p:nvSpPr>
          <p:spPr>
            <a:xfrm>
              <a:off x="7950217" y="2460484"/>
              <a:ext cx="249522" cy="279165"/>
            </a:xfrm>
            <a:prstGeom prst="rect">
              <a:avLst/>
            </a:prstGeom>
            <a:solidFill>
              <a:srgbClr val="E2231A">
                <a:alpha val="100000"/>
              </a:srgbClr>
            </a:solidFill>
          </p:spPr>
          <p:txBody>
            <a:bodyPr/>
            <a:lstStyle/>
            <a:p/>
          </p:txBody>
        </p:sp>
        <p:sp>
          <p:nvSpPr>
            <p:cNvPr id="72" name="pl72"/>
            <p:cNvSpPr/>
            <p:nvPr/>
          </p:nvSpPr>
          <p:spPr>
            <a:xfrm>
              <a:off x="1421035" y="1439212"/>
              <a:ext cx="6653943" cy="1158036"/>
            </a:xfrm>
            <a:custGeom>
              <a:avLst/>
              <a:pathLst>
                <a:path w="6653943" h="1158036">
                  <a:moveTo>
                    <a:pt x="0" y="781674"/>
                  </a:moveTo>
                  <a:lnTo>
                    <a:pt x="277247" y="955380"/>
                  </a:lnTo>
                  <a:lnTo>
                    <a:pt x="554495" y="1158036"/>
                  </a:lnTo>
                  <a:lnTo>
                    <a:pt x="831742" y="781674"/>
                  </a:lnTo>
                  <a:lnTo>
                    <a:pt x="1108990" y="347411"/>
                  </a:lnTo>
                  <a:lnTo>
                    <a:pt x="1386238" y="376361"/>
                  </a:lnTo>
                  <a:lnTo>
                    <a:pt x="1663485" y="405312"/>
                  </a:lnTo>
                  <a:lnTo>
                    <a:pt x="1940733" y="376361"/>
                  </a:lnTo>
                  <a:lnTo>
                    <a:pt x="2217981" y="86852"/>
                  </a:lnTo>
                  <a:lnTo>
                    <a:pt x="2495228" y="0"/>
                  </a:lnTo>
                  <a:lnTo>
                    <a:pt x="2772476" y="57901"/>
                  </a:lnTo>
                  <a:lnTo>
                    <a:pt x="3049724" y="115803"/>
                  </a:lnTo>
                  <a:lnTo>
                    <a:pt x="3326971" y="231607"/>
                  </a:lnTo>
                  <a:lnTo>
                    <a:pt x="3604219" y="376361"/>
                  </a:lnTo>
                  <a:lnTo>
                    <a:pt x="3881467" y="260558"/>
                  </a:lnTo>
                  <a:lnTo>
                    <a:pt x="4158714" y="202656"/>
                  </a:lnTo>
                  <a:lnTo>
                    <a:pt x="4435962" y="202656"/>
                  </a:lnTo>
                  <a:lnTo>
                    <a:pt x="4713210" y="202656"/>
                  </a:lnTo>
                  <a:lnTo>
                    <a:pt x="4990457" y="173705"/>
                  </a:lnTo>
                  <a:lnTo>
                    <a:pt x="5267705" y="144754"/>
                  </a:lnTo>
                  <a:lnTo>
                    <a:pt x="5544953" y="260558"/>
                  </a:lnTo>
                  <a:lnTo>
                    <a:pt x="5822200" y="260558"/>
                  </a:lnTo>
                  <a:lnTo>
                    <a:pt x="6099448" y="260558"/>
                  </a:lnTo>
                  <a:lnTo>
                    <a:pt x="6376696" y="376361"/>
                  </a:lnTo>
                  <a:lnTo>
                    <a:pt x="6653943" y="260558"/>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0" name="tx80"/>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2" name="tx82"/>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3" name="tx83"/>
            <p:cNvSpPr/>
            <p:nvPr/>
          </p:nvSpPr>
          <p:spPr>
            <a:xfrm>
              <a:off x="1303481" y="24073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334.4</a:t>
              </a:r>
            </a:p>
          </p:txBody>
        </p:sp>
        <p:sp>
          <p:nvSpPr>
            <p:cNvPr id="84" name="tx84"/>
            <p:cNvSpPr/>
            <p:nvPr/>
          </p:nvSpPr>
          <p:spPr>
            <a:xfrm>
              <a:off x="2728897" y="240023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336</a:t>
              </a:r>
            </a:p>
          </p:txBody>
        </p:sp>
        <p:sp>
          <p:nvSpPr>
            <p:cNvPr id="85" name="tx85"/>
            <p:cNvSpPr/>
            <p:nvPr/>
          </p:nvSpPr>
          <p:spPr>
            <a:xfrm>
              <a:off x="4075958" y="23260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351.9</a:t>
              </a:r>
            </a:p>
          </p:txBody>
        </p:sp>
        <p:sp>
          <p:nvSpPr>
            <p:cNvPr id="86" name="tx86"/>
            <p:cNvSpPr/>
            <p:nvPr/>
          </p:nvSpPr>
          <p:spPr>
            <a:xfrm>
              <a:off x="5462196" y="22436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369.5</a:t>
              </a:r>
            </a:p>
          </p:txBody>
        </p:sp>
        <p:sp>
          <p:nvSpPr>
            <p:cNvPr id="87" name="tx87"/>
            <p:cNvSpPr/>
            <p:nvPr/>
          </p:nvSpPr>
          <p:spPr>
            <a:xfrm>
              <a:off x="6571187" y="22352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371.3</a:t>
              </a:r>
            </a:p>
          </p:txBody>
        </p:sp>
        <p:sp>
          <p:nvSpPr>
            <p:cNvPr id="88" name="tx88"/>
            <p:cNvSpPr/>
            <p:nvPr/>
          </p:nvSpPr>
          <p:spPr>
            <a:xfrm>
              <a:off x="6848435" y="22526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367.6</a:t>
              </a:r>
            </a:p>
          </p:txBody>
        </p:sp>
        <p:sp>
          <p:nvSpPr>
            <p:cNvPr id="89" name="tx89"/>
            <p:cNvSpPr/>
            <p:nvPr/>
          </p:nvSpPr>
          <p:spPr>
            <a:xfrm>
              <a:off x="7125682" y="22650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364.9</a:t>
              </a:r>
            </a:p>
          </p:txBody>
        </p:sp>
        <p:sp>
          <p:nvSpPr>
            <p:cNvPr id="90" name="tx90"/>
            <p:cNvSpPr/>
            <p:nvPr/>
          </p:nvSpPr>
          <p:spPr>
            <a:xfrm>
              <a:off x="7402930" y="22905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359.5</a:t>
              </a:r>
            </a:p>
          </p:txBody>
        </p:sp>
        <p:sp>
          <p:nvSpPr>
            <p:cNvPr id="91" name="tx91"/>
            <p:cNvSpPr/>
            <p:nvPr/>
          </p:nvSpPr>
          <p:spPr>
            <a:xfrm>
              <a:off x="7680178" y="23098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355.3</a:t>
              </a:r>
            </a:p>
          </p:txBody>
        </p:sp>
        <p:sp>
          <p:nvSpPr>
            <p:cNvPr id="92" name="tx92"/>
            <p:cNvSpPr/>
            <p:nvPr/>
          </p:nvSpPr>
          <p:spPr>
            <a:xfrm>
              <a:off x="7957425" y="23245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352.2</a:t>
              </a:r>
            </a:p>
          </p:txBody>
        </p:sp>
        <p:sp>
          <p:nvSpPr>
            <p:cNvPr id="93" name="pl93"/>
            <p:cNvSpPr/>
            <p:nvPr/>
          </p:nvSpPr>
          <p:spPr>
            <a:xfrm>
              <a:off x="1421035"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03481" y="356198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217.4</a:t>
              </a:r>
            </a:p>
          </p:txBody>
        </p:sp>
        <p:sp>
          <p:nvSpPr>
            <p:cNvPr id="104" name="tx104"/>
            <p:cNvSpPr/>
            <p:nvPr/>
          </p:nvSpPr>
          <p:spPr>
            <a:xfrm>
              <a:off x="1342658" y="2782289"/>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05" name="tx105"/>
            <p:cNvSpPr/>
            <p:nvPr/>
          </p:nvSpPr>
          <p:spPr>
            <a:xfrm>
              <a:off x="2689720" y="34488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265.4</a:t>
              </a:r>
            </a:p>
          </p:txBody>
        </p:sp>
        <p:sp>
          <p:nvSpPr>
            <p:cNvPr id="106" name="tx106"/>
            <p:cNvSpPr/>
            <p:nvPr/>
          </p:nvSpPr>
          <p:spPr>
            <a:xfrm>
              <a:off x="2715845" y="26656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70.6</a:t>
              </a:r>
            </a:p>
          </p:txBody>
        </p:sp>
        <p:sp>
          <p:nvSpPr>
            <p:cNvPr id="107" name="tx107"/>
            <p:cNvSpPr/>
            <p:nvPr/>
          </p:nvSpPr>
          <p:spPr>
            <a:xfrm>
              <a:off x="4075958" y="33293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316.7</a:t>
              </a:r>
            </a:p>
          </p:txBody>
        </p:sp>
        <p:sp>
          <p:nvSpPr>
            <p:cNvPr id="108" name="tx108"/>
            <p:cNvSpPr/>
            <p:nvPr/>
          </p:nvSpPr>
          <p:spPr>
            <a:xfrm>
              <a:off x="4102084" y="25089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35.2</a:t>
              </a:r>
            </a:p>
          </p:txBody>
        </p:sp>
        <p:sp>
          <p:nvSpPr>
            <p:cNvPr id="109" name="tx109"/>
            <p:cNvSpPr/>
            <p:nvPr/>
          </p:nvSpPr>
          <p:spPr>
            <a:xfrm>
              <a:off x="5462196" y="33353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314.1</a:t>
              </a:r>
            </a:p>
          </p:txBody>
        </p:sp>
        <p:sp>
          <p:nvSpPr>
            <p:cNvPr id="110" name="tx110"/>
            <p:cNvSpPr/>
            <p:nvPr/>
          </p:nvSpPr>
          <p:spPr>
            <a:xfrm>
              <a:off x="5488322" y="2474088"/>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55.4</a:t>
              </a:r>
            </a:p>
          </p:txBody>
        </p:sp>
        <p:sp>
          <p:nvSpPr>
            <p:cNvPr id="111" name="tx111"/>
            <p:cNvSpPr/>
            <p:nvPr/>
          </p:nvSpPr>
          <p:spPr>
            <a:xfrm>
              <a:off x="6571187" y="33143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323.1</a:t>
              </a:r>
            </a:p>
          </p:txBody>
        </p:sp>
        <p:sp>
          <p:nvSpPr>
            <p:cNvPr id="112" name="tx112"/>
            <p:cNvSpPr/>
            <p:nvPr/>
          </p:nvSpPr>
          <p:spPr>
            <a:xfrm>
              <a:off x="6597312" y="24486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48.3</a:t>
              </a:r>
            </a:p>
          </p:txBody>
        </p:sp>
        <p:sp>
          <p:nvSpPr>
            <p:cNvPr id="113" name="tx113"/>
            <p:cNvSpPr/>
            <p:nvPr/>
          </p:nvSpPr>
          <p:spPr>
            <a:xfrm>
              <a:off x="6848435" y="335623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305.1</a:t>
              </a:r>
            </a:p>
          </p:txBody>
        </p:sp>
        <p:sp>
          <p:nvSpPr>
            <p:cNvPr id="114" name="tx114"/>
            <p:cNvSpPr/>
            <p:nvPr/>
          </p:nvSpPr>
          <p:spPr>
            <a:xfrm>
              <a:off x="6874560" y="24992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62.5</a:t>
              </a:r>
            </a:p>
          </p:txBody>
        </p:sp>
        <p:sp>
          <p:nvSpPr>
            <p:cNvPr id="115" name="tx115"/>
            <p:cNvSpPr/>
            <p:nvPr/>
          </p:nvSpPr>
          <p:spPr>
            <a:xfrm>
              <a:off x="7125682" y="33614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302.9</a:t>
              </a:r>
            </a:p>
          </p:txBody>
        </p:sp>
        <p:sp>
          <p:nvSpPr>
            <p:cNvPr id="116" name="tx116"/>
            <p:cNvSpPr/>
            <p:nvPr/>
          </p:nvSpPr>
          <p:spPr>
            <a:xfrm>
              <a:off x="7190985" y="251062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17" name="tx117"/>
            <p:cNvSpPr/>
            <p:nvPr/>
          </p:nvSpPr>
          <p:spPr>
            <a:xfrm>
              <a:off x="7402930" y="33720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298.4</a:t>
              </a:r>
            </a:p>
          </p:txBody>
        </p:sp>
        <p:sp>
          <p:nvSpPr>
            <p:cNvPr id="118" name="tx118"/>
            <p:cNvSpPr/>
            <p:nvPr/>
          </p:nvSpPr>
          <p:spPr>
            <a:xfrm>
              <a:off x="7429055" y="25339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61.1</a:t>
              </a:r>
            </a:p>
          </p:txBody>
        </p:sp>
        <p:sp>
          <p:nvSpPr>
            <p:cNvPr id="119" name="tx119"/>
            <p:cNvSpPr/>
            <p:nvPr/>
          </p:nvSpPr>
          <p:spPr>
            <a:xfrm>
              <a:off x="7680178" y="34131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280.7</a:t>
              </a:r>
            </a:p>
          </p:txBody>
        </p:sp>
        <p:sp>
          <p:nvSpPr>
            <p:cNvPr id="120" name="tx120"/>
            <p:cNvSpPr/>
            <p:nvPr/>
          </p:nvSpPr>
          <p:spPr>
            <a:xfrm>
              <a:off x="7706303" y="25847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74.6</a:t>
              </a:r>
            </a:p>
          </p:txBody>
        </p:sp>
        <p:sp>
          <p:nvSpPr>
            <p:cNvPr id="121" name="tx121"/>
            <p:cNvSpPr/>
            <p:nvPr/>
          </p:nvSpPr>
          <p:spPr>
            <a:xfrm>
              <a:off x="7957425" y="33860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292.3</a:t>
              </a:r>
            </a:p>
          </p:txBody>
        </p:sp>
        <p:sp>
          <p:nvSpPr>
            <p:cNvPr id="122" name="tx122"/>
            <p:cNvSpPr/>
            <p:nvPr/>
          </p:nvSpPr>
          <p:spPr>
            <a:xfrm>
              <a:off x="7983551" y="25650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59.9</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55386" y="311801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5" name="tx125"/>
            <p:cNvSpPr/>
            <p:nvPr/>
          </p:nvSpPr>
          <p:spPr>
            <a:xfrm>
              <a:off x="655386" y="218543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6" name="tx126"/>
            <p:cNvSpPr/>
            <p:nvPr/>
          </p:nvSpPr>
          <p:spPr>
            <a:xfrm>
              <a:off x="655386" y="125286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6" name="rc146"/>
            <p:cNvSpPr/>
            <p:nvPr/>
          </p:nvSpPr>
          <p:spPr>
            <a:xfrm>
              <a:off x="4448859" y="5010059"/>
              <a:ext cx="201456" cy="201456"/>
            </a:xfrm>
            <a:prstGeom prst="rect">
              <a:avLst/>
            </a:prstGeom>
            <a:solidFill>
              <a:srgbClr val="E2231A">
                <a:alpha val="100000"/>
              </a:srgbClr>
            </a:solidFill>
          </p:spPr>
          <p:txBody>
            <a:bodyPr/>
            <a:lstStyle/>
            <a:p/>
          </p:txBody>
        </p:sp>
        <p:sp>
          <p:nvSpPr>
            <p:cNvPr id="147" name="rc147"/>
            <p:cNvSpPr/>
            <p:nvPr/>
          </p:nvSpPr>
          <p:spPr>
            <a:xfrm>
              <a:off x="5653947" y="5010059"/>
              <a:ext cx="201456" cy="201456"/>
            </a:xfrm>
            <a:prstGeom prst="rect">
              <a:avLst/>
            </a:prstGeom>
            <a:solidFill>
              <a:srgbClr val="80BD41">
                <a:alpha val="100000"/>
              </a:srgbClr>
            </a:solidFill>
          </p:spPr>
          <p:txBody>
            <a:bodyPr/>
            <a:lstStyle/>
            <a:p/>
          </p:txBody>
        </p:sp>
        <p:sp>
          <p:nvSpPr>
            <p:cNvPr id="148" name="tx148"/>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1" name="tx151"/>
            <p:cNvSpPr/>
            <p:nvPr/>
          </p:nvSpPr>
          <p:spPr>
            <a:xfrm>
              <a:off x="951100" y="660204"/>
              <a:ext cx="165896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Cambodia, 2000-2024</a:t>
              </a:r>
            </a:p>
          </p:txBody>
        </p:sp>
        <p:sp>
          <p:nvSpPr>
            <p:cNvPr id="152" name="pl152"/>
            <p:cNvSpPr/>
            <p:nvPr/>
          </p:nvSpPr>
          <p:spPr>
            <a:xfrm>
              <a:off x="218154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95208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72262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49317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06681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83735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60789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37844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5720089" cy="167191"/>
            </a:xfrm>
            <a:prstGeom prst="rect">
              <a:avLst/>
            </a:prstGeom>
            <a:solidFill>
              <a:srgbClr val="80BD41">
                <a:alpha val="100000"/>
              </a:srgbClr>
            </a:solidFill>
          </p:spPr>
          <p:txBody>
            <a:bodyPr/>
            <a:lstStyle/>
            <a:p/>
          </p:txBody>
        </p:sp>
        <p:sp>
          <p:nvSpPr>
            <p:cNvPr id="165" name="rc165"/>
            <p:cNvSpPr/>
            <p:nvPr/>
          </p:nvSpPr>
          <p:spPr>
            <a:xfrm>
              <a:off x="7016363" y="5889059"/>
              <a:ext cx="854640" cy="167191"/>
            </a:xfrm>
            <a:prstGeom prst="rect">
              <a:avLst/>
            </a:prstGeom>
            <a:solidFill>
              <a:srgbClr val="E2231A">
                <a:alpha val="100000"/>
              </a:srgbClr>
            </a:solidFill>
          </p:spPr>
          <p:txBody>
            <a:bodyPr/>
            <a:lstStyle/>
            <a:p/>
          </p:txBody>
        </p:sp>
        <p:sp>
          <p:nvSpPr>
            <p:cNvPr id="166" name="rc166"/>
            <p:cNvSpPr/>
            <p:nvPr/>
          </p:nvSpPr>
          <p:spPr>
            <a:xfrm>
              <a:off x="1296273" y="5680069"/>
              <a:ext cx="4970088" cy="167191"/>
            </a:xfrm>
            <a:prstGeom prst="rect">
              <a:avLst/>
            </a:prstGeom>
            <a:solidFill>
              <a:srgbClr val="80BD41">
                <a:alpha val="100000"/>
              </a:srgbClr>
            </a:solidFill>
          </p:spPr>
          <p:txBody>
            <a:bodyPr/>
            <a:lstStyle/>
            <a:p/>
          </p:txBody>
        </p:sp>
        <p:sp>
          <p:nvSpPr>
            <p:cNvPr id="167" name="rc167"/>
            <p:cNvSpPr/>
            <p:nvPr/>
          </p:nvSpPr>
          <p:spPr>
            <a:xfrm>
              <a:off x="6266361" y="5680069"/>
              <a:ext cx="1321178" cy="167191"/>
            </a:xfrm>
            <a:prstGeom prst="rect">
              <a:avLst/>
            </a:prstGeom>
            <a:solidFill>
              <a:srgbClr val="E2231A">
                <a:alpha val="100000"/>
              </a:srgbClr>
            </a:solidFill>
          </p:spPr>
          <p:txBody>
            <a:bodyPr/>
            <a:lstStyle/>
            <a:p/>
          </p:txBody>
        </p:sp>
        <p:sp>
          <p:nvSpPr>
            <p:cNvPr id="168" name="rc168"/>
            <p:cNvSpPr/>
            <p:nvPr/>
          </p:nvSpPr>
          <p:spPr>
            <a:xfrm>
              <a:off x="1296273" y="5471080"/>
              <a:ext cx="5175648" cy="167191"/>
            </a:xfrm>
            <a:prstGeom prst="rect">
              <a:avLst/>
            </a:prstGeom>
            <a:solidFill>
              <a:srgbClr val="80BD41">
                <a:alpha val="100000"/>
              </a:srgbClr>
            </a:solidFill>
          </p:spPr>
          <p:txBody>
            <a:bodyPr/>
            <a:lstStyle/>
            <a:p/>
          </p:txBody>
        </p:sp>
        <p:sp>
          <p:nvSpPr>
            <p:cNvPr id="169" name="rc169"/>
            <p:cNvSpPr/>
            <p:nvPr/>
          </p:nvSpPr>
          <p:spPr>
            <a:xfrm>
              <a:off x="6471921" y="5471080"/>
              <a:ext cx="1060023" cy="167191"/>
            </a:xfrm>
            <a:prstGeom prst="rect">
              <a:avLst/>
            </a:prstGeom>
            <a:solidFill>
              <a:srgbClr val="E2231A">
                <a:alpha val="100000"/>
              </a:srgbClr>
            </a:solidFill>
          </p:spPr>
          <p:txBody>
            <a:bodyPr/>
            <a:lstStyle/>
            <a:p/>
          </p:txBody>
        </p:sp>
        <p:sp>
          <p:nvSpPr>
            <p:cNvPr id="170" name="tx170"/>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371.3</a:t>
              </a:r>
            </a:p>
          </p:txBody>
        </p:sp>
        <p:sp>
          <p:nvSpPr>
            <p:cNvPr id="171" name="tx171"/>
            <p:cNvSpPr/>
            <p:nvPr/>
          </p:nvSpPr>
          <p:spPr>
            <a:xfrm>
              <a:off x="7757422"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355.3</a:t>
              </a:r>
            </a:p>
          </p:txBody>
        </p:sp>
        <p:sp>
          <p:nvSpPr>
            <p:cNvPr id="172" name="tx172"/>
            <p:cNvSpPr/>
            <p:nvPr/>
          </p:nvSpPr>
          <p:spPr>
            <a:xfrm>
              <a:off x="7699047"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352.2</a:t>
              </a:r>
            </a:p>
          </p:txBody>
        </p:sp>
        <p:sp>
          <p:nvSpPr>
            <p:cNvPr id="173" name="tx173"/>
            <p:cNvSpPr/>
            <p:nvPr/>
          </p:nvSpPr>
          <p:spPr>
            <a:xfrm>
              <a:off x="4020680"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323.1</a:t>
              </a:r>
            </a:p>
          </p:txBody>
        </p:sp>
        <p:sp>
          <p:nvSpPr>
            <p:cNvPr id="174" name="tx174"/>
            <p:cNvSpPr/>
            <p:nvPr/>
          </p:nvSpPr>
          <p:spPr>
            <a:xfrm>
              <a:off x="7338190"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48.3</a:t>
              </a:r>
            </a:p>
          </p:txBody>
        </p:sp>
        <p:sp>
          <p:nvSpPr>
            <p:cNvPr id="175" name="tx175"/>
            <p:cNvSpPr/>
            <p:nvPr/>
          </p:nvSpPr>
          <p:spPr>
            <a:xfrm>
              <a:off x="3645679"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280.7</a:t>
              </a:r>
            </a:p>
          </p:txBody>
        </p:sp>
        <p:sp>
          <p:nvSpPr>
            <p:cNvPr id="176" name="tx176"/>
            <p:cNvSpPr/>
            <p:nvPr/>
          </p:nvSpPr>
          <p:spPr>
            <a:xfrm>
              <a:off x="6821457"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74.6</a:t>
              </a:r>
            </a:p>
          </p:txBody>
        </p:sp>
        <p:sp>
          <p:nvSpPr>
            <p:cNvPr id="177" name="tx177"/>
            <p:cNvSpPr/>
            <p:nvPr/>
          </p:nvSpPr>
          <p:spPr>
            <a:xfrm>
              <a:off x="3748459"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292.3</a:t>
              </a:r>
            </a:p>
          </p:txBody>
        </p:sp>
        <p:sp>
          <p:nvSpPr>
            <p:cNvPr id="178" name="tx178"/>
            <p:cNvSpPr/>
            <p:nvPr/>
          </p:nvSpPr>
          <p:spPr>
            <a:xfrm>
              <a:off x="6896439"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59.9</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295027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4" name="tx184"/>
            <p:cNvSpPr/>
            <p:nvPr/>
          </p:nvSpPr>
          <p:spPr>
            <a:xfrm>
              <a:off x="472081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5" name="tx185"/>
            <p:cNvSpPr/>
            <p:nvPr/>
          </p:nvSpPr>
          <p:spPr>
            <a:xfrm>
              <a:off x="6491357"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6" name="tx186"/>
            <p:cNvSpPr/>
            <p:nvPr/>
          </p:nvSpPr>
          <p:spPr>
            <a:xfrm>
              <a:off x="826189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7" name="tx187"/>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8" name="tx188"/>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(83%) was lower than in 2019 (87%).
The number of children vaccinated with MCV1 decreased 10% compared to in 2019.
The number of surviving infants decreased approximately 5%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88285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91262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94239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97216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100193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9" name="pl9"/>
            <p:cNvSpPr/>
            <p:nvPr/>
          </p:nvSpPr>
          <p:spPr>
            <a:xfrm>
              <a:off x="888543" y="53679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439773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342750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245727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888543" y="148704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4" name="pl14"/>
            <p:cNvSpPr/>
            <p:nvPr/>
          </p:nvSpPr>
          <p:spPr>
            <a:xfrm>
              <a:off x="121359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553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9711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87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8063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223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415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00590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54766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0894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3118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1729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7147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69807" y="5367965"/>
              <a:ext cx="487582" cy="0"/>
            </a:xfrm>
            <a:prstGeom prst="rect">
              <a:avLst/>
            </a:prstGeom>
            <a:solidFill>
              <a:srgbClr val="1CABE2">
                <a:alpha val="100000"/>
              </a:srgbClr>
            </a:solidFill>
          </p:spPr>
          <p:txBody>
            <a:bodyPr/>
            <a:lstStyle/>
            <a:p/>
          </p:txBody>
        </p:sp>
        <p:sp>
          <p:nvSpPr>
            <p:cNvPr id="28" name="rc28"/>
            <p:cNvSpPr/>
            <p:nvPr/>
          </p:nvSpPr>
          <p:spPr>
            <a:xfrm>
              <a:off x="1511566" y="5367965"/>
              <a:ext cx="487582" cy="0"/>
            </a:xfrm>
            <a:prstGeom prst="rect">
              <a:avLst/>
            </a:prstGeom>
            <a:solidFill>
              <a:srgbClr val="1CABE2">
                <a:alpha val="100000"/>
              </a:srgbClr>
            </a:solidFill>
          </p:spPr>
          <p:txBody>
            <a:bodyPr/>
            <a:lstStyle/>
            <a:p/>
          </p:txBody>
        </p:sp>
        <p:sp>
          <p:nvSpPr>
            <p:cNvPr id="29" name="rc29"/>
            <p:cNvSpPr/>
            <p:nvPr/>
          </p:nvSpPr>
          <p:spPr>
            <a:xfrm>
              <a:off x="2053324" y="5367965"/>
              <a:ext cx="487582" cy="0"/>
            </a:xfrm>
            <a:prstGeom prst="rect">
              <a:avLst/>
            </a:prstGeom>
            <a:solidFill>
              <a:srgbClr val="1CABE2">
                <a:alpha val="100000"/>
              </a:srgbClr>
            </a:solidFill>
          </p:spPr>
          <p:txBody>
            <a:bodyPr/>
            <a:lstStyle/>
            <a:p/>
          </p:txBody>
        </p:sp>
        <p:sp>
          <p:nvSpPr>
            <p:cNvPr id="30" name="rc30"/>
            <p:cNvSpPr/>
            <p:nvPr/>
          </p:nvSpPr>
          <p:spPr>
            <a:xfrm>
              <a:off x="2595083" y="5367965"/>
              <a:ext cx="487582" cy="0"/>
            </a:xfrm>
            <a:prstGeom prst="rect">
              <a:avLst/>
            </a:prstGeom>
            <a:solidFill>
              <a:srgbClr val="1CABE2">
                <a:alpha val="100000"/>
              </a:srgbClr>
            </a:solidFill>
          </p:spPr>
          <p:txBody>
            <a:bodyPr/>
            <a:lstStyle/>
            <a:p/>
          </p:txBody>
        </p:sp>
        <p:sp>
          <p:nvSpPr>
            <p:cNvPr id="31" name="rc31"/>
            <p:cNvSpPr/>
            <p:nvPr/>
          </p:nvSpPr>
          <p:spPr>
            <a:xfrm>
              <a:off x="3136842" y="5259300"/>
              <a:ext cx="487582" cy="108665"/>
            </a:xfrm>
            <a:prstGeom prst="rect">
              <a:avLst/>
            </a:prstGeom>
            <a:solidFill>
              <a:srgbClr val="1CABE2">
                <a:alpha val="100000"/>
              </a:srgbClr>
            </a:solidFill>
          </p:spPr>
          <p:txBody>
            <a:bodyPr/>
            <a:lstStyle/>
            <a:p/>
          </p:txBody>
        </p:sp>
        <p:sp>
          <p:nvSpPr>
            <p:cNvPr id="32" name="rc32"/>
            <p:cNvSpPr/>
            <p:nvPr/>
          </p:nvSpPr>
          <p:spPr>
            <a:xfrm>
              <a:off x="3678600" y="5348561"/>
              <a:ext cx="487582" cy="19404"/>
            </a:xfrm>
            <a:prstGeom prst="rect">
              <a:avLst/>
            </a:prstGeom>
            <a:solidFill>
              <a:srgbClr val="1CABE2">
                <a:alpha val="100000"/>
              </a:srgbClr>
            </a:solidFill>
          </p:spPr>
          <p:txBody>
            <a:bodyPr/>
            <a:lstStyle/>
            <a:p/>
          </p:txBody>
        </p:sp>
        <p:sp>
          <p:nvSpPr>
            <p:cNvPr id="33" name="rc33"/>
            <p:cNvSpPr/>
            <p:nvPr/>
          </p:nvSpPr>
          <p:spPr>
            <a:xfrm>
              <a:off x="4220359" y="5362144"/>
              <a:ext cx="487582" cy="5821"/>
            </a:xfrm>
            <a:prstGeom prst="rect">
              <a:avLst/>
            </a:prstGeom>
            <a:solidFill>
              <a:srgbClr val="1CABE2">
                <a:alpha val="100000"/>
              </a:srgbClr>
            </a:solidFill>
          </p:spPr>
          <p:txBody>
            <a:bodyPr/>
            <a:lstStyle/>
            <a:p/>
          </p:txBody>
        </p:sp>
        <p:sp>
          <p:nvSpPr>
            <p:cNvPr id="34" name="rc34"/>
            <p:cNvSpPr/>
            <p:nvPr/>
          </p:nvSpPr>
          <p:spPr>
            <a:xfrm>
              <a:off x="4762118" y="4058156"/>
              <a:ext cx="487582" cy="1309809"/>
            </a:xfrm>
            <a:prstGeom prst="rect">
              <a:avLst/>
            </a:prstGeom>
            <a:solidFill>
              <a:srgbClr val="1CABE2">
                <a:alpha val="100000"/>
              </a:srgbClr>
            </a:solidFill>
          </p:spPr>
          <p:txBody>
            <a:bodyPr/>
            <a:lstStyle/>
            <a:p/>
          </p:txBody>
        </p:sp>
        <p:sp>
          <p:nvSpPr>
            <p:cNvPr id="35" name="rc35"/>
            <p:cNvSpPr/>
            <p:nvPr/>
          </p:nvSpPr>
          <p:spPr>
            <a:xfrm>
              <a:off x="5303876" y="4632531"/>
              <a:ext cx="487582" cy="735433"/>
            </a:xfrm>
            <a:prstGeom prst="rect">
              <a:avLst/>
            </a:prstGeom>
            <a:solidFill>
              <a:srgbClr val="1CABE2">
                <a:alpha val="100000"/>
              </a:srgbClr>
            </a:solidFill>
          </p:spPr>
          <p:txBody>
            <a:bodyPr/>
            <a:lstStyle/>
            <a:p/>
          </p:txBody>
        </p:sp>
        <p:sp>
          <p:nvSpPr>
            <p:cNvPr id="36" name="rc36"/>
            <p:cNvSpPr/>
            <p:nvPr/>
          </p:nvSpPr>
          <p:spPr>
            <a:xfrm>
              <a:off x="5845635" y="5358263"/>
              <a:ext cx="487582" cy="9702"/>
            </a:xfrm>
            <a:prstGeom prst="rect">
              <a:avLst/>
            </a:prstGeom>
            <a:solidFill>
              <a:srgbClr val="1CABE2">
                <a:alpha val="100000"/>
              </a:srgbClr>
            </a:solidFill>
          </p:spPr>
          <p:txBody>
            <a:bodyPr/>
            <a:lstStyle/>
            <a:p/>
          </p:txBody>
        </p:sp>
        <p:sp>
          <p:nvSpPr>
            <p:cNvPr id="37" name="rc37"/>
            <p:cNvSpPr/>
            <p:nvPr/>
          </p:nvSpPr>
          <p:spPr>
            <a:xfrm>
              <a:off x="6387393" y="5342739"/>
              <a:ext cx="487582" cy="25225"/>
            </a:xfrm>
            <a:prstGeom prst="rect">
              <a:avLst/>
            </a:prstGeom>
            <a:solidFill>
              <a:srgbClr val="1CABE2">
                <a:alpha val="100000"/>
              </a:srgbClr>
            </a:solidFill>
          </p:spPr>
          <p:txBody>
            <a:bodyPr/>
            <a:lstStyle/>
            <a:p/>
          </p:txBody>
        </p:sp>
        <p:sp>
          <p:nvSpPr>
            <p:cNvPr id="38" name="rc38"/>
            <p:cNvSpPr/>
            <p:nvPr/>
          </p:nvSpPr>
          <p:spPr>
            <a:xfrm>
              <a:off x="6929152" y="5346620"/>
              <a:ext cx="487582" cy="21345"/>
            </a:xfrm>
            <a:prstGeom prst="rect">
              <a:avLst/>
            </a:prstGeom>
            <a:solidFill>
              <a:srgbClr val="1CABE2">
                <a:alpha val="100000"/>
              </a:srgbClr>
            </a:solidFill>
          </p:spPr>
          <p:txBody>
            <a:bodyPr/>
            <a:lstStyle/>
            <a:p/>
          </p:txBody>
        </p:sp>
        <p:sp>
          <p:nvSpPr>
            <p:cNvPr id="39" name="rc39"/>
            <p:cNvSpPr/>
            <p:nvPr/>
          </p:nvSpPr>
          <p:spPr>
            <a:xfrm>
              <a:off x="7470911" y="4075620"/>
              <a:ext cx="487582" cy="1292345"/>
            </a:xfrm>
            <a:prstGeom prst="rect">
              <a:avLst/>
            </a:prstGeom>
            <a:solidFill>
              <a:srgbClr val="1CABE2">
                <a:alpha val="100000"/>
              </a:srgbClr>
            </a:solidFill>
          </p:spPr>
          <p:txBody>
            <a:bodyPr/>
            <a:lstStyle/>
            <a:p/>
          </p:txBody>
        </p:sp>
        <p:sp>
          <p:nvSpPr>
            <p:cNvPr id="40" name="pl40"/>
            <p:cNvSpPr/>
            <p:nvPr/>
          </p:nvSpPr>
          <p:spPr>
            <a:xfrm>
              <a:off x="1213598" y="1569517"/>
              <a:ext cx="6501103" cy="349282"/>
            </a:xfrm>
            <a:custGeom>
              <a:avLst/>
              <a:pathLst>
                <a:path w="6501103" h="349282">
                  <a:moveTo>
                    <a:pt x="0" y="130980"/>
                  </a:moveTo>
                  <a:lnTo>
                    <a:pt x="541758" y="349282"/>
                  </a:lnTo>
                  <a:lnTo>
                    <a:pt x="1083517" y="174641"/>
                  </a:lnTo>
                  <a:lnTo>
                    <a:pt x="1625275" y="87320"/>
                  </a:lnTo>
                  <a:lnTo>
                    <a:pt x="2167034" y="87320"/>
                  </a:lnTo>
                  <a:lnTo>
                    <a:pt x="2708793" y="87320"/>
                  </a:lnTo>
                  <a:lnTo>
                    <a:pt x="3250551" y="43660"/>
                  </a:lnTo>
                  <a:lnTo>
                    <a:pt x="3792310" y="0"/>
                  </a:lnTo>
                  <a:lnTo>
                    <a:pt x="4334069" y="174641"/>
                  </a:lnTo>
                  <a:lnTo>
                    <a:pt x="4875827" y="174641"/>
                  </a:lnTo>
                  <a:lnTo>
                    <a:pt x="5417586" y="174641"/>
                  </a:lnTo>
                  <a:lnTo>
                    <a:pt x="5959345" y="349282"/>
                  </a:lnTo>
                  <a:lnTo>
                    <a:pt x="6501103" y="174641"/>
                  </a:lnTo>
                </a:path>
              </a:pathLst>
            </a:custGeom>
            <a:ln w="27101" cap="flat">
              <a:solidFill>
                <a:srgbClr val="00833D">
                  <a:alpha val="100000"/>
                </a:srgbClr>
              </a:solidFill>
              <a:prstDash val="solid"/>
              <a:round/>
            </a:ln>
          </p:spPr>
          <p:txBody>
            <a:bodyPr/>
            <a:lstStyle/>
            <a:p/>
          </p:txBody>
        </p:sp>
        <p:sp>
          <p:nvSpPr>
            <p:cNvPr id="41" name="pl41"/>
            <p:cNvSpPr/>
            <p:nvPr/>
          </p:nvSpPr>
          <p:spPr>
            <a:xfrm>
              <a:off x="1213598" y="2093441"/>
              <a:ext cx="6501103" cy="1484451"/>
            </a:xfrm>
            <a:custGeom>
              <a:avLst/>
              <a:pathLst>
                <a:path w="6501103" h="1484451">
                  <a:moveTo>
                    <a:pt x="0" y="1484451"/>
                  </a:moveTo>
                  <a:lnTo>
                    <a:pt x="541758" y="1004187"/>
                  </a:lnTo>
                  <a:lnTo>
                    <a:pt x="1083517" y="611244"/>
                  </a:lnTo>
                  <a:lnTo>
                    <a:pt x="1625275" y="698565"/>
                  </a:lnTo>
                  <a:lnTo>
                    <a:pt x="2167034" y="480263"/>
                  </a:lnTo>
                  <a:lnTo>
                    <a:pt x="2708793" y="349282"/>
                  </a:lnTo>
                  <a:lnTo>
                    <a:pt x="3250551" y="480263"/>
                  </a:lnTo>
                  <a:lnTo>
                    <a:pt x="3792310" y="0"/>
                  </a:lnTo>
                  <a:lnTo>
                    <a:pt x="4334069" y="130980"/>
                  </a:lnTo>
                  <a:lnTo>
                    <a:pt x="4875827" y="523923"/>
                  </a:lnTo>
                  <a:lnTo>
                    <a:pt x="5417586" y="261961"/>
                  </a:lnTo>
                  <a:lnTo>
                    <a:pt x="5959345" y="480263"/>
                  </a:lnTo>
                  <a:lnTo>
                    <a:pt x="6501103" y="480263"/>
                  </a:lnTo>
                </a:path>
              </a:pathLst>
            </a:custGeom>
            <a:ln w="27101" cap="flat">
              <a:solidFill>
                <a:srgbClr val="002759">
                  <a:alpha val="100000"/>
                </a:srgbClr>
              </a:solidFill>
              <a:prstDash val="solid"/>
              <a:round/>
            </a:ln>
          </p:spPr>
          <p:txBody>
            <a:bodyPr/>
            <a:lstStyle/>
            <a:p/>
          </p:txBody>
        </p:sp>
        <p:sp>
          <p:nvSpPr>
            <p:cNvPr id="42" name="pt42"/>
            <p:cNvSpPr/>
            <p:nvPr/>
          </p:nvSpPr>
          <p:spPr>
            <a:xfrm>
              <a:off x="1181997" y="16688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723756" y="18871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265514" y="1712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807273" y="16252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349032" y="16252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890790" y="16252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432549"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974308" y="15379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516066" y="1712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057825" y="1712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599584" y="1712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141342" y="18871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683101" y="1712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1181997" y="35462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723756" y="30660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265514" y="267308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807273" y="276040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349032" y="25421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890790" y="24111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432549" y="25421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974308" y="20618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516066" y="219282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057825" y="25857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599584" y="23238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141342" y="25421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683101" y="25421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180439"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1722198"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226395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1" name="tx71"/>
            <p:cNvSpPr/>
            <p:nvPr/>
          </p:nvSpPr>
          <p:spPr>
            <a:xfrm>
              <a:off x="2805715"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3314314" y="512945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56</a:t>
              </a:r>
            </a:p>
          </p:txBody>
        </p:sp>
        <p:sp>
          <p:nvSpPr>
            <p:cNvPr id="73" name="tx73"/>
            <p:cNvSpPr/>
            <p:nvPr/>
          </p:nvSpPr>
          <p:spPr>
            <a:xfrm>
              <a:off x="3856073" y="521871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4" name="tx74"/>
            <p:cNvSpPr/>
            <p:nvPr/>
          </p:nvSpPr>
          <p:spPr>
            <a:xfrm>
              <a:off x="4430991" y="5232243"/>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5" name="tx75"/>
            <p:cNvSpPr/>
            <p:nvPr/>
          </p:nvSpPr>
          <p:spPr>
            <a:xfrm>
              <a:off x="4906431" y="392831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675</a:t>
              </a:r>
            </a:p>
          </p:txBody>
        </p:sp>
        <p:sp>
          <p:nvSpPr>
            <p:cNvPr id="76" name="tx76"/>
            <p:cNvSpPr/>
            <p:nvPr/>
          </p:nvSpPr>
          <p:spPr>
            <a:xfrm>
              <a:off x="5448190" y="450263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379</a:t>
              </a:r>
            </a:p>
          </p:txBody>
        </p:sp>
        <p:sp>
          <p:nvSpPr>
            <p:cNvPr id="77" name="tx77"/>
            <p:cNvSpPr/>
            <p:nvPr/>
          </p:nvSpPr>
          <p:spPr>
            <a:xfrm>
              <a:off x="6056267" y="5229934"/>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8" name="tx78"/>
            <p:cNvSpPr/>
            <p:nvPr/>
          </p:nvSpPr>
          <p:spPr>
            <a:xfrm>
              <a:off x="6564866" y="5212839"/>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79" name="tx79"/>
            <p:cNvSpPr/>
            <p:nvPr/>
          </p:nvSpPr>
          <p:spPr>
            <a:xfrm>
              <a:off x="7106625" y="5218233"/>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80" name="tx80"/>
            <p:cNvSpPr/>
            <p:nvPr/>
          </p:nvSpPr>
          <p:spPr>
            <a:xfrm>
              <a:off x="7615224" y="394577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666</a:t>
              </a:r>
            </a:p>
          </p:txBody>
        </p:sp>
        <p:sp>
          <p:nvSpPr>
            <p:cNvPr id="81" name="pl81"/>
            <p:cNvSpPr/>
            <p:nvPr/>
          </p:nvSpPr>
          <p:spPr>
            <a:xfrm>
              <a:off x="7732734" y="1744632"/>
              <a:ext cx="129569" cy="3405"/>
            </a:xfrm>
            <a:custGeom>
              <a:avLst/>
              <a:pathLst>
                <a:path w="129569" h="3405">
                  <a:moveTo>
                    <a:pt x="129569" y="3405"/>
                  </a:moveTo>
                  <a:lnTo>
                    <a:pt x="0" y="0"/>
                  </a:lnTo>
                </a:path>
              </a:pathLst>
            </a:custGeom>
          </p:spPr>
          <p:txBody>
            <a:bodyPr/>
            <a:lstStyle/>
            <a:p/>
          </p:txBody>
        </p:sp>
        <p:sp>
          <p:nvSpPr>
            <p:cNvPr id="82" name="pl82"/>
            <p:cNvSpPr/>
            <p:nvPr/>
          </p:nvSpPr>
          <p:spPr>
            <a:xfrm>
              <a:off x="7732717" y="2574387"/>
              <a:ext cx="129586" cy="4907"/>
            </a:xfrm>
            <a:custGeom>
              <a:avLst/>
              <a:pathLst>
                <a:path w="129586" h="4907">
                  <a:moveTo>
                    <a:pt x="129586" y="4907"/>
                  </a:moveTo>
                  <a:lnTo>
                    <a:pt x="0" y="0"/>
                  </a:lnTo>
                </a:path>
              </a:pathLst>
            </a:custGeom>
          </p:spPr>
          <p:txBody>
            <a:bodyPr/>
            <a:lstStyle/>
            <a:p/>
          </p:txBody>
        </p:sp>
        <p:sp>
          <p:nvSpPr>
            <p:cNvPr id="83" name="pg83"/>
            <p:cNvSpPr/>
            <p:nvPr/>
          </p:nvSpPr>
          <p:spPr>
            <a:xfrm>
              <a:off x="7793724" y="165964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4" name="tx84"/>
            <p:cNvSpPr/>
            <p:nvPr/>
          </p:nvSpPr>
          <p:spPr>
            <a:xfrm>
              <a:off x="7816584" y="170076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83%</a:t>
              </a:r>
            </a:p>
          </p:txBody>
        </p:sp>
        <p:sp>
          <p:nvSpPr>
            <p:cNvPr id="85" name="pg85"/>
            <p:cNvSpPr/>
            <p:nvPr/>
          </p:nvSpPr>
          <p:spPr>
            <a:xfrm>
              <a:off x="7793724" y="249090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6" name="tx86"/>
            <p:cNvSpPr/>
            <p:nvPr/>
          </p:nvSpPr>
          <p:spPr>
            <a:xfrm>
              <a:off x="7816584" y="253202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64%</a:t>
              </a:r>
            </a:p>
          </p:txBody>
        </p:sp>
        <p:sp>
          <p:nvSpPr>
            <p:cNvPr id="87" name="rc87"/>
            <p:cNvSpPr/>
            <p:nvPr/>
          </p:nvSpPr>
          <p:spPr>
            <a:xfrm>
              <a:off x="888543" y="646101"/>
              <a:ext cx="7747148" cy="4946714"/>
            </a:xfrm>
            <a:prstGeom prst="rect">
              <a:avLst/>
            </a:prstGeom>
            <a:ln w="13550" cap="rnd">
              <a:solidFill>
                <a:srgbClr val="BEBEBE">
                  <a:alpha val="100000"/>
                </a:srgbClr>
              </a:solidFill>
              <a:prstDash val="solid"/>
              <a:round/>
            </a:ln>
          </p:spPr>
          <p:txBody>
            <a:bodyPr/>
            <a:lstStyle/>
            <a:p/>
          </p:txBody>
        </p:sp>
        <p:sp>
          <p:nvSpPr>
            <p:cNvPr id="88" name="tx88"/>
            <p:cNvSpPr/>
            <p:nvPr/>
          </p:nvSpPr>
          <p:spPr>
            <a:xfrm>
              <a:off x="75528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9" name="tx89"/>
            <p:cNvSpPr/>
            <p:nvPr/>
          </p:nvSpPr>
          <p:spPr>
            <a:xfrm>
              <a:off x="614019" y="43503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90" name="tx90"/>
            <p:cNvSpPr/>
            <p:nvPr/>
          </p:nvSpPr>
          <p:spPr>
            <a:xfrm>
              <a:off x="508103" y="336369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1" name="tx91"/>
            <p:cNvSpPr/>
            <p:nvPr/>
          </p:nvSpPr>
          <p:spPr>
            <a:xfrm>
              <a:off x="508103" y="239346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a:t>
              </a:r>
            </a:p>
          </p:txBody>
        </p:sp>
        <p:sp>
          <p:nvSpPr>
            <p:cNvPr id="92" name="tx92"/>
            <p:cNvSpPr/>
            <p:nvPr/>
          </p:nvSpPr>
          <p:spPr>
            <a:xfrm>
              <a:off x="508103" y="142323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3" name="tx93"/>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4" name="tx94"/>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5" name="tx95"/>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6" name="tx96"/>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7" name="tx97"/>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8" name="tx98"/>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9" name="tx99"/>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0" name="tx100"/>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1" name="tx101"/>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2" name="tx102"/>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3" name="tx103"/>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4" name="tx104"/>
            <p:cNvSpPr/>
            <p:nvPr/>
          </p:nvSpPr>
          <p:spPr>
            <a:xfrm rot="-5400000">
              <a:off x="107137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5" name="tx105"/>
            <p:cNvSpPr/>
            <p:nvPr/>
          </p:nvSpPr>
          <p:spPr>
            <a:xfrm rot="-5400000">
              <a:off x="1613102"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6" name="tx106"/>
            <p:cNvSpPr/>
            <p:nvPr/>
          </p:nvSpPr>
          <p:spPr>
            <a:xfrm rot="-5400000">
              <a:off x="215489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7" name="tx107"/>
            <p:cNvSpPr/>
            <p:nvPr/>
          </p:nvSpPr>
          <p:spPr>
            <a:xfrm rot="-5400000">
              <a:off x="269665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8" name="tx108"/>
            <p:cNvSpPr/>
            <p:nvPr/>
          </p:nvSpPr>
          <p:spPr>
            <a:xfrm rot="-5400000">
              <a:off x="323840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9" name="tx109"/>
            <p:cNvSpPr/>
            <p:nvPr/>
          </p:nvSpPr>
          <p:spPr>
            <a:xfrm rot="-5400000">
              <a:off x="3754867"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0" name="tx110"/>
            <p:cNvSpPr/>
            <p:nvPr/>
          </p:nvSpPr>
          <p:spPr>
            <a:xfrm rot="-5400000">
              <a:off x="432192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1" name="tx111"/>
            <p:cNvSpPr/>
            <p:nvPr/>
          </p:nvSpPr>
          <p:spPr>
            <a:xfrm rot="-5400000">
              <a:off x="4838384"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2" name="tx112"/>
            <p:cNvSpPr/>
            <p:nvPr/>
          </p:nvSpPr>
          <p:spPr>
            <a:xfrm rot="-5400000">
              <a:off x="540544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3" name="tx113"/>
            <p:cNvSpPr/>
            <p:nvPr/>
          </p:nvSpPr>
          <p:spPr>
            <a:xfrm rot="-5400000">
              <a:off x="594720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4" name="tx114"/>
            <p:cNvSpPr/>
            <p:nvPr/>
          </p:nvSpPr>
          <p:spPr>
            <a:xfrm rot="-5400000">
              <a:off x="6463660"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5" name="tx115"/>
            <p:cNvSpPr/>
            <p:nvPr/>
          </p:nvSpPr>
          <p:spPr>
            <a:xfrm rot="-5400000">
              <a:off x="7030689"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6" name="tx116"/>
            <p:cNvSpPr/>
            <p:nvPr/>
          </p:nvSpPr>
          <p:spPr>
            <a:xfrm rot="-5400000">
              <a:off x="7542093"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7" name="tx117"/>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8" name="tx118"/>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9" name="tx119"/>
            <p:cNvSpPr/>
            <p:nvPr/>
          </p:nvSpPr>
          <p:spPr>
            <a:xfrm>
              <a:off x="1958121" y="401416"/>
              <a:ext cx="560799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Cambodia, 2012-2024</a:t>
              </a:r>
            </a:p>
          </p:txBody>
        </p:sp>
        <p:sp>
          <p:nvSpPr>
            <p:cNvPr id="120" name="tx120"/>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1" name="tx121"/>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22" name="tx122"/>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3" name="tx123"/>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666 confirmed measles cases in Cambodia. In the same year, MCV1 coverage was 83% and MCV2 coverage was 64%.
The number of cases in 2024 was 60.5 times more cases than in 2023 (n=11).
The highest number of measles cases was reported in 2019 (n=675). In this year, MCV1 coverage was 87%.
Cambodia reported measles vaccine stockouts in 2007, 2017, 2019, and 2022.
There were measles-containing vaccine supplementary immunization activities/campaigns in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170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0510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6850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7340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36804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00203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1821641"/>
              <a:ext cx="3520101" cy="2868638"/>
            </a:xfrm>
            <a:custGeom>
              <a:avLst/>
              <a:pathLst>
                <a:path w="3520101" h="2868638">
                  <a:moveTo>
                    <a:pt x="0" y="0"/>
                  </a:moveTo>
                  <a:lnTo>
                    <a:pt x="146670" y="2185629"/>
                  </a:lnTo>
                  <a:lnTo>
                    <a:pt x="293341" y="1912425"/>
                  </a:lnTo>
                  <a:lnTo>
                    <a:pt x="440012" y="2322230"/>
                  </a:lnTo>
                  <a:lnTo>
                    <a:pt x="586683" y="2185629"/>
                  </a:lnTo>
                  <a:lnTo>
                    <a:pt x="733354" y="2732036"/>
                  </a:lnTo>
                  <a:lnTo>
                    <a:pt x="880025" y="2458832"/>
                  </a:lnTo>
                  <a:lnTo>
                    <a:pt x="1026696" y="2458832"/>
                  </a:lnTo>
                  <a:lnTo>
                    <a:pt x="1173367" y="2732036"/>
                  </a:lnTo>
                  <a:lnTo>
                    <a:pt x="1320038" y="2595434"/>
                  </a:lnTo>
                  <a:lnTo>
                    <a:pt x="1466709" y="2868638"/>
                  </a:lnTo>
                  <a:lnTo>
                    <a:pt x="1613379" y="2732036"/>
                  </a:lnTo>
                  <a:lnTo>
                    <a:pt x="1760050" y="2322230"/>
                  </a:lnTo>
                  <a:lnTo>
                    <a:pt x="1906721" y="2049027"/>
                  </a:lnTo>
                  <a:lnTo>
                    <a:pt x="2053392" y="2732036"/>
                  </a:lnTo>
                  <a:lnTo>
                    <a:pt x="2200063" y="2868638"/>
                  </a:lnTo>
                  <a:lnTo>
                    <a:pt x="2346734" y="2868638"/>
                  </a:lnTo>
                  <a:lnTo>
                    <a:pt x="2493405" y="2868638"/>
                  </a:lnTo>
                  <a:lnTo>
                    <a:pt x="2640076" y="2732036"/>
                  </a:lnTo>
                  <a:lnTo>
                    <a:pt x="2786747" y="2595434"/>
                  </a:lnTo>
                  <a:lnTo>
                    <a:pt x="2933418" y="2322230"/>
                  </a:lnTo>
                  <a:lnTo>
                    <a:pt x="3080089" y="2322230"/>
                  </a:lnTo>
                  <a:lnTo>
                    <a:pt x="3226759" y="2049027"/>
                  </a:lnTo>
                  <a:lnTo>
                    <a:pt x="3373430" y="1912425"/>
                  </a:lnTo>
                  <a:lnTo>
                    <a:pt x="3520101" y="2185629"/>
                  </a:lnTo>
                </a:path>
              </a:pathLst>
            </a:custGeom>
            <a:ln w="27101" cap="flat">
              <a:solidFill>
                <a:srgbClr val="0058AB">
                  <a:alpha val="80000"/>
                </a:srgbClr>
              </a:solidFill>
              <a:prstDash val="solid"/>
              <a:round/>
            </a:ln>
          </p:spPr>
          <p:txBody>
            <a:bodyPr/>
            <a:lstStyle/>
            <a:p/>
          </p:txBody>
        </p:sp>
        <p:sp>
          <p:nvSpPr>
            <p:cNvPr id="20" name="pl20"/>
            <p:cNvSpPr/>
            <p:nvPr/>
          </p:nvSpPr>
          <p:spPr>
            <a:xfrm>
              <a:off x="943464" y="3324261"/>
              <a:ext cx="3520101" cy="1092814"/>
            </a:xfrm>
            <a:custGeom>
              <a:avLst/>
              <a:pathLst>
                <a:path w="3520101" h="1092814">
                  <a:moveTo>
                    <a:pt x="0" y="0"/>
                  </a:moveTo>
                  <a:lnTo>
                    <a:pt x="146670" y="136601"/>
                  </a:lnTo>
                  <a:lnTo>
                    <a:pt x="293341" y="0"/>
                  </a:lnTo>
                  <a:lnTo>
                    <a:pt x="440012" y="273203"/>
                  </a:lnTo>
                  <a:lnTo>
                    <a:pt x="586683" y="409805"/>
                  </a:lnTo>
                  <a:lnTo>
                    <a:pt x="733354" y="273203"/>
                  </a:lnTo>
                  <a:lnTo>
                    <a:pt x="880025" y="409805"/>
                  </a:lnTo>
                  <a:lnTo>
                    <a:pt x="1026696" y="409805"/>
                  </a:lnTo>
                  <a:lnTo>
                    <a:pt x="1173367" y="683009"/>
                  </a:lnTo>
                  <a:lnTo>
                    <a:pt x="1320038" y="819610"/>
                  </a:lnTo>
                  <a:lnTo>
                    <a:pt x="1466709" y="956212"/>
                  </a:lnTo>
                  <a:lnTo>
                    <a:pt x="1613379" y="956212"/>
                  </a:lnTo>
                  <a:lnTo>
                    <a:pt x="1760050" y="956212"/>
                  </a:lnTo>
                  <a:lnTo>
                    <a:pt x="1906721" y="956212"/>
                  </a:lnTo>
                  <a:lnTo>
                    <a:pt x="2053392" y="1092814"/>
                  </a:lnTo>
                  <a:lnTo>
                    <a:pt x="2200063" y="1092814"/>
                  </a:lnTo>
                  <a:lnTo>
                    <a:pt x="2346734" y="1092814"/>
                  </a:lnTo>
                  <a:lnTo>
                    <a:pt x="2493405" y="1092814"/>
                  </a:lnTo>
                  <a:lnTo>
                    <a:pt x="2640076" y="1092814"/>
                  </a:lnTo>
                  <a:lnTo>
                    <a:pt x="2786747" y="1092814"/>
                  </a:lnTo>
                  <a:lnTo>
                    <a:pt x="2933418" y="1092814"/>
                  </a:lnTo>
                  <a:lnTo>
                    <a:pt x="3080089" y="956212"/>
                  </a:lnTo>
                  <a:lnTo>
                    <a:pt x="3226759" y="1092814"/>
                  </a:lnTo>
                  <a:lnTo>
                    <a:pt x="3373430" y="1092814"/>
                  </a:lnTo>
                  <a:lnTo>
                    <a:pt x="3520101" y="1092814"/>
                  </a:lnTo>
                </a:path>
              </a:pathLst>
            </a:custGeom>
            <a:ln w="27101" cap="flat">
              <a:solidFill>
                <a:srgbClr val="1CABE2">
                  <a:alpha val="80000"/>
                </a:srgbClr>
              </a:solidFill>
              <a:prstDash val="solid"/>
              <a:round/>
            </a:ln>
          </p:spPr>
          <p:txBody>
            <a:bodyPr/>
            <a:lstStyle/>
            <a:p/>
          </p:txBody>
        </p:sp>
        <p:sp>
          <p:nvSpPr>
            <p:cNvPr id="21" name="pl21"/>
            <p:cNvSpPr/>
            <p:nvPr/>
          </p:nvSpPr>
          <p:spPr>
            <a:xfrm>
              <a:off x="943464" y="3734066"/>
              <a:ext cx="3520101" cy="1229416"/>
            </a:xfrm>
            <a:custGeom>
              <a:avLst/>
              <a:pathLst>
                <a:path w="3520101" h="1229416">
                  <a:moveTo>
                    <a:pt x="0" y="0"/>
                  </a:moveTo>
                  <a:lnTo>
                    <a:pt x="146670" y="136601"/>
                  </a:lnTo>
                  <a:lnTo>
                    <a:pt x="293341" y="0"/>
                  </a:lnTo>
                  <a:lnTo>
                    <a:pt x="440012" y="136601"/>
                  </a:lnTo>
                  <a:lnTo>
                    <a:pt x="586683" y="273203"/>
                  </a:lnTo>
                  <a:lnTo>
                    <a:pt x="733354" y="273203"/>
                  </a:lnTo>
                  <a:lnTo>
                    <a:pt x="880025" y="409805"/>
                  </a:lnTo>
                  <a:lnTo>
                    <a:pt x="1026696" y="546407"/>
                  </a:lnTo>
                  <a:lnTo>
                    <a:pt x="1173367" y="819610"/>
                  </a:lnTo>
                  <a:lnTo>
                    <a:pt x="1320038" y="1092814"/>
                  </a:lnTo>
                  <a:lnTo>
                    <a:pt x="1466709" y="1092814"/>
                  </a:lnTo>
                  <a:lnTo>
                    <a:pt x="1613379" y="1092814"/>
                  </a:lnTo>
                  <a:lnTo>
                    <a:pt x="1760050" y="1229416"/>
                  </a:lnTo>
                  <a:lnTo>
                    <a:pt x="1906721" y="956212"/>
                  </a:lnTo>
                  <a:lnTo>
                    <a:pt x="2053392" y="1092814"/>
                  </a:lnTo>
                  <a:lnTo>
                    <a:pt x="2200063" y="1092814"/>
                  </a:lnTo>
                  <a:lnTo>
                    <a:pt x="2346734" y="1092814"/>
                  </a:lnTo>
                  <a:lnTo>
                    <a:pt x="2493405" y="1092814"/>
                  </a:lnTo>
                  <a:lnTo>
                    <a:pt x="2640076" y="1092814"/>
                  </a:lnTo>
                  <a:lnTo>
                    <a:pt x="2786747" y="1092814"/>
                  </a:lnTo>
                  <a:lnTo>
                    <a:pt x="2933418" y="1092814"/>
                  </a:lnTo>
                  <a:lnTo>
                    <a:pt x="3080089" y="956212"/>
                  </a:lnTo>
                  <a:lnTo>
                    <a:pt x="3226759" y="1092814"/>
                  </a:lnTo>
                  <a:lnTo>
                    <a:pt x="3373430" y="956212"/>
                  </a:lnTo>
                  <a:lnTo>
                    <a:pt x="3520101" y="956212"/>
                  </a:lnTo>
                </a:path>
              </a:pathLst>
            </a:custGeom>
            <a:ln w="27101" cap="flat">
              <a:solidFill>
                <a:srgbClr val="00833D">
                  <a:alpha val="80000"/>
                </a:srgbClr>
              </a:solidFill>
              <a:prstDash val="solid"/>
              <a:round/>
            </a:ln>
          </p:spPr>
          <p:txBody>
            <a:bodyPr/>
            <a:lstStyle/>
            <a:p/>
          </p:txBody>
        </p:sp>
        <p:sp>
          <p:nvSpPr>
            <p:cNvPr id="22" name="pl22"/>
            <p:cNvSpPr/>
            <p:nvPr/>
          </p:nvSpPr>
          <p:spPr>
            <a:xfrm>
              <a:off x="943464" y="1821641"/>
              <a:ext cx="3520101" cy="2868638"/>
            </a:xfrm>
            <a:custGeom>
              <a:avLst/>
              <a:pathLst>
                <a:path w="3520101" h="2868638">
                  <a:moveTo>
                    <a:pt x="0" y="0"/>
                  </a:moveTo>
                  <a:lnTo>
                    <a:pt x="146670" y="2185629"/>
                  </a:lnTo>
                  <a:lnTo>
                    <a:pt x="293341" y="1912425"/>
                  </a:lnTo>
                  <a:lnTo>
                    <a:pt x="440012" y="2322230"/>
                  </a:lnTo>
                  <a:lnTo>
                    <a:pt x="586683" y="2185629"/>
                  </a:lnTo>
                  <a:lnTo>
                    <a:pt x="733354" y="2732036"/>
                  </a:lnTo>
                  <a:lnTo>
                    <a:pt x="880025" y="2458832"/>
                  </a:lnTo>
                  <a:lnTo>
                    <a:pt x="1026696" y="2458832"/>
                  </a:lnTo>
                  <a:lnTo>
                    <a:pt x="1173367" y="2732036"/>
                  </a:lnTo>
                  <a:lnTo>
                    <a:pt x="1320038" y="2595434"/>
                  </a:lnTo>
                  <a:lnTo>
                    <a:pt x="1466709" y="2868638"/>
                  </a:lnTo>
                  <a:lnTo>
                    <a:pt x="1613379" y="2732036"/>
                  </a:lnTo>
                  <a:lnTo>
                    <a:pt x="1760050" y="2322230"/>
                  </a:lnTo>
                  <a:lnTo>
                    <a:pt x="1906721" y="2049027"/>
                  </a:lnTo>
                  <a:lnTo>
                    <a:pt x="2053392" y="2732036"/>
                  </a:lnTo>
                  <a:lnTo>
                    <a:pt x="2200063" y="2868638"/>
                  </a:lnTo>
                  <a:lnTo>
                    <a:pt x="2346734" y="2868638"/>
                  </a:lnTo>
                  <a:lnTo>
                    <a:pt x="2493405" y="2868638"/>
                  </a:lnTo>
                  <a:lnTo>
                    <a:pt x="2640076" y="2732036"/>
                  </a:lnTo>
                  <a:lnTo>
                    <a:pt x="2786747" y="2595434"/>
                  </a:lnTo>
                  <a:lnTo>
                    <a:pt x="2933418" y="2322230"/>
                  </a:lnTo>
                  <a:lnTo>
                    <a:pt x="3080089" y="2322230"/>
                  </a:lnTo>
                  <a:lnTo>
                    <a:pt x="3226759" y="2049027"/>
                  </a:lnTo>
                  <a:lnTo>
                    <a:pt x="3373430" y="1912425"/>
                  </a:lnTo>
                  <a:lnTo>
                    <a:pt x="3520101" y="2185629"/>
                  </a:lnTo>
                </a:path>
              </a:pathLst>
            </a:custGeom>
            <a:ln w="43362" cap="flat">
              <a:solidFill>
                <a:srgbClr val="000000">
                  <a:alpha val="100000"/>
                </a:srgbClr>
              </a:solidFill>
              <a:prstDash val="solid"/>
              <a:round/>
            </a:ln>
          </p:spPr>
          <p:txBody>
            <a:bodyPr/>
            <a:lstStyle/>
            <a:p/>
          </p:txBody>
        </p:sp>
        <p:sp>
          <p:nvSpPr>
            <p:cNvPr id="23" name="pl23"/>
            <p:cNvSpPr/>
            <p:nvPr/>
          </p:nvSpPr>
          <p:spPr>
            <a:xfrm>
              <a:off x="943464" y="1821641"/>
              <a:ext cx="3520101" cy="2868638"/>
            </a:xfrm>
            <a:custGeom>
              <a:avLst/>
              <a:pathLst>
                <a:path w="3520101" h="2868638">
                  <a:moveTo>
                    <a:pt x="0" y="0"/>
                  </a:moveTo>
                  <a:lnTo>
                    <a:pt x="146670" y="2185629"/>
                  </a:lnTo>
                  <a:lnTo>
                    <a:pt x="293341" y="1912425"/>
                  </a:lnTo>
                  <a:lnTo>
                    <a:pt x="440012" y="2322230"/>
                  </a:lnTo>
                  <a:lnTo>
                    <a:pt x="586683" y="2185629"/>
                  </a:lnTo>
                  <a:lnTo>
                    <a:pt x="733354" y="2732036"/>
                  </a:lnTo>
                  <a:lnTo>
                    <a:pt x="880025" y="2458832"/>
                  </a:lnTo>
                  <a:lnTo>
                    <a:pt x="1026696" y="2458832"/>
                  </a:lnTo>
                  <a:lnTo>
                    <a:pt x="1173367" y="2732036"/>
                  </a:lnTo>
                  <a:lnTo>
                    <a:pt x="1320038" y="2595434"/>
                  </a:lnTo>
                  <a:lnTo>
                    <a:pt x="1466709" y="2868638"/>
                  </a:lnTo>
                  <a:lnTo>
                    <a:pt x="1613379" y="2732036"/>
                  </a:lnTo>
                  <a:lnTo>
                    <a:pt x="1760050" y="2322230"/>
                  </a:lnTo>
                  <a:lnTo>
                    <a:pt x="1906721" y="2049027"/>
                  </a:lnTo>
                  <a:lnTo>
                    <a:pt x="2053392" y="2732036"/>
                  </a:lnTo>
                  <a:lnTo>
                    <a:pt x="2200063" y="2868638"/>
                  </a:lnTo>
                  <a:lnTo>
                    <a:pt x="2346734" y="2868638"/>
                  </a:lnTo>
                  <a:lnTo>
                    <a:pt x="2493405" y="2868638"/>
                  </a:lnTo>
                  <a:lnTo>
                    <a:pt x="2640076" y="2732036"/>
                  </a:lnTo>
                  <a:lnTo>
                    <a:pt x="2786747" y="2595434"/>
                  </a:lnTo>
                  <a:lnTo>
                    <a:pt x="2933418" y="2322230"/>
                  </a:lnTo>
                  <a:lnTo>
                    <a:pt x="3080089" y="2322230"/>
                  </a:lnTo>
                  <a:lnTo>
                    <a:pt x="3226759" y="2049027"/>
                  </a:lnTo>
                  <a:lnTo>
                    <a:pt x="3373430" y="1912425"/>
                  </a:lnTo>
                  <a:lnTo>
                    <a:pt x="3520101" y="2185629"/>
                  </a:lnTo>
                </a:path>
              </a:pathLst>
            </a:custGeom>
            <a:ln w="27101" cap="flat">
              <a:solidFill>
                <a:srgbClr val="0058AB">
                  <a:alpha val="100000"/>
                </a:srgbClr>
              </a:solidFill>
              <a:prstDash val="solid"/>
              <a:round/>
            </a:ln>
          </p:spPr>
          <p:txBody>
            <a:bodyPr/>
            <a:lstStyle/>
            <a:p/>
          </p:txBody>
        </p:sp>
        <p:sp>
          <p:nvSpPr>
            <p:cNvPr id="24" name="pl24"/>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1411835"/>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18" y="4143872"/>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10173" y="4280474"/>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43527" y="4280474"/>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0211" y="4007270"/>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16894" y="3324261"/>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3597464"/>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134526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137532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34" name="pg34"/>
            <p:cNvSpPr/>
            <p:nvPr/>
          </p:nvSpPr>
          <p:spPr>
            <a:xfrm>
              <a:off x="1618330" y="407730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48683" y="410765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6" name="pg36"/>
            <p:cNvSpPr/>
            <p:nvPr/>
          </p:nvSpPr>
          <p:spPr>
            <a:xfrm>
              <a:off x="2351684" y="42139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82037" y="42426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8" name="pg38"/>
            <p:cNvSpPr/>
            <p:nvPr/>
          </p:nvSpPr>
          <p:spPr>
            <a:xfrm>
              <a:off x="3085039" y="42139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115392" y="42426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0" name="pg40"/>
            <p:cNvSpPr/>
            <p:nvPr/>
          </p:nvSpPr>
          <p:spPr>
            <a:xfrm>
              <a:off x="3671722" y="39407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02076" y="3970810"/>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2" name="pg42"/>
            <p:cNvSpPr/>
            <p:nvPr/>
          </p:nvSpPr>
          <p:spPr>
            <a:xfrm>
              <a:off x="4230271" y="325769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60624" y="328651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4" name="pg44"/>
            <p:cNvSpPr/>
            <p:nvPr/>
          </p:nvSpPr>
          <p:spPr>
            <a:xfrm>
              <a:off x="4405077" y="35308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355972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6" name="tx46"/>
            <p:cNvSpPr/>
            <p:nvPr/>
          </p:nvSpPr>
          <p:spPr>
            <a:xfrm>
              <a:off x="4523855" y="43780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64978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8" name="tx48"/>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6914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3254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95933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51179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1179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50719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26965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778897" y="6100844"/>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Cambodia</a:t>
              </a:r>
            </a:p>
          </p:txBody>
        </p:sp>
        <p:sp>
          <p:nvSpPr>
            <p:cNvPr id="65" name="tx65"/>
            <p:cNvSpPr/>
            <p:nvPr/>
          </p:nvSpPr>
          <p:spPr>
            <a:xfrm>
              <a:off x="277429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536753"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7" name="tx67"/>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4170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0510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16850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37340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236804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100203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2777853"/>
              <a:ext cx="3520101" cy="1912425"/>
            </a:xfrm>
            <a:custGeom>
              <a:avLst/>
              <a:pathLst>
                <a:path w="3520101" h="1912425">
                  <a:moveTo>
                    <a:pt x="0" y="0"/>
                  </a:moveTo>
                  <a:lnTo>
                    <a:pt x="146670" y="1092814"/>
                  </a:lnTo>
                  <a:lnTo>
                    <a:pt x="293341" y="546407"/>
                  </a:lnTo>
                  <a:lnTo>
                    <a:pt x="440012" y="683009"/>
                  </a:lnTo>
                  <a:lnTo>
                    <a:pt x="586683" y="546407"/>
                  </a:lnTo>
                  <a:lnTo>
                    <a:pt x="733354" y="1366018"/>
                  </a:lnTo>
                  <a:lnTo>
                    <a:pt x="880025" y="1229416"/>
                  </a:lnTo>
                  <a:lnTo>
                    <a:pt x="1026696" y="1092814"/>
                  </a:lnTo>
                  <a:lnTo>
                    <a:pt x="1173367" y="1502620"/>
                  </a:lnTo>
                  <a:lnTo>
                    <a:pt x="1320038" y="1366018"/>
                  </a:lnTo>
                  <a:lnTo>
                    <a:pt x="1466709" y="1912425"/>
                  </a:lnTo>
                  <a:lnTo>
                    <a:pt x="1613379" y="1366018"/>
                  </a:lnTo>
                  <a:lnTo>
                    <a:pt x="1760050" y="546407"/>
                  </a:lnTo>
                  <a:lnTo>
                    <a:pt x="1906721" y="136601"/>
                  </a:lnTo>
                  <a:lnTo>
                    <a:pt x="2053392" y="683009"/>
                  </a:lnTo>
                  <a:lnTo>
                    <a:pt x="2200063" y="956212"/>
                  </a:lnTo>
                  <a:lnTo>
                    <a:pt x="2346734" y="956212"/>
                  </a:lnTo>
                  <a:lnTo>
                    <a:pt x="2493405" y="1092814"/>
                  </a:lnTo>
                  <a:lnTo>
                    <a:pt x="2640076" y="1229416"/>
                  </a:lnTo>
                  <a:lnTo>
                    <a:pt x="2786747" y="1502620"/>
                  </a:lnTo>
                  <a:lnTo>
                    <a:pt x="2933418" y="956212"/>
                  </a:lnTo>
                  <a:lnTo>
                    <a:pt x="3080089" y="956212"/>
                  </a:lnTo>
                  <a:lnTo>
                    <a:pt x="3226759" y="956212"/>
                  </a:lnTo>
                  <a:lnTo>
                    <a:pt x="3373430" y="273203"/>
                  </a:lnTo>
                  <a:lnTo>
                    <a:pt x="3520101" y="1229416"/>
                  </a:lnTo>
                </a:path>
              </a:pathLst>
            </a:custGeom>
            <a:ln w="27101" cap="flat">
              <a:solidFill>
                <a:srgbClr val="0058AB">
                  <a:alpha val="80000"/>
                </a:srgbClr>
              </a:solidFill>
              <a:prstDash val="solid"/>
              <a:round/>
            </a:ln>
          </p:spPr>
          <p:txBody>
            <a:bodyPr/>
            <a:lstStyle/>
            <a:p/>
          </p:txBody>
        </p:sp>
        <p:sp>
          <p:nvSpPr>
            <p:cNvPr id="83" name="pl83"/>
            <p:cNvSpPr/>
            <p:nvPr/>
          </p:nvSpPr>
          <p:spPr>
            <a:xfrm>
              <a:off x="5308715" y="3187659"/>
              <a:ext cx="3520101" cy="1229416"/>
            </a:xfrm>
            <a:custGeom>
              <a:avLst/>
              <a:pathLst>
                <a:path w="3520101" h="1229416">
                  <a:moveTo>
                    <a:pt x="0" y="0"/>
                  </a:moveTo>
                  <a:lnTo>
                    <a:pt x="146670" y="136601"/>
                  </a:lnTo>
                  <a:lnTo>
                    <a:pt x="293341" y="136601"/>
                  </a:lnTo>
                  <a:lnTo>
                    <a:pt x="440012" y="273203"/>
                  </a:lnTo>
                  <a:lnTo>
                    <a:pt x="586683" y="409805"/>
                  </a:lnTo>
                  <a:lnTo>
                    <a:pt x="733354" y="409805"/>
                  </a:lnTo>
                  <a:lnTo>
                    <a:pt x="880025" y="546407"/>
                  </a:lnTo>
                  <a:lnTo>
                    <a:pt x="1026696" y="683009"/>
                  </a:lnTo>
                  <a:lnTo>
                    <a:pt x="1173367" y="819610"/>
                  </a:lnTo>
                  <a:lnTo>
                    <a:pt x="1320038" y="956212"/>
                  </a:lnTo>
                  <a:lnTo>
                    <a:pt x="1466709" y="1092814"/>
                  </a:lnTo>
                  <a:lnTo>
                    <a:pt x="1613379" y="1092814"/>
                  </a:lnTo>
                  <a:lnTo>
                    <a:pt x="1760050" y="1092814"/>
                  </a:lnTo>
                  <a:lnTo>
                    <a:pt x="1906721" y="1229416"/>
                  </a:lnTo>
                  <a:lnTo>
                    <a:pt x="2053392" y="1092814"/>
                  </a:lnTo>
                  <a:lnTo>
                    <a:pt x="2200063" y="1229416"/>
                  </a:lnTo>
                  <a:lnTo>
                    <a:pt x="2346734" y="1092814"/>
                  </a:lnTo>
                  <a:lnTo>
                    <a:pt x="2493405" y="1092814"/>
                  </a:lnTo>
                  <a:lnTo>
                    <a:pt x="2640076" y="1229416"/>
                  </a:lnTo>
                  <a:lnTo>
                    <a:pt x="2786747" y="1229416"/>
                  </a:lnTo>
                  <a:lnTo>
                    <a:pt x="2933418" y="1229416"/>
                  </a:lnTo>
                  <a:lnTo>
                    <a:pt x="3080089" y="1092814"/>
                  </a:lnTo>
                  <a:lnTo>
                    <a:pt x="3226759" y="956212"/>
                  </a:lnTo>
                  <a:lnTo>
                    <a:pt x="3373430" y="956212"/>
                  </a:lnTo>
                  <a:lnTo>
                    <a:pt x="3520101" y="1092814"/>
                  </a:lnTo>
                </a:path>
              </a:pathLst>
            </a:custGeom>
            <a:ln w="27101" cap="flat">
              <a:solidFill>
                <a:srgbClr val="1CABE2">
                  <a:alpha val="80000"/>
                </a:srgbClr>
              </a:solidFill>
              <a:prstDash val="solid"/>
              <a:round/>
            </a:ln>
          </p:spPr>
          <p:txBody>
            <a:bodyPr/>
            <a:lstStyle/>
            <a:p/>
          </p:txBody>
        </p:sp>
        <p:sp>
          <p:nvSpPr>
            <p:cNvPr id="84" name="pl84"/>
            <p:cNvSpPr/>
            <p:nvPr/>
          </p:nvSpPr>
          <p:spPr>
            <a:xfrm>
              <a:off x="5308715" y="3734066"/>
              <a:ext cx="3520101" cy="1366018"/>
            </a:xfrm>
            <a:custGeom>
              <a:avLst/>
              <a:pathLst>
                <a:path w="3520101" h="1366018">
                  <a:moveTo>
                    <a:pt x="0" y="0"/>
                  </a:moveTo>
                  <a:lnTo>
                    <a:pt x="146670" y="136601"/>
                  </a:lnTo>
                  <a:lnTo>
                    <a:pt x="293341" y="273203"/>
                  </a:lnTo>
                  <a:lnTo>
                    <a:pt x="440012" y="136601"/>
                  </a:lnTo>
                  <a:lnTo>
                    <a:pt x="586683" y="409805"/>
                  </a:lnTo>
                  <a:lnTo>
                    <a:pt x="733354" y="409805"/>
                  </a:lnTo>
                  <a:lnTo>
                    <a:pt x="880025" y="683009"/>
                  </a:lnTo>
                  <a:lnTo>
                    <a:pt x="1026696" y="546407"/>
                  </a:lnTo>
                  <a:lnTo>
                    <a:pt x="1173367" y="819610"/>
                  </a:lnTo>
                  <a:lnTo>
                    <a:pt x="1320038" y="956212"/>
                  </a:lnTo>
                  <a:lnTo>
                    <a:pt x="1466709" y="1092814"/>
                  </a:lnTo>
                  <a:lnTo>
                    <a:pt x="1613379" y="1092814"/>
                  </a:lnTo>
                  <a:lnTo>
                    <a:pt x="1760050" y="956212"/>
                  </a:lnTo>
                  <a:lnTo>
                    <a:pt x="1906721" y="1092814"/>
                  </a:lnTo>
                  <a:lnTo>
                    <a:pt x="2053392" y="1092814"/>
                  </a:lnTo>
                  <a:lnTo>
                    <a:pt x="2200063" y="1229416"/>
                  </a:lnTo>
                  <a:lnTo>
                    <a:pt x="2346734" y="1229416"/>
                  </a:lnTo>
                  <a:lnTo>
                    <a:pt x="2493405" y="1229416"/>
                  </a:lnTo>
                  <a:lnTo>
                    <a:pt x="2640076" y="1366018"/>
                  </a:lnTo>
                  <a:lnTo>
                    <a:pt x="2786747" y="1229416"/>
                  </a:lnTo>
                  <a:lnTo>
                    <a:pt x="2933418" y="1092814"/>
                  </a:lnTo>
                  <a:lnTo>
                    <a:pt x="3080089" y="1229416"/>
                  </a:lnTo>
                  <a:lnTo>
                    <a:pt x="3226759" y="1092814"/>
                  </a:lnTo>
                  <a:lnTo>
                    <a:pt x="3373430" y="956212"/>
                  </a:lnTo>
                  <a:lnTo>
                    <a:pt x="3520101" y="1229416"/>
                  </a:lnTo>
                </a:path>
              </a:pathLst>
            </a:custGeom>
            <a:ln w="27101" cap="flat">
              <a:solidFill>
                <a:srgbClr val="00833D">
                  <a:alpha val="80000"/>
                </a:srgbClr>
              </a:solidFill>
              <a:prstDash val="solid"/>
              <a:round/>
            </a:ln>
          </p:spPr>
          <p:txBody>
            <a:bodyPr/>
            <a:lstStyle/>
            <a:p/>
          </p:txBody>
        </p:sp>
        <p:sp>
          <p:nvSpPr>
            <p:cNvPr id="85" name="pl85"/>
            <p:cNvSpPr/>
            <p:nvPr/>
          </p:nvSpPr>
          <p:spPr>
            <a:xfrm>
              <a:off x="5308715" y="2777853"/>
              <a:ext cx="3520101" cy="1912425"/>
            </a:xfrm>
            <a:custGeom>
              <a:avLst/>
              <a:pathLst>
                <a:path w="3520101" h="1912425">
                  <a:moveTo>
                    <a:pt x="0" y="0"/>
                  </a:moveTo>
                  <a:lnTo>
                    <a:pt x="146670" y="1092814"/>
                  </a:lnTo>
                  <a:lnTo>
                    <a:pt x="293341" y="546407"/>
                  </a:lnTo>
                  <a:lnTo>
                    <a:pt x="440012" y="683009"/>
                  </a:lnTo>
                  <a:lnTo>
                    <a:pt x="586683" y="546407"/>
                  </a:lnTo>
                  <a:lnTo>
                    <a:pt x="733354" y="1366018"/>
                  </a:lnTo>
                  <a:lnTo>
                    <a:pt x="880025" y="1229416"/>
                  </a:lnTo>
                  <a:lnTo>
                    <a:pt x="1026696" y="1092814"/>
                  </a:lnTo>
                  <a:lnTo>
                    <a:pt x="1173367" y="1502620"/>
                  </a:lnTo>
                  <a:lnTo>
                    <a:pt x="1320038" y="1366018"/>
                  </a:lnTo>
                  <a:lnTo>
                    <a:pt x="1466709" y="1912425"/>
                  </a:lnTo>
                  <a:lnTo>
                    <a:pt x="1613379" y="1366018"/>
                  </a:lnTo>
                  <a:lnTo>
                    <a:pt x="1760050" y="546407"/>
                  </a:lnTo>
                  <a:lnTo>
                    <a:pt x="1906721" y="136601"/>
                  </a:lnTo>
                  <a:lnTo>
                    <a:pt x="2053392" y="683009"/>
                  </a:lnTo>
                  <a:lnTo>
                    <a:pt x="2200063" y="956212"/>
                  </a:lnTo>
                  <a:lnTo>
                    <a:pt x="2346734" y="956212"/>
                  </a:lnTo>
                  <a:lnTo>
                    <a:pt x="2493405" y="1092814"/>
                  </a:lnTo>
                  <a:lnTo>
                    <a:pt x="2640076" y="1229416"/>
                  </a:lnTo>
                  <a:lnTo>
                    <a:pt x="2786747" y="1502620"/>
                  </a:lnTo>
                  <a:lnTo>
                    <a:pt x="2933418" y="956212"/>
                  </a:lnTo>
                  <a:lnTo>
                    <a:pt x="3080089" y="956212"/>
                  </a:lnTo>
                  <a:lnTo>
                    <a:pt x="3226759" y="956212"/>
                  </a:lnTo>
                  <a:lnTo>
                    <a:pt x="3373430" y="273203"/>
                  </a:lnTo>
                  <a:lnTo>
                    <a:pt x="3520101" y="1229416"/>
                  </a:lnTo>
                </a:path>
              </a:pathLst>
            </a:custGeom>
            <a:ln w="43362" cap="flat">
              <a:solidFill>
                <a:srgbClr val="000000">
                  <a:alpha val="100000"/>
                </a:srgbClr>
              </a:solidFill>
              <a:prstDash val="solid"/>
              <a:round/>
            </a:ln>
          </p:spPr>
          <p:txBody>
            <a:bodyPr/>
            <a:lstStyle/>
            <a:p/>
          </p:txBody>
        </p:sp>
        <p:sp>
          <p:nvSpPr>
            <p:cNvPr id="86" name="pl86"/>
            <p:cNvSpPr/>
            <p:nvPr/>
          </p:nvSpPr>
          <p:spPr>
            <a:xfrm>
              <a:off x="5308715" y="2777853"/>
              <a:ext cx="3520101" cy="1912425"/>
            </a:xfrm>
            <a:custGeom>
              <a:avLst/>
              <a:pathLst>
                <a:path w="3520101" h="1912425">
                  <a:moveTo>
                    <a:pt x="0" y="0"/>
                  </a:moveTo>
                  <a:lnTo>
                    <a:pt x="146670" y="1092814"/>
                  </a:lnTo>
                  <a:lnTo>
                    <a:pt x="293341" y="546407"/>
                  </a:lnTo>
                  <a:lnTo>
                    <a:pt x="440012" y="683009"/>
                  </a:lnTo>
                  <a:lnTo>
                    <a:pt x="586683" y="546407"/>
                  </a:lnTo>
                  <a:lnTo>
                    <a:pt x="733354" y="1366018"/>
                  </a:lnTo>
                  <a:lnTo>
                    <a:pt x="880025" y="1229416"/>
                  </a:lnTo>
                  <a:lnTo>
                    <a:pt x="1026696" y="1092814"/>
                  </a:lnTo>
                  <a:lnTo>
                    <a:pt x="1173367" y="1502620"/>
                  </a:lnTo>
                  <a:lnTo>
                    <a:pt x="1320038" y="1366018"/>
                  </a:lnTo>
                  <a:lnTo>
                    <a:pt x="1466709" y="1912425"/>
                  </a:lnTo>
                  <a:lnTo>
                    <a:pt x="1613379" y="1366018"/>
                  </a:lnTo>
                  <a:lnTo>
                    <a:pt x="1760050" y="546407"/>
                  </a:lnTo>
                  <a:lnTo>
                    <a:pt x="1906721" y="136601"/>
                  </a:lnTo>
                  <a:lnTo>
                    <a:pt x="2053392" y="683009"/>
                  </a:lnTo>
                  <a:lnTo>
                    <a:pt x="2200063" y="956212"/>
                  </a:lnTo>
                  <a:lnTo>
                    <a:pt x="2346734" y="956212"/>
                  </a:lnTo>
                  <a:lnTo>
                    <a:pt x="2493405" y="1092814"/>
                  </a:lnTo>
                  <a:lnTo>
                    <a:pt x="2640076" y="1229416"/>
                  </a:lnTo>
                  <a:lnTo>
                    <a:pt x="2786747" y="1502620"/>
                  </a:lnTo>
                  <a:lnTo>
                    <a:pt x="2933418" y="956212"/>
                  </a:lnTo>
                  <a:lnTo>
                    <a:pt x="3080089" y="956212"/>
                  </a:lnTo>
                  <a:lnTo>
                    <a:pt x="3226759" y="956212"/>
                  </a:lnTo>
                  <a:lnTo>
                    <a:pt x="3373430" y="273203"/>
                  </a:lnTo>
                  <a:lnTo>
                    <a:pt x="3520101" y="1229416"/>
                  </a:lnTo>
                </a:path>
              </a:pathLst>
            </a:custGeom>
            <a:ln w="27101" cap="flat">
              <a:solidFill>
                <a:srgbClr val="0058AB">
                  <a:alpha val="100000"/>
                </a:srgbClr>
              </a:solidFill>
              <a:prstDash val="solid"/>
              <a:round/>
            </a:ln>
          </p:spPr>
          <p:txBody>
            <a:bodyPr/>
            <a:lstStyle/>
            <a:p/>
          </p:txBody>
        </p:sp>
        <p:sp>
          <p:nvSpPr>
            <p:cNvPr id="87" name="pl87"/>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8" name="pl88"/>
            <p:cNvSpPr/>
            <p:nvPr/>
          </p:nvSpPr>
          <p:spPr>
            <a:xfrm>
              <a:off x="5308715" y="2368048"/>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069" y="3734066"/>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75424" y="4280474"/>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08778" y="3324261"/>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095462" y="3870668"/>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2145" y="2641252"/>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3597464"/>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230148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233153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97" name="pg97"/>
            <p:cNvSpPr/>
            <p:nvPr/>
          </p:nvSpPr>
          <p:spPr>
            <a:xfrm>
              <a:off x="5983581" y="366750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6013934" y="3698792"/>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99" name="pg99"/>
            <p:cNvSpPr/>
            <p:nvPr/>
          </p:nvSpPr>
          <p:spPr>
            <a:xfrm>
              <a:off x="6716935" y="42139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47288" y="42426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1" name="pg101"/>
            <p:cNvSpPr/>
            <p:nvPr/>
          </p:nvSpPr>
          <p:spPr>
            <a:xfrm>
              <a:off x="7422154" y="325769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52508" y="328651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3" name="pg103"/>
            <p:cNvSpPr/>
            <p:nvPr/>
          </p:nvSpPr>
          <p:spPr>
            <a:xfrm>
              <a:off x="8036973" y="380410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67327" y="383292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5" name="pg105"/>
            <p:cNvSpPr/>
            <p:nvPr/>
          </p:nvSpPr>
          <p:spPr>
            <a:xfrm>
              <a:off x="8595522" y="257468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25875" y="260350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7" name="pg107"/>
            <p:cNvSpPr/>
            <p:nvPr/>
          </p:nvSpPr>
          <p:spPr>
            <a:xfrm>
              <a:off x="8770328" y="35308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0681" y="355972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9" name="tx109"/>
            <p:cNvSpPr/>
            <p:nvPr/>
          </p:nvSpPr>
          <p:spPr>
            <a:xfrm>
              <a:off x="8889106" y="42400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89106" y="49243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1" name="tx111"/>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4942943" y="36914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3" name="tx113"/>
            <p:cNvSpPr/>
            <p:nvPr/>
          </p:nvSpPr>
          <p:spPr>
            <a:xfrm>
              <a:off x="4942943" y="23254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4942943" y="95933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5" name="tx115"/>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87704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87704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87245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63490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144148" y="6100844"/>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Cambodia</a:t>
              </a:r>
            </a:p>
          </p:txBody>
        </p:sp>
        <p:sp>
          <p:nvSpPr>
            <p:cNvPr id="128" name="tx128"/>
            <p:cNvSpPr/>
            <p:nvPr/>
          </p:nvSpPr>
          <p:spPr>
            <a:xfrm>
              <a:off x="713955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902004"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0" name="tx130"/>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2" name="tx13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8% of children who received DTP1 did not receive DTP3 (left), and 8% of children who received DTP1 did not receive MCV1 (right).
The medium DTP drop-out rates imply moderate ability to provide a complete series of vaccines early in life. The medium DTP-MCV drop-out rates imply moderate retention in immunization programmes and ability to provide a full course of vaccines in infancy (up to one year).
In 2024, Cambodia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445508"/>
            </a:xfrm>
            <a:custGeom>
              <a:avLst/>
              <a:pathLst>
                <a:path w="2123063" h="445508">
                  <a:moveTo>
                    <a:pt x="0" y="222754"/>
                  </a:moveTo>
                  <a:lnTo>
                    <a:pt x="88460" y="433132"/>
                  </a:lnTo>
                  <a:lnTo>
                    <a:pt x="176921" y="445508"/>
                  </a:lnTo>
                  <a:lnTo>
                    <a:pt x="265382" y="284630"/>
                  </a:lnTo>
                  <a:lnTo>
                    <a:pt x="353843" y="49500"/>
                  </a:lnTo>
                  <a:lnTo>
                    <a:pt x="442304" y="148502"/>
                  </a:lnTo>
                  <a:lnTo>
                    <a:pt x="530765" y="148502"/>
                  </a:lnTo>
                  <a:lnTo>
                    <a:pt x="619226" y="111377"/>
                  </a:lnTo>
                  <a:lnTo>
                    <a:pt x="707687" y="12375"/>
                  </a:lnTo>
                  <a:lnTo>
                    <a:pt x="796148" y="37125"/>
                  </a:lnTo>
                  <a:lnTo>
                    <a:pt x="884609" y="49500"/>
                  </a:lnTo>
                  <a:lnTo>
                    <a:pt x="973070" y="12375"/>
                  </a:lnTo>
                  <a:lnTo>
                    <a:pt x="1061531" y="0"/>
                  </a:lnTo>
                  <a:lnTo>
                    <a:pt x="1149992" y="37125"/>
                  </a:lnTo>
                  <a:lnTo>
                    <a:pt x="1238453" y="12375"/>
                  </a:lnTo>
                  <a:lnTo>
                    <a:pt x="1326914" y="0"/>
                  </a:lnTo>
                  <a:lnTo>
                    <a:pt x="1415375" y="0"/>
                  </a:lnTo>
                  <a:lnTo>
                    <a:pt x="1503836" y="0"/>
                  </a:lnTo>
                  <a:lnTo>
                    <a:pt x="1592297" y="111377"/>
                  </a:lnTo>
                  <a:lnTo>
                    <a:pt x="1680758" y="49500"/>
                  </a:lnTo>
                  <a:lnTo>
                    <a:pt x="1769219" y="61876"/>
                  </a:lnTo>
                  <a:lnTo>
                    <a:pt x="1857680" y="86626"/>
                  </a:lnTo>
                  <a:lnTo>
                    <a:pt x="1946141" y="49500"/>
                  </a:lnTo>
                  <a:lnTo>
                    <a:pt x="2034602" y="99001"/>
                  </a:lnTo>
                  <a:lnTo>
                    <a:pt x="2123063" y="111377"/>
                  </a:lnTo>
                </a:path>
              </a:pathLst>
            </a:custGeom>
            <a:ln w="27101" cap="flat">
              <a:solidFill>
                <a:srgbClr val="1CABE2">
                  <a:alpha val="100000"/>
                </a:srgbClr>
              </a:solidFill>
              <a:prstDash val="solid"/>
              <a:round/>
            </a:ln>
          </p:spPr>
          <p:txBody>
            <a:bodyPr/>
            <a:lstStyle/>
            <a:p/>
          </p:txBody>
        </p:sp>
        <p:sp>
          <p:nvSpPr>
            <p:cNvPr id="24" name="tx24"/>
            <p:cNvSpPr/>
            <p:nvPr/>
          </p:nvSpPr>
          <p:spPr>
            <a:xfrm>
              <a:off x="910275" y="12097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5" name="tx25"/>
            <p:cNvSpPr/>
            <p:nvPr/>
          </p:nvSpPr>
          <p:spPr>
            <a:xfrm>
              <a:off x="3217825"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6" name="tx26"/>
            <p:cNvSpPr/>
            <p:nvPr/>
          </p:nvSpPr>
          <p:spPr>
            <a:xfrm>
              <a:off x="2688703"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7" name="tx27"/>
            <p:cNvSpPr/>
            <p:nvPr/>
          </p:nvSpPr>
          <p:spPr>
            <a:xfrm>
              <a:off x="3042547"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477581" y="2984877"/>
              <a:ext cx="707687" cy="284630"/>
            </a:xfrm>
            <a:custGeom>
              <a:avLst/>
              <a:pathLst>
                <a:path w="707687" h="284630">
                  <a:moveTo>
                    <a:pt x="0" y="99001"/>
                  </a:moveTo>
                  <a:lnTo>
                    <a:pt x="88460" y="284630"/>
                  </a:lnTo>
                  <a:lnTo>
                    <a:pt x="176921" y="111377"/>
                  </a:lnTo>
                  <a:lnTo>
                    <a:pt x="265382" y="0"/>
                  </a:lnTo>
                  <a:lnTo>
                    <a:pt x="353843" y="12375"/>
                  </a:lnTo>
                  <a:lnTo>
                    <a:pt x="442304" y="24750"/>
                  </a:lnTo>
                  <a:lnTo>
                    <a:pt x="530765" y="61876"/>
                  </a:lnTo>
                  <a:lnTo>
                    <a:pt x="619226" y="74251"/>
                  </a:lnTo>
                  <a:lnTo>
                    <a:pt x="707687" y="61876"/>
                  </a:lnTo>
                </a:path>
              </a:pathLst>
            </a:custGeom>
            <a:ln w="27101" cap="flat">
              <a:solidFill>
                <a:srgbClr val="1CABE2">
                  <a:alpha val="100000"/>
                </a:srgbClr>
              </a:solidFill>
              <a:prstDash val="solid"/>
              <a:round/>
            </a:ln>
          </p:spPr>
          <p:txBody>
            <a:bodyPr/>
            <a:lstStyle/>
            <a:p/>
          </p:txBody>
        </p:sp>
        <p:sp>
          <p:nvSpPr>
            <p:cNvPr id="48" name="tx48"/>
            <p:cNvSpPr/>
            <p:nvPr/>
          </p:nvSpPr>
          <p:spPr>
            <a:xfrm>
              <a:off x="2325651" y="2991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49" name="tx49"/>
            <p:cNvSpPr/>
            <p:nvPr/>
          </p:nvSpPr>
          <p:spPr>
            <a:xfrm>
              <a:off x="3217825" y="29544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50" name="tx50"/>
            <p:cNvSpPr/>
            <p:nvPr/>
          </p:nvSpPr>
          <p:spPr>
            <a:xfrm>
              <a:off x="2688703"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1" name="tx51"/>
            <p:cNvSpPr/>
            <p:nvPr/>
          </p:nvSpPr>
          <p:spPr>
            <a:xfrm>
              <a:off x="3042547" y="29179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389120" y="4779106"/>
              <a:ext cx="796148" cy="247504"/>
            </a:xfrm>
            <a:custGeom>
              <a:avLst/>
              <a:pathLst>
                <a:path w="796148" h="247504">
                  <a:moveTo>
                    <a:pt x="0" y="247504"/>
                  </a:moveTo>
                  <a:lnTo>
                    <a:pt x="88460" y="12375"/>
                  </a:lnTo>
                  <a:lnTo>
                    <a:pt x="176921" y="86626"/>
                  </a:lnTo>
                  <a:lnTo>
                    <a:pt x="265382" y="61876"/>
                  </a:lnTo>
                  <a:lnTo>
                    <a:pt x="353843" y="0"/>
                  </a:lnTo>
                  <a:lnTo>
                    <a:pt x="442304" y="24750"/>
                  </a:lnTo>
                  <a:lnTo>
                    <a:pt x="530765" y="24750"/>
                  </a:lnTo>
                  <a:lnTo>
                    <a:pt x="619226" y="49500"/>
                  </a:lnTo>
                  <a:lnTo>
                    <a:pt x="707687" y="74251"/>
                  </a:lnTo>
                  <a:lnTo>
                    <a:pt x="796148" y="61876"/>
                  </a:lnTo>
                </a:path>
              </a:pathLst>
            </a:custGeom>
            <a:ln w="27101" cap="flat">
              <a:solidFill>
                <a:srgbClr val="1CABE2">
                  <a:alpha val="100000"/>
                </a:srgbClr>
              </a:solidFill>
              <a:prstDash val="solid"/>
              <a:round/>
            </a:ln>
          </p:spPr>
          <p:txBody>
            <a:bodyPr/>
            <a:lstStyle/>
            <a:p/>
          </p:txBody>
        </p:sp>
        <p:sp>
          <p:nvSpPr>
            <p:cNvPr id="72" name="tx72"/>
            <p:cNvSpPr/>
            <p:nvPr/>
          </p:nvSpPr>
          <p:spPr>
            <a:xfrm>
              <a:off x="2237190" y="49343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73" name="tx73"/>
            <p:cNvSpPr/>
            <p:nvPr/>
          </p:nvSpPr>
          <p:spPr>
            <a:xfrm>
              <a:off x="3217825" y="474866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74" name="tx74"/>
            <p:cNvSpPr/>
            <p:nvPr/>
          </p:nvSpPr>
          <p:spPr>
            <a:xfrm>
              <a:off x="2688703"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75" name="tx75"/>
            <p:cNvSpPr/>
            <p:nvPr/>
          </p:nvSpPr>
          <p:spPr>
            <a:xfrm>
              <a:off x="3042547" y="47122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482633"/>
            </a:xfrm>
            <a:custGeom>
              <a:avLst/>
              <a:pathLst>
                <a:path w="2123063" h="482633">
                  <a:moveTo>
                    <a:pt x="0" y="259879"/>
                  </a:moveTo>
                  <a:lnTo>
                    <a:pt x="88460" y="420757"/>
                  </a:lnTo>
                  <a:lnTo>
                    <a:pt x="176921" y="482633"/>
                  </a:lnTo>
                  <a:lnTo>
                    <a:pt x="265382" y="309380"/>
                  </a:lnTo>
                  <a:lnTo>
                    <a:pt x="353843" y="86626"/>
                  </a:lnTo>
                  <a:lnTo>
                    <a:pt x="442304" y="173253"/>
                  </a:lnTo>
                  <a:lnTo>
                    <a:pt x="530765" y="173253"/>
                  </a:lnTo>
                  <a:lnTo>
                    <a:pt x="619226" y="148502"/>
                  </a:lnTo>
                  <a:lnTo>
                    <a:pt x="707687" y="49500"/>
                  </a:lnTo>
                  <a:lnTo>
                    <a:pt x="796148" y="0"/>
                  </a:lnTo>
                  <a:lnTo>
                    <a:pt x="884609" y="74251"/>
                  </a:lnTo>
                  <a:lnTo>
                    <a:pt x="973070" y="49500"/>
                  </a:lnTo>
                  <a:lnTo>
                    <a:pt x="1061531" y="24750"/>
                  </a:lnTo>
                  <a:lnTo>
                    <a:pt x="1149992" y="61876"/>
                  </a:lnTo>
                  <a:lnTo>
                    <a:pt x="1238453" y="61876"/>
                  </a:lnTo>
                  <a:lnTo>
                    <a:pt x="1326914" y="61876"/>
                  </a:lnTo>
                  <a:lnTo>
                    <a:pt x="1415375" y="61876"/>
                  </a:lnTo>
                  <a:lnTo>
                    <a:pt x="1503836" y="74251"/>
                  </a:lnTo>
                  <a:lnTo>
                    <a:pt x="1592297" y="74251"/>
                  </a:lnTo>
                  <a:lnTo>
                    <a:pt x="1680758" y="74251"/>
                  </a:lnTo>
                  <a:lnTo>
                    <a:pt x="1769219" y="86626"/>
                  </a:lnTo>
                  <a:lnTo>
                    <a:pt x="1857680" y="86626"/>
                  </a:lnTo>
                  <a:lnTo>
                    <a:pt x="1946141" y="86626"/>
                  </a:lnTo>
                  <a:lnTo>
                    <a:pt x="2034602" y="74251"/>
                  </a:lnTo>
                  <a:lnTo>
                    <a:pt x="2123063" y="111377"/>
                  </a:lnTo>
                </a:path>
              </a:pathLst>
            </a:custGeom>
            <a:ln w="27101" cap="flat">
              <a:solidFill>
                <a:srgbClr val="1CABE2">
                  <a:alpha val="100000"/>
                </a:srgbClr>
              </a:solidFill>
              <a:prstDash val="solid"/>
              <a:round/>
            </a:ln>
          </p:spPr>
          <p:txBody>
            <a:bodyPr/>
            <a:lstStyle/>
            <a:p/>
          </p:txBody>
        </p:sp>
        <p:sp>
          <p:nvSpPr>
            <p:cNvPr id="96" name="tx96"/>
            <p:cNvSpPr/>
            <p:nvPr/>
          </p:nvSpPr>
          <p:spPr>
            <a:xfrm>
              <a:off x="3704462" y="12468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97" name="tx97"/>
            <p:cNvSpPr/>
            <p:nvPr/>
          </p:nvSpPr>
          <p:spPr>
            <a:xfrm>
              <a:off x="6012012"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98" name="tx98"/>
            <p:cNvSpPr/>
            <p:nvPr/>
          </p:nvSpPr>
          <p:spPr>
            <a:xfrm>
              <a:off x="5482890"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99" name="tx99"/>
            <p:cNvSpPr/>
            <p:nvPr/>
          </p:nvSpPr>
          <p:spPr>
            <a:xfrm>
              <a:off x="5836734"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947751"/>
              <a:ext cx="2123063" cy="495009"/>
            </a:xfrm>
            <a:custGeom>
              <a:avLst/>
              <a:pathLst>
                <a:path w="2123063" h="495009">
                  <a:moveTo>
                    <a:pt x="0" y="334131"/>
                  </a:moveTo>
                  <a:lnTo>
                    <a:pt x="88460" y="408382"/>
                  </a:lnTo>
                  <a:lnTo>
                    <a:pt x="176921" y="495009"/>
                  </a:lnTo>
                  <a:lnTo>
                    <a:pt x="265382" y="334131"/>
                  </a:lnTo>
                  <a:lnTo>
                    <a:pt x="353843" y="148502"/>
                  </a:lnTo>
                  <a:lnTo>
                    <a:pt x="442304" y="160877"/>
                  </a:lnTo>
                  <a:lnTo>
                    <a:pt x="530765" y="173253"/>
                  </a:lnTo>
                  <a:lnTo>
                    <a:pt x="619226" y="160877"/>
                  </a:lnTo>
                  <a:lnTo>
                    <a:pt x="707687" y="37125"/>
                  </a:lnTo>
                  <a:lnTo>
                    <a:pt x="796148" y="0"/>
                  </a:lnTo>
                  <a:lnTo>
                    <a:pt x="884609" y="24750"/>
                  </a:lnTo>
                  <a:lnTo>
                    <a:pt x="973070" y="49500"/>
                  </a:lnTo>
                  <a:lnTo>
                    <a:pt x="1061531" y="99001"/>
                  </a:lnTo>
                  <a:lnTo>
                    <a:pt x="1149992" y="160877"/>
                  </a:lnTo>
                  <a:lnTo>
                    <a:pt x="1238453" y="111377"/>
                  </a:lnTo>
                  <a:lnTo>
                    <a:pt x="1326914" y="86626"/>
                  </a:lnTo>
                  <a:lnTo>
                    <a:pt x="1415375" y="86626"/>
                  </a:lnTo>
                  <a:lnTo>
                    <a:pt x="1503836" y="86626"/>
                  </a:lnTo>
                  <a:lnTo>
                    <a:pt x="1592297" y="74251"/>
                  </a:lnTo>
                  <a:lnTo>
                    <a:pt x="1680758" y="61876"/>
                  </a:lnTo>
                  <a:lnTo>
                    <a:pt x="1769219" y="111377"/>
                  </a:lnTo>
                  <a:lnTo>
                    <a:pt x="1857680" y="111377"/>
                  </a:lnTo>
                  <a:lnTo>
                    <a:pt x="1946141" y="111377"/>
                  </a:lnTo>
                  <a:lnTo>
                    <a:pt x="2034602" y="160877"/>
                  </a:lnTo>
                  <a:lnTo>
                    <a:pt x="2123063" y="111377"/>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1896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21" name="tx121"/>
            <p:cNvSpPr/>
            <p:nvPr/>
          </p:nvSpPr>
          <p:spPr>
            <a:xfrm>
              <a:off x="6012012" y="296681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22" name="tx122"/>
            <p:cNvSpPr/>
            <p:nvPr/>
          </p:nvSpPr>
          <p:spPr>
            <a:xfrm>
              <a:off x="5482890"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23" name="tx123"/>
            <p:cNvSpPr/>
            <p:nvPr/>
          </p:nvSpPr>
          <p:spPr>
            <a:xfrm>
              <a:off x="5836734" y="29674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92479"/>
              <a:ext cx="2123063" cy="507384"/>
            </a:xfrm>
            <a:custGeom>
              <a:avLst/>
              <a:pathLst>
                <a:path w="2123063" h="507384">
                  <a:moveTo>
                    <a:pt x="0" y="408382"/>
                  </a:moveTo>
                  <a:lnTo>
                    <a:pt x="88460" y="445508"/>
                  </a:lnTo>
                  <a:lnTo>
                    <a:pt x="176921" y="507384"/>
                  </a:lnTo>
                  <a:lnTo>
                    <a:pt x="265382" y="321755"/>
                  </a:lnTo>
                  <a:lnTo>
                    <a:pt x="353843" y="111377"/>
                  </a:lnTo>
                  <a:lnTo>
                    <a:pt x="442304" y="160877"/>
                  </a:lnTo>
                  <a:lnTo>
                    <a:pt x="530765" y="185628"/>
                  </a:lnTo>
                  <a:lnTo>
                    <a:pt x="619226" y="160877"/>
                  </a:lnTo>
                  <a:lnTo>
                    <a:pt x="707687" y="49500"/>
                  </a:lnTo>
                  <a:lnTo>
                    <a:pt x="796148" y="0"/>
                  </a:lnTo>
                  <a:lnTo>
                    <a:pt x="884609" y="61876"/>
                  </a:lnTo>
                  <a:lnTo>
                    <a:pt x="973070" y="49500"/>
                  </a:lnTo>
                  <a:lnTo>
                    <a:pt x="1061531" y="61876"/>
                  </a:lnTo>
                  <a:lnTo>
                    <a:pt x="1149992" y="297005"/>
                  </a:lnTo>
                  <a:lnTo>
                    <a:pt x="1238453" y="49500"/>
                  </a:lnTo>
                  <a:lnTo>
                    <a:pt x="1326914" y="49500"/>
                  </a:lnTo>
                  <a:lnTo>
                    <a:pt x="1415375" y="74251"/>
                  </a:lnTo>
                  <a:lnTo>
                    <a:pt x="1503836" y="74251"/>
                  </a:lnTo>
                  <a:lnTo>
                    <a:pt x="1592297" y="86626"/>
                  </a:lnTo>
                  <a:lnTo>
                    <a:pt x="1680758" y="49500"/>
                  </a:lnTo>
                  <a:lnTo>
                    <a:pt x="1769219" y="74251"/>
                  </a:lnTo>
                  <a:lnTo>
                    <a:pt x="1857680" y="86626"/>
                  </a:lnTo>
                  <a:lnTo>
                    <a:pt x="1946141" y="136127"/>
                  </a:lnTo>
                  <a:lnTo>
                    <a:pt x="2034602" y="123752"/>
                  </a:lnTo>
                  <a:lnTo>
                    <a:pt x="2123063" y="136127"/>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50085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45" name="tx145"/>
            <p:cNvSpPr/>
            <p:nvPr/>
          </p:nvSpPr>
          <p:spPr>
            <a:xfrm>
              <a:off x="6012012" y="47363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46" name="tx146"/>
            <p:cNvSpPr/>
            <p:nvPr/>
          </p:nvSpPr>
          <p:spPr>
            <a:xfrm>
              <a:off x="5482890" y="46008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47" name="tx147"/>
            <p:cNvSpPr/>
            <p:nvPr/>
          </p:nvSpPr>
          <p:spPr>
            <a:xfrm>
              <a:off x="5836734" y="46750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141147"/>
              <a:ext cx="2123063" cy="495009"/>
            </a:xfrm>
            <a:custGeom>
              <a:avLst/>
              <a:pathLst>
                <a:path w="2123063" h="495009">
                  <a:moveTo>
                    <a:pt x="0" y="433132"/>
                  </a:moveTo>
                  <a:lnTo>
                    <a:pt x="88460" y="420757"/>
                  </a:lnTo>
                  <a:lnTo>
                    <a:pt x="176921" y="495009"/>
                  </a:lnTo>
                  <a:lnTo>
                    <a:pt x="265382" y="309380"/>
                  </a:lnTo>
                  <a:lnTo>
                    <a:pt x="353843" y="111377"/>
                  </a:lnTo>
                  <a:lnTo>
                    <a:pt x="442304" y="148502"/>
                  </a:lnTo>
                  <a:lnTo>
                    <a:pt x="530765" y="173253"/>
                  </a:lnTo>
                  <a:lnTo>
                    <a:pt x="619226" y="148502"/>
                  </a:lnTo>
                  <a:lnTo>
                    <a:pt x="707687" y="37125"/>
                  </a:lnTo>
                  <a:lnTo>
                    <a:pt x="796148" y="0"/>
                  </a:lnTo>
                  <a:lnTo>
                    <a:pt x="884609" y="49500"/>
                  </a:lnTo>
                  <a:lnTo>
                    <a:pt x="973070" y="37125"/>
                  </a:lnTo>
                  <a:lnTo>
                    <a:pt x="1061531" y="49500"/>
                  </a:lnTo>
                  <a:lnTo>
                    <a:pt x="1149992" y="99001"/>
                  </a:lnTo>
                  <a:lnTo>
                    <a:pt x="1238453" y="49500"/>
                  </a:lnTo>
                  <a:lnTo>
                    <a:pt x="1326914" y="37125"/>
                  </a:lnTo>
                  <a:lnTo>
                    <a:pt x="1415375" y="37125"/>
                  </a:lnTo>
                  <a:lnTo>
                    <a:pt x="1503836" y="49500"/>
                  </a:lnTo>
                  <a:lnTo>
                    <a:pt x="1592297" y="61876"/>
                  </a:lnTo>
                  <a:lnTo>
                    <a:pt x="1680758" y="74251"/>
                  </a:lnTo>
                  <a:lnTo>
                    <a:pt x="1769219" y="99001"/>
                  </a:lnTo>
                  <a:lnTo>
                    <a:pt x="1857680" y="99001"/>
                  </a:lnTo>
                  <a:lnTo>
                    <a:pt x="1946141" y="123752"/>
                  </a:lnTo>
                  <a:lnTo>
                    <a:pt x="2034602" y="123752"/>
                  </a:lnTo>
                  <a:lnTo>
                    <a:pt x="2123063" y="136127"/>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4820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69" name="tx169"/>
            <p:cNvSpPr/>
            <p:nvPr/>
          </p:nvSpPr>
          <p:spPr>
            <a:xfrm>
              <a:off x="8806200" y="118496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70" name="tx170"/>
            <p:cNvSpPr/>
            <p:nvPr/>
          </p:nvSpPr>
          <p:spPr>
            <a:xfrm>
              <a:off x="8277077"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71" name="tx171"/>
            <p:cNvSpPr/>
            <p:nvPr/>
          </p:nvSpPr>
          <p:spPr>
            <a:xfrm>
              <a:off x="8630921" y="1123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712111" y="3158130"/>
              <a:ext cx="1061531" cy="420757"/>
            </a:xfrm>
            <a:custGeom>
              <a:avLst/>
              <a:pathLst>
                <a:path w="1061531" h="420757">
                  <a:moveTo>
                    <a:pt x="0" y="420757"/>
                  </a:moveTo>
                  <a:lnTo>
                    <a:pt x="88460" y="284630"/>
                  </a:lnTo>
                  <a:lnTo>
                    <a:pt x="176921" y="173253"/>
                  </a:lnTo>
                  <a:lnTo>
                    <a:pt x="265382" y="198003"/>
                  </a:lnTo>
                  <a:lnTo>
                    <a:pt x="353843" y="136127"/>
                  </a:lnTo>
                  <a:lnTo>
                    <a:pt x="442304" y="99001"/>
                  </a:lnTo>
                  <a:lnTo>
                    <a:pt x="530765" y="136127"/>
                  </a:lnTo>
                  <a:lnTo>
                    <a:pt x="619226" y="0"/>
                  </a:lnTo>
                  <a:lnTo>
                    <a:pt x="707687" y="37125"/>
                  </a:lnTo>
                  <a:lnTo>
                    <a:pt x="796148" y="148502"/>
                  </a:lnTo>
                  <a:lnTo>
                    <a:pt x="884609" y="74251"/>
                  </a:lnTo>
                  <a:lnTo>
                    <a:pt x="973070" y="136127"/>
                  </a:lnTo>
                  <a:lnTo>
                    <a:pt x="1061531" y="136127"/>
                  </a:lnTo>
                </a:path>
              </a:pathLst>
            </a:custGeom>
            <a:ln w="27101" cap="flat">
              <a:solidFill>
                <a:srgbClr val="1CABE2">
                  <a:alpha val="100000"/>
                </a:srgbClr>
              </a:solidFill>
              <a:prstDash val="solid"/>
              <a:round/>
            </a:ln>
          </p:spPr>
          <p:txBody>
            <a:bodyPr/>
            <a:lstStyle/>
            <a:p/>
          </p:txBody>
        </p:sp>
        <p:sp>
          <p:nvSpPr>
            <p:cNvPr id="192" name="tx192"/>
            <p:cNvSpPr/>
            <p:nvPr/>
          </p:nvSpPr>
          <p:spPr>
            <a:xfrm>
              <a:off x="7560181" y="348781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193" name="tx193"/>
            <p:cNvSpPr/>
            <p:nvPr/>
          </p:nvSpPr>
          <p:spPr>
            <a:xfrm>
              <a:off x="8806200" y="32019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94" name="tx194"/>
            <p:cNvSpPr/>
            <p:nvPr/>
          </p:nvSpPr>
          <p:spPr>
            <a:xfrm>
              <a:off x="8277077" y="301816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95" name="tx195"/>
            <p:cNvSpPr/>
            <p:nvPr/>
          </p:nvSpPr>
          <p:spPr>
            <a:xfrm>
              <a:off x="8630921" y="31531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96" name="tx196"/>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97" name="tx197"/>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8" name="tx198"/>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00" name="tx200"/>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1" name="tx20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2" name="tx20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3" name="tx20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294620" y="398022"/>
              <a:ext cx="52466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Cambodia,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(64%), followed by DTP3, MCV1, and PCV3 (83%).
Compared to 2019, coverage of 8 vaccines decreased (BCG, DTP1, DTP3, IPV1, MCV1, MCV2, PCV3 and POL3).
Compared to 2023, coverage of 4 vaccines decreased (BCG, DTP1, DTP3 and POL3), 3 vaccines increased (IPV1, MCV1 and PCV3), and one vaccine remained constant (MCV2).</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168047"/>
              <a:ext cx="6480943" cy="1897984"/>
            </a:xfrm>
            <a:custGeom>
              <a:avLst/>
              <a:pathLst>
                <a:path w="6480943" h="1897984">
                  <a:moveTo>
                    <a:pt x="0" y="1660736"/>
                  </a:moveTo>
                  <a:lnTo>
                    <a:pt x="270039" y="1613286"/>
                  </a:lnTo>
                  <a:lnTo>
                    <a:pt x="540078" y="1897984"/>
                  </a:lnTo>
                  <a:lnTo>
                    <a:pt x="810117" y="1186240"/>
                  </a:lnTo>
                  <a:lnTo>
                    <a:pt x="1080157" y="427046"/>
                  </a:lnTo>
                  <a:lnTo>
                    <a:pt x="1350196" y="569395"/>
                  </a:lnTo>
                  <a:lnTo>
                    <a:pt x="1620235" y="664294"/>
                  </a:lnTo>
                  <a:lnTo>
                    <a:pt x="1890275" y="569395"/>
                  </a:lnTo>
                  <a:lnTo>
                    <a:pt x="2160314" y="142348"/>
                  </a:lnTo>
                  <a:lnTo>
                    <a:pt x="2430353" y="0"/>
                  </a:lnTo>
                  <a:lnTo>
                    <a:pt x="2700393" y="189798"/>
                  </a:lnTo>
                  <a:lnTo>
                    <a:pt x="2970432" y="142348"/>
                  </a:lnTo>
                  <a:lnTo>
                    <a:pt x="3240471" y="189798"/>
                  </a:lnTo>
                  <a:lnTo>
                    <a:pt x="3510510" y="379596"/>
                  </a:lnTo>
                  <a:lnTo>
                    <a:pt x="3780550" y="189798"/>
                  </a:lnTo>
                  <a:lnTo>
                    <a:pt x="4050589" y="142348"/>
                  </a:lnTo>
                  <a:lnTo>
                    <a:pt x="4320628" y="142348"/>
                  </a:lnTo>
                  <a:lnTo>
                    <a:pt x="4590668" y="189798"/>
                  </a:lnTo>
                  <a:lnTo>
                    <a:pt x="4860707" y="237248"/>
                  </a:lnTo>
                  <a:lnTo>
                    <a:pt x="5130746" y="284697"/>
                  </a:lnTo>
                  <a:lnTo>
                    <a:pt x="5400786" y="379596"/>
                  </a:lnTo>
                  <a:lnTo>
                    <a:pt x="5670825" y="379596"/>
                  </a:lnTo>
                  <a:lnTo>
                    <a:pt x="5940864" y="474496"/>
                  </a:lnTo>
                  <a:lnTo>
                    <a:pt x="6210904" y="474496"/>
                  </a:lnTo>
                  <a:lnTo>
                    <a:pt x="6480943" y="521945"/>
                  </a:lnTo>
                </a:path>
              </a:pathLst>
            </a:custGeom>
            <a:ln w="27101" cap="flat">
              <a:solidFill>
                <a:srgbClr val="1C86EE">
                  <a:alpha val="100000"/>
                </a:srgbClr>
              </a:solidFill>
              <a:prstDash val="solid"/>
              <a:round/>
            </a:ln>
          </p:spPr>
          <p:txBody>
            <a:bodyPr/>
            <a:lstStyle/>
            <a:p/>
          </p:txBody>
        </p:sp>
        <p:sp>
          <p:nvSpPr>
            <p:cNvPr id="38" name="pl38"/>
            <p:cNvSpPr/>
            <p:nvPr/>
          </p:nvSpPr>
          <p:spPr>
            <a:xfrm>
              <a:off x="2755491" y="1262946"/>
              <a:ext cx="4860707" cy="569395"/>
            </a:xfrm>
            <a:custGeom>
              <a:avLst/>
              <a:pathLst>
                <a:path w="4860707" h="569395">
                  <a:moveTo>
                    <a:pt x="0" y="569395"/>
                  </a:moveTo>
                  <a:lnTo>
                    <a:pt x="270039" y="474496"/>
                  </a:lnTo>
                  <a:lnTo>
                    <a:pt x="540078" y="47449"/>
                  </a:lnTo>
                  <a:lnTo>
                    <a:pt x="810117" y="0"/>
                  </a:lnTo>
                  <a:lnTo>
                    <a:pt x="1080157" y="47449"/>
                  </a:lnTo>
                  <a:lnTo>
                    <a:pt x="1350196" y="47449"/>
                  </a:lnTo>
                  <a:lnTo>
                    <a:pt x="1620235" y="47449"/>
                  </a:lnTo>
                  <a:lnTo>
                    <a:pt x="1890275" y="284697"/>
                  </a:lnTo>
                  <a:lnTo>
                    <a:pt x="2160314" y="94899"/>
                  </a:lnTo>
                  <a:lnTo>
                    <a:pt x="2430353" y="47449"/>
                  </a:lnTo>
                  <a:lnTo>
                    <a:pt x="2700393" y="47449"/>
                  </a:lnTo>
                  <a:lnTo>
                    <a:pt x="2970432" y="94899"/>
                  </a:lnTo>
                  <a:lnTo>
                    <a:pt x="3240471" y="142348"/>
                  </a:lnTo>
                  <a:lnTo>
                    <a:pt x="3510510" y="189798"/>
                  </a:lnTo>
                  <a:lnTo>
                    <a:pt x="3780550" y="284697"/>
                  </a:lnTo>
                  <a:lnTo>
                    <a:pt x="4050589" y="284697"/>
                  </a:lnTo>
                  <a:lnTo>
                    <a:pt x="4320628" y="379596"/>
                  </a:lnTo>
                  <a:lnTo>
                    <a:pt x="4590668" y="379596"/>
                  </a:lnTo>
                  <a:lnTo>
                    <a:pt x="4860707" y="427046"/>
                  </a:lnTo>
                </a:path>
              </a:pathLst>
            </a:custGeom>
            <a:ln w="27101" cap="flat">
              <a:solidFill>
                <a:srgbClr val="80BD41">
                  <a:alpha val="100000"/>
                </a:srgbClr>
              </a:solidFill>
              <a:prstDash val="solid"/>
              <a:round/>
            </a:ln>
          </p:spPr>
          <p:txBody>
            <a:bodyPr/>
            <a:lstStyle/>
            <a:p/>
          </p:txBody>
        </p:sp>
        <p:sp>
          <p:nvSpPr>
            <p:cNvPr id="39" name="pl39"/>
            <p:cNvSpPr/>
            <p:nvPr/>
          </p:nvSpPr>
          <p:spPr>
            <a:xfrm>
              <a:off x="3835648" y="1310396"/>
              <a:ext cx="3780550" cy="379596"/>
            </a:xfrm>
            <a:custGeom>
              <a:avLst/>
              <a:pathLst>
                <a:path w="3780550" h="379596">
                  <a:moveTo>
                    <a:pt x="0" y="237248"/>
                  </a:moveTo>
                  <a:lnTo>
                    <a:pt x="270039" y="142348"/>
                  </a:lnTo>
                  <a:lnTo>
                    <a:pt x="540078" y="94899"/>
                  </a:lnTo>
                  <a:lnTo>
                    <a:pt x="810117" y="237248"/>
                  </a:lnTo>
                  <a:lnTo>
                    <a:pt x="1080157" y="47449"/>
                  </a:lnTo>
                  <a:lnTo>
                    <a:pt x="1350196" y="0"/>
                  </a:lnTo>
                  <a:lnTo>
                    <a:pt x="1620235" y="0"/>
                  </a:lnTo>
                  <a:lnTo>
                    <a:pt x="1890275" y="47449"/>
                  </a:lnTo>
                  <a:lnTo>
                    <a:pt x="2160314" y="94899"/>
                  </a:lnTo>
                  <a:lnTo>
                    <a:pt x="2430353" y="142348"/>
                  </a:lnTo>
                  <a:lnTo>
                    <a:pt x="2700393" y="237248"/>
                  </a:lnTo>
                  <a:lnTo>
                    <a:pt x="2970432" y="237248"/>
                  </a:lnTo>
                  <a:lnTo>
                    <a:pt x="3240471" y="332147"/>
                  </a:lnTo>
                  <a:lnTo>
                    <a:pt x="3510510" y="332147"/>
                  </a:lnTo>
                  <a:lnTo>
                    <a:pt x="3780550" y="379596"/>
                  </a:lnTo>
                </a:path>
              </a:pathLst>
            </a:custGeom>
            <a:ln w="27101" cap="flat">
              <a:solidFill>
                <a:srgbClr val="EE00EE">
                  <a:alpha val="100000"/>
                </a:srgbClr>
              </a:solidFill>
              <a:prstDash val="solid"/>
              <a:round/>
            </a:ln>
          </p:spPr>
          <p:txBody>
            <a:bodyPr/>
            <a:lstStyle/>
            <a:p/>
          </p:txBody>
        </p:sp>
        <p:sp>
          <p:nvSpPr>
            <p:cNvPr id="40" name="pl40"/>
            <p:cNvSpPr/>
            <p:nvPr/>
          </p:nvSpPr>
          <p:spPr>
            <a:xfrm>
              <a:off x="7346159" y="1500194"/>
              <a:ext cx="270039" cy="94899"/>
            </a:xfrm>
            <a:custGeom>
              <a:avLst/>
              <a:pathLst>
                <a:path w="270039" h="94899">
                  <a:moveTo>
                    <a:pt x="0" y="0"/>
                  </a:moveTo>
                  <a:lnTo>
                    <a:pt x="270039" y="94899"/>
                  </a:lnTo>
                </a:path>
              </a:pathLst>
            </a:custGeom>
            <a:ln w="27101" cap="flat">
              <a:solidFill>
                <a:srgbClr val="6A3D9A">
                  <a:alpha val="100000"/>
                </a:srgbClr>
              </a:solidFill>
              <a:prstDash val="solid"/>
              <a:round/>
            </a:ln>
          </p:spPr>
          <p:txBody>
            <a:bodyPr/>
            <a:lstStyle/>
            <a:p/>
          </p:txBody>
        </p:sp>
        <p:sp>
          <p:nvSpPr>
            <p:cNvPr id="41" name="pl41"/>
            <p:cNvSpPr/>
            <p:nvPr/>
          </p:nvSpPr>
          <p:spPr>
            <a:xfrm>
              <a:off x="5455884" y="1405295"/>
              <a:ext cx="2160314" cy="1091341"/>
            </a:xfrm>
            <a:custGeom>
              <a:avLst/>
              <a:pathLst>
                <a:path w="2160314" h="1091341">
                  <a:moveTo>
                    <a:pt x="0" y="379596"/>
                  </a:moveTo>
                  <a:lnTo>
                    <a:pt x="270039" y="1091341"/>
                  </a:lnTo>
                  <a:lnTo>
                    <a:pt x="540078" y="427046"/>
                  </a:lnTo>
                  <a:lnTo>
                    <a:pt x="810117" y="0"/>
                  </a:lnTo>
                  <a:lnTo>
                    <a:pt x="1080157" y="47449"/>
                  </a:lnTo>
                  <a:lnTo>
                    <a:pt x="1350196" y="94899"/>
                  </a:lnTo>
                  <a:lnTo>
                    <a:pt x="1620235" y="237248"/>
                  </a:lnTo>
                  <a:lnTo>
                    <a:pt x="1890275" y="284697"/>
                  </a:lnTo>
                  <a:lnTo>
                    <a:pt x="2160314" y="237248"/>
                  </a:lnTo>
                </a:path>
              </a:pathLst>
            </a:custGeom>
            <a:ln w="27101" cap="flat">
              <a:solidFill>
                <a:srgbClr val="E31A1C">
                  <a:alpha val="100000"/>
                </a:srgbClr>
              </a:solidFill>
              <a:prstDash val="solid"/>
              <a:round/>
            </a:ln>
          </p:spPr>
          <p:txBody>
            <a:bodyPr/>
            <a:lstStyle/>
            <a:p/>
          </p:txBody>
        </p:sp>
        <p:sp>
          <p:nvSpPr>
            <p:cNvPr id="42" name="pl42"/>
            <p:cNvSpPr/>
            <p:nvPr/>
          </p:nvSpPr>
          <p:spPr>
            <a:xfrm>
              <a:off x="1135255" y="1262946"/>
              <a:ext cx="6480943" cy="1897984"/>
            </a:xfrm>
            <a:custGeom>
              <a:avLst/>
              <a:pathLst>
                <a:path w="6480943" h="1897984">
                  <a:moveTo>
                    <a:pt x="0" y="1281139"/>
                  </a:moveTo>
                  <a:lnTo>
                    <a:pt x="270039" y="1565837"/>
                  </a:lnTo>
                  <a:lnTo>
                    <a:pt x="540078" y="1897984"/>
                  </a:lnTo>
                  <a:lnTo>
                    <a:pt x="810117" y="1281139"/>
                  </a:lnTo>
                  <a:lnTo>
                    <a:pt x="1080157" y="569395"/>
                  </a:lnTo>
                  <a:lnTo>
                    <a:pt x="1350196" y="616844"/>
                  </a:lnTo>
                  <a:lnTo>
                    <a:pt x="1620235" y="664294"/>
                  </a:lnTo>
                  <a:lnTo>
                    <a:pt x="1890275" y="616844"/>
                  </a:lnTo>
                  <a:lnTo>
                    <a:pt x="2160314" y="142348"/>
                  </a:lnTo>
                  <a:lnTo>
                    <a:pt x="2430353" y="0"/>
                  </a:lnTo>
                  <a:lnTo>
                    <a:pt x="2700393" y="94899"/>
                  </a:lnTo>
                  <a:lnTo>
                    <a:pt x="2970432" y="189798"/>
                  </a:lnTo>
                  <a:lnTo>
                    <a:pt x="3240471" y="379596"/>
                  </a:lnTo>
                  <a:lnTo>
                    <a:pt x="3510510" y="616844"/>
                  </a:lnTo>
                  <a:lnTo>
                    <a:pt x="3780550" y="427046"/>
                  </a:lnTo>
                  <a:lnTo>
                    <a:pt x="4050589" y="332147"/>
                  </a:lnTo>
                  <a:lnTo>
                    <a:pt x="4320628" y="332147"/>
                  </a:lnTo>
                  <a:lnTo>
                    <a:pt x="4590668" y="332147"/>
                  </a:lnTo>
                  <a:lnTo>
                    <a:pt x="4860707" y="284697"/>
                  </a:lnTo>
                  <a:lnTo>
                    <a:pt x="5130746" y="237248"/>
                  </a:lnTo>
                  <a:lnTo>
                    <a:pt x="5400786" y="427046"/>
                  </a:lnTo>
                  <a:lnTo>
                    <a:pt x="5670825" y="427046"/>
                  </a:lnTo>
                  <a:lnTo>
                    <a:pt x="5940864" y="427046"/>
                  </a:lnTo>
                  <a:lnTo>
                    <a:pt x="6210904" y="616844"/>
                  </a:lnTo>
                  <a:lnTo>
                    <a:pt x="6480943" y="427046"/>
                  </a:lnTo>
                </a:path>
              </a:pathLst>
            </a:custGeom>
            <a:ln w="27101" cap="flat">
              <a:solidFill>
                <a:srgbClr val="FF7F00">
                  <a:alpha val="100000"/>
                </a:srgbClr>
              </a:solidFill>
              <a:prstDash val="solid"/>
              <a:round/>
            </a:ln>
          </p:spPr>
          <p:txBody>
            <a:bodyPr/>
            <a:lstStyle/>
            <a:p/>
          </p:txBody>
        </p:sp>
        <p:sp>
          <p:nvSpPr>
            <p:cNvPr id="43" name="pl43"/>
            <p:cNvSpPr/>
            <p:nvPr/>
          </p:nvSpPr>
          <p:spPr>
            <a:xfrm>
              <a:off x="4375727" y="2069589"/>
              <a:ext cx="3240471" cy="1613286"/>
            </a:xfrm>
            <a:custGeom>
              <a:avLst/>
              <a:pathLst>
                <a:path w="3240471" h="1613286">
                  <a:moveTo>
                    <a:pt x="0" y="1613286"/>
                  </a:moveTo>
                  <a:lnTo>
                    <a:pt x="270039" y="1091341"/>
                  </a:lnTo>
                  <a:lnTo>
                    <a:pt x="540078" y="664294"/>
                  </a:lnTo>
                  <a:lnTo>
                    <a:pt x="810117" y="759193"/>
                  </a:lnTo>
                  <a:lnTo>
                    <a:pt x="1080157" y="521945"/>
                  </a:lnTo>
                  <a:lnTo>
                    <a:pt x="1350196" y="379596"/>
                  </a:lnTo>
                  <a:lnTo>
                    <a:pt x="1620235" y="521945"/>
                  </a:lnTo>
                  <a:lnTo>
                    <a:pt x="1890275" y="0"/>
                  </a:lnTo>
                  <a:lnTo>
                    <a:pt x="2160314" y="142348"/>
                  </a:lnTo>
                  <a:lnTo>
                    <a:pt x="2430353" y="569395"/>
                  </a:lnTo>
                  <a:lnTo>
                    <a:pt x="2700393" y="284697"/>
                  </a:lnTo>
                  <a:lnTo>
                    <a:pt x="2970432" y="521945"/>
                  </a:lnTo>
                  <a:lnTo>
                    <a:pt x="3240471" y="521945"/>
                  </a:lnTo>
                </a:path>
              </a:pathLst>
            </a:custGeom>
            <a:ln w="27101" cap="flat">
              <a:solidFill>
                <a:srgbClr val="FFC20E">
                  <a:alpha val="100000"/>
                </a:srgbClr>
              </a:solidFill>
              <a:prstDash val="solid"/>
              <a:round/>
            </a:ln>
          </p:spPr>
          <p:txBody>
            <a:bodyPr/>
            <a:lstStyle/>
            <a:p/>
          </p:txBody>
        </p:sp>
        <p:sp>
          <p:nvSpPr>
            <p:cNvPr id="44" name="pl44"/>
            <p:cNvSpPr/>
            <p:nvPr/>
          </p:nvSpPr>
          <p:spPr>
            <a:xfrm>
              <a:off x="5185844" y="1452744"/>
              <a:ext cx="2430353" cy="948992"/>
            </a:xfrm>
            <a:custGeom>
              <a:avLst/>
              <a:pathLst>
                <a:path w="2430353" h="948992">
                  <a:moveTo>
                    <a:pt x="0" y="948992"/>
                  </a:moveTo>
                  <a:lnTo>
                    <a:pt x="270039" y="47449"/>
                  </a:lnTo>
                  <a:lnTo>
                    <a:pt x="540078" y="332147"/>
                  </a:lnTo>
                  <a:lnTo>
                    <a:pt x="810117" y="237248"/>
                  </a:lnTo>
                  <a:lnTo>
                    <a:pt x="1080157" y="0"/>
                  </a:lnTo>
                  <a:lnTo>
                    <a:pt x="1350196" y="94899"/>
                  </a:lnTo>
                  <a:lnTo>
                    <a:pt x="1620235" y="94899"/>
                  </a:lnTo>
                  <a:lnTo>
                    <a:pt x="1890275" y="189798"/>
                  </a:lnTo>
                  <a:lnTo>
                    <a:pt x="2160314" y="284697"/>
                  </a:lnTo>
                  <a:lnTo>
                    <a:pt x="2430353" y="237248"/>
                  </a:lnTo>
                </a:path>
              </a:pathLst>
            </a:custGeom>
            <a:ln w="27101" cap="flat">
              <a:solidFill>
                <a:srgbClr val="008B00">
                  <a:alpha val="100000"/>
                </a:srgbClr>
              </a:solidFill>
              <a:prstDash val="solid"/>
              <a:round/>
            </a:ln>
          </p:spPr>
          <p:txBody>
            <a:bodyPr/>
            <a:lstStyle/>
            <a:p/>
          </p:txBody>
        </p:sp>
        <p:sp>
          <p:nvSpPr>
            <p:cNvPr id="45" name="pl45"/>
            <p:cNvSpPr/>
            <p:nvPr/>
          </p:nvSpPr>
          <p:spPr>
            <a:xfrm>
              <a:off x="1135255" y="1120597"/>
              <a:ext cx="6480943" cy="1945434"/>
            </a:xfrm>
            <a:custGeom>
              <a:avLst/>
              <a:pathLst>
                <a:path w="6480943" h="1945434">
                  <a:moveTo>
                    <a:pt x="0" y="1565837"/>
                  </a:moveTo>
                  <a:lnTo>
                    <a:pt x="270039" y="1708186"/>
                  </a:lnTo>
                  <a:lnTo>
                    <a:pt x="540078" y="1945434"/>
                  </a:lnTo>
                  <a:lnTo>
                    <a:pt x="810117" y="1233689"/>
                  </a:lnTo>
                  <a:lnTo>
                    <a:pt x="1080157" y="427046"/>
                  </a:lnTo>
                  <a:lnTo>
                    <a:pt x="1350196" y="616844"/>
                  </a:lnTo>
                  <a:lnTo>
                    <a:pt x="1620235" y="711744"/>
                  </a:lnTo>
                  <a:lnTo>
                    <a:pt x="1890275" y="616844"/>
                  </a:lnTo>
                  <a:lnTo>
                    <a:pt x="2160314" y="189798"/>
                  </a:lnTo>
                  <a:lnTo>
                    <a:pt x="2430353" y="0"/>
                  </a:lnTo>
                  <a:lnTo>
                    <a:pt x="2700393" y="237248"/>
                  </a:lnTo>
                  <a:lnTo>
                    <a:pt x="2970432" y="189798"/>
                  </a:lnTo>
                  <a:lnTo>
                    <a:pt x="3240471" y="237248"/>
                  </a:lnTo>
                  <a:lnTo>
                    <a:pt x="3510510" y="1138790"/>
                  </a:lnTo>
                  <a:lnTo>
                    <a:pt x="3780550" y="189798"/>
                  </a:lnTo>
                  <a:lnTo>
                    <a:pt x="4050589" y="189798"/>
                  </a:lnTo>
                  <a:lnTo>
                    <a:pt x="4320628" y="284697"/>
                  </a:lnTo>
                  <a:lnTo>
                    <a:pt x="4590668" y="284697"/>
                  </a:lnTo>
                  <a:lnTo>
                    <a:pt x="4860707" y="332147"/>
                  </a:lnTo>
                  <a:lnTo>
                    <a:pt x="5130746" y="189798"/>
                  </a:lnTo>
                  <a:lnTo>
                    <a:pt x="5400786" y="284697"/>
                  </a:lnTo>
                  <a:lnTo>
                    <a:pt x="5670825" y="332147"/>
                  </a:lnTo>
                  <a:lnTo>
                    <a:pt x="5940864" y="521945"/>
                  </a:lnTo>
                  <a:lnTo>
                    <a:pt x="6210904" y="474496"/>
                  </a:lnTo>
                  <a:lnTo>
                    <a:pt x="6480943" y="521945"/>
                  </a:lnTo>
                </a:path>
              </a:pathLst>
            </a:custGeom>
            <a:ln w="27101" cap="flat">
              <a:solidFill>
                <a:srgbClr val="9A32CD">
                  <a:alpha val="100000"/>
                </a:srgbClr>
              </a:solidFill>
              <a:prstDash val="solid"/>
              <a:round/>
            </a:ln>
          </p:spPr>
          <p:txBody>
            <a:bodyPr/>
            <a:lstStyle/>
            <a:p/>
          </p:txBody>
        </p:sp>
        <p:sp>
          <p:nvSpPr>
            <p:cNvPr id="46" name="pl46"/>
            <p:cNvSpPr/>
            <p:nvPr/>
          </p:nvSpPr>
          <p:spPr>
            <a:xfrm>
              <a:off x="4645766" y="1500194"/>
              <a:ext cx="2970432" cy="379596"/>
            </a:xfrm>
            <a:custGeom>
              <a:avLst/>
              <a:pathLst>
                <a:path w="2970432" h="379596">
                  <a:moveTo>
                    <a:pt x="0" y="379596"/>
                  </a:moveTo>
                  <a:lnTo>
                    <a:pt x="270039" y="189798"/>
                  </a:lnTo>
                  <a:lnTo>
                    <a:pt x="540078" y="94899"/>
                  </a:lnTo>
                  <a:lnTo>
                    <a:pt x="810117" y="94899"/>
                  </a:lnTo>
                  <a:lnTo>
                    <a:pt x="1080157" y="94899"/>
                  </a:lnTo>
                  <a:lnTo>
                    <a:pt x="1350196" y="47449"/>
                  </a:lnTo>
                  <a:lnTo>
                    <a:pt x="1620235" y="0"/>
                  </a:lnTo>
                  <a:lnTo>
                    <a:pt x="1890275" y="189798"/>
                  </a:lnTo>
                  <a:lnTo>
                    <a:pt x="2160314" y="189798"/>
                  </a:lnTo>
                  <a:lnTo>
                    <a:pt x="2430353" y="189798"/>
                  </a:lnTo>
                  <a:lnTo>
                    <a:pt x="2700393" y="379596"/>
                  </a:lnTo>
                  <a:lnTo>
                    <a:pt x="2970432" y="189798"/>
                  </a:lnTo>
                </a:path>
              </a:pathLst>
            </a:custGeom>
            <a:ln w="27101" cap="flat">
              <a:solidFill>
                <a:srgbClr val="836FFF">
                  <a:alpha val="100000"/>
                </a:srgbClr>
              </a:solidFill>
              <a:prstDash val="solid"/>
              <a:round/>
            </a:ln>
          </p:spPr>
          <p:txBody>
            <a:bodyPr/>
            <a:lstStyle/>
            <a:p/>
          </p:txBody>
        </p:sp>
        <p:sp>
          <p:nvSpPr>
            <p:cNvPr id="47" name="pl47"/>
            <p:cNvSpPr/>
            <p:nvPr/>
          </p:nvSpPr>
          <p:spPr>
            <a:xfrm>
              <a:off x="7625547" y="794995"/>
              <a:ext cx="757397" cy="790343"/>
            </a:xfrm>
            <a:custGeom>
              <a:avLst/>
              <a:pathLst>
                <a:path w="757397" h="790343">
                  <a:moveTo>
                    <a:pt x="757397" y="0"/>
                  </a:moveTo>
                  <a:lnTo>
                    <a:pt x="0" y="790343"/>
                  </a:lnTo>
                </a:path>
              </a:pathLst>
            </a:custGeom>
          </p:spPr>
          <p:txBody>
            <a:bodyPr/>
            <a:lstStyle/>
            <a:p/>
          </p:txBody>
        </p:sp>
        <p:sp>
          <p:nvSpPr>
            <p:cNvPr id="48" name="pl48"/>
            <p:cNvSpPr/>
            <p:nvPr/>
          </p:nvSpPr>
          <p:spPr>
            <a:xfrm>
              <a:off x="7628106" y="1059226"/>
              <a:ext cx="796920" cy="574729"/>
            </a:xfrm>
            <a:custGeom>
              <a:avLst/>
              <a:pathLst>
                <a:path w="796920" h="574729">
                  <a:moveTo>
                    <a:pt x="796920" y="0"/>
                  </a:moveTo>
                  <a:lnTo>
                    <a:pt x="0" y="574729"/>
                  </a:lnTo>
                </a:path>
              </a:pathLst>
            </a:custGeom>
          </p:spPr>
          <p:txBody>
            <a:bodyPr/>
            <a:lstStyle/>
            <a:p/>
          </p:txBody>
        </p:sp>
        <p:sp>
          <p:nvSpPr>
            <p:cNvPr id="49" name="pl49"/>
            <p:cNvSpPr/>
            <p:nvPr/>
          </p:nvSpPr>
          <p:spPr>
            <a:xfrm>
              <a:off x="7631158" y="1322957"/>
              <a:ext cx="727544" cy="313146"/>
            </a:xfrm>
            <a:custGeom>
              <a:avLst/>
              <a:pathLst>
                <a:path w="727544" h="313146">
                  <a:moveTo>
                    <a:pt x="727544" y="0"/>
                  </a:moveTo>
                  <a:lnTo>
                    <a:pt x="0" y="313146"/>
                  </a:lnTo>
                </a:path>
              </a:pathLst>
            </a:custGeom>
          </p:spPr>
          <p:txBody>
            <a:bodyPr/>
            <a:lstStyle/>
            <a:p/>
          </p:txBody>
        </p:sp>
        <p:sp>
          <p:nvSpPr>
            <p:cNvPr id="50" name="pl50"/>
            <p:cNvSpPr/>
            <p:nvPr/>
          </p:nvSpPr>
          <p:spPr>
            <a:xfrm>
              <a:off x="7633896" y="1581722"/>
              <a:ext cx="749049" cy="105771"/>
            </a:xfrm>
            <a:custGeom>
              <a:avLst/>
              <a:pathLst>
                <a:path w="749049" h="105771">
                  <a:moveTo>
                    <a:pt x="749049" y="0"/>
                  </a:moveTo>
                  <a:lnTo>
                    <a:pt x="0" y="105771"/>
                  </a:lnTo>
                </a:path>
              </a:pathLst>
            </a:custGeom>
          </p:spPr>
          <p:txBody>
            <a:bodyPr/>
            <a:lstStyle/>
            <a:p/>
          </p:txBody>
        </p:sp>
        <p:sp>
          <p:nvSpPr>
            <p:cNvPr id="51" name="pl51"/>
            <p:cNvSpPr/>
            <p:nvPr/>
          </p:nvSpPr>
          <p:spPr>
            <a:xfrm>
              <a:off x="7622609" y="1700642"/>
              <a:ext cx="705974" cy="1172652"/>
            </a:xfrm>
            <a:custGeom>
              <a:avLst/>
              <a:pathLst>
                <a:path w="705974" h="1172652">
                  <a:moveTo>
                    <a:pt x="705974" y="1172652"/>
                  </a:moveTo>
                  <a:lnTo>
                    <a:pt x="0" y="0"/>
                  </a:lnTo>
                </a:path>
              </a:pathLst>
            </a:custGeom>
          </p:spPr>
          <p:txBody>
            <a:bodyPr/>
            <a:lstStyle/>
            <a:p/>
          </p:txBody>
        </p:sp>
        <p:sp>
          <p:nvSpPr>
            <p:cNvPr id="52" name="pl52"/>
            <p:cNvSpPr/>
            <p:nvPr/>
          </p:nvSpPr>
          <p:spPr>
            <a:xfrm>
              <a:off x="7633628" y="1693148"/>
              <a:ext cx="803467" cy="145479"/>
            </a:xfrm>
            <a:custGeom>
              <a:avLst/>
              <a:pathLst>
                <a:path w="803467" h="145479">
                  <a:moveTo>
                    <a:pt x="803467" y="145479"/>
                  </a:moveTo>
                  <a:lnTo>
                    <a:pt x="0" y="0"/>
                  </a:lnTo>
                </a:path>
              </a:pathLst>
            </a:custGeom>
          </p:spPr>
          <p:txBody>
            <a:bodyPr/>
            <a:lstStyle/>
            <a:p/>
          </p:txBody>
        </p:sp>
        <p:sp>
          <p:nvSpPr>
            <p:cNvPr id="53" name="pl53"/>
            <p:cNvSpPr/>
            <p:nvPr/>
          </p:nvSpPr>
          <p:spPr>
            <a:xfrm>
              <a:off x="7626660" y="1699293"/>
              <a:ext cx="732201" cy="650904"/>
            </a:xfrm>
            <a:custGeom>
              <a:avLst/>
              <a:pathLst>
                <a:path w="732201" h="650904">
                  <a:moveTo>
                    <a:pt x="732201" y="650904"/>
                  </a:moveTo>
                  <a:lnTo>
                    <a:pt x="0" y="0"/>
                  </a:lnTo>
                </a:path>
              </a:pathLst>
            </a:custGeom>
          </p:spPr>
          <p:txBody>
            <a:bodyPr/>
            <a:lstStyle/>
            <a:p/>
          </p:txBody>
        </p:sp>
        <p:sp>
          <p:nvSpPr>
            <p:cNvPr id="54" name="pl54"/>
            <p:cNvSpPr/>
            <p:nvPr/>
          </p:nvSpPr>
          <p:spPr>
            <a:xfrm>
              <a:off x="7624725" y="1700041"/>
              <a:ext cx="776217" cy="914756"/>
            </a:xfrm>
            <a:custGeom>
              <a:avLst/>
              <a:pathLst>
                <a:path w="776217" h="914756">
                  <a:moveTo>
                    <a:pt x="776217" y="914756"/>
                  </a:moveTo>
                  <a:lnTo>
                    <a:pt x="0" y="0"/>
                  </a:lnTo>
                </a:path>
              </a:pathLst>
            </a:custGeom>
          </p:spPr>
          <p:txBody>
            <a:bodyPr/>
            <a:lstStyle/>
            <a:p/>
          </p:txBody>
        </p:sp>
        <p:sp>
          <p:nvSpPr>
            <p:cNvPr id="55" name="pl55"/>
            <p:cNvSpPr/>
            <p:nvPr/>
          </p:nvSpPr>
          <p:spPr>
            <a:xfrm>
              <a:off x="7629377" y="1697816"/>
              <a:ext cx="663054" cy="393607"/>
            </a:xfrm>
            <a:custGeom>
              <a:avLst/>
              <a:pathLst>
                <a:path w="663054" h="393607">
                  <a:moveTo>
                    <a:pt x="663054" y="393607"/>
                  </a:moveTo>
                  <a:lnTo>
                    <a:pt x="0" y="0"/>
                  </a:lnTo>
                </a:path>
              </a:pathLst>
            </a:custGeom>
          </p:spPr>
          <p:txBody>
            <a:bodyPr/>
            <a:lstStyle/>
            <a:p/>
          </p:txBody>
        </p:sp>
        <p:sp>
          <p:nvSpPr>
            <p:cNvPr id="56" name="pl56"/>
            <p:cNvSpPr/>
            <p:nvPr/>
          </p:nvSpPr>
          <p:spPr>
            <a:xfrm>
              <a:off x="7627989" y="2600187"/>
              <a:ext cx="730872" cy="536281"/>
            </a:xfrm>
            <a:custGeom>
              <a:avLst/>
              <a:pathLst>
                <a:path w="730872" h="536281">
                  <a:moveTo>
                    <a:pt x="730872" y="536281"/>
                  </a:moveTo>
                  <a:lnTo>
                    <a:pt x="0" y="0"/>
                  </a:lnTo>
                </a:path>
              </a:pathLst>
            </a:custGeom>
          </p:spPr>
          <p:txBody>
            <a:bodyPr/>
            <a:lstStyle/>
            <a:p/>
          </p:txBody>
        </p:sp>
        <p:sp>
          <p:nvSpPr>
            <p:cNvPr id="57" name="pg57"/>
            <p:cNvSpPr/>
            <p:nvPr/>
          </p:nvSpPr>
          <p:spPr>
            <a:xfrm>
              <a:off x="8314365" y="70404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8" name="tx58"/>
            <p:cNvSpPr/>
            <p:nvPr/>
          </p:nvSpPr>
          <p:spPr>
            <a:xfrm>
              <a:off x="8337225" y="74557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85%</a:t>
              </a:r>
            </a:p>
          </p:txBody>
        </p:sp>
        <p:sp>
          <p:nvSpPr>
            <p:cNvPr id="59" name="pg59"/>
            <p:cNvSpPr/>
            <p:nvPr/>
          </p:nvSpPr>
          <p:spPr>
            <a:xfrm>
              <a:off x="8356446" y="96797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100951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84%</a:t>
              </a:r>
            </a:p>
          </p:txBody>
        </p:sp>
        <p:sp>
          <p:nvSpPr>
            <p:cNvPr id="61" name="pg61"/>
            <p:cNvSpPr/>
            <p:nvPr/>
          </p:nvSpPr>
          <p:spPr>
            <a:xfrm>
              <a:off x="8290122" y="1231918"/>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2" name="tx62"/>
            <p:cNvSpPr/>
            <p:nvPr/>
          </p:nvSpPr>
          <p:spPr>
            <a:xfrm>
              <a:off x="8312982" y="1273456"/>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84%</a:t>
              </a:r>
            </a:p>
          </p:txBody>
        </p:sp>
        <p:sp>
          <p:nvSpPr>
            <p:cNvPr id="63" name="pg63"/>
            <p:cNvSpPr/>
            <p:nvPr/>
          </p:nvSpPr>
          <p:spPr>
            <a:xfrm>
              <a:off x="8314365" y="149518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4" name="tx64"/>
            <p:cNvSpPr/>
            <p:nvPr/>
          </p:nvSpPr>
          <p:spPr>
            <a:xfrm>
              <a:off x="8337225" y="153672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83%</a:t>
              </a:r>
            </a:p>
          </p:txBody>
        </p:sp>
        <p:sp>
          <p:nvSpPr>
            <p:cNvPr id="65" name="pg65"/>
            <p:cNvSpPr/>
            <p:nvPr/>
          </p:nvSpPr>
          <p:spPr>
            <a:xfrm>
              <a:off x="8260004" y="279401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6" name="tx66"/>
            <p:cNvSpPr/>
            <p:nvPr/>
          </p:nvSpPr>
          <p:spPr>
            <a:xfrm>
              <a:off x="8282864" y="281686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83%</a:t>
              </a:r>
            </a:p>
          </p:txBody>
        </p:sp>
        <p:sp>
          <p:nvSpPr>
            <p:cNvPr id="67" name="pg67"/>
            <p:cNvSpPr/>
            <p:nvPr/>
          </p:nvSpPr>
          <p:spPr>
            <a:xfrm>
              <a:off x="8368515" y="175685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8" name="tx68"/>
            <p:cNvSpPr/>
            <p:nvPr/>
          </p:nvSpPr>
          <p:spPr>
            <a:xfrm>
              <a:off x="8391375" y="179839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83%</a:t>
              </a:r>
            </a:p>
          </p:txBody>
        </p:sp>
        <p:sp>
          <p:nvSpPr>
            <p:cNvPr id="69" name="pg69"/>
            <p:cNvSpPr/>
            <p:nvPr/>
          </p:nvSpPr>
          <p:spPr>
            <a:xfrm>
              <a:off x="8290281" y="227271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0" name="tx70"/>
            <p:cNvSpPr/>
            <p:nvPr/>
          </p:nvSpPr>
          <p:spPr>
            <a:xfrm>
              <a:off x="8313141" y="231424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83%</a:t>
              </a:r>
            </a:p>
          </p:txBody>
        </p:sp>
        <p:sp>
          <p:nvSpPr>
            <p:cNvPr id="71" name="pg71"/>
            <p:cNvSpPr/>
            <p:nvPr/>
          </p:nvSpPr>
          <p:spPr>
            <a:xfrm>
              <a:off x="8332362" y="2536210"/>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2" name="tx72"/>
            <p:cNvSpPr/>
            <p:nvPr/>
          </p:nvSpPr>
          <p:spPr>
            <a:xfrm>
              <a:off x="8355222" y="2577749"/>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83%</a:t>
              </a:r>
            </a:p>
          </p:txBody>
        </p:sp>
        <p:sp>
          <p:nvSpPr>
            <p:cNvPr id="73" name="pg73"/>
            <p:cNvSpPr/>
            <p:nvPr/>
          </p:nvSpPr>
          <p:spPr>
            <a:xfrm>
              <a:off x="8223851" y="201481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4" name="tx74"/>
            <p:cNvSpPr/>
            <p:nvPr/>
          </p:nvSpPr>
          <p:spPr>
            <a:xfrm>
              <a:off x="8246711" y="205635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83%</a:t>
              </a:r>
            </a:p>
          </p:txBody>
        </p:sp>
        <p:sp>
          <p:nvSpPr>
            <p:cNvPr id="75" name="pg75"/>
            <p:cNvSpPr/>
            <p:nvPr/>
          </p:nvSpPr>
          <p:spPr>
            <a:xfrm>
              <a:off x="8290281" y="305924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6" name="tx76"/>
            <p:cNvSpPr/>
            <p:nvPr/>
          </p:nvSpPr>
          <p:spPr>
            <a:xfrm>
              <a:off x="8313141" y="310077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64%</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373983" y="401416"/>
              <a:ext cx="308364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Cambodia,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MCV2 had the lowest coverage of all vaccines (64%), followed by DTP3, MCV1, and PCV3 (83%).
Coverage of 9 vaccines decreased (DTP3, HepB3, Hib3, IPV1, MCV1, MCV2, PcV3, Polio3 and Rubella) compared to respective coverage in 2019.
Coverage of 5 vaccines decreased (DTP3, HPVc, HepB3, Hib3 and Polio3), 4 vaccines increased (IPV1, MCV1, PcV3 and Rubella), and 1 vaccine was the same (MCV2)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991164" y="887626"/>
              <a:ext cx="361082" cy="0"/>
            </a:xfrm>
            <a:custGeom>
              <a:avLst/>
              <a:pathLst>
                <a:path w="361082" h="0">
                  <a:moveTo>
                    <a:pt x="0" y="0"/>
                  </a:moveTo>
                  <a:lnTo>
                    <a:pt x="72216" y="0"/>
                  </a:lnTo>
                  <a:lnTo>
                    <a:pt x="144432" y="0"/>
                  </a:lnTo>
                  <a:lnTo>
                    <a:pt x="288865" y="0"/>
                  </a:lnTo>
                  <a:lnTo>
                    <a:pt x="361082" y="0"/>
                  </a:lnTo>
                  <a:lnTo>
                    <a:pt x="361082" y="0"/>
                  </a:lnTo>
                </a:path>
              </a:pathLst>
            </a:custGeom>
            <a:ln w="116535" cap="flat">
              <a:solidFill>
                <a:srgbClr val="E8E8E8">
                  <a:alpha val="100000"/>
                </a:srgbClr>
              </a:solidFill>
              <a:prstDash val="solid"/>
              <a:round/>
            </a:ln>
          </p:spPr>
          <p:txBody>
            <a:bodyPr/>
            <a:lstStyle/>
            <a:p/>
          </p:txBody>
        </p:sp>
        <p:sp>
          <p:nvSpPr>
            <p:cNvPr id="22" name="pl22"/>
            <p:cNvSpPr/>
            <p:nvPr/>
          </p:nvSpPr>
          <p:spPr>
            <a:xfrm>
              <a:off x="7991164" y="1266641"/>
              <a:ext cx="216649" cy="0"/>
            </a:xfrm>
            <a:custGeom>
              <a:avLst/>
              <a:pathLst>
                <a:path w="216649" h="0">
                  <a:moveTo>
                    <a:pt x="0" y="0"/>
                  </a:moveTo>
                  <a:lnTo>
                    <a:pt x="144432"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7485650" y="1645655"/>
              <a:ext cx="361082" cy="0"/>
            </a:xfrm>
            <a:custGeom>
              <a:avLst/>
              <a:pathLst>
                <a:path w="361082" h="0">
                  <a:moveTo>
                    <a:pt x="0" y="0"/>
                  </a:moveTo>
                  <a:lnTo>
                    <a:pt x="72216" y="0"/>
                  </a:lnTo>
                  <a:lnTo>
                    <a:pt x="72216" y="0"/>
                  </a:lnTo>
                  <a:lnTo>
                    <a:pt x="216649" y="0"/>
                  </a:lnTo>
                  <a:lnTo>
                    <a:pt x="216649" y="0"/>
                  </a:lnTo>
                  <a:lnTo>
                    <a:pt x="361082" y="0"/>
                  </a:lnTo>
                </a:path>
              </a:pathLst>
            </a:custGeom>
            <a:ln w="116535" cap="flat">
              <a:solidFill>
                <a:srgbClr val="E8E8E8">
                  <a:alpha val="100000"/>
                </a:srgbClr>
              </a:solidFill>
              <a:prstDash val="solid"/>
              <a:round/>
            </a:ln>
          </p:spPr>
          <p:txBody>
            <a:bodyPr/>
            <a:lstStyle/>
            <a:p/>
          </p:txBody>
        </p:sp>
        <p:sp>
          <p:nvSpPr>
            <p:cNvPr id="24" name="pl24"/>
            <p:cNvSpPr/>
            <p:nvPr/>
          </p:nvSpPr>
          <p:spPr>
            <a:xfrm>
              <a:off x="7485650" y="2024670"/>
              <a:ext cx="361082" cy="0"/>
            </a:xfrm>
            <a:custGeom>
              <a:avLst/>
              <a:pathLst>
                <a:path w="361082" h="0">
                  <a:moveTo>
                    <a:pt x="0" y="0"/>
                  </a:moveTo>
                  <a:lnTo>
                    <a:pt x="72216" y="0"/>
                  </a:lnTo>
                  <a:lnTo>
                    <a:pt x="72216" y="0"/>
                  </a:lnTo>
                  <a:lnTo>
                    <a:pt x="216649" y="0"/>
                  </a:lnTo>
                  <a:lnTo>
                    <a:pt x="216649" y="0"/>
                  </a:lnTo>
                  <a:lnTo>
                    <a:pt x="361082" y="0"/>
                  </a:lnTo>
                </a:path>
              </a:pathLst>
            </a:custGeom>
            <a:ln w="116535" cap="flat">
              <a:solidFill>
                <a:srgbClr val="E8E8E8">
                  <a:alpha val="100000"/>
                </a:srgbClr>
              </a:solidFill>
              <a:prstDash val="solid"/>
              <a:round/>
            </a:ln>
          </p:spPr>
          <p:txBody>
            <a:bodyPr/>
            <a:lstStyle/>
            <a:p/>
          </p:txBody>
        </p:sp>
        <p:sp>
          <p:nvSpPr>
            <p:cNvPr id="25" name="pl25"/>
            <p:cNvSpPr/>
            <p:nvPr/>
          </p:nvSpPr>
          <p:spPr>
            <a:xfrm>
              <a:off x="7124568" y="2403685"/>
              <a:ext cx="866596" cy="0"/>
            </a:xfrm>
            <a:custGeom>
              <a:avLst/>
              <a:pathLst>
                <a:path w="866596" h="0">
                  <a:moveTo>
                    <a:pt x="0" y="0"/>
                  </a:moveTo>
                  <a:lnTo>
                    <a:pt x="72216" y="0"/>
                  </a:lnTo>
                  <a:lnTo>
                    <a:pt x="288865" y="0"/>
                  </a:lnTo>
                  <a:lnTo>
                    <a:pt x="288865" y="0"/>
                  </a:lnTo>
                  <a:lnTo>
                    <a:pt x="433298" y="0"/>
                  </a:lnTo>
                  <a:lnTo>
                    <a:pt x="866596" y="0"/>
                  </a:lnTo>
                </a:path>
              </a:pathLst>
            </a:custGeom>
            <a:ln w="116535" cap="flat">
              <a:solidFill>
                <a:srgbClr val="E8E8E8">
                  <a:alpha val="100000"/>
                </a:srgbClr>
              </a:solidFill>
              <a:prstDash val="solid"/>
              <a:round/>
            </a:ln>
          </p:spPr>
          <p:txBody>
            <a:bodyPr/>
            <a:lstStyle/>
            <a:p/>
          </p:txBody>
        </p:sp>
        <p:sp>
          <p:nvSpPr>
            <p:cNvPr id="26" name="pl26"/>
            <p:cNvSpPr/>
            <p:nvPr/>
          </p:nvSpPr>
          <p:spPr>
            <a:xfrm>
              <a:off x="7485650" y="2782699"/>
              <a:ext cx="361082" cy="0"/>
            </a:xfrm>
            <a:custGeom>
              <a:avLst/>
              <a:pathLst>
                <a:path w="361082" h="0">
                  <a:moveTo>
                    <a:pt x="0" y="0"/>
                  </a:moveTo>
                  <a:lnTo>
                    <a:pt x="72216" y="0"/>
                  </a:lnTo>
                  <a:lnTo>
                    <a:pt x="72216" y="0"/>
                  </a:lnTo>
                  <a:lnTo>
                    <a:pt x="216649" y="0"/>
                  </a:lnTo>
                  <a:lnTo>
                    <a:pt x="216649" y="0"/>
                  </a:lnTo>
                  <a:lnTo>
                    <a:pt x="361082" y="0"/>
                  </a:lnTo>
                </a:path>
              </a:pathLst>
            </a:custGeom>
            <a:ln w="116535" cap="flat">
              <a:solidFill>
                <a:srgbClr val="E8E8E8">
                  <a:alpha val="100000"/>
                </a:srgbClr>
              </a:solidFill>
              <a:prstDash val="solid"/>
              <a:round/>
            </a:ln>
          </p:spPr>
          <p:txBody>
            <a:bodyPr/>
            <a:lstStyle/>
            <a:p/>
          </p:txBody>
        </p:sp>
        <p:sp>
          <p:nvSpPr>
            <p:cNvPr id="27" name="pl27"/>
            <p:cNvSpPr/>
            <p:nvPr/>
          </p:nvSpPr>
          <p:spPr>
            <a:xfrm>
              <a:off x="7485650" y="3161714"/>
              <a:ext cx="433298" cy="0"/>
            </a:xfrm>
            <a:custGeom>
              <a:avLst/>
              <a:pathLst>
                <a:path w="433298" h="0">
                  <a:moveTo>
                    <a:pt x="0" y="0"/>
                  </a:moveTo>
                  <a:lnTo>
                    <a:pt x="72216" y="0"/>
                  </a:lnTo>
                  <a:lnTo>
                    <a:pt x="72216"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28" name="pl28"/>
            <p:cNvSpPr/>
            <p:nvPr/>
          </p:nvSpPr>
          <p:spPr>
            <a:xfrm>
              <a:off x="7196784" y="3540728"/>
              <a:ext cx="577731" cy="0"/>
            </a:xfrm>
            <a:custGeom>
              <a:avLst/>
              <a:pathLst>
                <a:path w="577731" h="0">
                  <a:moveTo>
                    <a:pt x="0" y="0"/>
                  </a:moveTo>
                  <a:lnTo>
                    <a:pt x="288865" y="0"/>
                  </a:lnTo>
                  <a:lnTo>
                    <a:pt x="288865" y="0"/>
                  </a:lnTo>
                  <a:lnTo>
                    <a:pt x="288865" y="0"/>
                  </a:lnTo>
                  <a:lnTo>
                    <a:pt x="288865" y="0"/>
                  </a:lnTo>
                  <a:lnTo>
                    <a:pt x="577731" y="0"/>
                  </a:lnTo>
                </a:path>
              </a:pathLst>
            </a:custGeom>
            <a:ln w="116535" cap="flat">
              <a:solidFill>
                <a:srgbClr val="E8E8E8">
                  <a:alpha val="100000"/>
                </a:srgbClr>
              </a:solidFill>
              <a:prstDash val="solid"/>
              <a:round/>
            </a:ln>
          </p:spPr>
          <p:txBody>
            <a:bodyPr/>
            <a:lstStyle/>
            <a:p/>
          </p:txBody>
        </p:sp>
        <p:sp>
          <p:nvSpPr>
            <p:cNvPr id="29" name="pl29"/>
            <p:cNvSpPr/>
            <p:nvPr/>
          </p:nvSpPr>
          <p:spPr>
            <a:xfrm>
              <a:off x="6041321" y="3919743"/>
              <a:ext cx="866596" cy="0"/>
            </a:xfrm>
            <a:custGeom>
              <a:avLst/>
              <a:pathLst>
                <a:path w="866596" h="0">
                  <a:moveTo>
                    <a:pt x="0" y="0"/>
                  </a:moveTo>
                  <a:lnTo>
                    <a:pt x="72216" y="0"/>
                  </a:lnTo>
                  <a:lnTo>
                    <a:pt x="72216" y="0"/>
                  </a:lnTo>
                  <a:lnTo>
                    <a:pt x="433298" y="0"/>
                  </a:lnTo>
                  <a:lnTo>
                    <a:pt x="649947" y="0"/>
                  </a:lnTo>
                  <a:lnTo>
                    <a:pt x="866596" y="0"/>
                  </a:lnTo>
                </a:path>
              </a:pathLst>
            </a:custGeom>
            <a:ln w="116535" cap="flat">
              <a:solidFill>
                <a:srgbClr val="E8E8E8">
                  <a:alpha val="100000"/>
                </a:srgbClr>
              </a:solidFill>
              <a:prstDash val="solid"/>
              <a:round/>
            </a:ln>
          </p:spPr>
          <p:txBody>
            <a:bodyPr/>
            <a:lstStyle/>
            <a:p/>
          </p:txBody>
        </p:sp>
        <p:sp>
          <p:nvSpPr>
            <p:cNvPr id="30" name="pl30"/>
            <p:cNvSpPr/>
            <p:nvPr/>
          </p:nvSpPr>
          <p:spPr>
            <a:xfrm>
              <a:off x="7413433" y="4298757"/>
              <a:ext cx="433298" cy="0"/>
            </a:xfrm>
            <a:custGeom>
              <a:avLst/>
              <a:pathLst>
                <a:path w="433298" h="0">
                  <a:moveTo>
                    <a:pt x="0" y="0"/>
                  </a:moveTo>
                  <a:lnTo>
                    <a:pt x="72216" y="0"/>
                  </a:lnTo>
                  <a:lnTo>
                    <a:pt x="144432" y="0"/>
                  </a:lnTo>
                  <a:lnTo>
                    <a:pt x="288865" y="0"/>
                  </a:lnTo>
                  <a:lnTo>
                    <a:pt x="288865" y="0"/>
                  </a:lnTo>
                  <a:lnTo>
                    <a:pt x="433298" y="0"/>
                  </a:lnTo>
                </a:path>
              </a:pathLst>
            </a:custGeom>
            <a:ln w="116535" cap="flat">
              <a:solidFill>
                <a:srgbClr val="E8E8E8">
                  <a:alpha val="100000"/>
                </a:srgbClr>
              </a:solidFill>
              <a:prstDash val="solid"/>
              <a:round/>
            </a:ln>
          </p:spPr>
          <p:txBody>
            <a:bodyPr/>
            <a:lstStyle/>
            <a:p/>
          </p:txBody>
        </p:sp>
        <p:sp>
          <p:nvSpPr>
            <p:cNvPr id="31" name="pl31"/>
            <p:cNvSpPr/>
            <p:nvPr/>
          </p:nvSpPr>
          <p:spPr>
            <a:xfrm>
              <a:off x="7557866" y="4677772"/>
              <a:ext cx="505514" cy="0"/>
            </a:xfrm>
            <a:custGeom>
              <a:avLst/>
              <a:pathLst>
                <a:path w="505514" h="0">
                  <a:moveTo>
                    <a:pt x="0" y="0"/>
                  </a:moveTo>
                  <a:lnTo>
                    <a:pt x="0" y="0"/>
                  </a:lnTo>
                  <a:lnTo>
                    <a:pt x="72216" y="0"/>
                  </a:lnTo>
                  <a:lnTo>
                    <a:pt x="288865" y="0"/>
                  </a:lnTo>
                  <a:lnTo>
                    <a:pt x="361082" y="0"/>
                  </a:lnTo>
                  <a:lnTo>
                    <a:pt x="505514" y="0"/>
                  </a:lnTo>
                </a:path>
              </a:pathLst>
            </a:custGeom>
            <a:ln w="116535" cap="flat">
              <a:solidFill>
                <a:srgbClr val="E8E8E8">
                  <a:alpha val="100000"/>
                </a:srgbClr>
              </a:solidFill>
              <a:prstDash val="solid"/>
              <a:round/>
            </a:ln>
          </p:spPr>
          <p:txBody>
            <a:bodyPr/>
            <a:lstStyle/>
            <a:p/>
          </p:txBody>
        </p:sp>
        <p:sp>
          <p:nvSpPr>
            <p:cNvPr id="32" name="pl32"/>
            <p:cNvSpPr/>
            <p:nvPr/>
          </p:nvSpPr>
          <p:spPr>
            <a:xfrm>
              <a:off x="7196784" y="5056787"/>
              <a:ext cx="577731" cy="0"/>
            </a:xfrm>
            <a:custGeom>
              <a:avLst/>
              <a:pathLst>
                <a:path w="577731" h="0">
                  <a:moveTo>
                    <a:pt x="0" y="0"/>
                  </a:moveTo>
                  <a:lnTo>
                    <a:pt x="288865" y="0"/>
                  </a:lnTo>
                  <a:lnTo>
                    <a:pt x="288865" y="0"/>
                  </a:lnTo>
                  <a:lnTo>
                    <a:pt x="288865" y="0"/>
                  </a:lnTo>
                  <a:lnTo>
                    <a:pt x="288865" y="0"/>
                  </a:lnTo>
                  <a:lnTo>
                    <a:pt x="577731" y="0"/>
                  </a:lnTo>
                </a:path>
              </a:pathLst>
            </a:custGeom>
            <a:ln w="116535" cap="flat">
              <a:solidFill>
                <a:srgbClr val="E8E8E8">
                  <a:alpha val="100000"/>
                </a:srgbClr>
              </a:solidFill>
              <a:prstDash val="solid"/>
              <a:round/>
            </a:ln>
          </p:spPr>
          <p:txBody>
            <a:bodyPr/>
            <a:lstStyle/>
            <a:p/>
          </p:txBody>
        </p:sp>
        <p:sp>
          <p:nvSpPr>
            <p:cNvPr id="33" name="pt33"/>
            <p:cNvSpPr/>
            <p:nvPr/>
          </p:nvSpPr>
          <p:spPr>
            <a:xfrm>
              <a:off x="83477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7553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13109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3477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05888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98666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0331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13109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3109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13109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0331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98666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84223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69779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9779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55336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55336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48115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84223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69779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69779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55336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55336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48115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55336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8666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40893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2006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40893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19228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84223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69779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69779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55336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55336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48115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14448"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84223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77001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55336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48115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55336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77001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48115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48115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48115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9228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48115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90341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68676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03682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47012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10903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10903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84223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69779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69779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55336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40893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48115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05888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1444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84223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55336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62558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55336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77001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48115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48115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48115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9228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48115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289479"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000613"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928397"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145046"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145046"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928397"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783964"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495098"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422882"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783964"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495098"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422882"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495098"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350665"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134016"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783964"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495098"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422882"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856180"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422882"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495098"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711747"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134016"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422882"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6845151"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050770"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6050770"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783964"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350665"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422882"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000613"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567315"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495098"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711747"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134016"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422882"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7838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2" name="tx142"/>
            <p:cNvSpPr/>
            <p:nvPr/>
          </p:nvSpPr>
          <p:spPr>
            <a:xfrm>
              <a:off x="609033" y="4598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3" name="tx143"/>
            <p:cNvSpPr/>
            <p:nvPr/>
          </p:nvSpPr>
          <p:spPr>
            <a:xfrm>
              <a:off x="673364" y="421971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44" name="tx144"/>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7" name="tx147"/>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3920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Cambodia,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remained the same between 2019 (93%) and 2023 (93%). DTP1 coverage declined in 2024 (90%) compared to 2023, and was lower than in 2019. In 2019-2024, DTP1 coverage was at it's lowest level in 2024 (90%).
In 2023, 11 vaccines had lower coverage than in 2019.
In 2024, 12 vaccines had lower coverage than in 2019.
In 2024, 7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65562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1759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55622" y="1894713"/>
              <a:ext cx="2520366" cy="68534"/>
            </a:xfrm>
            <a:custGeom>
              <a:avLst/>
              <a:pathLst>
                <a:path w="2520366" h="68534">
                  <a:moveTo>
                    <a:pt x="0" y="0"/>
                  </a:moveTo>
                  <a:lnTo>
                    <a:pt x="2520366" y="68534"/>
                  </a:lnTo>
                </a:path>
              </a:pathLst>
            </a:custGeom>
            <a:ln w="29811" cap="flat">
              <a:solidFill>
                <a:srgbClr val="FF0000">
                  <a:alpha val="100000"/>
                </a:srgbClr>
              </a:solidFill>
              <a:prstDash val="solid"/>
              <a:round/>
            </a:ln>
          </p:spPr>
          <p:txBody>
            <a:bodyPr/>
            <a:lstStyle/>
            <a:p/>
          </p:txBody>
        </p:sp>
        <p:sp>
          <p:nvSpPr>
            <p:cNvPr id="20" name="pl20"/>
            <p:cNvSpPr/>
            <p:nvPr/>
          </p:nvSpPr>
          <p:spPr>
            <a:xfrm>
              <a:off x="3655622" y="1894713"/>
              <a:ext cx="2520366" cy="68534"/>
            </a:xfrm>
            <a:custGeom>
              <a:avLst/>
              <a:pathLst>
                <a:path w="2520366" h="68534">
                  <a:moveTo>
                    <a:pt x="0" y="0"/>
                  </a:moveTo>
                  <a:lnTo>
                    <a:pt x="2520366" y="68534"/>
                  </a:lnTo>
                </a:path>
              </a:pathLst>
            </a:custGeom>
            <a:ln w="29811" cap="flat">
              <a:solidFill>
                <a:srgbClr val="0058AB">
                  <a:alpha val="100000"/>
                </a:srgbClr>
              </a:solidFill>
              <a:prstDash val="solid"/>
              <a:round/>
            </a:ln>
          </p:spPr>
          <p:txBody>
            <a:bodyPr/>
            <a:lstStyle/>
            <a:p/>
          </p:txBody>
        </p:sp>
        <p:sp>
          <p:nvSpPr>
            <p:cNvPr id="21" name="pt21"/>
            <p:cNvSpPr/>
            <p:nvPr/>
          </p:nvSpPr>
          <p:spPr>
            <a:xfrm>
              <a:off x="3630796" y="1869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 name="pt22"/>
            <p:cNvSpPr/>
            <p:nvPr/>
          </p:nvSpPr>
          <p:spPr>
            <a:xfrm>
              <a:off x="6151163" y="193842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3630796" y="1869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4" name="pt24"/>
            <p:cNvSpPr/>
            <p:nvPr/>
          </p:nvSpPr>
          <p:spPr>
            <a:xfrm>
              <a:off x="6151163" y="193842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5" name="tx25"/>
            <p:cNvSpPr/>
            <p:nvPr/>
          </p:nvSpPr>
          <p:spPr>
            <a:xfrm>
              <a:off x="3655622" y="19643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26" name="tx26"/>
            <p:cNvSpPr/>
            <p:nvPr/>
          </p:nvSpPr>
          <p:spPr>
            <a:xfrm>
              <a:off x="6175989" y="20328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27" name="tx27"/>
            <p:cNvSpPr/>
            <p:nvPr/>
          </p:nvSpPr>
          <p:spPr>
            <a:xfrm>
              <a:off x="3655622" y="17224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28" name="tx28"/>
            <p:cNvSpPr/>
            <p:nvPr/>
          </p:nvSpPr>
          <p:spPr>
            <a:xfrm>
              <a:off x="6175989" y="17910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29" name="pl29"/>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0" name="pl30"/>
            <p:cNvSpPr/>
            <p:nvPr/>
          </p:nvSpPr>
          <p:spPr>
            <a:xfrm>
              <a:off x="3655622"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31" name="tx31"/>
            <p:cNvSpPr/>
            <p:nvPr/>
          </p:nvSpPr>
          <p:spPr>
            <a:xfrm>
              <a:off x="3260854" y="988125"/>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32" name="tx32"/>
            <p:cNvSpPr/>
            <p:nvPr/>
          </p:nvSpPr>
          <p:spPr>
            <a:xfrm>
              <a:off x="3315136" y="1144546"/>
              <a:ext cx="680971"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at introduction</a:t>
              </a:r>
            </a:p>
          </p:txBody>
        </p:sp>
        <p:sp>
          <p:nvSpPr>
            <p:cNvPr id="33" name="rc33"/>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34" name="tx34"/>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35" name="tx35"/>
            <p:cNvSpPr/>
            <p:nvPr/>
          </p:nvSpPr>
          <p:spPr>
            <a:xfrm rot="-5400000">
              <a:off x="3527592"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36" name="tx36"/>
            <p:cNvSpPr/>
            <p:nvPr/>
          </p:nvSpPr>
          <p:spPr>
            <a:xfrm rot="-5400000">
              <a:off x="604798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37" name="tx37"/>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8" name="tx38"/>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 name="tx39"/>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0" name="tx40"/>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1" name="tx41"/>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2" name="tx42"/>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3" name="tx43"/>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4" name="pl44"/>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45" name="pl45"/>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46" name="tx46"/>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47" name="tx47"/>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8" name="tx48"/>
            <p:cNvSpPr/>
            <p:nvPr/>
          </p:nvSpPr>
          <p:spPr>
            <a:xfrm>
              <a:off x="757200" y="398022"/>
              <a:ext cx="557198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Cambodia, 2023-2024</a:t>
              </a:r>
            </a:p>
          </p:txBody>
        </p:sp>
        <p:sp>
          <p:nvSpPr>
            <p:cNvPr id="49" name="tx49"/>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 name="tx50"/>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Cambodia was 2023.
In 2024, first dose (HPV1) programme coverage among girls was 85% and last dose (HPVc) programme coverage was 85%.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81846"/>
              <a:ext cx="6444618" cy="1602100"/>
            </a:xfrm>
            <a:custGeom>
              <a:avLst/>
              <a:pathLst>
                <a:path w="6444618" h="1602100">
                  <a:moveTo>
                    <a:pt x="0" y="1401838"/>
                  </a:moveTo>
                  <a:lnTo>
                    <a:pt x="268525" y="1361785"/>
                  </a:lnTo>
                  <a:lnTo>
                    <a:pt x="537051" y="1602100"/>
                  </a:lnTo>
                  <a:lnTo>
                    <a:pt x="805577" y="1001312"/>
                  </a:lnTo>
                  <a:lnTo>
                    <a:pt x="1074103" y="360472"/>
                  </a:lnTo>
                  <a:lnTo>
                    <a:pt x="1342628" y="480630"/>
                  </a:lnTo>
                  <a:lnTo>
                    <a:pt x="1611154" y="560735"/>
                  </a:lnTo>
                  <a:lnTo>
                    <a:pt x="1879680" y="480630"/>
                  </a:lnTo>
                  <a:lnTo>
                    <a:pt x="2148206" y="120157"/>
                  </a:lnTo>
                  <a:lnTo>
                    <a:pt x="2416732" y="0"/>
                  </a:lnTo>
                  <a:lnTo>
                    <a:pt x="2685257" y="160210"/>
                  </a:lnTo>
                  <a:lnTo>
                    <a:pt x="2953783" y="120157"/>
                  </a:lnTo>
                  <a:lnTo>
                    <a:pt x="3222309" y="160210"/>
                  </a:lnTo>
                  <a:lnTo>
                    <a:pt x="3490835" y="320420"/>
                  </a:lnTo>
                  <a:lnTo>
                    <a:pt x="3759360" y="160210"/>
                  </a:lnTo>
                  <a:lnTo>
                    <a:pt x="4027886" y="120157"/>
                  </a:lnTo>
                  <a:lnTo>
                    <a:pt x="4296412" y="120157"/>
                  </a:lnTo>
                  <a:lnTo>
                    <a:pt x="4564938" y="160210"/>
                  </a:lnTo>
                  <a:lnTo>
                    <a:pt x="4833464" y="200262"/>
                  </a:lnTo>
                  <a:lnTo>
                    <a:pt x="5101989" y="240315"/>
                  </a:lnTo>
                  <a:lnTo>
                    <a:pt x="5370515" y="320420"/>
                  </a:lnTo>
                  <a:lnTo>
                    <a:pt x="5639041" y="320420"/>
                  </a:lnTo>
                  <a:lnTo>
                    <a:pt x="5907567" y="400525"/>
                  </a:lnTo>
                  <a:lnTo>
                    <a:pt x="6176092" y="400525"/>
                  </a:lnTo>
                  <a:lnTo>
                    <a:pt x="6444618" y="440577"/>
                  </a:lnTo>
                </a:path>
              </a:pathLst>
            </a:custGeom>
            <a:ln w="27101" cap="flat">
              <a:solidFill>
                <a:srgbClr val="F8766D">
                  <a:alpha val="100000"/>
                </a:srgbClr>
              </a:solidFill>
              <a:prstDash val="solid"/>
              <a:round/>
            </a:ln>
          </p:spPr>
          <p:txBody>
            <a:bodyPr/>
            <a:lstStyle/>
            <a:p/>
          </p:txBody>
        </p:sp>
        <p:sp>
          <p:nvSpPr>
            <p:cNvPr id="27" name="pl27"/>
            <p:cNvSpPr/>
            <p:nvPr/>
          </p:nvSpPr>
          <p:spPr>
            <a:xfrm>
              <a:off x="4670588" y="2042844"/>
              <a:ext cx="3222309" cy="1361785"/>
            </a:xfrm>
            <a:custGeom>
              <a:avLst/>
              <a:pathLst>
                <a:path w="3222309" h="1361785">
                  <a:moveTo>
                    <a:pt x="0" y="1361785"/>
                  </a:moveTo>
                  <a:lnTo>
                    <a:pt x="268525" y="921207"/>
                  </a:lnTo>
                  <a:lnTo>
                    <a:pt x="537051" y="560735"/>
                  </a:lnTo>
                  <a:lnTo>
                    <a:pt x="805577" y="640840"/>
                  </a:lnTo>
                  <a:lnTo>
                    <a:pt x="1074103" y="440577"/>
                  </a:lnTo>
                  <a:lnTo>
                    <a:pt x="1342628" y="320420"/>
                  </a:lnTo>
                  <a:lnTo>
                    <a:pt x="1611154" y="440577"/>
                  </a:lnTo>
                  <a:lnTo>
                    <a:pt x="1879680" y="0"/>
                  </a:lnTo>
                  <a:lnTo>
                    <a:pt x="2148206" y="120157"/>
                  </a:lnTo>
                  <a:lnTo>
                    <a:pt x="2416732" y="480630"/>
                  </a:lnTo>
                  <a:lnTo>
                    <a:pt x="2685257" y="240315"/>
                  </a:lnTo>
                  <a:lnTo>
                    <a:pt x="2953783" y="440577"/>
                  </a:lnTo>
                  <a:lnTo>
                    <a:pt x="3222309" y="440577"/>
                  </a:lnTo>
                </a:path>
              </a:pathLst>
            </a:custGeom>
            <a:ln w="27101" cap="flat">
              <a:solidFill>
                <a:srgbClr val="7CAE00">
                  <a:alpha val="100000"/>
                </a:srgbClr>
              </a:solidFill>
              <a:prstDash val="solid"/>
              <a:round/>
            </a:ln>
          </p:spPr>
          <p:txBody>
            <a:bodyPr/>
            <a:lstStyle/>
            <a:p/>
          </p:txBody>
        </p:sp>
        <p:sp>
          <p:nvSpPr>
            <p:cNvPr id="28" name="pl28"/>
            <p:cNvSpPr/>
            <p:nvPr/>
          </p:nvSpPr>
          <p:spPr>
            <a:xfrm>
              <a:off x="5476165" y="1522161"/>
              <a:ext cx="2416732" cy="801050"/>
            </a:xfrm>
            <a:custGeom>
              <a:avLst/>
              <a:pathLst>
                <a:path w="2416732" h="801050">
                  <a:moveTo>
                    <a:pt x="0" y="801050"/>
                  </a:moveTo>
                  <a:lnTo>
                    <a:pt x="268525" y="40052"/>
                  </a:lnTo>
                  <a:lnTo>
                    <a:pt x="537051" y="280367"/>
                  </a:lnTo>
                  <a:lnTo>
                    <a:pt x="805577" y="200262"/>
                  </a:lnTo>
                  <a:lnTo>
                    <a:pt x="1074103" y="0"/>
                  </a:lnTo>
                  <a:lnTo>
                    <a:pt x="1342628" y="80105"/>
                  </a:lnTo>
                  <a:lnTo>
                    <a:pt x="1611154" y="80105"/>
                  </a:lnTo>
                  <a:lnTo>
                    <a:pt x="1879680" y="160210"/>
                  </a:lnTo>
                  <a:lnTo>
                    <a:pt x="2148206" y="240315"/>
                  </a:lnTo>
                  <a:lnTo>
                    <a:pt x="2416732" y="200262"/>
                  </a:lnTo>
                </a:path>
              </a:pathLst>
            </a:custGeom>
            <a:ln w="27101" cap="flat">
              <a:solidFill>
                <a:srgbClr val="00BFC4">
                  <a:alpha val="100000"/>
                </a:srgbClr>
              </a:solidFill>
              <a:prstDash val="solid"/>
              <a:round/>
            </a:ln>
          </p:spPr>
          <p:txBody>
            <a:bodyPr/>
            <a:lstStyle/>
            <a:p/>
          </p:txBody>
        </p:sp>
        <p:sp>
          <p:nvSpPr>
            <p:cNvPr id="29" name="pl29"/>
            <p:cNvSpPr/>
            <p:nvPr/>
          </p:nvSpPr>
          <p:spPr>
            <a:xfrm>
              <a:off x="7624371" y="1562214"/>
              <a:ext cx="268525" cy="80105"/>
            </a:xfrm>
            <a:custGeom>
              <a:avLst/>
              <a:pathLst>
                <a:path w="268525" h="80105">
                  <a:moveTo>
                    <a:pt x="0" y="0"/>
                  </a:moveTo>
                  <a:lnTo>
                    <a:pt x="268525" y="80105"/>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6840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44504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6840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60394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264530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4632211" y="336625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437788" y="228483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585995" y="152383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3589" y="1434898"/>
              <a:ext cx="257833" cy="199161"/>
            </a:xfrm>
            <a:custGeom>
              <a:avLst/>
              <a:pathLst>
                <a:path w="257833" h="199161">
                  <a:moveTo>
                    <a:pt x="257833" y="0"/>
                  </a:moveTo>
                  <a:lnTo>
                    <a:pt x="0" y="199161"/>
                  </a:lnTo>
                </a:path>
              </a:pathLst>
            </a:custGeom>
          </p:spPr>
          <p:txBody>
            <a:bodyPr/>
            <a:lstStyle/>
            <a:p/>
          </p:txBody>
        </p:sp>
        <p:sp>
          <p:nvSpPr>
            <p:cNvPr id="40" name="pl40"/>
            <p:cNvSpPr/>
            <p:nvPr/>
          </p:nvSpPr>
          <p:spPr>
            <a:xfrm>
              <a:off x="7903438" y="1730738"/>
              <a:ext cx="257984" cy="203472"/>
            </a:xfrm>
            <a:custGeom>
              <a:avLst/>
              <a:pathLst>
                <a:path w="257984" h="203472">
                  <a:moveTo>
                    <a:pt x="257984" y="203472"/>
                  </a:moveTo>
                  <a:lnTo>
                    <a:pt x="0" y="0"/>
                  </a:lnTo>
                </a:path>
              </a:pathLst>
            </a:custGeom>
          </p:spPr>
          <p:txBody>
            <a:bodyPr/>
            <a:lstStyle/>
            <a:p/>
          </p:txBody>
        </p:sp>
        <p:sp>
          <p:nvSpPr>
            <p:cNvPr id="41" name="pl41"/>
            <p:cNvSpPr/>
            <p:nvPr/>
          </p:nvSpPr>
          <p:spPr>
            <a:xfrm>
              <a:off x="7911151" y="1686122"/>
              <a:ext cx="250271" cy="33834"/>
            </a:xfrm>
            <a:custGeom>
              <a:avLst/>
              <a:pathLst>
                <a:path w="250271" h="33834">
                  <a:moveTo>
                    <a:pt x="250271" y="0"/>
                  </a:moveTo>
                  <a:lnTo>
                    <a:pt x="0" y="33834"/>
                  </a:lnTo>
                </a:path>
              </a:pathLst>
            </a:custGeom>
          </p:spPr>
          <p:txBody>
            <a:bodyPr/>
            <a:lstStyle/>
            <a:p/>
          </p:txBody>
        </p:sp>
        <p:sp>
          <p:nvSpPr>
            <p:cNvPr id="42" name="pl42"/>
            <p:cNvSpPr/>
            <p:nvPr/>
          </p:nvSpPr>
          <p:spPr>
            <a:xfrm>
              <a:off x="7911730" y="2483422"/>
              <a:ext cx="249692" cy="6"/>
            </a:xfrm>
            <a:custGeom>
              <a:avLst/>
              <a:pathLst>
                <a:path w="249692" h="6">
                  <a:moveTo>
                    <a:pt x="249692" y="6"/>
                  </a:moveTo>
                  <a:lnTo>
                    <a:pt x="0" y="0"/>
                  </a:lnTo>
                </a:path>
              </a:pathLst>
            </a:custGeom>
          </p:spPr>
          <p:txBody>
            <a:bodyPr/>
            <a:lstStyle/>
            <a:p/>
          </p:txBody>
        </p:sp>
        <p:sp>
          <p:nvSpPr>
            <p:cNvPr id="43" name="pg43"/>
            <p:cNvSpPr/>
            <p:nvPr/>
          </p:nvSpPr>
          <p:spPr>
            <a:xfrm>
              <a:off x="8092843" y="131996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4" name="tx44"/>
            <p:cNvSpPr/>
            <p:nvPr/>
          </p:nvSpPr>
          <p:spPr>
            <a:xfrm>
              <a:off x="8115703" y="136080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85%</a:t>
              </a:r>
            </a:p>
          </p:txBody>
        </p:sp>
        <p:sp>
          <p:nvSpPr>
            <p:cNvPr id="45" name="pg45"/>
            <p:cNvSpPr/>
            <p:nvPr/>
          </p:nvSpPr>
          <p:spPr>
            <a:xfrm>
              <a:off x="8092843" y="186706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190790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83%</a:t>
              </a:r>
            </a:p>
          </p:txBody>
        </p:sp>
        <p:sp>
          <p:nvSpPr>
            <p:cNvPr id="47" name="pg47"/>
            <p:cNvSpPr/>
            <p:nvPr/>
          </p:nvSpPr>
          <p:spPr>
            <a:xfrm>
              <a:off x="8092843" y="1593907"/>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634748"/>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83%</a:t>
              </a:r>
            </a:p>
          </p:txBody>
        </p:sp>
        <p:sp>
          <p:nvSpPr>
            <p:cNvPr id="49" name="pg49"/>
            <p:cNvSpPr/>
            <p:nvPr/>
          </p:nvSpPr>
          <p:spPr>
            <a:xfrm>
              <a:off x="8092843" y="239244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15703" y="243328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64%</a:t>
              </a:r>
            </a:p>
          </p:txBody>
        </p:sp>
        <p:sp>
          <p:nvSpPr>
            <p:cNvPr id="51" name="pg51"/>
            <p:cNvSpPr/>
            <p:nvPr/>
          </p:nvSpPr>
          <p:spPr>
            <a:xfrm>
              <a:off x="1152424" y="268850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144" y="273231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59</a:t>
              </a:r>
            </a:p>
          </p:txBody>
        </p:sp>
        <p:sp>
          <p:nvSpPr>
            <p:cNvPr id="53" name="pg53"/>
            <p:cNvSpPr/>
            <p:nvPr/>
          </p:nvSpPr>
          <p:spPr>
            <a:xfrm>
              <a:off x="4733802" y="321805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4779522" y="326340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41</a:t>
              </a:r>
            </a:p>
          </p:txBody>
        </p:sp>
        <p:sp>
          <p:nvSpPr>
            <p:cNvPr id="55" name="pg55"/>
            <p:cNvSpPr/>
            <p:nvPr/>
          </p:nvSpPr>
          <p:spPr>
            <a:xfrm>
              <a:off x="5539576" y="213733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585296" y="2181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68</a:t>
              </a:r>
            </a:p>
          </p:txBody>
        </p:sp>
        <p:sp>
          <p:nvSpPr>
            <p:cNvPr id="57" name="pg57"/>
            <p:cNvSpPr/>
            <p:nvPr/>
          </p:nvSpPr>
          <p:spPr>
            <a:xfrm>
              <a:off x="7327210" y="156706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7372930" y="1610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87</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042727" y="579074"/>
              <a:ext cx="379277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Cambodia,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Cambodia has all 4 of the  SDG vaccines.
In 2024, Cambodia had achieved at least 90% coverage of none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3 percentage points from 93% in 2023 to 90% in 2024.
• DTP3 coverage declined 1 percentage point from 84% in 2023 to 83% in 2024.
• There were there were 10,000 more zero-dose children in 2024. This leaves 35,000 children without vaccination, vulnerable to vaccine-preventable diseases and a further 25,000 with incomplete protection.
• Cambodia accounted for 1.9% of zero-dose children in East Asia and the Pacific (EAPR) and 0.2% of zero-dose children globally.
• MCV1 coverage increased 4 percentage points from 79% in 2023 to 83% in 2024. There were 60,000 children who missed out on the first measles vaccination.
• MCV2 coverage remained constant at 64% between 2023 and 2024.
• Last dose coverage of HPV vaccination (HPVc) among girls decreased from 87% to 85%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Japanese Encephalitis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Cambodia,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Cambodia.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DAPMHHIV-502652578-1605165</_dlc_DocId>
    <_dlc_DocIdUrl xmlns="9e17fbd9-fb4c-4d20-9ec4-18aa77a91b0d">
      <Url>https://unicef.sharepoint.com/teams/DAPM-Health-HIV/_layouts/15/DocIdRedir.aspx?ID=DAPMHHIV-502652578-1605165</Url>
      <Description>DAPMHHIV-502652578-1605165</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2025-07-14T15:55:49Z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e5c53de4-6def-4c7a-9bb3-5563e222f8dc</vt:lpwstr>
  </property>
  <property fmtid="{D5CDD505-2E9C-101B-9397-08002B2CF9AE}" pid="4" name="MediaServiceImageTags">
    <vt:lpwstr/>
  </property>
</Properties>
</file>