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 id="296"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 Id="rId52"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0b70b41adcf9ce5a93705615cab4a075399d0e4.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399027"/>
            </a:xfrm>
            <a:custGeom>
              <a:avLst/>
              <a:pathLst>
                <a:path w="6444618" h="399027">
                  <a:moveTo>
                    <a:pt x="0" y="0"/>
                  </a:moveTo>
                  <a:lnTo>
                    <a:pt x="268525" y="0"/>
                  </a:lnTo>
                  <a:lnTo>
                    <a:pt x="537051" y="0"/>
                  </a:lnTo>
                  <a:lnTo>
                    <a:pt x="805577" y="0"/>
                  </a:lnTo>
                  <a:lnTo>
                    <a:pt x="1074103" y="0"/>
                  </a:lnTo>
                  <a:lnTo>
                    <a:pt x="1342628" y="39902"/>
                  </a:lnTo>
                  <a:lnTo>
                    <a:pt x="1611154" y="119708"/>
                  </a:lnTo>
                  <a:lnTo>
                    <a:pt x="1879680" y="39902"/>
                  </a:lnTo>
                  <a:lnTo>
                    <a:pt x="2148206" y="0"/>
                  </a:lnTo>
                  <a:lnTo>
                    <a:pt x="2416732" y="39902"/>
                  </a:lnTo>
                  <a:lnTo>
                    <a:pt x="2685257" y="0"/>
                  </a:lnTo>
                  <a:lnTo>
                    <a:pt x="2953783" y="79805"/>
                  </a:lnTo>
                  <a:lnTo>
                    <a:pt x="3222309" y="79805"/>
                  </a:lnTo>
                  <a:lnTo>
                    <a:pt x="3490835" y="0"/>
                  </a:lnTo>
                  <a:lnTo>
                    <a:pt x="3759360" y="119708"/>
                  </a:lnTo>
                  <a:lnTo>
                    <a:pt x="4027886" y="0"/>
                  </a:lnTo>
                  <a:lnTo>
                    <a:pt x="4296412" y="79805"/>
                  </a:lnTo>
                  <a:lnTo>
                    <a:pt x="4564938" y="199513"/>
                  </a:lnTo>
                  <a:lnTo>
                    <a:pt x="4833464" y="39902"/>
                  </a:lnTo>
                  <a:lnTo>
                    <a:pt x="5101989" y="0"/>
                  </a:lnTo>
                  <a:lnTo>
                    <a:pt x="5370515" y="359124"/>
                  </a:lnTo>
                  <a:lnTo>
                    <a:pt x="5639041" y="399027"/>
                  </a:lnTo>
                  <a:lnTo>
                    <a:pt x="5907567" y="359124"/>
                  </a:lnTo>
                  <a:lnTo>
                    <a:pt x="6176092" y="319221"/>
                  </a:lnTo>
                  <a:lnTo>
                    <a:pt x="6444618" y="359124"/>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18612"/>
              <a:ext cx="6444618" cy="558638"/>
            </a:xfrm>
            <a:custGeom>
              <a:avLst/>
              <a:pathLst>
                <a:path w="6444618" h="558638">
                  <a:moveTo>
                    <a:pt x="0" y="0"/>
                  </a:moveTo>
                  <a:lnTo>
                    <a:pt x="268525" y="0"/>
                  </a:lnTo>
                  <a:lnTo>
                    <a:pt x="537051" y="39902"/>
                  </a:lnTo>
                  <a:lnTo>
                    <a:pt x="805577" y="39902"/>
                  </a:lnTo>
                  <a:lnTo>
                    <a:pt x="1074103" y="0"/>
                  </a:lnTo>
                  <a:lnTo>
                    <a:pt x="1342628" y="39902"/>
                  </a:lnTo>
                  <a:lnTo>
                    <a:pt x="1611154" y="279319"/>
                  </a:lnTo>
                  <a:lnTo>
                    <a:pt x="1879680" y="199513"/>
                  </a:lnTo>
                  <a:lnTo>
                    <a:pt x="2148206" y="159610"/>
                  </a:lnTo>
                  <a:lnTo>
                    <a:pt x="2416732" y="159610"/>
                  </a:lnTo>
                  <a:lnTo>
                    <a:pt x="2685257" y="119708"/>
                  </a:lnTo>
                  <a:lnTo>
                    <a:pt x="2953783" y="119708"/>
                  </a:lnTo>
                  <a:lnTo>
                    <a:pt x="3222309" y="119708"/>
                  </a:lnTo>
                  <a:lnTo>
                    <a:pt x="3490835" y="79805"/>
                  </a:lnTo>
                  <a:lnTo>
                    <a:pt x="3759360" y="119708"/>
                  </a:lnTo>
                  <a:lnTo>
                    <a:pt x="4027886" y="79805"/>
                  </a:lnTo>
                  <a:lnTo>
                    <a:pt x="4296412" y="119708"/>
                  </a:lnTo>
                  <a:lnTo>
                    <a:pt x="4564938" y="279319"/>
                  </a:lnTo>
                  <a:lnTo>
                    <a:pt x="4833464" y="199513"/>
                  </a:lnTo>
                  <a:lnTo>
                    <a:pt x="5101989" y="159610"/>
                  </a:lnTo>
                  <a:lnTo>
                    <a:pt x="5370515" y="478832"/>
                  </a:lnTo>
                  <a:lnTo>
                    <a:pt x="5639041" y="399027"/>
                  </a:lnTo>
                  <a:lnTo>
                    <a:pt x="5907567" y="359124"/>
                  </a:lnTo>
                  <a:lnTo>
                    <a:pt x="6176092" y="518735"/>
                  </a:lnTo>
                  <a:lnTo>
                    <a:pt x="6444618" y="558638"/>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18612"/>
              <a:ext cx="6444618" cy="279319"/>
            </a:xfrm>
            <a:custGeom>
              <a:avLst/>
              <a:pathLst>
                <a:path w="6444618" h="279319">
                  <a:moveTo>
                    <a:pt x="0" y="39902"/>
                  </a:moveTo>
                  <a:lnTo>
                    <a:pt x="268525" y="0"/>
                  </a:lnTo>
                  <a:lnTo>
                    <a:pt x="537051" y="39902"/>
                  </a:lnTo>
                  <a:lnTo>
                    <a:pt x="805577" y="0"/>
                  </a:lnTo>
                  <a:lnTo>
                    <a:pt x="1074103" y="0"/>
                  </a:lnTo>
                  <a:lnTo>
                    <a:pt x="1342628" y="0"/>
                  </a:lnTo>
                  <a:lnTo>
                    <a:pt x="1611154" y="79805"/>
                  </a:lnTo>
                  <a:lnTo>
                    <a:pt x="1879680" y="0"/>
                  </a:lnTo>
                  <a:lnTo>
                    <a:pt x="2148206" y="0"/>
                  </a:lnTo>
                  <a:lnTo>
                    <a:pt x="2416732" y="0"/>
                  </a:lnTo>
                  <a:lnTo>
                    <a:pt x="2685257" y="0"/>
                  </a:lnTo>
                  <a:lnTo>
                    <a:pt x="2953783" y="79805"/>
                  </a:lnTo>
                  <a:lnTo>
                    <a:pt x="3222309" y="39902"/>
                  </a:lnTo>
                  <a:lnTo>
                    <a:pt x="3490835" y="0"/>
                  </a:lnTo>
                  <a:lnTo>
                    <a:pt x="3759360" y="119708"/>
                  </a:lnTo>
                  <a:lnTo>
                    <a:pt x="4027886" y="0"/>
                  </a:lnTo>
                  <a:lnTo>
                    <a:pt x="4296412" y="79805"/>
                  </a:lnTo>
                  <a:lnTo>
                    <a:pt x="4564938" y="159610"/>
                  </a:lnTo>
                  <a:lnTo>
                    <a:pt x="4833464" y="119708"/>
                  </a:lnTo>
                  <a:lnTo>
                    <a:pt x="5101989" y="119708"/>
                  </a:lnTo>
                  <a:lnTo>
                    <a:pt x="5370515" y="279319"/>
                  </a:lnTo>
                  <a:lnTo>
                    <a:pt x="5639041" y="239416"/>
                  </a:lnTo>
                  <a:lnTo>
                    <a:pt x="5907567" y="199513"/>
                  </a:lnTo>
                  <a:lnTo>
                    <a:pt x="6176092" y="119708"/>
                  </a:lnTo>
                  <a:lnTo>
                    <a:pt x="6444618" y="119708"/>
                  </a:lnTo>
                </a:path>
              </a:pathLst>
            </a:custGeom>
            <a:ln w="27101" cap="flat">
              <a:solidFill>
                <a:srgbClr val="00BFC4">
                  <a:alpha val="100000"/>
                </a:srgbClr>
              </a:solidFill>
              <a:prstDash val="solid"/>
              <a:round/>
            </a:ln>
          </p:spPr>
          <p:txBody>
            <a:bodyPr/>
            <a:lstStyle/>
            <a:p/>
          </p:txBody>
        </p:sp>
        <p:sp>
          <p:nvSpPr>
            <p:cNvPr id="30" name="pl30"/>
            <p:cNvSpPr/>
            <p:nvPr/>
          </p:nvSpPr>
          <p:spPr>
            <a:xfrm>
              <a:off x="1448278" y="1318612"/>
              <a:ext cx="6444618" cy="239416"/>
            </a:xfrm>
            <a:custGeom>
              <a:avLst/>
              <a:pathLst>
                <a:path w="6444618" h="239416">
                  <a:moveTo>
                    <a:pt x="0" y="119708"/>
                  </a:moveTo>
                  <a:lnTo>
                    <a:pt x="268525" y="39902"/>
                  </a:lnTo>
                  <a:lnTo>
                    <a:pt x="537051" y="39902"/>
                  </a:lnTo>
                  <a:lnTo>
                    <a:pt x="805577" y="39902"/>
                  </a:lnTo>
                  <a:lnTo>
                    <a:pt x="1074103" y="39902"/>
                  </a:lnTo>
                  <a:lnTo>
                    <a:pt x="1342628" y="39902"/>
                  </a:lnTo>
                  <a:lnTo>
                    <a:pt x="1611154" y="79805"/>
                  </a:lnTo>
                  <a:lnTo>
                    <a:pt x="1879680" y="159610"/>
                  </a:lnTo>
                  <a:lnTo>
                    <a:pt x="2148206" y="79805"/>
                  </a:lnTo>
                  <a:lnTo>
                    <a:pt x="2416732" y="39902"/>
                  </a:lnTo>
                  <a:lnTo>
                    <a:pt x="2685257" y="39902"/>
                  </a:lnTo>
                  <a:lnTo>
                    <a:pt x="2953783" y="39902"/>
                  </a:lnTo>
                  <a:lnTo>
                    <a:pt x="3222309" y="39902"/>
                  </a:lnTo>
                  <a:lnTo>
                    <a:pt x="3490835" y="79805"/>
                  </a:lnTo>
                  <a:lnTo>
                    <a:pt x="3759360" y="79805"/>
                  </a:lnTo>
                  <a:lnTo>
                    <a:pt x="4027886" y="119708"/>
                  </a:lnTo>
                  <a:lnTo>
                    <a:pt x="4296412" y="39902"/>
                  </a:lnTo>
                  <a:lnTo>
                    <a:pt x="4564938" y="119708"/>
                  </a:lnTo>
                  <a:lnTo>
                    <a:pt x="4833464" y="119708"/>
                  </a:lnTo>
                  <a:lnTo>
                    <a:pt x="5101989" y="0"/>
                  </a:lnTo>
                  <a:lnTo>
                    <a:pt x="5370515" y="239416"/>
                  </a:lnTo>
                  <a:lnTo>
                    <a:pt x="5639041" y="79805"/>
                  </a:lnTo>
                  <a:lnTo>
                    <a:pt x="5907567" y="159610"/>
                  </a:lnTo>
                  <a:lnTo>
                    <a:pt x="6176092" y="239416"/>
                  </a:lnTo>
                  <a:lnTo>
                    <a:pt x="6444618" y="239416"/>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63936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83887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39994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1519652"/>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28023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32013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1409902" y="139994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4332" y="1239173"/>
              <a:ext cx="257090" cy="190666"/>
            </a:xfrm>
            <a:custGeom>
              <a:avLst/>
              <a:pathLst>
                <a:path w="257090" h="190666">
                  <a:moveTo>
                    <a:pt x="257090" y="0"/>
                  </a:moveTo>
                  <a:lnTo>
                    <a:pt x="0" y="190666"/>
                  </a:lnTo>
                </a:path>
              </a:pathLst>
            </a:custGeom>
          </p:spPr>
          <p:txBody>
            <a:bodyPr/>
            <a:lstStyle/>
            <a:p/>
          </p:txBody>
        </p:sp>
        <p:sp>
          <p:nvSpPr>
            <p:cNvPr id="41" name="pl41"/>
            <p:cNvSpPr/>
            <p:nvPr/>
          </p:nvSpPr>
          <p:spPr>
            <a:xfrm>
              <a:off x="7910120" y="1496848"/>
              <a:ext cx="251303" cy="57256"/>
            </a:xfrm>
            <a:custGeom>
              <a:avLst/>
              <a:pathLst>
                <a:path w="251303" h="57256">
                  <a:moveTo>
                    <a:pt x="251303" y="0"/>
                  </a:moveTo>
                  <a:lnTo>
                    <a:pt x="0" y="57256"/>
                  </a:lnTo>
                </a:path>
              </a:pathLst>
            </a:custGeom>
          </p:spPr>
          <p:txBody>
            <a:bodyPr/>
            <a:lstStyle/>
            <a:p/>
          </p:txBody>
        </p:sp>
        <p:sp>
          <p:nvSpPr>
            <p:cNvPr id="42" name="pl42"/>
            <p:cNvSpPr/>
            <p:nvPr/>
          </p:nvSpPr>
          <p:spPr>
            <a:xfrm>
              <a:off x="7909497" y="1682488"/>
              <a:ext cx="251925" cy="72096"/>
            </a:xfrm>
            <a:custGeom>
              <a:avLst/>
              <a:pathLst>
                <a:path w="251925" h="72096">
                  <a:moveTo>
                    <a:pt x="251925" y="72096"/>
                  </a:moveTo>
                  <a:lnTo>
                    <a:pt x="0" y="0"/>
                  </a:lnTo>
                </a:path>
              </a:pathLst>
            </a:custGeom>
          </p:spPr>
          <p:txBody>
            <a:bodyPr/>
            <a:lstStyle/>
            <a:p/>
          </p:txBody>
        </p:sp>
        <p:sp>
          <p:nvSpPr>
            <p:cNvPr id="43" name="pl43"/>
            <p:cNvSpPr/>
            <p:nvPr/>
          </p:nvSpPr>
          <p:spPr>
            <a:xfrm>
              <a:off x="7906593" y="1884500"/>
              <a:ext cx="254830" cy="134893"/>
            </a:xfrm>
            <a:custGeom>
              <a:avLst/>
              <a:pathLst>
                <a:path w="254830" h="134893">
                  <a:moveTo>
                    <a:pt x="254830" y="134893"/>
                  </a:moveTo>
                  <a:lnTo>
                    <a:pt x="0" y="0"/>
                  </a:lnTo>
                </a:path>
              </a:pathLst>
            </a:custGeom>
          </p:spPr>
          <p:txBody>
            <a:bodyPr/>
            <a:lstStyle/>
            <a:p/>
          </p:txBody>
        </p:sp>
        <p:sp>
          <p:nvSpPr>
            <p:cNvPr id="44" name="pg44"/>
            <p:cNvSpPr/>
            <p:nvPr/>
          </p:nvSpPr>
          <p:spPr>
            <a:xfrm>
              <a:off x="8092843" y="1125598"/>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5" name="tx45"/>
            <p:cNvSpPr/>
            <p:nvPr/>
          </p:nvSpPr>
          <p:spPr>
            <a:xfrm>
              <a:off x="8115703" y="1166439"/>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96%</a:t>
              </a:r>
            </a:p>
          </p:txBody>
        </p:sp>
        <p:sp>
          <p:nvSpPr>
            <p:cNvPr id="46" name="pg46"/>
            <p:cNvSpPr/>
            <p:nvPr/>
          </p:nvSpPr>
          <p:spPr>
            <a:xfrm>
              <a:off x="8092843" y="1400592"/>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7" name="tx47"/>
            <p:cNvSpPr/>
            <p:nvPr/>
          </p:nvSpPr>
          <p:spPr>
            <a:xfrm>
              <a:off x="8115703" y="1441434"/>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93%</a:t>
              </a:r>
            </a:p>
          </p:txBody>
        </p:sp>
        <p:sp>
          <p:nvSpPr>
            <p:cNvPr id="48" name="pg48"/>
            <p:cNvSpPr/>
            <p:nvPr/>
          </p:nvSpPr>
          <p:spPr>
            <a:xfrm>
              <a:off x="8092843" y="1674919"/>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9" name="tx49"/>
            <p:cNvSpPr/>
            <p:nvPr/>
          </p:nvSpPr>
          <p:spPr>
            <a:xfrm>
              <a:off x="8115703" y="1715761"/>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90%</a:t>
              </a:r>
            </a:p>
          </p:txBody>
        </p:sp>
        <p:sp>
          <p:nvSpPr>
            <p:cNvPr id="50" name="pg50"/>
            <p:cNvSpPr/>
            <p:nvPr/>
          </p:nvSpPr>
          <p:spPr>
            <a:xfrm>
              <a:off x="8092843" y="1950028"/>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1" name="tx51"/>
            <p:cNvSpPr/>
            <p:nvPr/>
          </p:nvSpPr>
          <p:spPr>
            <a:xfrm>
              <a:off x="8115703" y="1990869"/>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85%</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80827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Kyrgyzstan,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96%.
DTP3 coverage - a marker of how well countries are delivering immunization services to children - fell short of, but was close to the 90% target.
WHO recommends that countries achieve at least 95% coverage with both the first (MCV1) and second (MCV2) doses of measles-containing vaccine. MCV1 provides initial protection and MCV2 ensures long-term immunity and closes gaps in coverage.
In 2024, MCV1 coverage exceeded the 95% target and MCV2 coverage was below, but close to the 95% target.
Between 2023 and 2024, 0 vaccines increased coverage, 2 declined and 2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9021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2335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95650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18964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736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067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3993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57307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8062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790743"/>
              <a:ext cx="249522" cy="82896"/>
            </a:xfrm>
            <a:prstGeom prst="rect">
              <a:avLst/>
            </a:prstGeom>
            <a:solidFill>
              <a:srgbClr val="1CABE2">
                <a:alpha val="100000"/>
              </a:srgbClr>
            </a:solidFill>
          </p:spPr>
          <p:txBody>
            <a:bodyPr/>
            <a:lstStyle/>
            <a:p/>
          </p:txBody>
        </p:sp>
        <p:sp>
          <p:nvSpPr>
            <p:cNvPr id="25" name="rc25"/>
            <p:cNvSpPr/>
            <p:nvPr/>
          </p:nvSpPr>
          <p:spPr>
            <a:xfrm>
              <a:off x="1573521" y="3790819"/>
              <a:ext cx="249522" cy="82820"/>
            </a:xfrm>
            <a:prstGeom prst="rect">
              <a:avLst/>
            </a:prstGeom>
            <a:solidFill>
              <a:srgbClr val="1CABE2">
                <a:alpha val="100000"/>
              </a:srgbClr>
            </a:solidFill>
          </p:spPr>
          <p:txBody>
            <a:bodyPr/>
            <a:lstStyle/>
            <a:p/>
          </p:txBody>
        </p:sp>
        <p:sp>
          <p:nvSpPr>
            <p:cNvPr id="26" name="rc26"/>
            <p:cNvSpPr/>
            <p:nvPr/>
          </p:nvSpPr>
          <p:spPr>
            <a:xfrm>
              <a:off x="1850769" y="3789439"/>
              <a:ext cx="249522" cy="84200"/>
            </a:xfrm>
            <a:prstGeom prst="rect">
              <a:avLst/>
            </a:prstGeom>
            <a:solidFill>
              <a:srgbClr val="1CABE2">
                <a:alpha val="100000"/>
              </a:srgbClr>
            </a:solidFill>
          </p:spPr>
          <p:txBody>
            <a:bodyPr/>
            <a:lstStyle/>
            <a:p/>
          </p:txBody>
        </p:sp>
        <p:sp>
          <p:nvSpPr>
            <p:cNvPr id="27" name="rc27"/>
            <p:cNvSpPr/>
            <p:nvPr/>
          </p:nvSpPr>
          <p:spPr>
            <a:xfrm>
              <a:off x="2128016" y="3787675"/>
              <a:ext cx="249522" cy="85964"/>
            </a:xfrm>
            <a:prstGeom prst="rect">
              <a:avLst/>
            </a:prstGeom>
            <a:solidFill>
              <a:srgbClr val="1CABE2">
                <a:alpha val="100000"/>
              </a:srgbClr>
            </a:solidFill>
          </p:spPr>
          <p:txBody>
            <a:bodyPr/>
            <a:lstStyle/>
            <a:p/>
          </p:txBody>
        </p:sp>
        <p:sp>
          <p:nvSpPr>
            <p:cNvPr id="28" name="rc28"/>
            <p:cNvSpPr/>
            <p:nvPr/>
          </p:nvSpPr>
          <p:spPr>
            <a:xfrm>
              <a:off x="2405264" y="3785451"/>
              <a:ext cx="249522" cy="88188"/>
            </a:xfrm>
            <a:prstGeom prst="rect">
              <a:avLst/>
            </a:prstGeom>
            <a:solidFill>
              <a:srgbClr val="1CABE2">
                <a:alpha val="100000"/>
              </a:srgbClr>
            </a:solidFill>
          </p:spPr>
          <p:txBody>
            <a:bodyPr/>
            <a:lstStyle/>
            <a:p/>
          </p:txBody>
        </p:sp>
        <p:sp>
          <p:nvSpPr>
            <p:cNvPr id="29" name="rc29"/>
            <p:cNvSpPr/>
            <p:nvPr/>
          </p:nvSpPr>
          <p:spPr>
            <a:xfrm>
              <a:off x="2682512" y="3693582"/>
              <a:ext cx="249522" cy="180057"/>
            </a:xfrm>
            <a:prstGeom prst="rect">
              <a:avLst/>
            </a:prstGeom>
            <a:solidFill>
              <a:srgbClr val="1CABE2">
                <a:alpha val="100000"/>
              </a:srgbClr>
            </a:solidFill>
          </p:spPr>
          <p:txBody>
            <a:bodyPr/>
            <a:lstStyle/>
            <a:p/>
          </p:txBody>
        </p:sp>
        <p:sp>
          <p:nvSpPr>
            <p:cNvPr id="30" name="rc30"/>
            <p:cNvSpPr/>
            <p:nvPr/>
          </p:nvSpPr>
          <p:spPr>
            <a:xfrm>
              <a:off x="2959759" y="3495427"/>
              <a:ext cx="249522" cy="378212"/>
            </a:xfrm>
            <a:prstGeom prst="rect">
              <a:avLst/>
            </a:prstGeom>
            <a:solidFill>
              <a:srgbClr val="1CABE2">
                <a:alpha val="100000"/>
              </a:srgbClr>
            </a:solidFill>
          </p:spPr>
          <p:txBody>
            <a:bodyPr/>
            <a:lstStyle/>
            <a:p/>
          </p:txBody>
        </p:sp>
        <p:sp>
          <p:nvSpPr>
            <p:cNvPr id="31" name="rc31"/>
            <p:cNvSpPr/>
            <p:nvPr/>
          </p:nvSpPr>
          <p:spPr>
            <a:xfrm>
              <a:off x="3237007" y="3680392"/>
              <a:ext cx="249522" cy="193247"/>
            </a:xfrm>
            <a:prstGeom prst="rect">
              <a:avLst/>
            </a:prstGeom>
            <a:solidFill>
              <a:srgbClr val="1CABE2">
                <a:alpha val="100000"/>
              </a:srgbClr>
            </a:solidFill>
          </p:spPr>
          <p:txBody>
            <a:bodyPr/>
            <a:lstStyle/>
            <a:p/>
          </p:txBody>
        </p:sp>
        <p:sp>
          <p:nvSpPr>
            <p:cNvPr id="32" name="rc32"/>
            <p:cNvSpPr/>
            <p:nvPr/>
          </p:nvSpPr>
          <p:spPr>
            <a:xfrm>
              <a:off x="3514255" y="3774179"/>
              <a:ext cx="249522" cy="99461"/>
            </a:xfrm>
            <a:prstGeom prst="rect">
              <a:avLst/>
            </a:prstGeom>
            <a:solidFill>
              <a:srgbClr val="1CABE2">
                <a:alpha val="100000"/>
              </a:srgbClr>
            </a:solidFill>
          </p:spPr>
          <p:txBody>
            <a:bodyPr/>
            <a:lstStyle/>
            <a:p/>
          </p:txBody>
        </p:sp>
        <p:sp>
          <p:nvSpPr>
            <p:cNvPr id="33" name="rc33"/>
            <p:cNvSpPr/>
            <p:nvPr/>
          </p:nvSpPr>
          <p:spPr>
            <a:xfrm>
              <a:off x="3791502" y="3664058"/>
              <a:ext cx="249522" cy="209581"/>
            </a:xfrm>
            <a:prstGeom prst="rect">
              <a:avLst/>
            </a:prstGeom>
            <a:solidFill>
              <a:srgbClr val="1CABE2">
                <a:alpha val="100000"/>
              </a:srgbClr>
            </a:solidFill>
          </p:spPr>
          <p:txBody>
            <a:bodyPr/>
            <a:lstStyle/>
            <a:p/>
          </p:txBody>
        </p:sp>
        <p:sp>
          <p:nvSpPr>
            <p:cNvPr id="34" name="rc34"/>
            <p:cNvSpPr/>
            <p:nvPr/>
          </p:nvSpPr>
          <p:spPr>
            <a:xfrm>
              <a:off x="4068750" y="3761065"/>
              <a:ext cx="249522" cy="112574"/>
            </a:xfrm>
            <a:prstGeom prst="rect">
              <a:avLst/>
            </a:prstGeom>
            <a:solidFill>
              <a:srgbClr val="1CABE2">
                <a:alpha val="100000"/>
              </a:srgbClr>
            </a:solidFill>
          </p:spPr>
          <p:txBody>
            <a:bodyPr/>
            <a:lstStyle/>
            <a:p/>
          </p:txBody>
        </p:sp>
        <p:sp>
          <p:nvSpPr>
            <p:cNvPr id="35" name="rc35"/>
            <p:cNvSpPr/>
            <p:nvPr/>
          </p:nvSpPr>
          <p:spPr>
            <a:xfrm>
              <a:off x="4345998" y="3525871"/>
              <a:ext cx="249522" cy="347768"/>
            </a:xfrm>
            <a:prstGeom prst="rect">
              <a:avLst/>
            </a:prstGeom>
            <a:solidFill>
              <a:srgbClr val="1CABE2">
                <a:alpha val="100000"/>
              </a:srgbClr>
            </a:solidFill>
          </p:spPr>
          <p:txBody>
            <a:bodyPr/>
            <a:lstStyle/>
            <a:p/>
          </p:txBody>
        </p:sp>
        <p:sp>
          <p:nvSpPr>
            <p:cNvPr id="36" name="rc36"/>
            <p:cNvSpPr/>
            <p:nvPr/>
          </p:nvSpPr>
          <p:spPr>
            <a:xfrm>
              <a:off x="4623245" y="3521423"/>
              <a:ext cx="249522" cy="352216"/>
            </a:xfrm>
            <a:prstGeom prst="rect">
              <a:avLst/>
            </a:prstGeom>
            <a:solidFill>
              <a:srgbClr val="1CABE2">
                <a:alpha val="100000"/>
              </a:srgbClr>
            </a:solidFill>
          </p:spPr>
          <p:txBody>
            <a:bodyPr/>
            <a:lstStyle/>
            <a:p/>
          </p:txBody>
        </p:sp>
        <p:sp>
          <p:nvSpPr>
            <p:cNvPr id="37" name="rc37"/>
            <p:cNvSpPr/>
            <p:nvPr/>
          </p:nvSpPr>
          <p:spPr>
            <a:xfrm>
              <a:off x="4900493" y="3758458"/>
              <a:ext cx="249522" cy="115181"/>
            </a:xfrm>
            <a:prstGeom prst="rect">
              <a:avLst/>
            </a:prstGeom>
            <a:solidFill>
              <a:srgbClr val="1CABE2">
                <a:alpha val="100000"/>
              </a:srgbClr>
            </a:solidFill>
          </p:spPr>
          <p:txBody>
            <a:bodyPr/>
            <a:lstStyle/>
            <a:p/>
          </p:txBody>
        </p:sp>
        <p:sp>
          <p:nvSpPr>
            <p:cNvPr id="38" name="rc38"/>
            <p:cNvSpPr/>
            <p:nvPr/>
          </p:nvSpPr>
          <p:spPr>
            <a:xfrm>
              <a:off x="5177741" y="3406318"/>
              <a:ext cx="249522" cy="467321"/>
            </a:xfrm>
            <a:prstGeom prst="rect">
              <a:avLst/>
            </a:prstGeom>
            <a:solidFill>
              <a:srgbClr val="1CABE2">
                <a:alpha val="100000"/>
              </a:srgbClr>
            </a:solidFill>
          </p:spPr>
          <p:txBody>
            <a:bodyPr/>
            <a:lstStyle/>
            <a:p/>
          </p:txBody>
        </p:sp>
        <p:sp>
          <p:nvSpPr>
            <p:cNvPr id="39" name="rc39"/>
            <p:cNvSpPr/>
            <p:nvPr/>
          </p:nvSpPr>
          <p:spPr>
            <a:xfrm>
              <a:off x="5454988" y="3757461"/>
              <a:ext cx="249522" cy="116178"/>
            </a:xfrm>
            <a:prstGeom prst="rect">
              <a:avLst/>
            </a:prstGeom>
            <a:solidFill>
              <a:srgbClr val="1CABE2">
                <a:alpha val="100000"/>
              </a:srgbClr>
            </a:solidFill>
          </p:spPr>
          <p:txBody>
            <a:bodyPr/>
            <a:lstStyle/>
            <a:p/>
          </p:txBody>
        </p:sp>
        <p:sp>
          <p:nvSpPr>
            <p:cNvPr id="40" name="rc40"/>
            <p:cNvSpPr/>
            <p:nvPr/>
          </p:nvSpPr>
          <p:spPr>
            <a:xfrm>
              <a:off x="5732236" y="3534076"/>
              <a:ext cx="249522" cy="339563"/>
            </a:xfrm>
            <a:prstGeom prst="rect">
              <a:avLst/>
            </a:prstGeom>
            <a:solidFill>
              <a:srgbClr val="1CABE2">
                <a:alpha val="100000"/>
              </a:srgbClr>
            </a:solidFill>
          </p:spPr>
          <p:txBody>
            <a:bodyPr/>
            <a:lstStyle/>
            <a:p/>
          </p:txBody>
        </p:sp>
        <p:sp>
          <p:nvSpPr>
            <p:cNvPr id="41" name="rc41"/>
            <p:cNvSpPr/>
            <p:nvPr/>
          </p:nvSpPr>
          <p:spPr>
            <a:xfrm>
              <a:off x="6009484" y="3193593"/>
              <a:ext cx="249522" cy="680046"/>
            </a:xfrm>
            <a:prstGeom prst="rect">
              <a:avLst/>
            </a:prstGeom>
            <a:solidFill>
              <a:srgbClr val="1CABE2">
                <a:alpha val="100000"/>
              </a:srgbClr>
            </a:solidFill>
          </p:spPr>
          <p:txBody>
            <a:bodyPr/>
            <a:lstStyle/>
            <a:p/>
          </p:txBody>
        </p:sp>
        <p:sp>
          <p:nvSpPr>
            <p:cNvPr id="42" name="rc42"/>
            <p:cNvSpPr/>
            <p:nvPr/>
          </p:nvSpPr>
          <p:spPr>
            <a:xfrm>
              <a:off x="6286731" y="3620808"/>
              <a:ext cx="249522" cy="252832"/>
            </a:xfrm>
            <a:prstGeom prst="rect">
              <a:avLst/>
            </a:prstGeom>
            <a:solidFill>
              <a:srgbClr val="1CABE2">
                <a:alpha val="100000"/>
              </a:srgbClr>
            </a:solidFill>
          </p:spPr>
          <p:txBody>
            <a:bodyPr/>
            <a:lstStyle/>
            <a:p/>
          </p:txBody>
        </p:sp>
        <p:sp>
          <p:nvSpPr>
            <p:cNvPr id="43" name="rc43"/>
            <p:cNvSpPr/>
            <p:nvPr/>
          </p:nvSpPr>
          <p:spPr>
            <a:xfrm>
              <a:off x="6563979" y="3743121"/>
              <a:ext cx="249522" cy="130518"/>
            </a:xfrm>
            <a:prstGeom prst="rect">
              <a:avLst/>
            </a:prstGeom>
            <a:solidFill>
              <a:srgbClr val="1CABE2">
                <a:alpha val="100000"/>
              </a:srgbClr>
            </a:solidFill>
          </p:spPr>
          <p:txBody>
            <a:bodyPr/>
            <a:lstStyle/>
            <a:p/>
          </p:txBody>
        </p:sp>
        <p:sp>
          <p:nvSpPr>
            <p:cNvPr id="44" name="rc44"/>
            <p:cNvSpPr/>
            <p:nvPr/>
          </p:nvSpPr>
          <p:spPr>
            <a:xfrm>
              <a:off x="6841227" y="2663083"/>
              <a:ext cx="249522" cy="1210556"/>
            </a:xfrm>
            <a:prstGeom prst="rect">
              <a:avLst/>
            </a:prstGeom>
            <a:solidFill>
              <a:srgbClr val="1CABE2">
                <a:alpha val="100000"/>
              </a:srgbClr>
            </a:solidFill>
          </p:spPr>
          <p:txBody>
            <a:bodyPr/>
            <a:lstStyle/>
            <a:p/>
          </p:txBody>
        </p:sp>
        <p:sp>
          <p:nvSpPr>
            <p:cNvPr id="45" name="rc45"/>
            <p:cNvSpPr/>
            <p:nvPr/>
          </p:nvSpPr>
          <p:spPr>
            <a:xfrm>
              <a:off x="7118474" y="2598283"/>
              <a:ext cx="249522" cy="1275356"/>
            </a:xfrm>
            <a:prstGeom prst="rect">
              <a:avLst/>
            </a:prstGeom>
            <a:solidFill>
              <a:srgbClr val="1CABE2">
                <a:alpha val="100000"/>
              </a:srgbClr>
            </a:solidFill>
          </p:spPr>
          <p:txBody>
            <a:bodyPr/>
            <a:lstStyle/>
            <a:p/>
          </p:txBody>
        </p:sp>
        <p:sp>
          <p:nvSpPr>
            <p:cNvPr id="46" name="rc46"/>
            <p:cNvSpPr/>
            <p:nvPr/>
          </p:nvSpPr>
          <p:spPr>
            <a:xfrm>
              <a:off x="7395722" y="2736087"/>
              <a:ext cx="249522" cy="1137552"/>
            </a:xfrm>
            <a:prstGeom prst="rect">
              <a:avLst/>
            </a:prstGeom>
            <a:solidFill>
              <a:srgbClr val="1CABE2">
                <a:alpha val="100000"/>
              </a:srgbClr>
            </a:solidFill>
          </p:spPr>
          <p:txBody>
            <a:bodyPr/>
            <a:lstStyle/>
            <a:p/>
          </p:txBody>
        </p:sp>
        <p:sp>
          <p:nvSpPr>
            <p:cNvPr id="47" name="rc47"/>
            <p:cNvSpPr/>
            <p:nvPr/>
          </p:nvSpPr>
          <p:spPr>
            <a:xfrm>
              <a:off x="7672970" y="2846208"/>
              <a:ext cx="249522" cy="1027431"/>
            </a:xfrm>
            <a:prstGeom prst="rect">
              <a:avLst/>
            </a:prstGeom>
            <a:solidFill>
              <a:srgbClr val="1CABE2">
                <a:alpha val="100000"/>
              </a:srgbClr>
            </a:solidFill>
          </p:spPr>
          <p:txBody>
            <a:bodyPr/>
            <a:lstStyle/>
            <a:p/>
          </p:txBody>
        </p:sp>
        <p:sp>
          <p:nvSpPr>
            <p:cNvPr id="48" name="rc48"/>
            <p:cNvSpPr/>
            <p:nvPr/>
          </p:nvSpPr>
          <p:spPr>
            <a:xfrm>
              <a:off x="7950217" y="2733020"/>
              <a:ext cx="249522" cy="1140619"/>
            </a:xfrm>
            <a:prstGeom prst="rect">
              <a:avLst/>
            </a:prstGeom>
            <a:solidFill>
              <a:srgbClr val="1CABE2">
                <a:alpha val="100000"/>
              </a:srgbClr>
            </a:solidFill>
          </p:spPr>
          <p:txBody>
            <a:bodyPr/>
            <a:lstStyle/>
            <a:p/>
          </p:txBody>
        </p:sp>
        <p:sp>
          <p:nvSpPr>
            <p:cNvPr id="49" name="rc49"/>
            <p:cNvSpPr/>
            <p:nvPr/>
          </p:nvSpPr>
          <p:spPr>
            <a:xfrm>
              <a:off x="1296273" y="3790743"/>
              <a:ext cx="249522" cy="0"/>
            </a:xfrm>
            <a:prstGeom prst="rect">
              <a:avLst/>
            </a:prstGeom>
            <a:solidFill>
              <a:srgbClr val="B3B3B3">
                <a:alpha val="100000"/>
              </a:srgbClr>
            </a:solidFill>
          </p:spPr>
          <p:txBody>
            <a:bodyPr/>
            <a:lstStyle/>
            <a:p/>
          </p:txBody>
        </p:sp>
        <p:sp>
          <p:nvSpPr>
            <p:cNvPr id="50" name="rc50"/>
            <p:cNvSpPr/>
            <p:nvPr/>
          </p:nvSpPr>
          <p:spPr>
            <a:xfrm>
              <a:off x="1573521" y="3790819"/>
              <a:ext cx="249522" cy="0"/>
            </a:xfrm>
            <a:prstGeom prst="rect">
              <a:avLst/>
            </a:prstGeom>
            <a:solidFill>
              <a:srgbClr val="B3B3B3">
                <a:alpha val="100000"/>
              </a:srgbClr>
            </a:solidFill>
          </p:spPr>
          <p:txBody>
            <a:bodyPr/>
            <a:lstStyle/>
            <a:p/>
          </p:txBody>
        </p:sp>
        <p:sp>
          <p:nvSpPr>
            <p:cNvPr id="51" name="rc51"/>
            <p:cNvSpPr/>
            <p:nvPr/>
          </p:nvSpPr>
          <p:spPr>
            <a:xfrm>
              <a:off x="1850769" y="3705315"/>
              <a:ext cx="249522" cy="84123"/>
            </a:xfrm>
            <a:prstGeom prst="rect">
              <a:avLst/>
            </a:prstGeom>
            <a:solidFill>
              <a:srgbClr val="B3B3B3">
                <a:alpha val="100000"/>
              </a:srgbClr>
            </a:solidFill>
          </p:spPr>
          <p:txBody>
            <a:bodyPr/>
            <a:lstStyle/>
            <a:p/>
          </p:txBody>
        </p:sp>
        <p:sp>
          <p:nvSpPr>
            <p:cNvPr id="52" name="rc52"/>
            <p:cNvSpPr/>
            <p:nvPr/>
          </p:nvSpPr>
          <p:spPr>
            <a:xfrm>
              <a:off x="2128016" y="3701634"/>
              <a:ext cx="249522" cy="86041"/>
            </a:xfrm>
            <a:prstGeom prst="rect">
              <a:avLst/>
            </a:prstGeom>
            <a:solidFill>
              <a:srgbClr val="B3B3B3">
                <a:alpha val="100000"/>
              </a:srgbClr>
            </a:solidFill>
          </p:spPr>
          <p:txBody>
            <a:bodyPr/>
            <a:lstStyle/>
            <a:p/>
          </p:txBody>
        </p:sp>
        <p:sp>
          <p:nvSpPr>
            <p:cNvPr id="53" name="rc53"/>
            <p:cNvSpPr/>
            <p:nvPr/>
          </p:nvSpPr>
          <p:spPr>
            <a:xfrm>
              <a:off x="2405264" y="3785451"/>
              <a:ext cx="249522" cy="0"/>
            </a:xfrm>
            <a:prstGeom prst="rect">
              <a:avLst/>
            </a:prstGeom>
            <a:solidFill>
              <a:srgbClr val="B3B3B3">
                <a:alpha val="100000"/>
              </a:srgbClr>
            </a:solidFill>
          </p:spPr>
          <p:txBody>
            <a:bodyPr/>
            <a:lstStyle/>
            <a:p/>
          </p:txBody>
        </p:sp>
        <p:sp>
          <p:nvSpPr>
            <p:cNvPr id="54" name="rc54"/>
            <p:cNvSpPr/>
            <p:nvPr/>
          </p:nvSpPr>
          <p:spPr>
            <a:xfrm>
              <a:off x="2682512" y="3693582"/>
              <a:ext cx="249522" cy="0"/>
            </a:xfrm>
            <a:prstGeom prst="rect">
              <a:avLst/>
            </a:prstGeom>
            <a:solidFill>
              <a:srgbClr val="B3B3B3">
                <a:alpha val="100000"/>
              </a:srgbClr>
            </a:solidFill>
          </p:spPr>
          <p:txBody>
            <a:bodyPr/>
            <a:lstStyle/>
            <a:p/>
          </p:txBody>
        </p:sp>
        <p:sp>
          <p:nvSpPr>
            <p:cNvPr id="55" name="rc55"/>
            <p:cNvSpPr/>
            <p:nvPr/>
          </p:nvSpPr>
          <p:spPr>
            <a:xfrm>
              <a:off x="2959759" y="3117214"/>
              <a:ext cx="249522" cy="378212"/>
            </a:xfrm>
            <a:prstGeom prst="rect">
              <a:avLst/>
            </a:prstGeom>
            <a:solidFill>
              <a:srgbClr val="B3B3B3">
                <a:alpha val="100000"/>
              </a:srgbClr>
            </a:solidFill>
          </p:spPr>
          <p:txBody>
            <a:bodyPr/>
            <a:lstStyle/>
            <a:p/>
          </p:txBody>
        </p:sp>
        <p:sp>
          <p:nvSpPr>
            <p:cNvPr id="56" name="rc56"/>
            <p:cNvSpPr/>
            <p:nvPr/>
          </p:nvSpPr>
          <p:spPr>
            <a:xfrm>
              <a:off x="3237007" y="3293821"/>
              <a:ext cx="249522" cy="386571"/>
            </a:xfrm>
            <a:prstGeom prst="rect">
              <a:avLst/>
            </a:prstGeom>
            <a:solidFill>
              <a:srgbClr val="B3B3B3">
                <a:alpha val="100000"/>
              </a:srgbClr>
            </a:solidFill>
          </p:spPr>
          <p:txBody>
            <a:bodyPr/>
            <a:lstStyle/>
            <a:p/>
          </p:txBody>
        </p:sp>
        <p:sp>
          <p:nvSpPr>
            <p:cNvPr id="57" name="rc57"/>
            <p:cNvSpPr/>
            <p:nvPr/>
          </p:nvSpPr>
          <p:spPr>
            <a:xfrm>
              <a:off x="3514255" y="3376334"/>
              <a:ext cx="249522" cy="397844"/>
            </a:xfrm>
            <a:prstGeom prst="rect">
              <a:avLst/>
            </a:prstGeom>
            <a:solidFill>
              <a:srgbClr val="B3B3B3">
                <a:alpha val="100000"/>
              </a:srgbClr>
            </a:solidFill>
          </p:spPr>
          <p:txBody>
            <a:bodyPr/>
            <a:lstStyle/>
            <a:p/>
          </p:txBody>
        </p:sp>
        <p:sp>
          <p:nvSpPr>
            <p:cNvPr id="58" name="rc58"/>
            <p:cNvSpPr/>
            <p:nvPr/>
          </p:nvSpPr>
          <p:spPr>
            <a:xfrm>
              <a:off x="3791502" y="3349801"/>
              <a:ext cx="249522" cy="314257"/>
            </a:xfrm>
            <a:prstGeom prst="rect">
              <a:avLst/>
            </a:prstGeom>
            <a:solidFill>
              <a:srgbClr val="B3B3B3">
                <a:alpha val="100000"/>
              </a:srgbClr>
            </a:solidFill>
          </p:spPr>
          <p:txBody>
            <a:bodyPr/>
            <a:lstStyle/>
            <a:p/>
          </p:txBody>
        </p:sp>
        <p:sp>
          <p:nvSpPr>
            <p:cNvPr id="59" name="rc59"/>
            <p:cNvSpPr/>
            <p:nvPr/>
          </p:nvSpPr>
          <p:spPr>
            <a:xfrm>
              <a:off x="4068750" y="3423266"/>
              <a:ext cx="249522" cy="337799"/>
            </a:xfrm>
            <a:prstGeom prst="rect">
              <a:avLst/>
            </a:prstGeom>
            <a:solidFill>
              <a:srgbClr val="B3B3B3">
                <a:alpha val="100000"/>
              </a:srgbClr>
            </a:solidFill>
          </p:spPr>
          <p:txBody>
            <a:bodyPr/>
            <a:lstStyle/>
            <a:p/>
          </p:txBody>
        </p:sp>
        <p:sp>
          <p:nvSpPr>
            <p:cNvPr id="60" name="rc60"/>
            <p:cNvSpPr/>
            <p:nvPr/>
          </p:nvSpPr>
          <p:spPr>
            <a:xfrm>
              <a:off x="4345998" y="3409923"/>
              <a:ext cx="249522" cy="115948"/>
            </a:xfrm>
            <a:prstGeom prst="rect">
              <a:avLst/>
            </a:prstGeom>
            <a:solidFill>
              <a:srgbClr val="B3B3B3">
                <a:alpha val="100000"/>
              </a:srgbClr>
            </a:solidFill>
          </p:spPr>
          <p:txBody>
            <a:bodyPr/>
            <a:lstStyle/>
            <a:p/>
          </p:txBody>
        </p:sp>
        <p:sp>
          <p:nvSpPr>
            <p:cNvPr id="61" name="rc61"/>
            <p:cNvSpPr/>
            <p:nvPr/>
          </p:nvSpPr>
          <p:spPr>
            <a:xfrm>
              <a:off x="4623245" y="3404018"/>
              <a:ext cx="249522" cy="117405"/>
            </a:xfrm>
            <a:prstGeom prst="rect">
              <a:avLst/>
            </a:prstGeom>
            <a:solidFill>
              <a:srgbClr val="B3B3B3">
                <a:alpha val="100000"/>
              </a:srgbClr>
            </a:solidFill>
          </p:spPr>
          <p:txBody>
            <a:bodyPr/>
            <a:lstStyle/>
            <a:p/>
          </p:txBody>
        </p:sp>
        <p:sp>
          <p:nvSpPr>
            <p:cNvPr id="62" name="rc62"/>
            <p:cNvSpPr/>
            <p:nvPr/>
          </p:nvSpPr>
          <p:spPr>
            <a:xfrm>
              <a:off x="4900493" y="3528095"/>
              <a:ext cx="249522" cy="230363"/>
            </a:xfrm>
            <a:prstGeom prst="rect">
              <a:avLst/>
            </a:prstGeom>
            <a:solidFill>
              <a:srgbClr val="B3B3B3">
                <a:alpha val="100000"/>
              </a:srgbClr>
            </a:solidFill>
          </p:spPr>
          <p:txBody>
            <a:bodyPr/>
            <a:lstStyle/>
            <a:p/>
          </p:txBody>
        </p:sp>
        <p:sp>
          <p:nvSpPr>
            <p:cNvPr id="63" name="rc63"/>
            <p:cNvSpPr/>
            <p:nvPr/>
          </p:nvSpPr>
          <p:spPr>
            <a:xfrm>
              <a:off x="5177741" y="3406318"/>
              <a:ext cx="249522" cy="0"/>
            </a:xfrm>
            <a:prstGeom prst="rect">
              <a:avLst/>
            </a:prstGeom>
            <a:solidFill>
              <a:srgbClr val="B3B3B3">
                <a:alpha val="100000"/>
              </a:srgbClr>
            </a:solidFill>
          </p:spPr>
          <p:txBody>
            <a:bodyPr/>
            <a:lstStyle/>
            <a:p/>
          </p:txBody>
        </p:sp>
        <p:sp>
          <p:nvSpPr>
            <p:cNvPr id="64" name="rc64"/>
            <p:cNvSpPr/>
            <p:nvPr/>
          </p:nvSpPr>
          <p:spPr>
            <a:xfrm>
              <a:off x="5454988" y="3525104"/>
              <a:ext cx="249522" cy="232356"/>
            </a:xfrm>
            <a:prstGeom prst="rect">
              <a:avLst/>
            </a:prstGeom>
            <a:solidFill>
              <a:srgbClr val="B3B3B3">
                <a:alpha val="100000"/>
              </a:srgbClr>
            </a:solidFill>
          </p:spPr>
          <p:txBody>
            <a:bodyPr/>
            <a:lstStyle/>
            <a:p/>
          </p:txBody>
        </p:sp>
        <p:sp>
          <p:nvSpPr>
            <p:cNvPr id="65" name="rc65"/>
            <p:cNvSpPr/>
            <p:nvPr/>
          </p:nvSpPr>
          <p:spPr>
            <a:xfrm>
              <a:off x="5732236" y="3420965"/>
              <a:ext cx="249522" cy="113111"/>
            </a:xfrm>
            <a:prstGeom prst="rect">
              <a:avLst/>
            </a:prstGeom>
            <a:solidFill>
              <a:srgbClr val="B3B3B3">
                <a:alpha val="100000"/>
              </a:srgbClr>
            </a:solidFill>
          </p:spPr>
          <p:txBody>
            <a:bodyPr/>
            <a:lstStyle/>
            <a:p/>
          </p:txBody>
        </p:sp>
        <p:sp>
          <p:nvSpPr>
            <p:cNvPr id="66" name="rc66"/>
            <p:cNvSpPr/>
            <p:nvPr/>
          </p:nvSpPr>
          <p:spPr>
            <a:xfrm>
              <a:off x="6009484" y="2966834"/>
              <a:ext cx="249522" cy="226758"/>
            </a:xfrm>
            <a:prstGeom prst="rect">
              <a:avLst/>
            </a:prstGeom>
            <a:solidFill>
              <a:srgbClr val="B3B3B3">
                <a:alpha val="100000"/>
              </a:srgbClr>
            </a:solidFill>
          </p:spPr>
          <p:txBody>
            <a:bodyPr/>
            <a:lstStyle/>
            <a:p/>
          </p:txBody>
        </p:sp>
        <p:sp>
          <p:nvSpPr>
            <p:cNvPr id="67" name="rc67"/>
            <p:cNvSpPr/>
            <p:nvPr/>
          </p:nvSpPr>
          <p:spPr>
            <a:xfrm>
              <a:off x="6286731" y="3115144"/>
              <a:ext cx="249522" cy="505664"/>
            </a:xfrm>
            <a:prstGeom prst="rect">
              <a:avLst/>
            </a:prstGeom>
            <a:solidFill>
              <a:srgbClr val="B3B3B3">
                <a:alpha val="100000"/>
              </a:srgbClr>
            </a:solidFill>
          </p:spPr>
          <p:txBody>
            <a:bodyPr/>
            <a:lstStyle/>
            <a:p/>
          </p:txBody>
        </p:sp>
        <p:sp>
          <p:nvSpPr>
            <p:cNvPr id="68" name="rc68"/>
            <p:cNvSpPr/>
            <p:nvPr/>
          </p:nvSpPr>
          <p:spPr>
            <a:xfrm>
              <a:off x="6563979" y="3220970"/>
              <a:ext cx="249522" cy="522151"/>
            </a:xfrm>
            <a:prstGeom prst="rect">
              <a:avLst/>
            </a:prstGeom>
            <a:solidFill>
              <a:srgbClr val="B3B3B3">
                <a:alpha val="100000"/>
              </a:srgbClr>
            </a:solidFill>
          </p:spPr>
          <p:txBody>
            <a:bodyPr/>
            <a:lstStyle/>
            <a:p/>
          </p:txBody>
        </p:sp>
        <p:sp>
          <p:nvSpPr>
            <p:cNvPr id="69" name="rc69"/>
            <p:cNvSpPr/>
            <p:nvPr/>
          </p:nvSpPr>
          <p:spPr>
            <a:xfrm>
              <a:off x="6841227" y="2299900"/>
              <a:ext cx="249522" cy="363182"/>
            </a:xfrm>
            <a:prstGeom prst="rect">
              <a:avLst/>
            </a:prstGeom>
            <a:solidFill>
              <a:srgbClr val="B3B3B3">
                <a:alpha val="100000"/>
              </a:srgbClr>
            </a:solidFill>
          </p:spPr>
          <p:txBody>
            <a:bodyPr/>
            <a:lstStyle/>
            <a:p/>
          </p:txBody>
        </p:sp>
        <p:sp>
          <p:nvSpPr>
            <p:cNvPr id="70" name="rc70"/>
            <p:cNvSpPr/>
            <p:nvPr/>
          </p:nvSpPr>
          <p:spPr>
            <a:xfrm>
              <a:off x="7118474" y="2598283"/>
              <a:ext cx="249522" cy="0"/>
            </a:xfrm>
            <a:prstGeom prst="rect">
              <a:avLst/>
            </a:prstGeom>
            <a:solidFill>
              <a:srgbClr val="B3B3B3">
                <a:alpha val="100000"/>
              </a:srgbClr>
            </a:solidFill>
          </p:spPr>
          <p:txBody>
            <a:bodyPr/>
            <a:lstStyle/>
            <a:p/>
          </p:txBody>
        </p:sp>
        <p:sp>
          <p:nvSpPr>
            <p:cNvPr id="71" name="rc71"/>
            <p:cNvSpPr/>
            <p:nvPr/>
          </p:nvSpPr>
          <p:spPr>
            <a:xfrm>
              <a:off x="7395722" y="2736087"/>
              <a:ext cx="249522" cy="0"/>
            </a:xfrm>
            <a:prstGeom prst="rect">
              <a:avLst/>
            </a:prstGeom>
            <a:solidFill>
              <a:srgbClr val="B3B3B3">
                <a:alpha val="100000"/>
              </a:srgbClr>
            </a:solidFill>
          </p:spPr>
          <p:txBody>
            <a:bodyPr/>
            <a:lstStyle/>
            <a:p/>
          </p:txBody>
        </p:sp>
        <p:sp>
          <p:nvSpPr>
            <p:cNvPr id="72" name="rc72"/>
            <p:cNvSpPr/>
            <p:nvPr/>
          </p:nvSpPr>
          <p:spPr>
            <a:xfrm>
              <a:off x="7672970" y="2275361"/>
              <a:ext cx="249522" cy="570846"/>
            </a:xfrm>
            <a:prstGeom prst="rect">
              <a:avLst/>
            </a:prstGeom>
            <a:solidFill>
              <a:srgbClr val="B3B3B3">
                <a:alpha val="100000"/>
              </a:srgbClr>
            </a:solidFill>
          </p:spPr>
          <p:txBody>
            <a:bodyPr/>
            <a:lstStyle/>
            <a:p/>
          </p:txBody>
        </p:sp>
        <p:sp>
          <p:nvSpPr>
            <p:cNvPr id="73" name="rc73"/>
            <p:cNvSpPr/>
            <p:nvPr/>
          </p:nvSpPr>
          <p:spPr>
            <a:xfrm>
              <a:off x="7950217" y="2162710"/>
              <a:ext cx="249522" cy="570309"/>
            </a:xfrm>
            <a:prstGeom prst="rect">
              <a:avLst/>
            </a:prstGeom>
            <a:solidFill>
              <a:srgbClr val="B3B3B3">
                <a:alpha val="100000"/>
              </a:srgbClr>
            </a:solidFill>
          </p:spPr>
          <p:txBody>
            <a:bodyPr/>
            <a:lstStyle/>
            <a:p/>
          </p:txBody>
        </p:sp>
        <p:sp>
          <p:nvSpPr>
            <p:cNvPr id="74" name="pl74"/>
            <p:cNvSpPr/>
            <p:nvPr/>
          </p:nvSpPr>
          <p:spPr>
            <a:xfrm>
              <a:off x="1421035" y="1050606"/>
              <a:ext cx="6653943" cy="285154"/>
            </a:xfrm>
            <a:custGeom>
              <a:avLst/>
              <a:pathLst>
                <a:path w="6653943" h="285154">
                  <a:moveTo>
                    <a:pt x="0" y="0"/>
                  </a:moveTo>
                  <a:lnTo>
                    <a:pt x="277247" y="0"/>
                  </a:lnTo>
                  <a:lnTo>
                    <a:pt x="554495" y="0"/>
                  </a:lnTo>
                  <a:lnTo>
                    <a:pt x="831742" y="0"/>
                  </a:lnTo>
                  <a:lnTo>
                    <a:pt x="1108990" y="0"/>
                  </a:lnTo>
                  <a:lnTo>
                    <a:pt x="1386238" y="28515"/>
                  </a:lnTo>
                  <a:lnTo>
                    <a:pt x="1663485" y="85546"/>
                  </a:lnTo>
                  <a:lnTo>
                    <a:pt x="1940733" y="28515"/>
                  </a:lnTo>
                  <a:lnTo>
                    <a:pt x="2217981" y="0"/>
                  </a:lnTo>
                  <a:lnTo>
                    <a:pt x="2495228" y="28515"/>
                  </a:lnTo>
                  <a:lnTo>
                    <a:pt x="2772476" y="0"/>
                  </a:lnTo>
                  <a:lnTo>
                    <a:pt x="3049724" y="57030"/>
                  </a:lnTo>
                  <a:lnTo>
                    <a:pt x="3326971" y="57030"/>
                  </a:lnTo>
                  <a:lnTo>
                    <a:pt x="3604219" y="0"/>
                  </a:lnTo>
                  <a:lnTo>
                    <a:pt x="3881467" y="85546"/>
                  </a:lnTo>
                  <a:lnTo>
                    <a:pt x="4158714" y="0"/>
                  </a:lnTo>
                  <a:lnTo>
                    <a:pt x="4435962" y="57030"/>
                  </a:lnTo>
                  <a:lnTo>
                    <a:pt x="4713210" y="142577"/>
                  </a:lnTo>
                  <a:lnTo>
                    <a:pt x="4990457" y="28515"/>
                  </a:lnTo>
                  <a:lnTo>
                    <a:pt x="5267705" y="0"/>
                  </a:lnTo>
                  <a:lnTo>
                    <a:pt x="5544953" y="256639"/>
                  </a:lnTo>
                  <a:lnTo>
                    <a:pt x="5822200" y="285154"/>
                  </a:lnTo>
                  <a:lnTo>
                    <a:pt x="6099448" y="256639"/>
                  </a:lnTo>
                  <a:lnTo>
                    <a:pt x="6376696" y="228123"/>
                  </a:lnTo>
                  <a:lnTo>
                    <a:pt x="6653943" y="256639"/>
                  </a:lnTo>
                </a:path>
              </a:pathLst>
            </a:custGeom>
            <a:ln w="27101" cap="flat">
              <a:solidFill>
                <a:srgbClr val="0058AB">
                  <a:alpha val="50196"/>
                </a:srgbClr>
              </a:solidFill>
              <a:prstDash val="solid"/>
              <a:round/>
            </a:ln>
          </p:spPr>
          <p:txBody>
            <a:bodyPr/>
            <a:lstStyle/>
            <a:p/>
          </p:txBody>
        </p:sp>
        <p:sp>
          <p:nvSpPr>
            <p:cNvPr id="75" name="pl75"/>
            <p:cNvSpPr/>
            <p:nvPr/>
          </p:nvSpPr>
          <p:spPr>
            <a:xfrm>
              <a:off x="1421035" y="1050606"/>
              <a:ext cx="6653943" cy="399216"/>
            </a:xfrm>
            <a:custGeom>
              <a:avLst/>
              <a:pathLst>
                <a:path w="6653943" h="399216">
                  <a:moveTo>
                    <a:pt x="0" y="0"/>
                  </a:moveTo>
                  <a:lnTo>
                    <a:pt x="277247" y="0"/>
                  </a:lnTo>
                  <a:lnTo>
                    <a:pt x="554495" y="28515"/>
                  </a:lnTo>
                  <a:lnTo>
                    <a:pt x="831742" y="28515"/>
                  </a:lnTo>
                  <a:lnTo>
                    <a:pt x="1108990" y="0"/>
                  </a:lnTo>
                  <a:lnTo>
                    <a:pt x="1386238" y="28515"/>
                  </a:lnTo>
                  <a:lnTo>
                    <a:pt x="1663485" y="199608"/>
                  </a:lnTo>
                  <a:lnTo>
                    <a:pt x="1940733" y="142577"/>
                  </a:lnTo>
                  <a:lnTo>
                    <a:pt x="2217981" y="114061"/>
                  </a:lnTo>
                  <a:lnTo>
                    <a:pt x="2495228" y="114061"/>
                  </a:lnTo>
                  <a:lnTo>
                    <a:pt x="2772476" y="85546"/>
                  </a:lnTo>
                  <a:lnTo>
                    <a:pt x="3049724" y="85546"/>
                  </a:lnTo>
                  <a:lnTo>
                    <a:pt x="3326971" y="85546"/>
                  </a:lnTo>
                  <a:lnTo>
                    <a:pt x="3604219" y="57030"/>
                  </a:lnTo>
                  <a:lnTo>
                    <a:pt x="3881467" y="85546"/>
                  </a:lnTo>
                  <a:lnTo>
                    <a:pt x="4158714" y="57030"/>
                  </a:lnTo>
                  <a:lnTo>
                    <a:pt x="4435962" y="85546"/>
                  </a:lnTo>
                  <a:lnTo>
                    <a:pt x="4713210" y="199608"/>
                  </a:lnTo>
                  <a:lnTo>
                    <a:pt x="4990457" y="142577"/>
                  </a:lnTo>
                  <a:lnTo>
                    <a:pt x="5267705" y="114061"/>
                  </a:lnTo>
                  <a:lnTo>
                    <a:pt x="5544953" y="342185"/>
                  </a:lnTo>
                  <a:lnTo>
                    <a:pt x="5822200" y="285154"/>
                  </a:lnTo>
                  <a:lnTo>
                    <a:pt x="6099448" y="256639"/>
                  </a:lnTo>
                  <a:lnTo>
                    <a:pt x="6376696" y="370701"/>
                  </a:lnTo>
                  <a:lnTo>
                    <a:pt x="6653943" y="399216"/>
                  </a:lnTo>
                </a:path>
              </a:pathLst>
            </a:custGeom>
            <a:ln w="27101" cap="flat">
              <a:solidFill>
                <a:srgbClr val="333333">
                  <a:alpha val="50196"/>
                </a:srgbClr>
              </a:solidFill>
              <a:prstDash val="solid"/>
              <a:round/>
            </a:ln>
          </p:spPr>
          <p:txBody>
            <a:bodyPr/>
            <a:lstStyle/>
            <a:p/>
          </p:txBody>
        </p:sp>
        <p:sp>
          <p:nvSpPr>
            <p:cNvPr id="76" name="tx76"/>
            <p:cNvSpPr/>
            <p:nvPr/>
          </p:nvSpPr>
          <p:spPr>
            <a:xfrm>
              <a:off x="6628451"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6905698" y="11504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8" name="tx78"/>
            <p:cNvSpPr/>
            <p:nvPr/>
          </p:nvSpPr>
          <p:spPr>
            <a:xfrm>
              <a:off x="7182946" y="11789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9" name="tx79"/>
            <p:cNvSpPr/>
            <p:nvPr/>
          </p:nvSpPr>
          <p:spPr>
            <a:xfrm>
              <a:off x="7460194" y="11504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0" name="tx80"/>
            <p:cNvSpPr/>
            <p:nvPr/>
          </p:nvSpPr>
          <p:spPr>
            <a:xfrm>
              <a:off x="7737441" y="11218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1" name="tx81"/>
            <p:cNvSpPr/>
            <p:nvPr/>
          </p:nvSpPr>
          <p:spPr>
            <a:xfrm>
              <a:off x="8014689" y="11504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2" name="tx82"/>
            <p:cNvSpPr/>
            <p:nvPr/>
          </p:nvSpPr>
          <p:spPr>
            <a:xfrm>
              <a:off x="6628451" y="12173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95</a:t>
              </a:r>
            </a:p>
          </p:txBody>
        </p:sp>
        <p:sp>
          <p:nvSpPr>
            <p:cNvPr id="83" name="tx83"/>
            <p:cNvSpPr/>
            <p:nvPr/>
          </p:nvSpPr>
          <p:spPr>
            <a:xfrm>
              <a:off x="6905698" y="14454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87</a:t>
              </a:r>
            </a:p>
          </p:txBody>
        </p:sp>
        <p:sp>
          <p:nvSpPr>
            <p:cNvPr id="84" name="tx84"/>
            <p:cNvSpPr/>
            <p:nvPr/>
          </p:nvSpPr>
          <p:spPr>
            <a:xfrm>
              <a:off x="7182946" y="13884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89</a:t>
              </a:r>
            </a:p>
          </p:txBody>
        </p:sp>
        <p:sp>
          <p:nvSpPr>
            <p:cNvPr id="85" name="tx85"/>
            <p:cNvSpPr/>
            <p:nvPr/>
          </p:nvSpPr>
          <p:spPr>
            <a:xfrm>
              <a:off x="7460194" y="13599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90</a:t>
              </a:r>
            </a:p>
          </p:txBody>
        </p:sp>
        <p:sp>
          <p:nvSpPr>
            <p:cNvPr id="86" name="tx86"/>
            <p:cNvSpPr/>
            <p:nvPr/>
          </p:nvSpPr>
          <p:spPr>
            <a:xfrm>
              <a:off x="7737441" y="14739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86</a:t>
              </a:r>
            </a:p>
          </p:txBody>
        </p:sp>
        <p:sp>
          <p:nvSpPr>
            <p:cNvPr id="87" name="tx87"/>
            <p:cNvSpPr/>
            <p:nvPr/>
          </p:nvSpPr>
          <p:spPr>
            <a:xfrm>
              <a:off x="8014689" y="15025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85</a:t>
              </a:r>
            </a:p>
          </p:txBody>
        </p:sp>
        <p:sp>
          <p:nvSpPr>
            <p:cNvPr id="88" name="tx88"/>
            <p:cNvSpPr/>
            <p:nvPr/>
          </p:nvSpPr>
          <p:spPr>
            <a:xfrm>
              <a:off x="1345686" y="379307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89" name="tx89"/>
            <p:cNvSpPr/>
            <p:nvPr/>
          </p:nvSpPr>
          <p:spPr>
            <a:xfrm>
              <a:off x="2731924" y="374449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90" name="tx90"/>
            <p:cNvSpPr/>
            <p:nvPr/>
          </p:nvSpPr>
          <p:spPr>
            <a:xfrm>
              <a:off x="4118163" y="377691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91" name="tx91"/>
            <p:cNvSpPr/>
            <p:nvPr/>
          </p:nvSpPr>
          <p:spPr>
            <a:xfrm>
              <a:off x="5504401" y="377511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92" name="tx92"/>
            <p:cNvSpPr/>
            <p:nvPr/>
          </p:nvSpPr>
          <p:spPr>
            <a:xfrm>
              <a:off x="6613391" y="376926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93" name="tx93"/>
            <p:cNvSpPr/>
            <p:nvPr/>
          </p:nvSpPr>
          <p:spPr>
            <a:xfrm>
              <a:off x="6860494" y="322792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15.8</a:t>
              </a:r>
            </a:p>
          </p:txBody>
        </p:sp>
        <p:sp>
          <p:nvSpPr>
            <p:cNvPr id="94" name="tx94"/>
            <p:cNvSpPr/>
            <p:nvPr/>
          </p:nvSpPr>
          <p:spPr>
            <a:xfrm>
              <a:off x="7137742" y="319552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16.6</a:t>
              </a:r>
            </a:p>
          </p:txBody>
        </p:sp>
        <p:sp>
          <p:nvSpPr>
            <p:cNvPr id="95" name="tx95"/>
            <p:cNvSpPr/>
            <p:nvPr/>
          </p:nvSpPr>
          <p:spPr>
            <a:xfrm>
              <a:off x="7414990" y="326442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14.8</a:t>
              </a:r>
            </a:p>
          </p:txBody>
        </p:sp>
        <p:sp>
          <p:nvSpPr>
            <p:cNvPr id="96" name="tx96"/>
            <p:cNvSpPr/>
            <p:nvPr/>
          </p:nvSpPr>
          <p:spPr>
            <a:xfrm>
              <a:off x="7692237" y="331943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13.4</a:t>
              </a:r>
            </a:p>
          </p:txBody>
        </p:sp>
        <p:sp>
          <p:nvSpPr>
            <p:cNvPr id="97" name="tx97"/>
            <p:cNvSpPr/>
            <p:nvPr/>
          </p:nvSpPr>
          <p:spPr>
            <a:xfrm>
              <a:off x="7969485" y="326289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14.9</a:t>
              </a:r>
            </a:p>
          </p:txBody>
        </p:sp>
        <p:sp>
          <p:nvSpPr>
            <p:cNvPr id="98" name="tx98"/>
            <p:cNvSpPr/>
            <p:nvPr/>
          </p:nvSpPr>
          <p:spPr>
            <a:xfrm>
              <a:off x="4118163" y="3553366"/>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99" name="tx99"/>
            <p:cNvSpPr/>
            <p:nvPr/>
          </p:nvSpPr>
          <p:spPr>
            <a:xfrm>
              <a:off x="5549605" y="360079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100" name="tx100"/>
            <p:cNvSpPr/>
            <p:nvPr/>
          </p:nvSpPr>
          <p:spPr>
            <a:xfrm>
              <a:off x="6613391" y="344160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6.8</a:t>
              </a:r>
            </a:p>
          </p:txBody>
        </p:sp>
        <p:sp>
          <p:nvSpPr>
            <p:cNvPr id="101" name="tx101"/>
            <p:cNvSpPr/>
            <p:nvPr/>
          </p:nvSpPr>
          <p:spPr>
            <a:xfrm>
              <a:off x="6890639" y="2442692"/>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102" name="tx102"/>
            <p:cNvSpPr/>
            <p:nvPr/>
          </p:nvSpPr>
          <p:spPr>
            <a:xfrm>
              <a:off x="7722382" y="2521985"/>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7.4</a:t>
              </a:r>
            </a:p>
          </p:txBody>
        </p:sp>
        <p:sp>
          <p:nvSpPr>
            <p:cNvPr id="103" name="tx103"/>
            <p:cNvSpPr/>
            <p:nvPr/>
          </p:nvSpPr>
          <p:spPr>
            <a:xfrm>
              <a:off x="7999630" y="2409066"/>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7.4</a:t>
              </a:r>
            </a:p>
          </p:txBody>
        </p:sp>
        <p:sp>
          <p:nvSpPr>
            <p:cNvPr id="104" name="tx104"/>
            <p:cNvSpPr/>
            <p:nvPr/>
          </p:nvSpPr>
          <p:spPr>
            <a:xfrm>
              <a:off x="1345686" y="367402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105" name="tx105"/>
            <p:cNvSpPr/>
            <p:nvPr/>
          </p:nvSpPr>
          <p:spPr>
            <a:xfrm>
              <a:off x="2731924" y="357686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106" name="tx106"/>
            <p:cNvSpPr/>
            <p:nvPr/>
          </p:nvSpPr>
          <p:spPr>
            <a:xfrm>
              <a:off x="4118163" y="330522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107" name="tx107"/>
            <p:cNvSpPr/>
            <p:nvPr/>
          </p:nvSpPr>
          <p:spPr>
            <a:xfrm>
              <a:off x="5504401" y="3407383"/>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108" name="tx108"/>
            <p:cNvSpPr/>
            <p:nvPr/>
          </p:nvSpPr>
          <p:spPr>
            <a:xfrm>
              <a:off x="6613391" y="310293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09" name="tx109"/>
            <p:cNvSpPr/>
            <p:nvPr/>
          </p:nvSpPr>
          <p:spPr>
            <a:xfrm>
              <a:off x="6860494" y="218186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20.5</a:t>
              </a:r>
            </a:p>
          </p:txBody>
        </p:sp>
        <p:sp>
          <p:nvSpPr>
            <p:cNvPr id="110" name="tx110"/>
            <p:cNvSpPr/>
            <p:nvPr/>
          </p:nvSpPr>
          <p:spPr>
            <a:xfrm>
              <a:off x="7137742" y="248024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16.6</a:t>
              </a:r>
            </a:p>
          </p:txBody>
        </p:sp>
        <p:sp>
          <p:nvSpPr>
            <p:cNvPr id="111" name="tx111"/>
            <p:cNvSpPr/>
            <p:nvPr/>
          </p:nvSpPr>
          <p:spPr>
            <a:xfrm>
              <a:off x="7414990" y="261804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14.8</a:t>
              </a:r>
            </a:p>
          </p:txBody>
        </p:sp>
        <p:sp>
          <p:nvSpPr>
            <p:cNvPr id="112" name="tx112"/>
            <p:cNvSpPr/>
            <p:nvPr/>
          </p:nvSpPr>
          <p:spPr>
            <a:xfrm>
              <a:off x="7692237" y="215732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20.8</a:t>
              </a:r>
            </a:p>
          </p:txBody>
        </p:sp>
        <p:sp>
          <p:nvSpPr>
            <p:cNvPr id="113" name="tx113"/>
            <p:cNvSpPr/>
            <p:nvPr/>
          </p:nvSpPr>
          <p:spPr>
            <a:xfrm>
              <a:off x="7969485" y="204461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22.3</a:t>
              </a:r>
            </a:p>
          </p:txBody>
        </p:sp>
        <p:sp>
          <p:nvSpPr>
            <p:cNvPr id="114" name="tx114"/>
            <p:cNvSpPr/>
            <p:nvPr/>
          </p:nvSpPr>
          <p:spPr>
            <a:xfrm>
              <a:off x="717597"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5" name="tx115"/>
            <p:cNvSpPr/>
            <p:nvPr/>
          </p:nvSpPr>
          <p:spPr>
            <a:xfrm>
              <a:off x="639902" y="305467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16" name="tx116"/>
            <p:cNvSpPr/>
            <p:nvPr/>
          </p:nvSpPr>
          <p:spPr>
            <a:xfrm>
              <a:off x="639902" y="2287815"/>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17" name="tx117"/>
            <p:cNvSpPr/>
            <p:nvPr/>
          </p:nvSpPr>
          <p:spPr>
            <a:xfrm>
              <a:off x="639902" y="1520893"/>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18" name="tx118"/>
            <p:cNvSpPr/>
            <p:nvPr/>
          </p:nvSpPr>
          <p:spPr>
            <a:xfrm>
              <a:off x="639902" y="754106"/>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19" name="tx119"/>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0" name="tx120"/>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1" name="tx121"/>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2" name="tx122"/>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3" name="tx123"/>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4" name="tx124"/>
            <p:cNvSpPr/>
            <p:nvPr/>
          </p:nvSpPr>
          <p:spPr>
            <a:xfrm rot="-5400000">
              <a:off x="12645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5" name="tx125"/>
            <p:cNvSpPr/>
            <p:nvPr/>
          </p:nvSpPr>
          <p:spPr>
            <a:xfrm rot="-5400000">
              <a:off x="265082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6" name="tx126"/>
            <p:cNvSpPr/>
            <p:nvPr/>
          </p:nvSpPr>
          <p:spPr>
            <a:xfrm rot="-5400000">
              <a:off x="403706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7" name="tx127"/>
            <p:cNvSpPr/>
            <p:nvPr/>
          </p:nvSpPr>
          <p:spPr>
            <a:xfrm rot="-5400000">
              <a:off x="542330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8" name="tx128"/>
            <p:cNvSpPr/>
            <p:nvPr/>
          </p:nvSpPr>
          <p:spPr>
            <a:xfrm rot="-5400000">
              <a:off x="653229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9" name="tx129"/>
            <p:cNvSpPr/>
            <p:nvPr/>
          </p:nvSpPr>
          <p:spPr>
            <a:xfrm rot="-5400000">
              <a:off x="680954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0" name="tx130"/>
            <p:cNvSpPr/>
            <p:nvPr/>
          </p:nvSpPr>
          <p:spPr>
            <a:xfrm rot="-5400000">
              <a:off x="70867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1" name="tx131"/>
            <p:cNvSpPr/>
            <p:nvPr/>
          </p:nvSpPr>
          <p:spPr>
            <a:xfrm rot="-5400000">
              <a:off x="736403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2" name="tx132"/>
            <p:cNvSpPr/>
            <p:nvPr/>
          </p:nvSpPr>
          <p:spPr>
            <a:xfrm rot="-5400000">
              <a:off x="7641251"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3" name="tx133"/>
            <p:cNvSpPr/>
            <p:nvPr/>
          </p:nvSpPr>
          <p:spPr>
            <a:xfrm rot="-5400000">
              <a:off x="791853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4" name="tx134"/>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5" name="tx135"/>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6" name="pl136"/>
            <p:cNvSpPr/>
            <p:nvPr/>
          </p:nvSpPr>
          <p:spPr>
            <a:xfrm>
              <a:off x="3035891"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37" name="pl137"/>
            <p:cNvSpPr/>
            <p:nvPr/>
          </p:nvSpPr>
          <p:spPr>
            <a:xfrm>
              <a:off x="3751620"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38" name="tx138"/>
            <p:cNvSpPr/>
            <p:nvPr/>
          </p:nvSpPr>
          <p:spPr>
            <a:xfrm>
              <a:off x="3302990"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9" name="tx139"/>
            <p:cNvSpPr/>
            <p:nvPr/>
          </p:nvSpPr>
          <p:spPr>
            <a:xfrm>
              <a:off x="4018719"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0" name="rc140"/>
            <p:cNvSpPr/>
            <p:nvPr/>
          </p:nvSpPr>
          <p:spPr>
            <a:xfrm>
              <a:off x="4663170" y="4778716"/>
              <a:ext cx="201456" cy="201456"/>
            </a:xfrm>
            <a:prstGeom prst="rect">
              <a:avLst/>
            </a:prstGeom>
            <a:solidFill>
              <a:srgbClr val="B3B3B3">
                <a:alpha val="100000"/>
              </a:srgbClr>
            </a:solidFill>
          </p:spPr>
          <p:txBody>
            <a:bodyPr/>
            <a:lstStyle/>
            <a:p/>
          </p:txBody>
        </p:sp>
        <p:sp>
          <p:nvSpPr>
            <p:cNvPr id="141" name="rc141"/>
            <p:cNvSpPr/>
            <p:nvPr/>
          </p:nvSpPr>
          <p:spPr>
            <a:xfrm>
              <a:off x="5565324" y="4778716"/>
              <a:ext cx="201456" cy="201456"/>
            </a:xfrm>
            <a:prstGeom prst="rect">
              <a:avLst/>
            </a:prstGeom>
            <a:solidFill>
              <a:srgbClr val="1CABE2">
                <a:alpha val="100000"/>
              </a:srgbClr>
            </a:solidFill>
          </p:spPr>
          <p:txBody>
            <a:bodyPr/>
            <a:lstStyle/>
            <a:p/>
          </p:txBody>
        </p:sp>
        <p:sp>
          <p:nvSpPr>
            <p:cNvPr id="142" name="tx142"/>
            <p:cNvSpPr/>
            <p:nvPr/>
          </p:nvSpPr>
          <p:spPr>
            <a:xfrm>
              <a:off x="4943215"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3" name="tx143"/>
            <p:cNvSpPr/>
            <p:nvPr/>
          </p:nvSpPr>
          <p:spPr>
            <a:xfrm>
              <a:off x="5845369"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4" name="tx144"/>
            <p:cNvSpPr/>
            <p:nvPr/>
          </p:nvSpPr>
          <p:spPr>
            <a:xfrm>
              <a:off x="951100" y="467611"/>
              <a:ext cx="763187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Kyrgyzstan, 2000-2024</a:t>
              </a:r>
            </a:p>
          </p:txBody>
        </p:sp>
        <p:sp>
          <p:nvSpPr>
            <p:cNvPr id="145" name="pl145"/>
            <p:cNvSpPr/>
            <p:nvPr/>
          </p:nvSpPr>
          <p:spPr>
            <a:xfrm>
              <a:off x="2069823"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3616922"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5164022"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6711121"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8258220"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951100" y="57331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1" name="pl151"/>
            <p:cNvSpPr/>
            <p:nvPr/>
          </p:nvSpPr>
          <p:spPr>
            <a:xfrm>
              <a:off x="951100" y="55272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2" name="pl152"/>
            <p:cNvSpPr/>
            <p:nvPr/>
          </p:nvSpPr>
          <p:spPr>
            <a:xfrm>
              <a:off x="951100" y="53214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3" name="pl153"/>
            <p:cNvSpPr/>
            <p:nvPr/>
          </p:nvSpPr>
          <p:spPr>
            <a:xfrm>
              <a:off x="129627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284337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4390472"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5937571"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7484671"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8" name="rc158"/>
            <p:cNvSpPr/>
            <p:nvPr/>
          </p:nvSpPr>
          <p:spPr>
            <a:xfrm>
              <a:off x="1296273" y="5650800"/>
              <a:ext cx="526632" cy="164676"/>
            </a:xfrm>
            <a:prstGeom prst="rect">
              <a:avLst/>
            </a:prstGeom>
            <a:solidFill>
              <a:srgbClr val="1CABE2">
                <a:alpha val="100000"/>
              </a:srgbClr>
            </a:solidFill>
          </p:spPr>
          <p:txBody>
            <a:bodyPr/>
            <a:lstStyle/>
            <a:p/>
          </p:txBody>
        </p:sp>
        <p:sp>
          <p:nvSpPr>
            <p:cNvPr id="159" name="rc159"/>
            <p:cNvSpPr/>
            <p:nvPr/>
          </p:nvSpPr>
          <p:spPr>
            <a:xfrm>
              <a:off x="1296273" y="5444954"/>
              <a:ext cx="4145607" cy="164676"/>
            </a:xfrm>
            <a:prstGeom prst="rect">
              <a:avLst/>
            </a:prstGeom>
            <a:solidFill>
              <a:srgbClr val="1CABE2">
                <a:alpha val="100000"/>
              </a:srgbClr>
            </a:solidFill>
          </p:spPr>
          <p:txBody>
            <a:bodyPr/>
            <a:lstStyle/>
            <a:p/>
          </p:txBody>
        </p:sp>
        <p:sp>
          <p:nvSpPr>
            <p:cNvPr id="160" name="rc160"/>
            <p:cNvSpPr/>
            <p:nvPr/>
          </p:nvSpPr>
          <p:spPr>
            <a:xfrm>
              <a:off x="1296273" y="5239108"/>
              <a:ext cx="4602311" cy="164676"/>
            </a:xfrm>
            <a:prstGeom prst="rect">
              <a:avLst/>
            </a:prstGeom>
            <a:solidFill>
              <a:srgbClr val="1CABE2">
                <a:alpha val="100000"/>
              </a:srgbClr>
            </a:solidFill>
          </p:spPr>
          <p:txBody>
            <a:bodyPr/>
            <a:lstStyle/>
            <a:p/>
          </p:txBody>
        </p:sp>
        <p:sp>
          <p:nvSpPr>
            <p:cNvPr id="161" name="rc161"/>
            <p:cNvSpPr/>
            <p:nvPr/>
          </p:nvSpPr>
          <p:spPr>
            <a:xfrm>
              <a:off x="1822906" y="5650800"/>
              <a:ext cx="2106839" cy="164676"/>
            </a:xfrm>
            <a:prstGeom prst="rect">
              <a:avLst/>
            </a:prstGeom>
            <a:solidFill>
              <a:srgbClr val="B3B3B3">
                <a:alpha val="100000"/>
              </a:srgbClr>
            </a:solidFill>
          </p:spPr>
          <p:txBody>
            <a:bodyPr/>
            <a:lstStyle/>
            <a:p/>
          </p:txBody>
        </p:sp>
        <p:sp>
          <p:nvSpPr>
            <p:cNvPr id="162" name="rc162"/>
            <p:cNvSpPr/>
            <p:nvPr/>
          </p:nvSpPr>
          <p:spPr>
            <a:xfrm>
              <a:off x="5441881" y="5444954"/>
              <a:ext cx="2303321" cy="164676"/>
            </a:xfrm>
            <a:prstGeom prst="rect">
              <a:avLst/>
            </a:prstGeom>
            <a:solidFill>
              <a:srgbClr val="B3B3B3">
                <a:alpha val="100000"/>
              </a:srgbClr>
            </a:solidFill>
          </p:spPr>
          <p:txBody>
            <a:bodyPr/>
            <a:lstStyle/>
            <a:p/>
          </p:txBody>
        </p:sp>
        <p:sp>
          <p:nvSpPr>
            <p:cNvPr id="163" name="rc163"/>
            <p:cNvSpPr/>
            <p:nvPr/>
          </p:nvSpPr>
          <p:spPr>
            <a:xfrm>
              <a:off x="5898585" y="5239108"/>
              <a:ext cx="2301155" cy="164676"/>
            </a:xfrm>
            <a:prstGeom prst="rect">
              <a:avLst/>
            </a:prstGeom>
            <a:solidFill>
              <a:srgbClr val="B3B3B3">
                <a:alpha val="100000"/>
              </a:srgbClr>
            </a:solidFill>
          </p:spPr>
          <p:txBody>
            <a:bodyPr/>
            <a:lstStyle/>
            <a:p/>
          </p:txBody>
        </p:sp>
        <p:sp>
          <p:nvSpPr>
            <p:cNvPr id="164" name="tx164"/>
            <p:cNvSpPr/>
            <p:nvPr/>
          </p:nvSpPr>
          <p:spPr>
            <a:xfrm>
              <a:off x="4010118" y="569000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8.5</a:t>
              </a:r>
            </a:p>
          </p:txBody>
        </p:sp>
        <p:sp>
          <p:nvSpPr>
            <p:cNvPr id="165" name="tx165"/>
            <p:cNvSpPr/>
            <p:nvPr/>
          </p:nvSpPr>
          <p:spPr>
            <a:xfrm>
              <a:off x="7857729" y="548415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20.8</a:t>
              </a:r>
            </a:p>
          </p:txBody>
        </p:sp>
        <p:sp>
          <p:nvSpPr>
            <p:cNvPr id="166" name="tx166"/>
            <p:cNvSpPr/>
            <p:nvPr/>
          </p:nvSpPr>
          <p:spPr>
            <a:xfrm>
              <a:off x="8312267" y="5278254"/>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22.3</a:t>
              </a:r>
            </a:p>
          </p:txBody>
        </p:sp>
        <p:sp>
          <p:nvSpPr>
            <p:cNvPr id="167" name="tx167"/>
            <p:cNvSpPr/>
            <p:nvPr/>
          </p:nvSpPr>
          <p:spPr>
            <a:xfrm>
              <a:off x="1479218" y="569141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1.7</a:t>
              </a:r>
            </a:p>
          </p:txBody>
        </p:sp>
        <p:sp>
          <p:nvSpPr>
            <p:cNvPr id="168" name="tx168"/>
            <p:cNvSpPr/>
            <p:nvPr/>
          </p:nvSpPr>
          <p:spPr>
            <a:xfrm>
              <a:off x="3256550" y="548410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13.4</a:t>
              </a:r>
            </a:p>
          </p:txBody>
        </p:sp>
        <p:sp>
          <p:nvSpPr>
            <p:cNvPr id="169" name="tx169"/>
            <p:cNvSpPr/>
            <p:nvPr/>
          </p:nvSpPr>
          <p:spPr>
            <a:xfrm>
              <a:off x="3484902" y="5278310"/>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14.9</a:t>
              </a:r>
            </a:p>
          </p:txBody>
        </p:sp>
        <p:sp>
          <p:nvSpPr>
            <p:cNvPr id="170" name="tx170"/>
            <p:cNvSpPr/>
            <p:nvPr/>
          </p:nvSpPr>
          <p:spPr>
            <a:xfrm>
              <a:off x="2795954" y="569000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6.8</a:t>
              </a:r>
            </a:p>
          </p:txBody>
        </p:sp>
        <p:sp>
          <p:nvSpPr>
            <p:cNvPr id="171" name="tx171"/>
            <p:cNvSpPr/>
            <p:nvPr/>
          </p:nvSpPr>
          <p:spPr>
            <a:xfrm>
              <a:off x="6513169" y="5485907"/>
              <a:ext cx="160744"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7.4</a:t>
              </a:r>
            </a:p>
          </p:txBody>
        </p:sp>
        <p:sp>
          <p:nvSpPr>
            <p:cNvPr id="172" name="tx172"/>
            <p:cNvSpPr/>
            <p:nvPr/>
          </p:nvSpPr>
          <p:spPr>
            <a:xfrm>
              <a:off x="6968790" y="5280060"/>
              <a:ext cx="160744"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7.4</a:t>
              </a:r>
            </a:p>
          </p:txBody>
        </p:sp>
        <p:sp>
          <p:nvSpPr>
            <p:cNvPr id="173" name="tx173"/>
            <p:cNvSpPr/>
            <p:nvPr/>
          </p:nvSpPr>
          <p:spPr>
            <a:xfrm>
              <a:off x="577692"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4" name="tx174"/>
            <p:cNvSpPr/>
            <p:nvPr/>
          </p:nvSpPr>
          <p:spPr>
            <a:xfrm>
              <a:off x="577692"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5" name="tx175"/>
            <p:cNvSpPr/>
            <p:nvPr/>
          </p:nvSpPr>
          <p:spPr>
            <a:xfrm>
              <a:off x="577692"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6" name="tx176"/>
            <p:cNvSpPr/>
            <p:nvPr/>
          </p:nvSpPr>
          <p:spPr>
            <a:xfrm>
              <a:off x="121083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7" name="tx177"/>
            <p:cNvSpPr/>
            <p:nvPr/>
          </p:nvSpPr>
          <p:spPr>
            <a:xfrm>
              <a:off x="2757936" y="5917571"/>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78" name="tx178"/>
            <p:cNvSpPr/>
            <p:nvPr/>
          </p:nvSpPr>
          <p:spPr>
            <a:xfrm>
              <a:off x="4266188"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79" name="tx179"/>
            <p:cNvSpPr/>
            <p:nvPr/>
          </p:nvSpPr>
          <p:spPr>
            <a:xfrm>
              <a:off x="5813288"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80" name="tx180"/>
            <p:cNvSpPr/>
            <p:nvPr/>
          </p:nvSpPr>
          <p:spPr>
            <a:xfrm>
              <a:off x="7360387"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81" name="tx181"/>
            <p:cNvSpPr/>
            <p:nvPr/>
          </p:nvSpPr>
          <p:spPr>
            <a:xfrm>
              <a:off x="3509329"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2" name="tx182"/>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3" name="tx183"/>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84" name="tx184"/>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Kyrgyzstan.
In 2024, DTP1 coverage in Kyrgyzstan remained relatively constant within 1% at 90%. The number of children missing out on any DTP vaccination (zero-dose children) increased from 13,000 in 2023 to 15,000 in 2024.
DTP3 coverage remained relatively constant within 1% at 85% in 2024, leaving 22,000 children vulnerable to vaccine-preventable diseases.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285702"/>
            </a:xfrm>
            <a:custGeom>
              <a:avLst/>
              <a:pathLst>
                <a:path w="3397293" h="285702">
                  <a:moveTo>
                    <a:pt x="0" y="0"/>
                  </a:moveTo>
                  <a:lnTo>
                    <a:pt x="141553" y="0"/>
                  </a:lnTo>
                  <a:lnTo>
                    <a:pt x="283107" y="0"/>
                  </a:lnTo>
                  <a:lnTo>
                    <a:pt x="424661" y="0"/>
                  </a:lnTo>
                  <a:lnTo>
                    <a:pt x="566215" y="0"/>
                  </a:lnTo>
                  <a:lnTo>
                    <a:pt x="707769" y="28570"/>
                  </a:lnTo>
                  <a:lnTo>
                    <a:pt x="849323" y="85710"/>
                  </a:lnTo>
                  <a:lnTo>
                    <a:pt x="990877" y="28570"/>
                  </a:lnTo>
                  <a:lnTo>
                    <a:pt x="1132431" y="0"/>
                  </a:lnTo>
                  <a:lnTo>
                    <a:pt x="1273984" y="28570"/>
                  </a:lnTo>
                  <a:lnTo>
                    <a:pt x="1415538" y="0"/>
                  </a:lnTo>
                  <a:lnTo>
                    <a:pt x="1557092" y="57140"/>
                  </a:lnTo>
                  <a:lnTo>
                    <a:pt x="1698646" y="57140"/>
                  </a:lnTo>
                  <a:lnTo>
                    <a:pt x="1840200" y="0"/>
                  </a:lnTo>
                  <a:lnTo>
                    <a:pt x="1981754" y="85710"/>
                  </a:lnTo>
                  <a:lnTo>
                    <a:pt x="2123308" y="0"/>
                  </a:lnTo>
                  <a:lnTo>
                    <a:pt x="2264862" y="57140"/>
                  </a:lnTo>
                  <a:lnTo>
                    <a:pt x="2406416" y="142851"/>
                  </a:lnTo>
                  <a:lnTo>
                    <a:pt x="2547969" y="28570"/>
                  </a:lnTo>
                  <a:lnTo>
                    <a:pt x="2689523" y="0"/>
                  </a:lnTo>
                  <a:lnTo>
                    <a:pt x="2831077" y="257132"/>
                  </a:lnTo>
                  <a:lnTo>
                    <a:pt x="2972631" y="285702"/>
                  </a:lnTo>
                  <a:lnTo>
                    <a:pt x="3114185" y="257132"/>
                  </a:lnTo>
                  <a:lnTo>
                    <a:pt x="3255739" y="228562"/>
                  </a:lnTo>
                  <a:lnTo>
                    <a:pt x="3397293" y="257132"/>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94238"/>
              <a:ext cx="3397293" cy="228562"/>
            </a:xfrm>
            <a:custGeom>
              <a:avLst/>
              <a:pathLst>
                <a:path w="3397293" h="228562">
                  <a:moveTo>
                    <a:pt x="0" y="228562"/>
                  </a:moveTo>
                  <a:lnTo>
                    <a:pt x="141553" y="199991"/>
                  </a:lnTo>
                  <a:lnTo>
                    <a:pt x="283107" y="199991"/>
                  </a:lnTo>
                  <a:lnTo>
                    <a:pt x="424661" y="171421"/>
                  </a:lnTo>
                  <a:lnTo>
                    <a:pt x="566215" y="142851"/>
                  </a:lnTo>
                  <a:lnTo>
                    <a:pt x="707769" y="114281"/>
                  </a:lnTo>
                  <a:lnTo>
                    <a:pt x="849323" y="85710"/>
                  </a:lnTo>
                  <a:lnTo>
                    <a:pt x="990877" y="85710"/>
                  </a:lnTo>
                  <a:lnTo>
                    <a:pt x="1132431" y="57140"/>
                  </a:lnTo>
                  <a:lnTo>
                    <a:pt x="1273984" y="28570"/>
                  </a:lnTo>
                  <a:lnTo>
                    <a:pt x="1415538" y="28570"/>
                  </a:lnTo>
                  <a:lnTo>
                    <a:pt x="1557092" y="28570"/>
                  </a:lnTo>
                  <a:lnTo>
                    <a:pt x="1698646" y="28570"/>
                  </a:lnTo>
                  <a:lnTo>
                    <a:pt x="1840200" y="28570"/>
                  </a:lnTo>
                  <a:lnTo>
                    <a:pt x="1981754" y="28570"/>
                  </a:lnTo>
                  <a:lnTo>
                    <a:pt x="2123308" y="28570"/>
                  </a:lnTo>
                  <a:lnTo>
                    <a:pt x="2264862" y="0"/>
                  </a:lnTo>
                  <a:lnTo>
                    <a:pt x="2406416" y="0"/>
                  </a:lnTo>
                  <a:lnTo>
                    <a:pt x="2547969" y="0"/>
                  </a:lnTo>
                  <a:lnTo>
                    <a:pt x="2689523" y="0"/>
                  </a:lnTo>
                  <a:lnTo>
                    <a:pt x="2831077" y="57140"/>
                  </a:lnTo>
                  <a:lnTo>
                    <a:pt x="2972631" y="85710"/>
                  </a:lnTo>
                  <a:lnTo>
                    <a:pt x="3114185" y="28570"/>
                  </a:lnTo>
                  <a:lnTo>
                    <a:pt x="3255739" y="2857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094246"/>
              <a:ext cx="3397293" cy="228562"/>
            </a:xfrm>
            <a:custGeom>
              <a:avLst/>
              <a:pathLst>
                <a:path w="3397293" h="228562">
                  <a:moveTo>
                    <a:pt x="0" y="57140"/>
                  </a:moveTo>
                  <a:lnTo>
                    <a:pt x="141553" y="28570"/>
                  </a:lnTo>
                  <a:lnTo>
                    <a:pt x="283107" y="142851"/>
                  </a:lnTo>
                  <a:lnTo>
                    <a:pt x="424661" y="228562"/>
                  </a:lnTo>
                  <a:lnTo>
                    <a:pt x="566215" y="142851"/>
                  </a:lnTo>
                  <a:lnTo>
                    <a:pt x="707769" y="57140"/>
                  </a:lnTo>
                  <a:lnTo>
                    <a:pt x="849323" y="57140"/>
                  </a:lnTo>
                  <a:lnTo>
                    <a:pt x="990877" y="0"/>
                  </a:lnTo>
                  <a:lnTo>
                    <a:pt x="1132431" y="28570"/>
                  </a:lnTo>
                  <a:lnTo>
                    <a:pt x="1273984" y="85710"/>
                  </a:lnTo>
                  <a:lnTo>
                    <a:pt x="1415538" y="142851"/>
                  </a:lnTo>
                  <a:lnTo>
                    <a:pt x="1557092" y="142851"/>
                  </a:lnTo>
                  <a:lnTo>
                    <a:pt x="1698646" y="57140"/>
                  </a:lnTo>
                  <a:lnTo>
                    <a:pt x="1840200" y="57140"/>
                  </a:lnTo>
                  <a:lnTo>
                    <a:pt x="1981754" y="114281"/>
                  </a:lnTo>
                  <a:lnTo>
                    <a:pt x="2123308" y="85710"/>
                  </a:lnTo>
                  <a:lnTo>
                    <a:pt x="2264862" y="142851"/>
                  </a:lnTo>
                  <a:lnTo>
                    <a:pt x="2406416" y="85710"/>
                  </a:lnTo>
                  <a:lnTo>
                    <a:pt x="2547969" y="0"/>
                  </a:lnTo>
                  <a:lnTo>
                    <a:pt x="2689523" y="28570"/>
                  </a:lnTo>
                  <a:lnTo>
                    <a:pt x="2831077" y="57140"/>
                  </a:lnTo>
                  <a:lnTo>
                    <a:pt x="2972631" y="57140"/>
                  </a:lnTo>
                  <a:lnTo>
                    <a:pt x="3114185" y="57140"/>
                  </a:lnTo>
                  <a:lnTo>
                    <a:pt x="3255739" y="28570"/>
                  </a:lnTo>
                  <a:lnTo>
                    <a:pt x="3397293" y="8571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285702"/>
            </a:xfrm>
            <a:custGeom>
              <a:avLst/>
              <a:pathLst>
                <a:path w="3397293" h="285702">
                  <a:moveTo>
                    <a:pt x="0" y="0"/>
                  </a:moveTo>
                  <a:lnTo>
                    <a:pt x="141553" y="0"/>
                  </a:lnTo>
                  <a:lnTo>
                    <a:pt x="283107" y="0"/>
                  </a:lnTo>
                  <a:lnTo>
                    <a:pt x="424661" y="0"/>
                  </a:lnTo>
                  <a:lnTo>
                    <a:pt x="566215" y="0"/>
                  </a:lnTo>
                  <a:lnTo>
                    <a:pt x="707769" y="28570"/>
                  </a:lnTo>
                  <a:lnTo>
                    <a:pt x="849323" y="85710"/>
                  </a:lnTo>
                  <a:lnTo>
                    <a:pt x="990877" y="28570"/>
                  </a:lnTo>
                  <a:lnTo>
                    <a:pt x="1132431" y="0"/>
                  </a:lnTo>
                  <a:lnTo>
                    <a:pt x="1273984" y="28570"/>
                  </a:lnTo>
                  <a:lnTo>
                    <a:pt x="1415538" y="0"/>
                  </a:lnTo>
                  <a:lnTo>
                    <a:pt x="1557092" y="57140"/>
                  </a:lnTo>
                  <a:lnTo>
                    <a:pt x="1698646" y="57140"/>
                  </a:lnTo>
                  <a:lnTo>
                    <a:pt x="1840200" y="0"/>
                  </a:lnTo>
                  <a:lnTo>
                    <a:pt x="1981754" y="85710"/>
                  </a:lnTo>
                  <a:lnTo>
                    <a:pt x="2123308" y="0"/>
                  </a:lnTo>
                  <a:lnTo>
                    <a:pt x="2264862" y="57140"/>
                  </a:lnTo>
                  <a:lnTo>
                    <a:pt x="2406416" y="142851"/>
                  </a:lnTo>
                  <a:lnTo>
                    <a:pt x="2547969" y="28570"/>
                  </a:lnTo>
                  <a:lnTo>
                    <a:pt x="2689523" y="0"/>
                  </a:lnTo>
                  <a:lnTo>
                    <a:pt x="2831077" y="257132"/>
                  </a:lnTo>
                  <a:lnTo>
                    <a:pt x="2972631" y="285702"/>
                  </a:lnTo>
                  <a:lnTo>
                    <a:pt x="3114185" y="257132"/>
                  </a:lnTo>
                  <a:lnTo>
                    <a:pt x="3255739" y="228562"/>
                  </a:lnTo>
                  <a:lnTo>
                    <a:pt x="3397293" y="257132"/>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314272"/>
            </a:xfrm>
            <a:custGeom>
              <a:avLst/>
              <a:pathLst>
                <a:path w="0" h="314272">
                  <a:moveTo>
                    <a:pt x="0" y="0"/>
                  </a:moveTo>
                  <a:lnTo>
                    <a:pt x="0" y="314272"/>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342843"/>
            </a:xfrm>
            <a:custGeom>
              <a:avLst/>
              <a:pathLst>
                <a:path w="0" h="342843">
                  <a:moveTo>
                    <a:pt x="0" y="0"/>
                  </a:moveTo>
                  <a:lnTo>
                    <a:pt x="0" y="342843"/>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285702"/>
            </a:xfrm>
            <a:custGeom>
              <a:avLst/>
              <a:pathLst>
                <a:path w="3397293" h="285702">
                  <a:moveTo>
                    <a:pt x="0" y="0"/>
                  </a:moveTo>
                  <a:lnTo>
                    <a:pt x="141553" y="0"/>
                  </a:lnTo>
                  <a:lnTo>
                    <a:pt x="283107" y="0"/>
                  </a:lnTo>
                  <a:lnTo>
                    <a:pt x="424661" y="0"/>
                  </a:lnTo>
                  <a:lnTo>
                    <a:pt x="566215" y="0"/>
                  </a:lnTo>
                  <a:lnTo>
                    <a:pt x="707769" y="28570"/>
                  </a:lnTo>
                  <a:lnTo>
                    <a:pt x="849323" y="85710"/>
                  </a:lnTo>
                  <a:lnTo>
                    <a:pt x="990877" y="28570"/>
                  </a:lnTo>
                  <a:lnTo>
                    <a:pt x="1132431" y="0"/>
                  </a:lnTo>
                  <a:lnTo>
                    <a:pt x="1273984" y="28570"/>
                  </a:lnTo>
                  <a:lnTo>
                    <a:pt x="1415538" y="0"/>
                  </a:lnTo>
                  <a:lnTo>
                    <a:pt x="1557092" y="57140"/>
                  </a:lnTo>
                  <a:lnTo>
                    <a:pt x="1698646" y="57140"/>
                  </a:lnTo>
                  <a:lnTo>
                    <a:pt x="1840200" y="0"/>
                  </a:lnTo>
                  <a:lnTo>
                    <a:pt x="1981754" y="85710"/>
                  </a:lnTo>
                  <a:lnTo>
                    <a:pt x="2123308" y="0"/>
                  </a:lnTo>
                  <a:lnTo>
                    <a:pt x="2264862" y="57140"/>
                  </a:lnTo>
                  <a:lnTo>
                    <a:pt x="2406416" y="142851"/>
                  </a:lnTo>
                  <a:lnTo>
                    <a:pt x="2547969" y="28570"/>
                  </a:lnTo>
                  <a:lnTo>
                    <a:pt x="2689523" y="0"/>
                  </a:lnTo>
                  <a:lnTo>
                    <a:pt x="2831077" y="257132"/>
                  </a:lnTo>
                  <a:lnTo>
                    <a:pt x="2972631" y="285702"/>
                  </a:lnTo>
                  <a:lnTo>
                    <a:pt x="3114185" y="257132"/>
                  </a:lnTo>
                  <a:lnTo>
                    <a:pt x="3255739" y="228562"/>
                  </a:lnTo>
                  <a:lnTo>
                    <a:pt x="3397293" y="257132"/>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40" name="tx40"/>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1395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59692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9692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46557"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09011"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64026" y="4804015"/>
              <a:ext cx="6909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Kyrgyzstan</a:t>
              </a:r>
            </a:p>
          </p:txBody>
        </p:sp>
        <p:sp>
          <p:nvSpPr>
            <p:cNvPr id="60" name="tx60"/>
            <p:cNvSpPr/>
            <p:nvPr/>
          </p:nvSpPr>
          <p:spPr>
            <a:xfrm>
              <a:off x="2913656"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76111" y="4830005"/>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1464196" y="472419"/>
              <a:ext cx="2710829"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Kyrgyzstan, 2000-2024</a:t>
              </a:r>
            </a:p>
          </p:txBody>
        </p:sp>
        <p:sp>
          <p:nvSpPr>
            <p:cNvPr id="63" name="pl63"/>
            <p:cNvSpPr/>
            <p:nvPr/>
          </p:nvSpPr>
          <p:spPr>
            <a:xfrm>
              <a:off x="5267799"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2437048"/>
              <a:ext cx="3397293" cy="1428512"/>
            </a:xfrm>
            <a:custGeom>
              <a:avLst/>
              <a:pathLst>
                <a:path w="3397293" h="1428512">
                  <a:moveTo>
                    <a:pt x="0" y="0"/>
                  </a:moveTo>
                  <a:lnTo>
                    <a:pt x="141553" y="0"/>
                  </a:lnTo>
                  <a:lnTo>
                    <a:pt x="283107" y="0"/>
                  </a:lnTo>
                  <a:lnTo>
                    <a:pt x="424661" y="0"/>
                  </a:lnTo>
                  <a:lnTo>
                    <a:pt x="566215" y="0"/>
                  </a:lnTo>
                  <a:lnTo>
                    <a:pt x="707769" y="142851"/>
                  </a:lnTo>
                  <a:lnTo>
                    <a:pt x="849323" y="428553"/>
                  </a:lnTo>
                  <a:lnTo>
                    <a:pt x="990877" y="142851"/>
                  </a:lnTo>
                  <a:lnTo>
                    <a:pt x="1132431" y="0"/>
                  </a:lnTo>
                  <a:lnTo>
                    <a:pt x="1273984" y="142851"/>
                  </a:lnTo>
                  <a:lnTo>
                    <a:pt x="1415538" y="0"/>
                  </a:lnTo>
                  <a:lnTo>
                    <a:pt x="1557092" y="285702"/>
                  </a:lnTo>
                  <a:lnTo>
                    <a:pt x="1698646" y="285702"/>
                  </a:lnTo>
                  <a:lnTo>
                    <a:pt x="1840200" y="0"/>
                  </a:lnTo>
                  <a:lnTo>
                    <a:pt x="1981754" y="428553"/>
                  </a:lnTo>
                  <a:lnTo>
                    <a:pt x="2123308" y="0"/>
                  </a:lnTo>
                  <a:lnTo>
                    <a:pt x="2264862" y="285702"/>
                  </a:lnTo>
                  <a:lnTo>
                    <a:pt x="2406416" y="714256"/>
                  </a:lnTo>
                  <a:lnTo>
                    <a:pt x="2547969" y="142851"/>
                  </a:lnTo>
                  <a:lnTo>
                    <a:pt x="2689523" y="0"/>
                  </a:lnTo>
                  <a:lnTo>
                    <a:pt x="2831077" y="1285661"/>
                  </a:lnTo>
                  <a:lnTo>
                    <a:pt x="2972631" y="1428512"/>
                  </a:lnTo>
                  <a:lnTo>
                    <a:pt x="3114185" y="1285661"/>
                  </a:lnTo>
                  <a:lnTo>
                    <a:pt x="3255739" y="1142810"/>
                  </a:lnTo>
                  <a:lnTo>
                    <a:pt x="3397293" y="1285661"/>
                  </a:lnTo>
                </a:path>
              </a:pathLst>
            </a:custGeom>
            <a:ln w="27101" cap="flat">
              <a:solidFill>
                <a:srgbClr val="0058AB">
                  <a:alpha val="100000"/>
                </a:srgbClr>
              </a:solidFill>
              <a:prstDash val="solid"/>
              <a:round/>
            </a:ln>
          </p:spPr>
          <p:txBody>
            <a:bodyPr/>
            <a:lstStyle/>
            <a:p/>
          </p:txBody>
        </p:sp>
        <p:sp>
          <p:nvSpPr>
            <p:cNvPr id="80" name="pl80"/>
            <p:cNvSpPr/>
            <p:nvPr/>
          </p:nvSpPr>
          <p:spPr>
            <a:xfrm>
              <a:off x="5437664" y="2437048"/>
              <a:ext cx="3397293" cy="1142810"/>
            </a:xfrm>
            <a:custGeom>
              <a:avLst/>
              <a:pathLst>
                <a:path w="3397293" h="1142810">
                  <a:moveTo>
                    <a:pt x="0" y="1142810"/>
                  </a:moveTo>
                  <a:lnTo>
                    <a:pt x="141553" y="999958"/>
                  </a:lnTo>
                  <a:lnTo>
                    <a:pt x="283107" y="999958"/>
                  </a:lnTo>
                  <a:lnTo>
                    <a:pt x="424661" y="857107"/>
                  </a:lnTo>
                  <a:lnTo>
                    <a:pt x="566215" y="714256"/>
                  </a:lnTo>
                  <a:lnTo>
                    <a:pt x="707769" y="571405"/>
                  </a:lnTo>
                  <a:lnTo>
                    <a:pt x="849323" y="428553"/>
                  </a:lnTo>
                  <a:lnTo>
                    <a:pt x="990877" y="428553"/>
                  </a:lnTo>
                  <a:lnTo>
                    <a:pt x="1132431" y="285702"/>
                  </a:lnTo>
                  <a:lnTo>
                    <a:pt x="1273984" y="142851"/>
                  </a:lnTo>
                  <a:lnTo>
                    <a:pt x="1415538" y="142851"/>
                  </a:lnTo>
                  <a:lnTo>
                    <a:pt x="1557092" y="142851"/>
                  </a:lnTo>
                  <a:lnTo>
                    <a:pt x="1698646" y="142851"/>
                  </a:lnTo>
                  <a:lnTo>
                    <a:pt x="1840200" y="142851"/>
                  </a:lnTo>
                  <a:lnTo>
                    <a:pt x="1981754" y="142851"/>
                  </a:lnTo>
                  <a:lnTo>
                    <a:pt x="2123308" y="142851"/>
                  </a:lnTo>
                  <a:lnTo>
                    <a:pt x="2264862" y="0"/>
                  </a:lnTo>
                  <a:lnTo>
                    <a:pt x="2406416" y="0"/>
                  </a:lnTo>
                  <a:lnTo>
                    <a:pt x="2547969" y="0"/>
                  </a:lnTo>
                  <a:lnTo>
                    <a:pt x="2689523" y="0"/>
                  </a:lnTo>
                  <a:lnTo>
                    <a:pt x="2831077" y="285702"/>
                  </a:lnTo>
                  <a:lnTo>
                    <a:pt x="2972631" y="428553"/>
                  </a:lnTo>
                  <a:lnTo>
                    <a:pt x="3114185" y="142851"/>
                  </a:lnTo>
                  <a:lnTo>
                    <a:pt x="3255739" y="142851"/>
                  </a:lnTo>
                  <a:lnTo>
                    <a:pt x="3397293" y="142851"/>
                  </a:lnTo>
                </a:path>
              </a:pathLst>
            </a:custGeom>
            <a:ln w="27101" cap="flat">
              <a:solidFill>
                <a:srgbClr val="80BD41">
                  <a:alpha val="100000"/>
                </a:srgbClr>
              </a:solidFill>
              <a:prstDash val="solid"/>
              <a:round/>
            </a:ln>
          </p:spPr>
          <p:txBody>
            <a:bodyPr/>
            <a:lstStyle/>
            <a:p/>
          </p:txBody>
        </p:sp>
        <p:sp>
          <p:nvSpPr>
            <p:cNvPr id="81" name="pl81"/>
            <p:cNvSpPr/>
            <p:nvPr/>
          </p:nvSpPr>
          <p:spPr>
            <a:xfrm>
              <a:off x="5437664" y="2294196"/>
              <a:ext cx="3397293" cy="1142810"/>
            </a:xfrm>
            <a:custGeom>
              <a:avLst/>
              <a:pathLst>
                <a:path w="3397293" h="1142810">
                  <a:moveTo>
                    <a:pt x="0" y="285702"/>
                  </a:moveTo>
                  <a:lnTo>
                    <a:pt x="141553" y="142851"/>
                  </a:lnTo>
                  <a:lnTo>
                    <a:pt x="283107" y="714256"/>
                  </a:lnTo>
                  <a:lnTo>
                    <a:pt x="424661" y="1142810"/>
                  </a:lnTo>
                  <a:lnTo>
                    <a:pt x="566215" y="714256"/>
                  </a:lnTo>
                  <a:lnTo>
                    <a:pt x="707769" y="285702"/>
                  </a:lnTo>
                  <a:lnTo>
                    <a:pt x="849323" y="285702"/>
                  </a:lnTo>
                  <a:lnTo>
                    <a:pt x="990877" y="0"/>
                  </a:lnTo>
                  <a:lnTo>
                    <a:pt x="1132431" y="142851"/>
                  </a:lnTo>
                  <a:lnTo>
                    <a:pt x="1273984" y="428553"/>
                  </a:lnTo>
                  <a:lnTo>
                    <a:pt x="1415538" y="714256"/>
                  </a:lnTo>
                  <a:lnTo>
                    <a:pt x="1557092" y="714256"/>
                  </a:lnTo>
                  <a:lnTo>
                    <a:pt x="1698646" y="285702"/>
                  </a:lnTo>
                  <a:lnTo>
                    <a:pt x="1840200" y="285702"/>
                  </a:lnTo>
                  <a:lnTo>
                    <a:pt x="1981754" y="571405"/>
                  </a:lnTo>
                  <a:lnTo>
                    <a:pt x="2123308" y="428553"/>
                  </a:lnTo>
                  <a:lnTo>
                    <a:pt x="2264862" y="714256"/>
                  </a:lnTo>
                  <a:lnTo>
                    <a:pt x="2406416" y="428553"/>
                  </a:lnTo>
                  <a:lnTo>
                    <a:pt x="2547969" y="0"/>
                  </a:lnTo>
                  <a:lnTo>
                    <a:pt x="2689523" y="142851"/>
                  </a:lnTo>
                  <a:lnTo>
                    <a:pt x="2831077" y="285702"/>
                  </a:lnTo>
                  <a:lnTo>
                    <a:pt x="2972631" y="285702"/>
                  </a:lnTo>
                  <a:lnTo>
                    <a:pt x="3114185" y="285702"/>
                  </a:lnTo>
                  <a:lnTo>
                    <a:pt x="3255739" y="142851"/>
                  </a:lnTo>
                  <a:lnTo>
                    <a:pt x="3397293" y="428553"/>
                  </a:lnTo>
                </a:path>
              </a:pathLst>
            </a:custGeom>
            <a:ln w="27101" cap="flat">
              <a:solidFill>
                <a:srgbClr val="961A49">
                  <a:alpha val="100000"/>
                </a:srgbClr>
              </a:solidFill>
              <a:prstDash val="solid"/>
              <a:round/>
            </a:ln>
          </p:spPr>
          <p:txBody>
            <a:bodyPr/>
            <a:lstStyle/>
            <a:p/>
          </p:txBody>
        </p:sp>
        <p:sp>
          <p:nvSpPr>
            <p:cNvPr id="82" name="pl82"/>
            <p:cNvSpPr/>
            <p:nvPr/>
          </p:nvSpPr>
          <p:spPr>
            <a:xfrm>
              <a:off x="5437664" y="2437048"/>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2437048"/>
              <a:ext cx="3397293" cy="1428512"/>
            </a:xfrm>
            <a:custGeom>
              <a:avLst/>
              <a:pathLst>
                <a:path w="3397293" h="1428512">
                  <a:moveTo>
                    <a:pt x="0" y="0"/>
                  </a:moveTo>
                  <a:lnTo>
                    <a:pt x="141553" y="0"/>
                  </a:lnTo>
                  <a:lnTo>
                    <a:pt x="283107" y="0"/>
                  </a:lnTo>
                  <a:lnTo>
                    <a:pt x="424661" y="0"/>
                  </a:lnTo>
                  <a:lnTo>
                    <a:pt x="566215" y="0"/>
                  </a:lnTo>
                  <a:lnTo>
                    <a:pt x="707769" y="142851"/>
                  </a:lnTo>
                  <a:lnTo>
                    <a:pt x="849323" y="428553"/>
                  </a:lnTo>
                  <a:lnTo>
                    <a:pt x="990877" y="142851"/>
                  </a:lnTo>
                  <a:lnTo>
                    <a:pt x="1132431" y="0"/>
                  </a:lnTo>
                  <a:lnTo>
                    <a:pt x="1273984" y="142851"/>
                  </a:lnTo>
                  <a:lnTo>
                    <a:pt x="1415538" y="0"/>
                  </a:lnTo>
                  <a:lnTo>
                    <a:pt x="1557092" y="285702"/>
                  </a:lnTo>
                  <a:lnTo>
                    <a:pt x="1698646" y="285702"/>
                  </a:lnTo>
                  <a:lnTo>
                    <a:pt x="1840200" y="0"/>
                  </a:lnTo>
                  <a:lnTo>
                    <a:pt x="1981754" y="428553"/>
                  </a:lnTo>
                  <a:lnTo>
                    <a:pt x="2123308" y="0"/>
                  </a:lnTo>
                  <a:lnTo>
                    <a:pt x="2264862" y="285702"/>
                  </a:lnTo>
                  <a:lnTo>
                    <a:pt x="2406416" y="714256"/>
                  </a:lnTo>
                  <a:lnTo>
                    <a:pt x="2547969" y="142851"/>
                  </a:lnTo>
                  <a:lnTo>
                    <a:pt x="2689523" y="0"/>
                  </a:lnTo>
                  <a:lnTo>
                    <a:pt x="2831077" y="1285661"/>
                  </a:lnTo>
                  <a:lnTo>
                    <a:pt x="2972631" y="1428512"/>
                  </a:lnTo>
                  <a:lnTo>
                    <a:pt x="3114185" y="1285661"/>
                  </a:lnTo>
                  <a:lnTo>
                    <a:pt x="3255739" y="1142810"/>
                  </a:lnTo>
                  <a:lnTo>
                    <a:pt x="3397293" y="1285661"/>
                  </a:lnTo>
                </a:path>
              </a:pathLst>
            </a:custGeom>
            <a:ln w="43362" cap="flat">
              <a:solidFill>
                <a:srgbClr val="000000">
                  <a:alpha val="100000"/>
                </a:srgbClr>
              </a:solidFill>
              <a:prstDash val="solid"/>
              <a:round/>
            </a:ln>
          </p:spPr>
          <p:txBody>
            <a:bodyPr/>
            <a:lstStyle/>
            <a:p/>
          </p:txBody>
        </p:sp>
        <p:sp>
          <p:nvSpPr>
            <p:cNvPr id="84" name="pl84"/>
            <p:cNvSpPr/>
            <p:nvPr/>
          </p:nvSpPr>
          <p:spPr>
            <a:xfrm>
              <a:off x="5437664" y="1779932"/>
              <a:ext cx="0" cy="657115"/>
            </a:xfrm>
            <a:custGeom>
              <a:avLst/>
              <a:pathLst>
                <a:path w="0" h="657115">
                  <a:moveTo>
                    <a:pt x="0" y="657115"/>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45433" y="1779932"/>
              <a:ext cx="0" cy="799967"/>
            </a:xfrm>
            <a:custGeom>
              <a:avLst/>
              <a:pathLst>
                <a:path w="0" h="799967">
                  <a:moveTo>
                    <a:pt x="0" y="799967"/>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853202" y="1779932"/>
              <a:ext cx="0" cy="657115"/>
            </a:xfrm>
            <a:custGeom>
              <a:avLst/>
              <a:pathLst>
                <a:path w="0" h="657115">
                  <a:moveTo>
                    <a:pt x="0" y="657115"/>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560972" y="1779932"/>
              <a:ext cx="0" cy="657115"/>
            </a:xfrm>
            <a:custGeom>
              <a:avLst/>
              <a:pathLst>
                <a:path w="0" h="657115">
                  <a:moveTo>
                    <a:pt x="0" y="65711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127187" y="1779932"/>
              <a:ext cx="0" cy="657115"/>
            </a:xfrm>
            <a:custGeom>
              <a:avLst/>
              <a:pathLst>
                <a:path w="0" h="657115">
                  <a:moveTo>
                    <a:pt x="0" y="65711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3403" y="1779932"/>
              <a:ext cx="0" cy="1799925"/>
            </a:xfrm>
            <a:custGeom>
              <a:avLst/>
              <a:pathLst>
                <a:path w="0" h="1799925">
                  <a:moveTo>
                    <a:pt x="0" y="179992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1779932"/>
              <a:ext cx="0" cy="1942777"/>
            </a:xfrm>
            <a:custGeom>
              <a:avLst/>
              <a:pathLst>
                <a:path w="0" h="1942777">
                  <a:moveTo>
                    <a:pt x="0" y="1942777"/>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2437048"/>
              <a:ext cx="3397293" cy="1428512"/>
            </a:xfrm>
            <a:custGeom>
              <a:avLst/>
              <a:pathLst>
                <a:path w="3397293" h="1428512">
                  <a:moveTo>
                    <a:pt x="0" y="0"/>
                  </a:moveTo>
                  <a:lnTo>
                    <a:pt x="141553" y="0"/>
                  </a:lnTo>
                  <a:lnTo>
                    <a:pt x="283107" y="0"/>
                  </a:lnTo>
                  <a:lnTo>
                    <a:pt x="424661" y="0"/>
                  </a:lnTo>
                  <a:lnTo>
                    <a:pt x="566215" y="0"/>
                  </a:lnTo>
                  <a:lnTo>
                    <a:pt x="707769" y="142851"/>
                  </a:lnTo>
                  <a:lnTo>
                    <a:pt x="849323" y="428553"/>
                  </a:lnTo>
                  <a:lnTo>
                    <a:pt x="990877" y="142851"/>
                  </a:lnTo>
                  <a:lnTo>
                    <a:pt x="1132431" y="0"/>
                  </a:lnTo>
                  <a:lnTo>
                    <a:pt x="1273984" y="142851"/>
                  </a:lnTo>
                  <a:lnTo>
                    <a:pt x="1415538" y="0"/>
                  </a:lnTo>
                  <a:lnTo>
                    <a:pt x="1557092" y="285702"/>
                  </a:lnTo>
                  <a:lnTo>
                    <a:pt x="1698646" y="285702"/>
                  </a:lnTo>
                  <a:lnTo>
                    <a:pt x="1840200" y="0"/>
                  </a:lnTo>
                  <a:lnTo>
                    <a:pt x="1981754" y="428553"/>
                  </a:lnTo>
                  <a:lnTo>
                    <a:pt x="2123308" y="0"/>
                  </a:lnTo>
                  <a:lnTo>
                    <a:pt x="2264862" y="285702"/>
                  </a:lnTo>
                  <a:lnTo>
                    <a:pt x="2406416" y="714256"/>
                  </a:lnTo>
                  <a:lnTo>
                    <a:pt x="2547969" y="142851"/>
                  </a:lnTo>
                  <a:lnTo>
                    <a:pt x="2689523" y="0"/>
                  </a:lnTo>
                  <a:lnTo>
                    <a:pt x="2831077" y="1285661"/>
                  </a:lnTo>
                  <a:lnTo>
                    <a:pt x="2972631" y="1428512"/>
                  </a:lnTo>
                  <a:lnTo>
                    <a:pt x="3114185" y="1285661"/>
                  </a:lnTo>
                  <a:lnTo>
                    <a:pt x="3255739" y="1142810"/>
                  </a:lnTo>
                  <a:lnTo>
                    <a:pt x="3397293" y="1285661"/>
                  </a:lnTo>
                </a:path>
              </a:pathLst>
            </a:custGeom>
            <a:ln w="27101" cap="flat">
              <a:solidFill>
                <a:srgbClr val="0058AB">
                  <a:alpha val="100000"/>
                </a:srgbClr>
              </a:solidFill>
              <a:prstDash val="solid"/>
              <a:round/>
            </a:ln>
          </p:spPr>
          <p:txBody>
            <a:bodyPr/>
            <a:lstStyle/>
            <a:p/>
          </p:txBody>
        </p:sp>
        <p:sp>
          <p:nvSpPr>
            <p:cNvPr id="92" name="tx92"/>
            <p:cNvSpPr/>
            <p:nvPr/>
          </p:nvSpPr>
          <p:spPr>
            <a:xfrm>
              <a:off x="5407519" y="168235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3" name="tx93"/>
            <p:cNvSpPr/>
            <p:nvPr/>
          </p:nvSpPr>
          <p:spPr>
            <a:xfrm>
              <a:off x="6097238" y="168367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4" name="tx94"/>
            <p:cNvSpPr/>
            <p:nvPr/>
          </p:nvSpPr>
          <p:spPr>
            <a:xfrm>
              <a:off x="6823058" y="168235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7530827" y="168235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097042" y="168235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45208" y="1682351"/>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8" name="tx98"/>
            <p:cNvSpPr/>
            <p:nvPr/>
          </p:nvSpPr>
          <p:spPr>
            <a:xfrm>
              <a:off x="8786762" y="1682351"/>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9" name="tx99"/>
            <p:cNvSpPr/>
            <p:nvPr/>
          </p:nvSpPr>
          <p:spPr>
            <a:xfrm>
              <a:off x="8902429" y="254078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902429" y="268363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-2</a:t>
              </a:r>
            </a:p>
          </p:txBody>
        </p:sp>
        <p:sp>
          <p:nvSpPr>
            <p:cNvPr id="101" name="tx101"/>
            <p:cNvSpPr/>
            <p:nvPr/>
          </p:nvSpPr>
          <p:spPr>
            <a:xfrm>
              <a:off x="5003259" y="381344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080953" y="3100963"/>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3" name="tx103"/>
            <p:cNvSpPr/>
            <p:nvPr/>
          </p:nvSpPr>
          <p:spPr>
            <a:xfrm>
              <a:off x="5127474" y="238493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5127474" y="1672450"/>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5" name="tx105"/>
            <p:cNvSpPr/>
            <p:nvPr/>
          </p:nvSpPr>
          <p:spPr>
            <a:xfrm>
              <a:off x="5049780" y="95642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7" name="tx107"/>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8" name="tx108"/>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9" name="tx109"/>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0" name="tx110"/>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1" name="tx111"/>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2" name="tx112"/>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4" name="pl114"/>
            <p:cNvSpPr/>
            <p:nvPr/>
          </p:nvSpPr>
          <p:spPr>
            <a:xfrm>
              <a:off x="591362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591362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96325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7" name="pl117"/>
            <p:cNvSpPr/>
            <p:nvPr/>
          </p:nvSpPr>
          <p:spPr>
            <a:xfrm>
              <a:off x="772571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8" name="tx118"/>
            <p:cNvSpPr/>
            <p:nvPr/>
          </p:nvSpPr>
          <p:spPr>
            <a:xfrm>
              <a:off x="6180724" y="4804015"/>
              <a:ext cx="6909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Kyrgyzstan</a:t>
              </a:r>
            </a:p>
          </p:txBody>
        </p:sp>
        <p:sp>
          <p:nvSpPr>
            <p:cNvPr id="119" name="tx119"/>
            <p:cNvSpPr/>
            <p:nvPr/>
          </p:nvSpPr>
          <p:spPr>
            <a:xfrm>
              <a:off x="723035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0" name="tx120"/>
            <p:cNvSpPr/>
            <p:nvPr/>
          </p:nvSpPr>
          <p:spPr>
            <a:xfrm>
              <a:off x="7992810" y="4830005"/>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21" name="tx121"/>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2" name="pl122"/>
            <p:cNvSpPr/>
            <p:nvPr/>
          </p:nvSpPr>
          <p:spPr>
            <a:xfrm>
              <a:off x="254777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500897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747016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377837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623957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870076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825146"/>
              <a:ext cx="837791" cy="149993"/>
            </a:xfrm>
            <a:prstGeom prst="rect">
              <a:avLst/>
            </a:prstGeom>
            <a:solidFill>
              <a:srgbClr val="1CABE2">
                <a:alpha val="80000"/>
              </a:srgbClr>
            </a:solidFill>
          </p:spPr>
          <p:txBody>
            <a:bodyPr/>
            <a:lstStyle/>
            <a:p/>
          </p:txBody>
        </p:sp>
        <p:sp>
          <p:nvSpPr>
            <p:cNvPr id="133" name="rc133"/>
            <p:cNvSpPr/>
            <p:nvPr/>
          </p:nvSpPr>
          <p:spPr>
            <a:xfrm>
              <a:off x="1317178" y="5637654"/>
              <a:ext cx="6595019" cy="149993"/>
            </a:xfrm>
            <a:prstGeom prst="rect">
              <a:avLst/>
            </a:prstGeom>
            <a:solidFill>
              <a:srgbClr val="1CABE2">
                <a:alpha val="80000"/>
              </a:srgbClr>
            </a:solidFill>
          </p:spPr>
          <p:txBody>
            <a:bodyPr/>
            <a:lstStyle/>
            <a:p/>
          </p:txBody>
        </p:sp>
        <p:sp>
          <p:nvSpPr>
            <p:cNvPr id="134" name="rc134"/>
            <p:cNvSpPr/>
            <p:nvPr/>
          </p:nvSpPr>
          <p:spPr>
            <a:xfrm>
              <a:off x="1317178" y="5450161"/>
              <a:ext cx="7321564" cy="149993"/>
            </a:xfrm>
            <a:prstGeom prst="rect">
              <a:avLst/>
            </a:prstGeom>
            <a:solidFill>
              <a:srgbClr val="1CABE2">
                <a:alpha val="80000"/>
              </a:srgbClr>
            </a:solidFill>
          </p:spPr>
          <p:txBody>
            <a:bodyPr/>
            <a:lstStyle/>
            <a:p/>
          </p:txBody>
        </p:sp>
        <p:sp>
          <p:nvSpPr>
            <p:cNvPr id="135" name="tx135"/>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7" name="tx137"/>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3428783"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40" name="tx140"/>
            <p:cNvSpPr/>
            <p:nvPr/>
          </p:nvSpPr>
          <p:spPr>
            <a:xfrm>
              <a:off x="5812284"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1" name="tx141"/>
            <p:cNvSpPr/>
            <p:nvPr/>
          </p:nvSpPr>
          <p:spPr>
            <a:xfrm>
              <a:off x="8273480"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a:t>
              </a:r>
            </a:p>
          </p:txBody>
        </p:sp>
        <p:sp>
          <p:nvSpPr>
            <p:cNvPr id="142" name="tx142"/>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3" name="tx143"/>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4" name="tx144"/>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Kyrgyzstan (90%) was 1 percentage point higher than the global average (89%) and 4 percentage points lower than the average across all ECAR countries (94%).
National DTP1 coverage was 9 percentage points lower than in 2019 (99%).
This equates to 15,000 zero-dose children in 2024 compared to 2,000 zero-dose children in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18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616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045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473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99743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4026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4830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2592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6875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2028791"/>
              <a:ext cx="351110" cy="19686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52457" y="1604774"/>
              <a:ext cx="351110" cy="23926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42580" y="1362479"/>
              <a:ext cx="351110" cy="26349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422824" y="1271619"/>
              <a:ext cx="351110" cy="27258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32702" y="1271619"/>
              <a:ext cx="351110" cy="272581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241332"/>
              <a:ext cx="351110" cy="27561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203069" y="1211045"/>
              <a:ext cx="351110" cy="278639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593191" y="1180758"/>
              <a:ext cx="351110" cy="28166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763558" y="1120184"/>
              <a:ext cx="351110" cy="2877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373436" y="1120184"/>
              <a:ext cx="351110" cy="2877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983314" y="1120184"/>
              <a:ext cx="351110" cy="2877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153681" y="1089897"/>
              <a:ext cx="351110" cy="29075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543803" y="1059611"/>
              <a:ext cx="351110" cy="293782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7104293"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714170"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933925"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324048"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8274660"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884537"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664782"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494415"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62335" y="2028791"/>
              <a:ext cx="351110" cy="1968647"/>
            </a:xfrm>
            <a:prstGeom prst="rect">
              <a:avLst/>
            </a:prstGeom>
            <a:solidFill>
              <a:srgbClr val="0083CF">
                <a:alpha val="100000"/>
              </a:srgbClr>
            </a:solidFill>
          </p:spPr>
          <p:txBody>
            <a:bodyPr/>
            <a:lstStyle/>
            <a:p/>
          </p:txBody>
        </p:sp>
        <p:sp>
          <p:nvSpPr>
            <p:cNvPr id="35" name="rc35"/>
            <p:cNvSpPr/>
            <p:nvPr/>
          </p:nvSpPr>
          <p:spPr>
            <a:xfrm>
              <a:off x="1252457" y="1604774"/>
              <a:ext cx="351110" cy="2392663"/>
            </a:xfrm>
            <a:prstGeom prst="rect">
              <a:avLst/>
            </a:prstGeom>
            <a:solidFill>
              <a:srgbClr val="0083CF">
                <a:alpha val="100000"/>
              </a:srgbClr>
            </a:solidFill>
          </p:spPr>
          <p:txBody>
            <a:bodyPr/>
            <a:lstStyle/>
            <a:p/>
          </p:txBody>
        </p:sp>
        <p:sp>
          <p:nvSpPr>
            <p:cNvPr id="36" name="rc36"/>
            <p:cNvSpPr/>
            <p:nvPr/>
          </p:nvSpPr>
          <p:spPr>
            <a:xfrm>
              <a:off x="1642580" y="1362479"/>
              <a:ext cx="351110" cy="2634958"/>
            </a:xfrm>
            <a:prstGeom prst="rect">
              <a:avLst/>
            </a:prstGeom>
            <a:solidFill>
              <a:srgbClr val="0083CF">
                <a:alpha val="100000"/>
              </a:srgbClr>
            </a:solidFill>
          </p:spPr>
          <p:txBody>
            <a:bodyPr/>
            <a:lstStyle/>
            <a:p/>
          </p:txBody>
        </p:sp>
        <p:sp>
          <p:nvSpPr>
            <p:cNvPr id="37" name="rc37"/>
            <p:cNvSpPr/>
            <p:nvPr/>
          </p:nvSpPr>
          <p:spPr>
            <a:xfrm>
              <a:off x="2422824" y="1271619"/>
              <a:ext cx="351110" cy="2725819"/>
            </a:xfrm>
            <a:prstGeom prst="rect">
              <a:avLst/>
            </a:prstGeom>
            <a:solidFill>
              <a:srgbClr val="0083CF">
                <a:alpha val="100000"/>
              </a:srgbClr>
            </a:solidFill>
          </p:spPr>
          <p:txBody>
            <a:bodyPr/>
            <a:lstStyle/>
            <a:p/>
          </p:txBody>
        </p:sp>
        <p:sp>
          <p:nvSpPr>
            <p:cNvPr id="38" name="rc38"/>
            <p:cNvSpPr/>
            <p:nvPr/>
          </p:nvSpPr>
          <p:spPr>
            <a:xfrm>
              <a:off x="2032702" y="1271619"/>
              <a:ext cx="351110" cy="2725819"/>
            </a:xfrm>
            <a:prstGeom prst="rect">
              <a:avLst/>
            </a:prstGeom>
            <a:solidFill>
              <a:srgbClr val="F26A21">
                <a:alpha val="100000"/>
              </a:srgbClr>
            </a:solidFill>
          </p:spPr>
          <p:txBody>
            <a:bodyPr/>
            <a:lstStyle/>
            <a:p/>
          </p:txBody>
        </p:sp>
        <p:sp>
          <p:nvSpPr>
            <p:cNvPr id="39" name="rc39"/>
            <p:cNvSpPr/>
            <p:nvPr/>
          </p:nvSpPr>
          <p:spPr>
            <a:xfrm>
              <a:off x="4763558" y="1120184"/>
              <a:ext cx="351110" cy="2877253"/>
            </a:xfrm>
            <a:prstGeom prst="rect">
              <a:avLst/>
            </a:prstGeom>
            <a:solidFill>
              <a:srgbClr val="0083CF">
                <a:alpha val="100000"/>
              </a:srgbClr>
            </a:solidFill>
          </p:spPr>
          <p:txBody>
            <a:bodyPr/>
            <a:lstStyle/>
            <a:p/>
          </p:txBody>
        </p:sp>
        <p:sp>
          <p:nvSpPr>
            <p:cNvPr id="40" name="rc40"/>
            <p:cNvSpPr/>
            <p:nvPr/>
          </p:nvSpPr>
          <p:spPr>
            <a:xfrm>
              <a:off x="4373436" y="1120184"/>
              <a:ext cx="351110" cy="2877253"/>
            </a:xfrm>
            <a:prstGeom prst="rect">
              <a:avLst/>
            </a:prstGeom>
            <a:solidFill>
              <a:srgbClr val="0083CF">
                <a:alpha val="100000"/>
              </a:srgbClr>
            </a:solidFill>
          </p:spPr>
          <p:txBody>
            <a:bodyPr/>
            <a:lstStyle/>
            <a:p/>
          </p:txBody>
        </p:sp>
        <p:sp>
          <p:nvSpPr>
            <p:cNvPr id="41" name="rc41"/>
            <p:cNvSpPr/>
            <p:nvPr/>
          </p:nvSpPr>
          <p:spPr>
            <a:xfrm>
              <a:off x="7104293" y="1029324"/>
              <a:ext cx="351110" cy="2968114"/>
            </a:xfrm>
            <a:prstGeom prst="rect">
              <a:avLst/>
            </a:prstGeom>
            <a:solidFill>
              <a:srgbClr val="0083CF">
                <a:alpha val="100000"/>
              </a:srgbClr>
            </a:solidFill>
          </p:spPr>
          <p:txBody>
            <a:bodyPr/>
            <a:lstStyle/>
            <a:p/>
          </p:txBody>
        </p:sp>
        <p:sp>
          <p:nvSpPr>
            <p:cNvPr id="42" name="rc42"/>
            <p:cNvSpPr/>
            <p:nvPr/>
          </p:nvSpPr>
          <p:spPr>
            <a:xfrm>
              <a:off x="8274660" y="999037"/>
              <a:ext cx="351110" cy="2998401"/>
            </a:xfrm>
            <a:prstGeom prst="rect">
              <a:avLst/>
            </a:prstGeom>
            <a:solidFill>
              <a:srgbClr val="0083CF">
                <a:alpha val="100000"/>
              </a:srgbClr>
            </a:solidFill>
          </p:spPr>
          <p:txBody>
            <a:bodyPr/>
            <a:lstStyle/>
            <a:p/>
          </p:txBody>
        </p:sp>
        <p:sp>
          <p:nvSpPr>
            <p:cNvPr id="43" name="rc43"/>
            <p:cNvSpPr/>
            <p:nvPr/>
          </p:nvSpPr>
          <p:spPr>
            <a:xfrm>
              <a:off x="7884537" y="999037"/>
              <a:ext cx="351110" cy="2998401"/>
            </a:xfrm>
            <a:prstGeom prst="rect">
              <a:avLst/>
            </a:prstGeom>
            <a:solidFill>
              <a:srgbClr val="0083CF">
                <a:alpha val="100000"/>
              </a:srgbClr>
            </a:solidFill>
          </p:spPr>
          <p:txBody>
            <a:bodyPr/>
            <a:lstStyle/>
            <a:p/>
          </p:txBody>
        </p:sp>
        <p:sp>
          <p:nvSpPr>
            <p:cNvPr id="44" name="pg44"/>
            <p:cNvSpPr/>
            <p:nvPr/>
          </p:nvSpPr>
          <p:spPr>
            <a:xfrm>
              <a:off x="1169532" y="3953525"/>
              <a:ext cx="43913" cy="43913"/>
            </a:xfrm>
            <a:custGeom>
              <a:avLst/>
              <a:pathLst>
                <a:path w="43913" h="43913">
                  <a:moveTo>
                    <a:pt x="43913" y="0"/>
                  </a:moveTo>
                  <a:lnTo>
                    <a:pt x="43913" y="9888"/>
                  </a:lnTo>
                  <a:lnTo>
                    <a:pt x="9888" y="43913"/>
                  </a:lnTo>
                  <a:lnTo>
                    <a:pt x="0" y="439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1070646" y="3854639"/>
              <a:ext cx="142798" cy="142798"/>
            </a:xfrm>
            <a:custGeom>
              <a:avLst/>
              <a:pathLst>
                <a:path w="142798" h="142798">
                  <a:moveTo>
                    <a:pt x="142798" y="0"/>
                  </a:moveTo>
                  <a:lnTo>
                    <a:pt x="142798" y="9888"/>
                  </a:lnTo>
                  <a:lnTo>
                    <a:pt x="9888" y="142798"/>
                  </a:lnTo>
                  <a:lnTo>
                    <a:pt x="0" y="1427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971761" y="3755754"/>
              <a:ext cx="241684" cy="241684"/>
            </a:xfrm>
            <a:custGeom>
              <a:avLst/>
              <a:pathLst>
                <a:path w="241684" h="241684">
                  <a:moveTo>
                    <a:pt x="241684" y="0"/>
                  </a:moveTo>
                  <a:lnTo>
                    <a:pt x="241684" y="9888"/>
                  </a:lnTo>
                  <a:lnTo>
                    <a:pt x="9888" y="241684"/>
                  </a:lnTo>
                  <a:lnTo>
                    <a:pt x="0" y="2416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72875" y="3656868"/>
              <a:ext cx="340569" cy="340569"/>
            </a:xfrm>
            <a:custGeom>
              <a:avLst/>
              <a:pathLst>
                <a:path w="340569" h="340569">
                  <a:moveTo>
                    <a:pt x="340569" y="0"/>
                  </a:moveTo>
                  <a:lnTo>
                    <a:pt x="340569" y="9888"/>
                  </a:lnTo>
                  <a:lnTo>
                    <a:pt x="9888" y="340569"/>
                  </a:lnTo>
                  <a:lnTo>
                    <a:pt x="0" y="340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2335" y="35579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2335" y="34590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2335" y="33602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2335" y="32613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2335" y="31624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2335" y="30635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2335" y="29646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2335" y="28657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2335" y="27668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2335" y="266801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2335" y="25691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2335" y="24702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2335" y="237135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62335" y="22724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62335" y="21735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62335" y="207469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62335" y="2028791"/>
              <a:ext cx="308019" cy="308019"/>
            </a:xfrm>
            <a:custGeom>
              <a:avLst/>
              <a:pathLst>
                <a:path w="308019" h="308019">
                  <a:moveTo>
                    <a:pt x="298131" y="0"/>
                  </a:moveTo>
                  <a:lnTo>
                    <a:pt x="308019" y="0"/>
                  </a:lnTo>
                  <a:lnTo>
                    <a:pt x="0" y="308019"/>
                  </a:lnTo>
                  <a:lnTo>
                    <a:pt x="0" y="2981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62335" y="2028791"/>
              <a:ext cx="209134" cy="209134"/>
            </a:xfrm>
            <a:custGeom>
              <a:avLst/>
              <a:pathLst>
                <a:path w="209134" h="209134">
                  <a:moveTo>
                    <a:pt x="199245" y="0"/>
                  </a:moveTo>
                  <a:lnTo>
                    <a:pt x="209134" y="0"/>
                  </a:lnTo>
                  <a:lnTo>
                    <a:pt x="0" y="209134"/>
                  </a:lnTo>
                  <a:lnTo>
                    <a:pt x="0" y="1992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62335" y="2028791"/>
              <a:ext cx="110248" cy="110248"/>
            </a:xfrm>
            <a:custGeom>
              <a:avLst/>
              <a:pathLst>
                <a:path w="110248" h="110248">
                  <a:moveTo>
                    <a:pt x="100359" y="0"/>
                  </a:moveTo>
                  <a:lnTo>
                    <a:pt x="110248" y="0"/>
                  </a:lnTo>
                  <a:lnTo>
                    <a:pt x="0" y="110248"/>
                  </a:lnTo>
                  <a:lnTo>
                    <a:pt x="0" y="1003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62335" y="2028791"/>
              <a:ext cx="11362" cy="11362"/>
            </a:xfrm>
            <a:custGeom>
              <a:avLst/>
              <a:pathLst>
                <a:path w="11362" h="11362">
                  <a:moveTo>
                    <a:pt x="1474" y="0"/>
                  </a:moveTo>
                  <a:lnTo>
                    <a:pt x="11362" y="0"/>
                  </a:lnTo>
                  <a:lnTo>
                    <a:pt x="0" y="11362"/>
                  </a:lnTo>
                  <a:lnTo>
                    <a:pt x="0" y="14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565075" y="3958945"/>
              <a:ext cx="38492" cy="38492"/>
            </a:xfrm>
            <a:custGeom>
              <a:avLst/>
              <a:pathLst>
                <a:path w="38492" h="38492">
                  <a:moveTo>
                    <a:pt x="38492" y="0"/>
                  </a:moveTo>
                  <a:lnTo>
                    <a:pt x="38492" y="9888"/>
                  </a:lnTo>
                  <a:lnTo>
                    <a:pt x="9888" y="38492"/>
                  </a:lnTo>
                  <a:lnTo>
                    <a:pt x="0" y="384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66189" y="3860060"/>
              <a:ext cx="137378" cy="137378"/>
            </a:xfrm>
            <a:custGeom>
              <a:avLst/>
              <a:pathLst>
                <a:path w="137378" h="137378">
                  <a:moveTo>
                    <a:pt x="137378" y="0"/>
                  </a:moveTo>
                  <a:lnTo>
                    <a:pt x="137378" y="9888"/>
                  </a:lnTo>
                  <a:lnTo>
                    <a:pt x="9888" y="137378"/>
                  </a:lnTo>
                  <a:lnTo>
                    <a:pt x="0" y="137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367303" y="3761174"/>
              <a:ext cx="236264" cy="236264"/>
            </a:xfrm>
            <a:custGeom>
              <a:avLst/>
              <a:pathLst>
                <a:path w="236264" h="236264">
                  <a:moveTo>
                    <a:pt x="236264" y="0"/>
                  </a:moveTo>
                  <a:lnTo>
                    <a:pt x="236264" y="9888"/>
                  </a:lnTo>
                  <a:lnTo>
                    <a:pt x="9888" y="236264"/>
                  </a:lnTo>
                  <a:lnTo>
                    <a:pt x="0" y="2362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68418" y="3662288"/>
              <a:ext cx="335149" cy="335149"/>
            </a:xfrm>
            <a:custGeom>
              <a:avLst/>
              <a:pathLst>
                <a:path w="335149" h="335149">
                  <a:moveTo>
                    <a:pt x="335149" y="0"/>
                  </a:moveTo>
                  <a:lnTo>
                    <a:pt x="335149" y="9888"/>
                  </a:lnTo>
                  <a:lnTo>
                    <a:pt x="9888" y="335149"/>
                  </a:lnTo>
                  <a:lnTo>
                    <a:pt x="0" y="3351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52457" y="35634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52457" y="34645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52457" y="33656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52457" y="32667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52457" y="31678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52457" y="306897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52457" y="29700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52457" y="28712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252457" y="27723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252457" y="26734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252457" y="25745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252457" y="24756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252457" y="23767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252457" y="22778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252457" y="217900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252457" y="20801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252457" y="19812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252457" y="188234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252457" y="17834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252457" y="16845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252457" y="1604774"/>
              <a:ext cx="341913" cy="341913"/>
            </a:xfrm>
            <a:custGeom>
              <a:avLst/>
              <a:pathLst>
                <a:path w="341913" h="341913">
                  <a:moveTo>
                    <a:pt x="332025" y="0"/>
                  </a:moveTo>
                  <a:lnTo>
                    <a:pt x="341913" y="0"/>
                  </a:lnTo>
                  <a:lnTo>
                    <a:pt x="0" y="341913"/>
                  </a:lnTo>
                  <a:lnTo>
                    <a:pt x="0" y="3320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252457" y="1604774"/>
              <a:ext cx="243028" cy="243028"/>
            </a:xfrm>
            <a:custGeom>
              <a:avLst/>
              <a:pathLst>
                <a:path w="243028" h="243028">
                  <a:moveTo>
                    <a:pt x="233139" y="0"/>
                  </a:moveTo>
                  <a:lnTo>
                    <a:pt x="243028" y="0"/>
                  </a:lnTo>
                  <a:lnTo>
                    <a:pt x="0" y="243028"/>
                  </a:lnTo>
                  <a:lnTo>
                    <a:pt x="0" y="233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252457" y="1604774"/>
              <a:ext cx="144142" cy="144142"/>
            </a:xfrm>
            <a:custGeom>
              <a:avLst/>
              <a:pathLst>
                <a:path w="144142" h="144142">
                  <a:moveTo>
                    <a:pt x="134253" y="0"/>
                  </a:moveTo>
                  <a:lnTo>
                    <a:pt x="144142" y="0"/>
                  </a:lnTo>
                  <a:lnTo>
                    <a:pt x="0" y="144142"/>
                  </a:lnTo>
                  <a:lnTo>
                    <a:pt x="0" y="1342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252457" y="1604774"/>
              <a:ext cx="45256" cy="45256"/>
            </a:xfrm>
            <a:custGeom>
              <a:avLst/>
              <a:pathLst>
                <a:path w="45256" h="45256">
                  <a:moveTo>
                    <a:pt x="35368" y="0"/>
                  </a:moveTo>
                  <a:lnTo>
                    <a:pt x="45256" y="0"/>
                  </a:lnTo>
                  <a:lnTo>
                    <a:pt x="0" y="45256"/>
                  </a:lnTo>
                  <a:lnTo>
                    <a:pt x="0" y="35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960617" y="3964366"/>
              <a:ext cx="33072" cy="33072"/>
            </a:xfrm>
            <a:custGeom>
              <a:avLst/>
              <a:pathLst>
                <a:path w="33072" h="33072">
                  <a:moveTo>
                    <a:pt x="33072" y="0"/>
                  </a:moveTo>
                  <a:lnTo>
                    <a:pt x="33072" y="9888"/>
                  </a:lnTo>
                  <a:lnTo>
                    <a:pt x="9888" y="33072"/>
                  </a:lnTo>
                  <a:lnTo>
                    <a:pt x="0" y="330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861732" y="3865480"/>
              <a:ext cx="131958" cy="131958"/>
            </a:xfrm>
            <a:custGeom>
              <a:avLst/>
              <a:pathLst>
                <a:path w="131958" h="131958">
                  <a:moveTo>
                    <a:pt x="131958" y="0"/>
                  </a:moveTo>
                  <a:lnTo>
                    <a:pt x="131958" y="9888"/>
                  </a:lnTo>
                  <a:lnTo>
                    <a:pt x="9888" y="131958"/>
                  </a:lnTo>
                  <a:lnTo>
                    <a:pt x="0" y="1319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762846" y="3766594"/>
              <a:ext cx="230843" cy="230843"/>
            </a:xfrm>
            <a:custGeom>
              <a:avLst/>
              <a:pathLst>
                <a:path w="230843" h="230843">
                  <a:moveTo>
                    <a:pt x="230843" y="0"/>
                  </a:moveTo>
                  <a:lnTo>
                    <a:pt x="230843" y="9888"/>
                  </a:lnTo>
                  <a:lnTo>
                    <a:pt x="9888" y="230843"/>
                  </a:lnTo>
                  <a:lnTo>
                    <a:pt x="0" y="230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63960" y="3667709"/>
              <a:ext cx="329729" cy="329729"/>
            </a:xfrm>
            <a:custGeom>
              <a:avLst/>
              <a:pathLst>
                <a:path w="329729" h="329729">
                  <a:moveTo>
                    <a:pt x="329729" y="0"/>
                  </a:moveTo>
                  <a:lnTo>
                    <a:pt x="329729" y="9888"/>
                  </a:lnTo>
                  <a:lnTo>
                    <a:pt x="9888" y="329729"/>
                  </a:lnTo>
                  <a:lnTo>
                    <a:pt x="0" y="3297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42580" y="35688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642580" y="34699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642580" y="33710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642580" y="32721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642580" y="31732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642580" y="30743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642580" y="29755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642580" y="28766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642580" y="27777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642580" y="26788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642580" y="25799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642580" y="24810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642580" y="23821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642580" y="22833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642580" y="21844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642580" y="20855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642580" y="19866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642580" y="18877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642580" y="17888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642580" y="16899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642580" y="159111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642580" y="14922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642580" y="139333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642580" y="1362479"/>
              <a:ext cx="292972" cy="292972"/>
            </a:xfrm>
            <a:custGeom>
              <a:avLst/>
              <a:pathLst>
                <a:path w="292972" h="292972">
                  <a:moveTo>
                    <a:pt x="283083" y="0"/>
                  </a:moveTo>
                  <a:lnTo>
                    <a:pt x="292972" y="0"/>
                  </a:lnTo>
                  <a:lnTo>
                    <a:pt x="0" y="292972"/>
                  </a:lnTo>
                  <a:lnTo>
                    <a:pt x="0" y="283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642580" y="1362479"/>
              <a:ext cx="194086" cy="194086"/>
            </a:xfrm>
            <a:custGeom>
              <a:avLst/>
              <a:pathLst>
                <a:path w="194086" h="194086">
                  <a:moveTo>
                    <a:pt x="184198" y="0"/>
                  </a:moveTo>
                  <a:lnTo>
                    <a:pt x="194086" y="0"/>
                  </a:lnTo>
                  <a:lnTo>
                    <a:pt x="0" y="194086"/>
                  </a:lnTo>
                  <a:lnTo>
                    <a:pt x="0" y="1841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642580" y="1362479"/>
              <a:ext cx="95200" cy="95200"/>
            </a:xfrm>
            <a:custGeom>
              <a:avLst/>
              <a:pathLst>
                <a:path w="95200" h="95200">
                  <a:moveTo>
                    <a:pt x="85312" y="0"/>
                  </a:moveTo>
                  <a:lnTo>
                    <a:pt x="95200" y="0"/>
                  </a:lnTo>
                  <a:lnTo>
                    <a:pt x="0" y="95200"/>
                  </a:lnTo>
                  <a:lnTo>
                    <a:pt x="0" y="853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751703" y="3975206"/>
              <a:ext cx="22231" cy="22231"/>
            </a:xfrm>
            <a:custGeom>
              <a:avLst/>
              <a:pathLst>
                <a:path w="22231" h="22231">
                  <a:moveTo>
                    <a:pt x="22231" y="0"/>
                  </a:moveTo>
                  <a:lnTo>
                    <a:pt x="22231" y="9888"/>
                  </a:lnTo>
                  <a:lnTo>
                    <a:pt x="9888" y="22231"/>
                  </a:lnTo>
                  <a:lnTo>
                    <a:pt x="0" y="222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652817" y="3876321"/>
              <a:ext cx="121117" cy="121117"/>
            </a:xfrm>
            <a:custGeom>
              <a:avLst/>
              <a:pathLst>
                <a:path w="121117" h="121117">
                  <a:moveTo>
                    <a:pt x="121117" y="0"/>
                  </a:moveTo>
                  <a:lnTo>
                    <a:pt x="121117" y="9888"/>
                  </a:lnTo>
                  <a:lnTo>
                    <a:pt x="9888" y="121117"/>
                  </a:lnTo>
                  <a:lnTo>
                    <a:pt x="0" y="1211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553931" y="3777435"/>
              <a:ext cx="220003" cy="220003"/>
            </a:xfrm>
            <a:custGeom>
              <a:avLst/>
              <a:pathLst>
                <a:path w="220003" h="220003">
                  <a:moveTo>
                    <a:pt x="220003" y="0"/>
                  </a:moveTo>
                  <a:lnTo>
                    <a:pt x="220003" y="9888"/>
                  </a:lnTo>
                  <a:lnTo>
                    <a:pt x="9888" y="220003"/>
                  </a:lnTo>
                  <a:lnTo>
                    <a:pt x="0" y="2200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455046" y="3678549"/>
              <a:ext cx="318888" cy="318888"/>
            </a:xfrm>
            <a:custGeom>
              <a:avLst/>
              <a:pathLst>
                <a:path w="318888" h="318888">
                  <a:moveTo>
                    <a:pt x="318888" y="0"/>
                  </a:moveTo>
                  <a:lnTo>
                    <a:pt x="318888" y="9888"/>
                  </a:lnTo>
                  <a:lnTo>
                    <a:pt x="9888" y="318888"/>
                  </a:lnTo>
                  <a:lnTo>
                    <a:pt x="0" y="3188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422824" y="35796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422824" y="34807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422824" y="33818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422824" y="32830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422824" y="31841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422824" y="308523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422824" y="29863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422824" y="28874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422824" y="27885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422824" y="26896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422824" y="25908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422824" y="24919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422824" y="23930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422824" y="22941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422824" y="21952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422824" y="20963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422824" y="19974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422824" y="18986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422824" y="17997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422824" y="17008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422824" y="16019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422824" y="15030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422824" y="14041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422824" y="13052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422824" y="1271619"/>
              <a:ext cx="295787" cy="295787"/>
            </a:xfrm>
            <a:custGeom>
              <a:avLst/>
              <a:pathLst>
                <a:path w="295787" h="295787">
                  <a:moveTo>
                    <a:pt x="285899" y="0"/>
                  </a:moveTo>
                  <a:lnTo>
                    <a:pt x="295787" y="0"/>
                  </a:lnTo>
                  <a:lnTo>
                    <a:pt x="0" y="295787"/>
                  </a:lnTo>
                  <a:lnTo>
                    <a:pt x="0" y="2858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422824" y="1271619"/>
              <a:ext cx="196902" cy="196902"/>
            </a:xfrm>
            <a:custGeom>
              <a:avLst/>
              <a:pathLst>
                <a:path w="196902" h="196902">
                  <a:moveTo>
                    <a:pt x="187013" y="0"/>
                  </a:moveTo>
                  <a:lnTo>
                    <a:pt x="196902" y="0"/>
                  </a:lnTo>
                  <a:lnTo>
                    <a:pt x="0" y="196902"/>
                  </a:lnTo>
                  <a:lnTo>
                    <a:pt x="0" y="1870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422824" y="1271619"/>
              <a:ext cx="98016" cy="98016"/>
            </a:xfrm>
            <a:custGeom>
              <a:avLst/>
              <a:pathLst>
                <a:path w="98016" h="98016">
                  <a:moveTo>
                    <a:pt x="88127" y="0"/>
                  </a:moveTo>
                  <a:lnTo>
                    <a:pt x="98016" y="0"/>
                  </a:lnTo>
                  <a:lnTo>
                    <a:pt x="0" y="98016"/>
                  </a:lnTo>
                  <a:lnTo>
                    <a:pt x="0" y="88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356160" y="3969786"/>
              <a:ext cx="27652" cy="27652"/>
            </a:xfrm>
            <a:custGeom>
              <a:avLst/>
              <a:pathLst>
                <a:path w="27652" h="27652">
                  <a:moveTo>
                    <a:pt x="27652" y="0"/>
                  </a:moveTo>
                  <a:lnTo>
                    <a:pt x="27652" y="9888"/>
                  </a:lnTo>
                  <a:lnTo>
                    <a:pt x="9888" y="27652"/>
                  </a:lnTo>
                  <a:lnTo>
                    <a:pt x="0" y="276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257274" y="3870900"/>
              <a:ext cx="126537" cy="126537"/>
            </a:xfrm>
            <a:custGeom>
              <a:avLst/>
              <a:pathLst>
                <a:path w="126537" h="126537">
                  <a:moveTo>
                    <a:pt x="126537" y="0"/>
                  </a:moveTo>
                  <a:lnTo>
                    <a:pt x="126537" y="9888"/>
                  </a:lnTo>
                  <a:lnTo>
                    <a:pt x="9888" y="126537"/>
                  </a:lnTo>
                  <a:lnTo>
                    <a:pt x="0" y="1265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158389" y="3772015"/>
              <a:ext cx="225423" cy="225423"/>
            </a:xfrm>
            <a:custGeom>
              <a:avLst/>
              <a:pathLst>
                <a:path w="225423" h="225423">
                  <a:moveTo>
                    <a:pt x="225423" y="0"/>
                  </a:moveTo>
                  <a:lnTo>
                    <a:pt x="225423" y="9888"/>
                  </a:lnTo>
                  <a:lnTo>
                    <a:pt x="9888" y="225423"/>
                  </a:lnTo>
                  <a:lnTo>
                    <a:pt x="0" y="2254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059503" y="3673129"/>
              <a:ext cx="324309" cy="324309"/>
            </a:xfrm>
            <a:custGeom>
              <a:avLst/>
              <a:pathLst>
                <a:path w="324309" h="324309">
                  <a:moveTo>
                    <a:pt x="324309" y="0"/>
                  </a:moveTo>
                  <a:lnTo>
                    <a:pt x="324309" y="9888"/>
                  </a:lnTo>
                  <a:lnTo>
                    <a:pt x="9888" y="324309"/>
                  </a:lnTo>
                  <a:lnTo>
                    <a:pt x="0" y="3243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032702" y="35742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032702" y="347535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032702" y="337647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032702" y="32775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032702" y="317870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032702" y="307981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032702" y="298092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032702" y="288204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032702" y="278315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032702" y="268427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032702" y="258538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032702" y="248650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032702" y="238761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032702" y="228873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032702" y="218984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032702" y="209095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032702" y="199207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032702" y="189318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032702" y="179430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032702" y="169541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032702" y="159653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032702" y="149764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032702" y="139875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032702" y="129987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032702" y="1271619"/>
              <a:ext cx="290367" cy="290367"/>
            </a:xfrm>
            <a:custGeom>
              <a:avLst/>
              <a:pathLst>
                <a:path w="290367" h="290367">
                  <a:moveTo>
                    <a:pt x="280478" y="0"/>
                  </a:moveTo>
                  <a:lnTo>
                    <a:pt x="290367" y="0"/>
                  </a:lnTo>
                  <a:lnTo>
                    <a:pt x="0" y="290367"/>
                  </a:lnTo>
                  <a:lnTo>
                    <a:pt x="0" y="2804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032702" y="1271619"/>
              <a:ext cx="191481" cy="191481"/>
            </a:xfrm>
            <a:custGeom>
              <a:avLst/>
              <a:pathLst>
                <a:path w="191481" h="191481">
                  <a:moveTo>
                    <a:pt x="181593" y="0"/>
                  </a:moveTo>
                  <a:lnTo>
                    <a:pt x="191481" y="0"/>
                  </a:lnTo>
                  <a:lnTo>
                    <a:pt x="0" y="191481"/>
                  </a:lnTo>
                  <a:lnTo>
                    <a:pt x="0" y="1815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032702" y="1271619"/>
              <a:ext cx="92596" cy="92596"/>
            </a:xfrm>
            <a:custGeom>
              <a:avLst/>
              <a:pathLst>
                <a:path w="92596" h="92596">
                  <a:moveTo>
                    <a:pt x="82707" y="0"/>
                  </a:moveTo>
                  <a:lnTo>
                    <a:pt x="92596" y="0"/>
                  </a:lnTo>
                  <a:lnTo>
                    <a:pt x="0" y="92596"/>
                  </a:lnTo>
                  <a:lnTo>
                    <a:pt x="0" y="827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5026073" y="3908842"/>
              <a:ext cx="88595" cy="88595"/>
            </a:xfrm>
            <a:custGeom>
              <a:avLst/>
              <a:pathLst>
                <a:path w="88595" h="88595">
                  <a:moveTo>
                    <a:pt x="88595" y="0"/>
                  </a:moveTo>
                  <a:lnTo>
                    <a:pt x="88595" y="9888"/>
                  </a:lnTo>
                  <a:lnTo>
                    <a:pt x="9888" y="88595"/>
                  </a:lnTo>
                  <a:lnTo>
                    <a:pt x="0" y="885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927187" y="3809957"/>
              <a:ext cx="187481" cy="187481"/>
            </a:xfrm>
            <a:custGeom>
              <a:avLst/>
              <a:pathLst>
                <a:path w="187481" h="187481">
                  <a:moveTo>
                    <a:pt x="187481" y="0"/>
                  </a:moveTo>
                  <a:lnTo>
                    <a:pt x="187481" y="9888"/>
                  </a:lnTo>
                  <a:lnTo>
                    <a:pt x="9888" y="187481"/>
                  </a:lnTo>
                  <a:lnTo>
                    <a:pt x="0" y="1874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828301" y="3711071"/>
              <a:ext cx="286367" cy="286367"/>
            </a:xfrm>
            <a:custGeom>
              <a:avLst/>
              <a:pathLst>
                <a:path w="286367" h="286367">
                  <a:moveTo>
                    <a:pt x="286367" y="0"/>
                  </a:moveTo>
                  <a:lnTo>
                    <a:pt x="286367" y="9888"/>
                  </a:lnTo>
                  <a:lnTo>
                    <a:pt x="9888" y="286367"/>
                  </a:lnTo>
                  <a:lnTo>
                    <a:pt x="0" y="2863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763558" y="361218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763558" y="351330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763558" y="341441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763558" y="331552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763558" y="32166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763558" y="311775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763558" y="301887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763558" y="29199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763558" y="282110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763558" y="272221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763558" y="262332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763558" y="25244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763558" y="242555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763558" y="232667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763558" y="22277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763558" y="212890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763558" y="203001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763558" y="193112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763558" y="18322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763558" y="173335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763558" y="163447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763558" y="15355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763558" y="143670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763558" y="133781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763558" y="123892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763558" y="114004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763558" y="1120184"/>
              <a:ext cx="281972" cy="281972"/>
            </a:xfrm>
            <a:custGeom>
              <a:avLst/>
              <a:pathLst>
                <a:path w="281972" h="281972">
                  <a:moveTo>
                    <a:pt x="272083" y="0"/>
                  </a:moveTo>
                  <a:lnTo>
                    <a:pt x="281972" y="0"/>
                  </a:lnTo>
                  <a:lnTo>
                    <a:pt x="0" y="281972"/>
                  </a:lnTo>
                  <a:lnTo>
                    <a:pt x="0" y="272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763558" y="1120184"/>
              <a:ext cx="183086" cy="183086"/>
            </a:xfrm>
            <a:custGeom>
              <a:avLst/>
              <a:pathLst>
                <a:path w="183086" h="183086">
                  <a:moveTo>
                    <a:pt x="173198" y="0"/>
                  </a:moveTo>
                  <a:lnTo>
                    <a:pt x="183086" y="0"/>
                  </a:lnTo>
                  <a:lnTo>
                    <a:pt x="0" y="183086"/>
                  </a:lnTo>
                  <a:lnTo>
                    <a:pt x="0" y="1731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763558" y="1120184"/>
              <a:ext cx="84201" cy="84201"/>
            </a:xfrm>
            <a:custGeom>
              <a:avLst/>
              <a:pathLst>
                <a:path w="84201" h="84201">
                  <a:moveTo>
                    <a:pt x="74312" y="0"/>
                  </a:moveTo>
                  <a:lnTo>
                    <a:pt x="84201" y="0"/>
                  </a:lnTo>
                  <a:lnTo>
                    <a:pt x="0" y="84201"/>
                  </a:lnTo>
                  <a:lnTo>
                    <a:pt x="0" y="743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630530" y="3903422"/>
              <a:ext cx="94016" cy="94016"/>
            </a:xfrm>
            <a:custGeom>
              <a:avLst/>
              <a:pathLst>
                <a:path w="94016" h="94016">
                  <a:moveTo>
                    <a:pt x="94016" y="0"/>
                  </a:moveTo>
                  <a:lnTo>
                    <a:pt x="94016" y="9888"/>
                  </a:lnTo>
                  <a:lnTo>
                    <a:pt x="9888" y="94016"/>
                  </a:lnTo>
                  <a:lnTo>
                    <a:pt x="0" y="940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531644" y="3804536"/>
              <a:ext cx="192901" cy="192901"/>
            </a:xfrm>
            <a:custGeom>
              <a:avLst/>
              <a:pathLst>
                <a:path w="192901" h="192901">
                  <a:moveTo>
                    <a:pt x="192901" y="0"/>
                  </a:moveTo>
                  <a:lnTo>
                    <a:pt x="192901" y="9888"/>
                  </a:lnTo>
                  <a:lnTo>
                    <a:pt x="9888" y="192901"/>
                  </a:lnTo>
                  <a:lnTo>
                    <a:pt x="0" y="1929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432759" y="3705651"/>
              <a:ext cx="291787" cy="291787"/>
            </a:xfrm>
            <a:custGeom>
              <a:avLst/>
              <a:pathLst>
                <a:path w="291787" h="291787">
                  <a:moveTo>
                    <a:pt x="291787" y="0"/>
                  </a:moveTo>
                  <a:lnTo>
                    <a:pt x="291787" y="9888"/>
                  </a:lnTo>
                  <a:lnTo>
                    <a:pt x="9888" y="291787"/>
                  </a:lnTo>
                  <a:lnTo>
                    <a:pt x="0" y="2917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373436" y="36067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373436" y="35078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373436" y="34089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73436" y="33101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373436" y="32112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373436" y="31123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373436" y="30134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373436" y="29145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373436" y="28156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373436" y="27167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373436" y="26179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373436" y="25190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373436" y="24201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373436" y="23212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373436" y="22223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373436" y="21234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373436" y="20245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373436" y="19257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373436" y="18268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373436" y="17279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373436" y="16290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373436" y="15301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373436" y="14312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373436" y="13323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373436" y="12335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373436" y="11346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373436" y="1120184"/>
              <a:ext cx="276552" cy="276552"/>
            </a:xfrm>
            <a:custGeom>
              <a:avLst/>
              <a:pathLst>
                <a:path w="276552" h="276552">
                  <a:moveTo>
                    <a:pt x="266663" y="0"/>
                  </a:moveTo>
                  <a:lnTo>
                    <a:pt x="276552" y="0"/>
                  </a:lnTo>
                  <a:lnTo>
                    <a:pt x="0" y="276552"/>
                  </a:lnTo>
                  <a:lnTo>
                    <a:pt x="0" y="2666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373436" y="1120184"/>
              <a:ext cx="177666" cy="177666"/>
            </a:xfrm>
            <a:custGeom>
              <a:avLst/>
              <a:pathLst>
                <a:path w="177666" h="177666">
                  <a:moveTo>
                    <a:pt x="167778" y="0"/>
                  </a:moveTo>
                  <a:lnTo>
                    <a:pt x="177666" y="0"/>
                  </a:lnTo>
                  <a:lnTo>
                    <a:pt x="0" y="177666"/>
                  </a:lnTo>
                  <a:lnTo>
                    <a:pt x="0" y="1677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373436" y="1120184"/>
              <a:ext cx="78780" cy="78780"/>
            </a:xfrm>
            <a:custGeom>
              <a:avLst/>
              <a:pathLst>
                <a:path w="78780" h="78780">
                  <a:moveTo>
                    <a:pt x="68892" y="0"/>
                  </a:moveTo>
                  <a:lnTo>
                    <a:pt x="78780" y="0"/>
                  </a:lnTo>
                  <a:lnTo>
                    <a:pt x="0" y="78780"/>
                  </a:lnTo>
                  <a:lnTo>
                    <a:pt x="0" y="688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7399328" y="3941364"/>
              <a:ext cx="56074" cy="56074"/>
            </a:xfrm>
            <a:custGeom>
              <a:avLst/>
              <a:pathLst>
                <a:path w="56074" h="56074">
                  <a:moveTo>
                    <a:pt x="56074" y="0"/>
                  </a:moveTo>
                  <a:lnTo>
                    <a:pt x="56074" y="9888"/>
                  </a:lnTo>
                  <a:lnTo>
                    <a:pt x="9888" y="56074"/>
                  </a:lnTo>
                  <a:lnTo>
                    <a:pt x="0" y="560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7300443" y="3842478"/>
              <a:ext cx="154959" cy="154959"/>
            </a:xfrm>
            <a:custGeom>
              <a:avLst/>
              <a:pathLst>
                <a:path w="154959" h="154959">
                  <a:moveTo>
                    <a:pt x="154959" y="0"/>
                  </a:moveTo>
                  <a:lnTo>
                    <a:pt x="154959" y="9888"/>
                  </a:lnTo>
                  <a:lnTo>
                    <a:pt x="9888" y="154959"/>
                  </a:lnTo>
                  <a:lnTo>
                    <a:pt x="0" y="154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7201557" y="3743593"/>
              <a:ext cx="253845" cy="253845"/>
            </a:xfrm>
            <a:custGeom>
              <a:avLst/>
              <a:pathLst>
                <a:path w="253845" h="253845">
                  <a:moveTo>
                    <a:pt x="253845" y="0"/>
                  </a:moveTo>
                  <a:lnTo>
                    <a:pt x="253845" y="9888"/>
                  </a:lnTo>
                  <a:lnTo>
                    <a:pt x="9888" y="253845"/>
                  </a:lnTo>
                  <a:lnTo>
                    <a:pt x="0" y="2538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7104293" y="3644707"/>
              <a:ext cx="351110" cy="352731"/>
            </a:xfrm>
            <a:custGeom>
              <a:avLst/>
              <a:pathLst>
                <a:path w="351110" h="352731">
                  <a:moveTo>
                    <a:pt x="351110" y="0"/>
                  </a:moveTo>
                  <a:lnTo>
                    <a:pt x="351110" y="9888"/>
                  </a:lnTo>
                  <a:lnTo>
                    <a:pt x="8267" y="352731"/>
                  </a:lnTo>
                  <a:lnTo>
                    <a:pt x="0" y="352731"/>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7104293" y="35458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7104293" y="34469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7104293" y="33480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7104293" y="32491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7104293" y="31502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7104293" y="30513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7104293" y="29525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7104293" y="28536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7104293" y="27547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7104293" y="26558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7104293" y="25569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7104293" y="24580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7104293" y="23591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7104293" y="22603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7104293" y="21614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7104293" y="20625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7104293" y="19636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7104293" y="18647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7104293" y="17658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7104293" y="16669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7104293" y="15681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7104293" y="14692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7104293" y="13703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7104293" y="12714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7104293" y="11725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7104293" y="10736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7104293" y="1029324"/>
              <a:ext cx="306469" cy="306469"/>
            </a:xfrm>
            <a:custGeom>
              <a:avLst/>
              <a:pathLst>
                <a:path w="306469" h="306469">
                  <a:moveTo>
                    <a:pt x="296580" y="0"/>
                  </a:moveTo>
                  <a:lnTo>
                    <a:pt x="306469" y="0"/>
                  </a:lnTo>
                  <a:lnTo>
                    <a:pt x="0" y="306469"/>
                  </a:lnTo>
                  <a:lnTo>
                    <a:pt x="0" y="2965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7104293" y="1029324"/>
              <a:ext cx="207583" cy="207583"/>
            </a:xfrm>
            <a:custGeom>
              <a:avLst/>
              <a:pathLst>
                <a:path w="207583" h="207583">
                  <a:moveTo>
                    <a:pt x="197694" y="0"/>
                  </a:moveTo>
                  <a:lnTo>
                    <a:pt x="207583" y="0"/>
                  </a:lnTo>
                  <a:lnTo>
                    <a:pt x="0" y="207583"/>
                  </a:lnTo>
                  <a:lnTo>
                    <a:pt x="0" y="197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7104293" y="1029324"/>
              <a:ext cx="108697" cy="108697"/>
            </a:xfrm>
            <a:custGeom>
              <a:avLst/>
              <a:pathLst>
                <a:path w="108697" h="108697">
                  <a:moveTo>
                    <a:pt x="98809" y="0"/>
                  </a:moveTo>
                  <a:lnTo>
                    <a:pt x="108697" y="0"/>
                  </a:lnTo>
                  <a:lnTo>
                    <a:pt x="0" y="108697"/>
                  </a:lnTo>
                  <a:lnTo>
                    <a:pt x="0" y="988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7104293" y="1029324"/>
              <a:ext cx="9812" cy="9812"/>
            </a:xfrm>
            <a:custGeom>
              <a:avLst/>
              <a:pathLst>
                <a:path w="9812" h="9812">
                  <a:moveTo>
                    <a:pt x="0" y="9812"/>
                  </a:moveTo>
                  <a:lnTo>
                    <a:pt x="0" y="0"/>
                  </a:lnTo>
                  <a:lnTo>
                    <a:pt x="9812"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8585956" y="3957625"/>
              <a:ext cx="39813" cy="39813"/>
            </a:xfrm>
            <a:custGeom>
              <a:avLst/>
              <a:pathLst>
                <a:path w="39813" h="39813">
                  <a:moveTo>
                    <a:pt x="39813" y="0"/>
                  </a:moveTo>
                  <a:lnTo>
                    <a:pt x="39813" y="9888"/>
                  </a:lnTo>
                  <a:lnTo>
                    <a:pt x="9888" y="39813"/>
                  </a:lnTo>
                  <a:lnTo>
                    <a:pt x="0" y="398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8487071" y="3858739"/>
              <a:ext cx="138699" cy="138699"/>
            </a:xfrm>
            <a:custGeom>
              <a:avLst/>
              <a:pathLst>
                <a:path w="138699" h="138699">
                  <a:moveTo>
                    <a:pt x="138699" y="0"/>
                  </a:moveTo>
                  <a:lnTo>
                    <a:pt x="138699" y="9888"/>
                  </a:lnTo>
                  <a:lnTo>
                    <a:pt x="9888" y="138699"/>
                  </a:lnTo>
                  <a:lnTo>
                    <a:pt x="0" y="1386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8388185" y="3759853"/>
              <a:ext cx="237584" cy="237584"/>
            </a:xfrm>
            <a:custGeom>
              <a:avLst/>
              <a:pathLst>
                <a:path w="237584" h="237584">
                  <a:moveTo>
                    <a:pt x="237584" y="0"/>
                  </a:moveTo>
                  <a:lnTo>
                    <a:pt x="237584" y="9888"/>
                  </a:lnTo>
                  <a:lnTo>
                    <a:pt x="9888" y="237584"/>
                  </a:lnTo>
                  <a:lnTo>
                    <a:pt x="0" y="23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8289299" y="3660968"/>
              <a:ext cx="336470" cy="336470"/>
            </a:xfrm>
            <a:custGeom>
              <a:avLst/>
              <a:pathLst>
                <a:path w="336470" h="336470">
                  <a:moveTo>
                    <a:pt x="336470" y="0"/>
                  </a:moveTo>
                  <a:lnTo>
                    <a:pt x="336470" y="9888"/>
                  </a:lnTo>
                  <a:lnTo>
                    <a:pt x="9888" y="336470"/>
                  </a:lnTo>
                  <a:lnTo>
                    <a:pt x="0" y="3364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8274660" y="35620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8274660" y="34631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8274660" y="33643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8274660" y="32654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8274660" y="31665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8274660" y="30676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8274660" y="296876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8274660" y="28698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8274660" y="27709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8274660" y="26721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8274660" y="25732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8274660" y="24743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8274660" y="23754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8274660" y="22765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8274660" y="21776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8274660" y="20787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8274660" y="197991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8274660" y="18810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8274660" y="17821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8274660" y="168325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8274660" y="15843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8274660" y="14854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8274660" y="138659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8274660" y="128771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8274660" y="11888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8274660" y="108994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8274660" y="999037"/>
              <a:ext cx="351110" cy="353016"/>
            </a:xfrm>
            <a:custGeom>
              <a:avLst/>
              <a:pathLst>
                <a:path w="351110" h="353016">
                  <a:moveTo>
                    <a:pt x="343128" y="0"/>
                  </a:moveTo>
                  <a:lnTo>
                    <a:pt x="351110" y="0"/>
                  </a:lnTo>
                  <a:lnTo>
                    <a:pt x="351110" y="1906"/>
                  </a:lnTo>
                  <a:lnTo>
                    <a:pt x="0" y="353016"/>
                  </a:lnTo>
                  <a:lnTo>
                    <a:pt x="0" y="3431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8274660" y="999037"/>
              <a:ext cx="254131" cy="254131"/>
            </a:xfrm>
            <a:custGeom>
              <a:avLst/>
              <a:pathLst>
                <a:path w="254131" h="254131">
                  <a:moveTo>
                    <a:pt x="244242" y="0"/>
                  </a:moveTo>
                  <a:lnTo>
                    <a:pt x="254131" y="0"/>
                  </a:lnTo>
                  <a:lnTo>
                    <a:pt x="0" y="254131"/>
                  </a:lnTo>
                  <a:lnTo>
                    <a:pt x="0" y="2442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8274660" y="999037"/>
              <a:ext cx="155245" cy="155245"/>
            </a:xfrm>
            <a:custGeom>
              <a:avLst/>
              <a:pathLst>
                <a:path w="155245" h="155245">
                  <a:moveTo>
                    <a:pt x="145357" y="0"/>
                  </a:moveTo>
                  <a:lnTo>
                    <a:pt x="155245" y="0"/>
                  </a:lnTo>
                  <a:lnTo>
                    <a:pt x="0" y="155245"/>
                  </a:lnTo>
                  <a:lnTo>
                    <a:pt x="0" y="1453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8274660" y="999037"/>
              <a:ext cx="56359" cy="56359"/>
            </a:xfrm>
            <a:custGeom>
              <a:avLst/>
              <a:pathLst>
                <a:path w="56359" h="56359">
                  <a:moveTo>
                    <a:pt x="46471" y="0"/>
                  </a:moveTo>
                  <a:lnTo>
                    <a:pt x="56359" y="0"/>
                  </a:lnTo>
                  <a:lnTo>
                    <a:pt x="0" y="56359"/>
                  </a:lnTo>
                  <a:lnTo>
                    <a:pt x="0" y="464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8190414" y="3952204"/>
              <a:ext cx="45233" cy="45233"/>
            </a:xfrm>
            <a:custGeom>
              <a:avLst/>
              <a:pathLst>
                <a:path w="45233" h="45233">
                  <a:moveTo>
                    <a:pt x="45233" y="0"/>
                  </a:moveTo>
                  <a:lnTo>
                    <a:pt x="45233" y="9888"/>
                  </a:lnTo>
                  <a:lnTo>
                    <a:pt x="9888" y="45233"/>
                  </a:lnTo>
                  <a:lnTo>
                    <a:pt x="0" y="452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8091528" y="3853319"/>
              <a:ext cx="144119" cy="144119"/>
            </a:xfrm>
            <a:custGeom>
              <a:avLst/>
              <a:pathLst>
                <a:path w="144119" h="144119">
                  <a:moveTo>
                    <a:pt x="144119" y="0"/>
                  </a:moveTo>
                  <a:lnTo>
                    <a:pt x="144119" y="9888"/>
                  </a:lnTo>
                  <a:lnTo>
                    <a:pt x="9888" y="144119"/>
                  </a:lnTo>
                  <a:lnTo>
                    <a:pt x="0" y="1441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7992642" y="3754433"/>
              <a:ext cx="243004" cy="243004"/>
            </a:xfrm>
            <a:custGeom>
              <a:avLst/>
              <a:pathLst>
                <a:path w="243004" h="243004">
                  <a:moveTo>
                    <a:pt x="243004" y="0"/>
                  </a:moveTo>
                  <a:lnTo>
                    <a:pt x="243004" y="9888"/>
                  </a:lnTo>
                  <a:lnTo>
                    <a:pt x="9888" y="243004"/>
                  </a:lnTo>
                  <a:lnTo>
                    <a:pt x="0" y="2430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7893757" y="3655548"/>
              <a:ext cx="341890" cy="341890"/>
            </a:xfrm>
            <a:custGeom>
              <a:avLst/>
              <a:pathLst>
                <a:path w="341890" h="341890">
                  <a:moveTo>
                    <a:pt x="341890" y="0"/>
                  </a:moveTo>
                  <a:lnTo>
                    <a:pt x="341890" y="9888"/>
                  </a:lnTo>
                  <a:lnTo>
                    <a:pt x="9888" y="341890"/>
                  </a:lnTo>
                  <a:lnTo>
                    <a:pt x="0" y="341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7884537" y="355666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7884537" y="345777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7884537" y="335889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7884537" y="326000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7884537" y="316111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7884537" y="30622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7884537" y="296334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7884537" y="286446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7884537" y="27655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7884537" y="266669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7884537" y="256780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7884537" y="24689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7884537" y="23700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7884537" y="227114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7884537" y="217226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7884537" y="20733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7884537" y="197449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7884537" y="18756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7884537" y="17767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7884537" y="16778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7884537" y="157894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7884537" y="148006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7884537" y="13811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7884537" y="12822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7884537" y="11834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7884537" y="10845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7884537" y="999037"/>
              <a:ext cx="347596" cy="347596"/>
            </a:xfrm>
            <a:custGeom>
              <a:avLst/>
              <a:pathLst>
                <a:path w="347596" h="347596">
                  <a:moveTo>
                    <a:pt x="337708" y="0"/>
                  </a:moveTo>
                  <a:lnTo>
                    <a:pt x="347596" y="0"/>
                  </a:lnTo>
                  <a:lnTo>
                    <a:pt x="0" y="347596"/>
                  </a:lnTo>
                  <a:lnTo>
                    <a:pt x="0" y="3377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7884537" y="999037"/>
              <a:ext cx="248710" cy="248710"/>
            </a:xfrm>
            <a:custGeom>
              <a:avLst/>
              <a:pathLst>
                <a:path w="248710" h="248710">
                  <a:moveTo>
                    <a:pt x="238822" y="0"/>
                  </a:moveTo>
                  <a:lnTo>
                    <a:pt x="248710" y="0"/>
                  </a:lnTo>
                  <a:lnTo>
                    <a:pt x="0" y="248710"/>
                  </a:lnTo>
                  <a:lnTo>
                    <a:pt x="0" y="2388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7884537" y="999037"/>
              <a:ext cx="149825" cy="149825"/>
            </a:xfrm>
            <a:custGeom>
              <a:avLst/>
              <a:pathLst>
                <a:path w="149825" h="149825">
                  <a:moveTo>
                    <a:pt x="139936" y="0"/>
                  </a:moveTo>
                  <a:lnTo>
                    <a:pt x="149825" y="0"/>
                  </a:lnTo>
                  <a:lnTo>
                    <a:pt x="0" y="149825"/>
                  </a:lnTo>
                  <a:lnTo>
                    <a:pt x="0" y="1399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7884537" y="999037"/>
              <a:ext cx="50939" cy="50939"/>
            </a:xfrm>
            <a:custGeom>
              <a:avLst/>
              <a:pathLst>
                <a:path w="50939" h="50939">
                  <a:moveTo>
                    <a:pt x="41051" y="0"/>
                  </a:moveTo>
                  <a:lnTo>
                    <a:pt x="50939" y="0"/>
                  </a:lnTo>
                  <a:lnTo>
                    <a:pt x="0" y="50939"/>
                  </a:lnTo>
                  <a:lnTo>
                    <a:pt x="0" y="410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rc354"/>
            <p:cNvSpPr/>
            <p:nvPr/>
          </p:nvSpPr>
          <p:spPr>
            <a:xfrm>
              <a:off x="862335" y="2028791"/>
              <a:ext cx="351110" cy="1968647"/>
            </a:xfrm>
            <a:prstGeom prst="rect">
              <a:avLst/>
            </a:prstGeom>
            <a:ln w="1355" cap="flat">
              <a:solidFill>
                <a:srgbClr val="000000">
                  <a:alpha val="100000"/>
                </a:srgbClr>
              </a:solidFill>
              <a:prstDash val="solid"/>
              <a:miter/>
            </a:ln>
          </p:spPr>
          <p:txBody>
            <a:bodyPr/>
            <a:lstStyle/>
            <a:p/>
          </p:txBody>
        </p:sp>
        <p:sp>
          <p:nvSpPr>
            <p:cNvPr id="355" name="rc355"/>
            <p:cNvSpPr/>
            <p:nvPr/>
          </p:nvSpPr>
          <p:spPr>
            <a:xfrm>
              <a:off x="1252457" y="1604774"/>
              <a:ext cx="351110" cy="2392663"/>
            </a:xfrm>
            <a:prstGeom prst="rect">
              <a:avLst/>
            </a:prstGeom>
            <a:ln w="1355" cap="flat">
              <a:solidFill>
                <a:srgbClr val="000000">
                  <a:alpha val="100000"/>
                </a:srgbClr>
              </a:solidFill>
              <a:prstDash val="solid"/>
              <a:miter/>
            </a:ln>
          </p:spPr>
          <p:txBody>
            <a:bodyPr/>
            <a:lstStyle/>
            <a:p/>
          </p:txBody>
        </p:sp>
        <p:sp>
          <p:nvSpPr>
            <p:cNvPr id="356" name="rc356"/>
            <p:cNvSpPr/>
            <p:nvPr/>
          </p:nvSpPr>
          <p:spPr>
            <a:xfrm>
              <a:off x="1642580" y="1362479"/>
              <a:ext cx="351110" cy="2634958"/>
            </a:xfrm>
            <a:prstGeom prst="rect">
              <a:avLst/>
            </a:prstGeom>
            <a:ln w="1355" cap="flat">
              <a:solidFill>
                <a:srgbClr val="000000">
                  <a:alpha val="100000"/>
                </a:srgbClr>
              </a:solidFill>
              <a:prstDash val="solid"/>
              <a:miter/>
            </a:ln>
          </p:spPr>
          <p:txBody>
            <a:bodyPr/>
            <a:lstStyle/>
            <a:p/>
          </p:txBody>
        </p:sp>
        <p:sp>
          <p:nvSpPr>
            <p:cNvPr id="357" name="rc357"/>
            <p:cNvSpPr/>
            <p:nvPr/>
          </p:nvSpPr>
          <p:spPr>
            <a:xfrm>
              <a:off x="2422824" y="1271619"/>
              <a:ext cx="351110" cy="2725819"/>
            </a:xfrm>
            <a:prstGeom prst="rect">
              <a:avLst/>
            </a:prstGeom>
            <a:ln w="1355" cap="flat">
              <a:solidFill>
                <a:srgbClr val="000000">
                  <a:alpha val="100000"/>
                </a:srgbClr>
              </a:solidFill>
              <a:prstDash val="solid"/>
              <a:miter/>
            </a:ln>
          </p:spPr>
          <p:txBody>
            <a:bodyPr/>
            <a:lstStyle/>
            <a:p/>
          </p:txBody>
        </p:sp>
        <p:sp>
          <p:nvSpPr>
            <p:cNvPr id="358" name="rc358"/>
            <p:cNvSpPr/>
            <p:nvPr/>
          </p:nvSpPr>
          <p:spPr>
            <a:xfrm>
              <a:off x="2032702" y="1271619"/>
              <a:ext cx="351110" cy="2725819"/>
            </a:xfrm>
            <a:prstGeom prst="rect">
              <a:avLst/>
            </a:prstGeom>
            <a:ln w="1355" cap="flat">
              <a:solidFill>
                <a:srgbClr val="000000">
                  <a:alpha val="100000"/>
                </a:srgbClr>
              </a:solidFill>
              <a:prstDash val="solid"/>
              <a:miter/>
            </a:ln>
          </p:spPr>
          <p:txBody>
            <a:bodyPr/>
            <a:lstStyle/>
            <a:p/>
          </p:txBody>
        </p:sp>
        <p:sp>
          <p:nvSpPr>
            <p:cNvPr id="359" name="rc359"/>
            <p:cNvSpPr/>
            <p:nvPr/>
          </p:nvSpPr>
          <p:spPr>
            <a:xfrm>
              <a:off x="4763558" y="1120184"/>
              <a:ext cx="351110" cy="2877253"/>
            </a:xfrm>
            <a:prstGeom prst="rect">
              <a:avLst/>
            </a:prstGeom>
            <a:ln w="1355" cap="flat">
              <a:solidFill>
                <a:srgbClr val="000000">
                  <a:alpha val="100000"/>
                </a:srgbClr>
              </a:solidFill>
              <a:prstDash val="solid"/>
              <a:miter/>
            </a:ln>
          </p:spPr>
          <p:txBody>
            <a:bodyPr/>
            <a:lstStyle/>
            <a:p/>
          </p:txBody>
        </p:sp>
        <p:sp>
          <p:nvSpPr>
            <p:cNvPr id="360" name="rc360"/>
            <p:cNvSpPr/>
            <p:nvPr/>
          </p:nvSpPr>
          <p:spPr>
            <a:xfrm>
              <a:off x="4373436" y="1120184"/>
              <a:ext cx="351110" cy="2877253"/>
            </a:xfrm>
            <a:prstGeom prst="rect">
              <a:avLst/>
            </a:prstGeom>
            <a:ln w="1355" cap="flat">
              <a:solidFill>
                <a:srgbClr val="000000">
                  <a:alpha val="100000"/>
                </a:srgbClr>
              </a:solidFill>
              <a:prstDash val="solid"/>
              <a:miter/>
            </a:ln>
          </p:spPr>
          <p:txBody>
            <a:bodyPr/>
            <a:lstStyle/>
            <a:p/>
          </p:txBody>
        </p:sp>
        <p:sp>
          <p:nvSpPr>
            <p:cNvPr id="361" name="rc361"/>
            <p:cNvSpPr/>
            <p:nvPr/>
          </p:nvSpPr>
          <p:spPr>
            <a:xfrm>
              <a:off x="7104293" y="1029324"/>
              <a:ext cx="351110" cy="2968114"/>
            </a:xfrm>
            <a:prstGeom prst="rect">
              <a:avLst/>
            </a:prstGeom>
            <a:ln w="1355" cap="flat">
              <a:solidFill>
                <a:srgbClr val="000000">
                  <a:alpha val="100000"/>
                </a:srgbClr>
              </a:solidFill>
              <a:prstDash val="solid"/>
              <a:miter/>
            </a:ln>
          </p:spPr>
          <p:txBody>
            <a:bodyPr/>
            <a:lstStyle/>
            <a:p/>
          </p:txBody>
        </p:sp>
        <p:sp>
          <p:nvSpPr>
            <p:cNvPr id="362" name="rc362"/>
            <p:cNvSpPr/>
            <p:nvPr/>
          </p:nvSpPr>
          <p:spPr>
            <a:xfrm>
              <a:off x="8274660" y="999037"/>
              <a:ext cx="351110" cy="2998401"/>
            </a:xfrm>
            <a:prstGeom prst="rect">
              <a:avLst/>
            </a:prstGeom>
            <a:ln w="1355" cap="flat">
              <a:solidFill>
                <a:srgbClr val="000000">
                  <a:alpha val="100000"/>
                </a:srgbClr>
              </a:solidFill>
              <a:prstDash val="solid"/>
              <a:miter/>
            </a:ln>
          </p:spPr>
          <p:txBody>
            <a:bodyPr/>
            <a:lstStyle/>
            <a:p/>
          </p:txBody>
        </p:sp>
        <p:sp>
          <p:nvSpPr>
            <p:cNvPr id="363" name="rc363"/>
            <p:cNvSpPr/>
            <p:nvPr/>
          </p:nvSpPr>
          <p:spPr>
            <a:xfrm>
              <a:off x="7884537" y="999037"/>
              <a:ext cx="351110" cy="2998401"/>
            </a:xfrm>
            <a:prstGeom prst="rect">
              <a:avLst/>
            </a:prstGeom>
            <a:ln w="1355" cap="flat">
              <a:solidFill>
                <a:srgbClr val="000000">
                  <a:alpha val="100000"/>
                </a:srgbClr>
              </a:solidFill>
              <a:prstDash val="solid"/>
              <a:miter/>
            </a:ln>
          </p:spPr>
          <p:txBody>
            <a:bodyPr/>
            <a:lstStyle/>
            <a:p/>
          </p:txBody>
        </p:sp>
        <p:sp>
          <p:nvSpPr>
            <p:cNvPr id="364" name="tx364"/>
            <p:cNvSpPr/>
            <p:nvPr/>
          </p:nvSpPr>
          <p:spPr>
            <a:xfrm>
              <a:off x="957504" y="1856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65</a:t>
              </a:r>
            </a:p>
          </p:txBody>
        </p:sp>
        <p:sp>
          <p:nvSpPr>
            <p:cNvPr id="365" name="tx365"/>
            <p:cNvSpPr/>
            <p:nvPr/>
          </p:nvSpPr>
          <p:spPr>
            <a:xfrm>
              <a:off x="1347626" y="140729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66" name="tx366"/>
            <p:cNvSpPr/>
            <p:nvPr/>
          </p:nvSpPr>
          <p:spPr>
            <a:xfrm>
              <a:off x="1737748" y="115046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67" name="tx367"/>
            <p:cNvSpPr/>
            <p:nvPr/>
          </p:nvSpPr>
          <p:spPr>
            <a:xfrm>
              <a:off x="2517993" y="105414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68" name="tx368"/>
            <p:cNvSpPr/>
            <p:nvPr/>
          </p:nvSpPr>
          <p:spPr>
            <a:xfrm>
              <a:off x="2127871" y="105414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69" name="tx369"/>
            <p:cNvSpPr/>
            <p:nvPr/>
          </p:nvSpPr>
          <p:spPr>
            <a:xfrm>
              <a:off x="2908115" y="10220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70" name="tx370"/>
            <p:cNvSpPr/>
            <p:nvPr/>
          </p:nvSpPr>
          <p:spPr>
            <a:xfrm>
              <a:off x="3298238" y="98994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71" name="tx371"/>
            <p:cNvSpPr/>
            <p:nvPr/>
          </p:nvSpPr>
          <p:spPr>
            <a:xfrm>
              <a:off x="3688360" y="95776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72" name="tx372"/>
            <p:cNvSpPr/>
            <p:nvPr/>
          </p:nvSpPr>
          <p:spPr>
            <a:xfrm>
              <a:off x="4858727" y="8936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73" name="tx373"/>
            <p:cNvSpPr/>
            <p:nvPr/>
          </p:nvSpPr>
          <p:spPr>
            <a:xfrm>
              <a:off x="4468605" y="8936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74" name="tx374"/>
            <p:cNvSpPr/>
            <p:nvPr/>
          </p:nvSpPr>
          <p:spPr>
            <a:xfrm>
              <a:off x="4078483" y="8936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75" name="tx375"/>
            <p:cNvSpPr/>
            <p:nvPr/>
          </p:nvSpPr>
          <p:spPr>
            <a:xfrm>
              <a:off x="5248850" y="8615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76" name="tx376"/>
            <p:cNvSpPr/>
            <p:nvPr/>
          </p:nvSpPr>
          <p:spPr>
            <a:xfrm>
              <a:off x="5638972" y="82942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77" name="tx377"/>
            <p:cNvSpPr/>
            <p:nvPr/>
          </p:nvSpPr>
          <p:spPr>
            <a:xfrm>
              <a:off x="7199461"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8" name="tx378"/>
            <p:cNvSpPr/>
            <p:nvPr/>
          </p:nvSpPr>
          <p:spPr>
            <a:xfrm>
              <a:off x="6809339"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9" name="tx379"/>
            <p:cNvSpPr/>
            <p:nvPr/>
          </p:nvSpPr>
          <p:spPr>
            <a:xfrm>
              <a:off x="6029094"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80" name="tx380"/>
            <p:cNvSpPr/>
            <p:nvPr/>
          </p:nvSpPr>
          <p:spPr>
            <a:xfrm>
              <a:off x="6419217"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81" name="tx381"/>
            <p:cNvSpPr/>
            <p:nvPr/>
          </p:nvSpPr>
          <p:spPr>
            <a:xfrm>
              <a:off x="8369828"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82" name="tx382"/>
            <p:cNvSpPr/>
            <p:nvPr/>
          </p:nvSpPr>
          <p:spPr>
            <a:xfrm>
              <a:off x="7979706"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83" name="tx383"/>
            <p:cNvSpPr/>
            <p:nvPr/>
          </p:nvSpPr>
          <p:spPr>
            <a:xfrm>
              <a:off x="8759951"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84" name="tx384"/>
            <p:cNvSpPr/>
            <p:nvPr/>
          </p:nvSpPr>
          <p:spPr>
            <a:xfrm>
              <a:off x="7589584"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85" name="pg385"/>
            <p:cNvSpPr/>
            <p:nvPr/>
          </p:nvSpPr>
          <p:spPr>
            <a:xfrm>
              <a:off x="975224" y="291150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6" name="tx386"/>
            <p:cNvSpPr/>
            <p:nvPr/>
          </p:nvSpPr>
          <p:spPr>
            <a:xfrm>
              <a:off x="1007745" y="294371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87" name="pg387"/>
            <p:cNvSpPr/>
            <p:nvPr/>
          </p:nvSpPr>
          <p:spPr>
            <a:xfrm>
              <a:off x="1365346" y="26994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8" name="tx388"/>
            <p:cNvSpPr/>
            <p:nvPr/>
          </p:nvSpPr>
          <p:spPr>
            <a:xfrm>
              <a:off x="1397867" y="273032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89" name="pg389"/>
            <p:cNvSpPr/>
            <p:nvPr/>
          </p:nvSpPr>
          <p:spPr>
            <a:xfrm>
              <a:off x="1755468" y="257835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0" name="tx390"/>
            <p:cNvSpPr/>
            <p:nvPr/>
          </p:nvSpPr>
          <p:spPr>
            <a:xfrm>
              <a:off x="1787990" y="260923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91" name="pg391"/>
            <p:cNvSpPr/>
            <p:nvPr/>
          </p:nvSpPr>
          <p:spPr>
            <a:xfrm>
              <a:off x="2535713" y="25329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2" name="tx392"/>
            <p:cNvSpPr/>
            <p:nvPr/>
          </p:nvSpPr>
          <p:spPr>
            <a:xfrm>
              <a:off x="2568234" y="256512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93" name="pg393"/>
            <p:cNvSpPr/>
            <p:nvPr/>
          </p:nvSpPr>
          <p:spPr>
            <a:xfrm>
              <a:off x="2145591" y="25329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4" name="tx394"/>
            <p:cNvSpPr/>
            <p:nvPr/>
          </p:nvSpPr>
          <p:spPr>
            <a:xfrm>
              <a:off x="2178112" y="256544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95" name="pg395"/>
            <p:cNvSpPr/>
            <p:nvPr/>
          </p:nvSpPr>
          <p:spPr>
            <a:xfrm>
              <a:off x="4876447" y="245720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6" name="tx396"/>
            <p:cNvSpPr/>
            <p:nvPr/>
          </p:nvSpPr>
          <p:spPr>
            <a:xfrm>
              <a:off x="4908969" y="24880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97" name="pg397"/>
            <p:cNvSpPr/>
            <p:nvPr/>
          </p:nvSpPr>
          <p:spPr>
            <a:xfrm>
              <a:off x="4456180" y="2457204"/>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8" name="tx398"/>
            <p:cNvSpPr/>
            <p:nvPr/>
          </p:nvSpPr>
          <p:spPr>
            <a:xfrm>
              <a:off x="4488701" y="24880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99" name="pg399"/>
            <p:cNvSpPr/>
            <p:nvPr/>
          </p:nvSpPr>
          <p:spPr>
            <a:xfrm>
              <a:off x="7217181" y="241177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0" name="tx400"/>
            <p:cNvSpPr/>
            <p:nvPr/>
          </p:nvSpPr>
          <p:spPr>
            <a:xfrm>
              <a:off x="7249703" y="2445300"/>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01" name="pg401"/>
            <p:cNvSpPr/>
            <p:nvPr/>
          </p:nvSpPr>
          <p:spPr>
            <a:xfrm>
              <a:off x="8387548" y="23966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2" name="tx402"/>
            <p:cNvSpPr/>
            <p:nvPr/>
          </p:nvSpPr>
          <p:spPr>
            <a:xfrm>
              <a:off x="8420070" y="242888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03" name="pg403"/>
            <p:cNvSpPr/>
            <p:nvPr/>
          </p:nvSpPr>
          <p:spPr>
            <a:xfrm>
              <a:off x="7997426" y="23966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4" name="tx404"/>
            <p:cNvSpPr/>
            <p:nvPr/>
          </p:nvSpPr>
          <p:spPr>
            <a:xfrm>
              <a:off x="8029947" y="24275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05" name="tx405"/>
            <p:cNvSpPr/>
            <p:nvPr/>
          </p:nvSpPr>
          <p:spPr>
            <a:xfrm>
              <a:off x="663492" y="394532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06" name="tx406"/>
            <p:cNvSpPr/>
            <p:nvPr/>
          </p:nvSpPr>
          <p:spPr>
            <a:xfrm>
              <a:off x="585797" y="3188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07" name="tx407"/>
            <p:cNvSpPr/>
            <p:nvPr/>
          </p:nvSpPr>
          <p:spPr>
            <a:xfrm>
              <a:off x="585797" y="243097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08" name="tx408"/>
            <p:cNvSpPr/>
            <p:nvPr/>
          </p:nvSpPr>
          <p:spPr>
            <a:xfrm>
              <a:off x="585797" y="167551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09" name="tx409"/>
            <p:cNvSpPr/>
            <p:nvPr/>
          </p:nvSpPr>
          <p:spPr>
            <a:xfrm>
              <a:off x="508103" y="91663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10" name="tx410"/>
            <p:cNvSpPr/>
            <p:nvPr/>
          </p:nvSpPr>
          <p:spPr>
            <a:xfrm rot="-5400000">
              <a:off x="693142" y="4484332"/>
              <a:ext cx="6600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Azerbaijan</a:t>
              </a:r>
            </a:p>
          </p:txBody>
        </p:sp>
        <p:sp>
          <p:nvSpPr>
            <p:cNvPr id="411" name="tx411"/>
            <p:cNvSpPr/>
            <p:nvPr/>
          </p:nvSpPr>
          <p:spPr>
            <a:xfrm rot="-5400000">
              <a:off x="1147657" y="4447701"/>
              <a:ext cx="5590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Romania</a:t>
              </a:r>
            </a:p>
          </p:txBody>
        </p:sp>
        <p:sp>
          <p:nvSpPr>
            <p:cNvPr id="412" name="tx412"/>
            <p:cNvSpPr/>
            <p:nvPr/>
          </p:nvSpPr>
          <p:spPr>
            <a:xfrm rot="-5400000">
              <a:off x="1170521" y="4787129"/>
              <a:ext cx="1265758"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Moldova</a:t>
              </a:r>
            </a:p>
          </p:txBody>
        </p:sp>
        <p:sp>
          <p:nvSpPr>
            <p:cNvPr id="413" name="tx413"/>
            <p:cNvSpPr/>
            <p:nvPr/>
          </p:nvSpPr>
          <p:spPr>
            <a:xfrm rot="-5400000">
              <a:off x="1848059" y="4499782"/>
              <a:ext cx="6909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Kyrgyzstan</a:t>
              </a:r>
            </a:p>
          </p:txBody>
        </p:sp>
        <p:sp>
          <p:nvSpPr>
            <p:cNvPr id="414" name="tx414"/>
            <p:cNvSpPr/>
            <p:nvPr/>
          </p:nvSpPr>
          <p:spPr>
            <a:xfrm rot="-5400000">
              <a:off x="2251994" y="4513663"/>
              <a:ext cx="691064"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Uzbekistan</a:t>
              </a:r>
            </a:p>
          </p:txBody>
        </p:sp>
        <p:sp>
          <p:nvSpPr>
            <p:cNvPr id="415" name="tx415"/>
            <p:cNvSpPr/>
            <p:nvPr/>
          </p:nvSpPr>
          <p:spPr>
            <a:xfrm rot="-5400000">
              <a:off x="2212716" y="4915369"/>
              <a:ext cx="15221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Bosnia and Herzegovina</a:t>
              </a:r>
            </a:p>
          </p:txBody>
        </p:sp>
        <p:sp>
          <p:nvSpPr>
            <p:cNvPr id="416" name="tx416"/>
            <p:cNvSpPr/>
            <p:nvPr/>
          </p:nvSpPr>
          <p:spPr>
            <a:xfrm rot="-5400000">
              <a:off x="2991141" y="4527067"/>
              <a:ext cx="74556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Montenegro</a:t>
              </a:r>
            </a:p>
          </p:txBody>
        </p:sp>
        <p:sp>
          <p:nvSpPr>
            <p:cNvPr id="417" name="tx417"/>
            <p:cNvSpPr/>
            <p:nvPr/>
          </p:nvSpPr>
          <p:spPr>
            <a:xfrm rot="-5400000">
              <a:off x="3236004" y="4700089"/>
              <a:ext cx="106384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North Macedonia</a:t>
              </a:r>
            </a:p>
          </p:txBody>
        </p:sp>
        <p:sp>
          <p:nvSpPr>
            <p:cNvPr id="418" name="tx418"/>
            <p:cNvSpPr/>
            <p:nvPr/>
          </p:nvSpPr>
          <p:spPr>
            <a:xfrm rot="-5400000">
              <a:off x="3894817" y="4401931"/>
              <a:ext cx="4969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Georgia</a:t>
              </a:r>
            </a:p>
          </p:txBody>
        </p:sp>
        <p:sp>
          <p:nvSpPr>
            <p:cNvPr id="419" name="tx419"/>
            <p:cNvSpPr/>
            <p:nvPr/>
          </p:nvSpPr>
          <p:spPr>
            <a:xfrm rot="-5400000">
              <a:off x="4345376" y="436918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Serbia</a:t>
              </a:r>
            </a:p>
          </p:txBody>
        </p:sp>
        <p:sp>
          <p:nvSpPr>
            <p:cNvPr id="420" name="tx420"/>
            <p:cNvSpPr/>
            <p:nvPr/>
          </p:nvSpPr>
          <p:spPr>
            <a:xfrm rot="-5400000">
              <a:off x="4697572" y="4408820"/>
              <a:ext cx="481378"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Ukraine</a:t>
              </a:r>
            </a:p>
          </p:txBody>
        </p:sp>
        <p:sp>
          <p:nvSpPr>
            <p:cNvPr id="421" name="tx421"/>
            <p:cNvSpPr/>
            <p:nvPr/>
          </p:nvSpPr>
          <p:spPr>
            <a:xfrm rot="-5400000">
              <a:off x="5058260" y="4410559"/>
              <a:ext cx="51255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Bulgaria</a:t>
              </a:r>
            </a:p>
          </p:txBody>
        </p:sp>
        <p:sp>
          <p:nvSpPr>
            <p:cNvPr id="422" name="tx422"/>
            <p:cNvSpPr/>
            <p:nvPr/>
          </p:nvSpPr>
          <p:spPr>
            <a:xfrm rot="-5400000">
              <a:off x="5458444" y="4428261"/>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Armenia</a:t>
              </a:r>
            </a:p>
          </p:txBody>
        </p:sp>
        <p:sp>
          <p:nvSpPr>
            <p:cNvPr id="423" name="tx423"/>
            <p:cNvSpPr/>
            <p:nvPr/>
          </p:nvSpPr>
          <p:spPr>
            <a:xfrm rot="-5400000">
              <a:off x="5871827" y="4405000"/>
              <a:ext cx="47367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Belarus</a:t>
              </a:r>
            </a:p>
          </p:txBody>
        </p:sp>
        <p:sp>
          <p:nvSpPr>
            <p:cNvPr id="424" name="tx424"/>
            <p:cNvSpPr/>
            <p:nvPr/>
          </p:nvSpPr>
          <p:spPr>
            <a:xfrm rot="-5400000">
              <a:off x="6272727" y="4392449"/>
              <a:ext cx="4503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Croatia</a:t>
              </a:r>
            </a:p>
          </p:txBody>
        </p:sp>
        <p:sp>
          <p:nvSpPr>
            <p:cNvPr id="425" name="tx425"/>
            <p:cNvSpPr/>
            <p:nvPr/>
          </p:nvSpPr>
          <p:spPr>
            <a:xfrm rot="-5400000">
              <a:off x="6658961" y="4396337"/>
              <a:ext cx="45811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Greece</a:t>
              </a:r>
            </a:p>
          </p:txBody>
        </p:sp>
        <p:sp>
          <p:nvSpPr>
            <p:cNvPr id="426" name="tx426"/>
            <p:cNvSpPr/>
            <p:nvPr/>
          </p:nvSpPr>
          <p:spPr>
            <a:xfrm rot="-5400000">
              <a:off x="6970127" y="4449304"/>
              <a:ext cx="59004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Tajikistan</a:t>
              </a:r>
            </a:p>
          </p:txBody>
        </p:sp>
        <p:sp>
          <p:nvSpPr>
            <p:cNvPr id="427" name="tx427"/>
            <p:cNvSpPr/>
            <p:nvPr/>
          </p:nvSpPr>
          <p:spPr>
            <a:xfrm rot="-5400000">
              <a:off x="7436136" y="4401180"/>
              <a:ext cx="4660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Albania</a:t>
              </a:r>
            </a:p>
          </p:txBody>
        </p:sp>
        <p:sp>
          <p:nvSpPr>
            <p:cNvPr id="428" name="tx428"/>
            <p:cNvSpPr/>
            <p:nvPr/>
          </p:nvSpPr>
          <p:spPr>
            <a:xfrm rot="-5400000">
              <a:off x="7694267" y="4533172"/>
              <a:ext cx="7300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Kazakhstan</a:t>
              </a:r>
            </a:p>
          </p:txBody>
        </p:sp>
        <p:sp>
          <p:nvSpPr>
            <p:cNvPr id="429" name="tx429"/>
            <p:cNvSpPr/>
            <p:nvPr/>
          </p:nvSpPr>
          <p:spPr>
            <a:xfrm rot="-5400000">
              <a:off x="8206524" y="4383274"/>
              <a:ext cx="45798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Turkiye</a:t>
              </a:r>
            </a:p>
          </p:txBody>
        </p:sp>
        <p:sp>
          <p:nvSpPr>
            <p:cNvPr id="430" name="tx430"/>
            <p:cNvSpPr/>
            <p:nvPr/>
          </p:nvSpPr>
          <p:spPr>
            <a:xfrm rot="-5400000">
              <a:off x="8416394" y="4591289"/>
              <a:ext cx="8462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Turkmenistan</a:t>
              </a:r>
            </a:p>
          </p:txBody>
        </p:sp>
        <p:sp>
          <p:nvSpPr>
            <p:cNvPr id="431" name="tx431"/>
            <p:cNvSpPr/>
            <p:nvPr/>
          </p:nvSpPr>
          <p:spPr>
            <a:xfrm rot="-5400000">
              <a:off x="-52544" y="234273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32" name="rc432"/>
            <p:cNvSpPr/>
            <p:nvPr/>
          </p:nvSpPr>
          <p:spPr>
            <a:xfrm>
              <a:off x="4247114" y="6114116"/>
              <a:ext cx="219455" cy="219455"/>
            </a:xfrm>
            <a:prstGeom prst="rect">
              <a:avLst/>
            </a:prstGeom>
            <a:solidFill>
              <a:srgbClr val="FFFFFF">
                <a:alpha val="100000"/>
              </a:srgbClr>
            </a:solidFill>
          </p:spPr>
          <p:txBody>
            <a:bodyPr/>
            <a:lstStyle/>
            <a:p/>
          </p:txBody>
        </p:sp>
        <p:sp>
          <p:nvSpPr>
            <p:cNvPr id="433" name="pg433"/>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4" name="pg434"/>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5" name="pg435"/>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6" name="pg436"/>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7" name="pg437"/>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8" name="rc438"/>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39" name="tx439"/>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40" name="tx440"/>
            <p:cNvSpPr/>
            <p:nvPr/>
          </p:nvSpPr>
          <p:spPr>
            <a:xfrm>
              <a:off x="803816" y="398022"/>
              <a:ext cx="557231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ECAR, 2024</a:t>
              </a:r>
            </a:p>
          </p:txBody>
        </p:sp>
        <p:sp>
          <p:nvSpPr>
            <p:cNvPr id="441" name="tx441"/>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42" name="tx442"/>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ECAR from lowest to highest coverage, and the rank of the top 10 countries with the most zero-dose children, based on absolute numbers.
In 2024, Kyrgyzstan ranked number 4 out of 21 countries for lowest DTP1 coverage (based on tied ranks).
Kyrgyzstan was in the top 10 countries with the most zero-dose children (rank=4).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737948" y="5557235"/>
              <a:ext cx="4155057" cy="244768"/>
            </a:xfrm>
            <a:custGeom>
              <a:avLst/>
              <a:pathLst>
                <a:path w="4155057" h="24476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82"/>
                  </a:lnTo>
                  <a:lnTo>
                    <a:pt x="2784028" y="96"/>
                  </a:lnTo>
                  <a:lnTo>
                    <a:pt x="2798018" y="113"/>
                  </a:lnTo>
                  <a:lnTo>
                    <a:pt x="2812008" y="133"/>
                  </a:lnTo>
                  <a:lnTo>
                    <a:pt x="2825998" y="156"/>
                  </a:lnTo>
                  <a:lnTo>
                    <a:pt x="2839988" y="184"/>
                  </a:lnTo>
                  <a:lnTo>
                    <a:pt x="2853978" y="216"/>
                  </a:lnTo>
                  <a:lnTo>
                    <a:pt x="2867969" y="254"/>
                  </a:lnTo>
                  <a:lnTo>
                    <a:pt x="2881959" y="298"/>
                  </a:lnTo>
                  <a:lnTo>
                    <a:pt x="2895949" y="351"/>
                  </a:lnTo>
                  <a:lnTo>
                    <a:pt x="2909939" y="412"/>
                  </a:lnTo>
                  <a:lnTo>
                    <a:pt x="2923929" y="485"/>
                  </a:lnTo>
                  <a:lnTo>
                    <a:pt x="2937919" y="569"/>
                  </a:lnTo>
                  <a:lnTo>
                    <a:pt x="2951909" y="669"/>
                  </a:lnTo>
                  <a:lnTo>
                    <a:pt x="2965899" y="786"/>
                  </a:lnTo>
                  <a:lnTo>
                    <a:pt x="2979889" y="924"/>
                  </a:lnTo>
                  <a:lnTo>
                    <a:pt x="2993879" y="1085"/>
                  </a:lnTo>
                  <a:lnTo>
                    <a:pt x="3007870" y="1274"/>
                  </a:lnTo>
                  <a:lnTo>
                    <a:pt x="3021860" y="1497"/>
                  </a:lnTo>
                  <a:lnTo>
                    <a:pt x="3035850" y="1757"/>
                  </a:lnTo>
                  <a:lnTo>
                    <a:pt x="3049840" y="2063"/>
                  </a:lnTo>
                  <a:lnTo>
                    <a:pt x="3063830" y="2422"/>
                  </a:lnTo>
                  <a:lnTo>
                    <a:pt x="3077820" y="2842"/>
                  </a:lnTo>
                  <a:lnTo>
                    <a:pt x="3091810" y="3333"/>
                  </a:lnTo>
                  <a:lnTo>
                    <a:pt x="3105800" y="3909"/>
                  </a:lnTo>
                  <a:lnTo>
                    <a:pt x="3119790" y="4582"/>
                  </a:lnTo>
                  <a:lnTo>
                    <a:pt x="3133780" y="5368"/>
                  </a:lnTo>
                  <a:lnTo>
                    <a:pt x="3147770" y="6285"/>
                  </a:lnTo>
                  <a:lnTo>
                    <a:pt x="3161761" y="7355"/>
                  </a:lnTo>
                  <a:lnTo>
                    <a:pt x="3175751" y="8600"/>
                  </a:lnTo>
                  <a:lnTo>
                    <a:pt x="3189741" y="10046"/>
                  </a:lnTo>
                  <a:lnTo>
                    <a:pt x="3203731" y="11724"/>
                  </a:lnTo>
                  <a:lnTo>
                    <a:pt x="3217721" y="13666"/>
                  </a:lnTo>
                  <a:lnTo>
                    <a:pt x="3231711" y="15907"/>
                  </a:lnTo>
                  <a:lnTo>
                    <a:pt x="3245701" y="18487"/>
                  </a:lnTo>
                  <a:lnTo>
                    <a:pt x="3259691" y="21446"/>
                  </a:lnTo>
                  <a:lnTo>
                    <a:pt x="3273681" y="24826"/>
                  </a:lnTo>
                  <a:lnTo>
                    <a:pt x="3287671" y="28671"/>
                  </a:lnTo>
                  <a:lnTo>
                    <a:pt x="3301661" y="33022"/>
                  </a:lnTo>
                  <a:lnTo>
                    <a:pt x="3315652" y="37917"/>
                  </a:lnTo>
                  <a:lnTo>
                    <a:pt x="3329642" y="43390"/>
                  </a:lnTo>
                  <a:lnTo>
                    <a:pt x="3343632" y="49463"/>
                  </a:lnTo>
                  <a:lnTo>
                    <a:pt x="3357622" y="56150"/>
                  </a:lnTo>
                  <a:lnTo>
                    <a:pt x="3371612" y="63447"/>
                  </a:lnTo>
                  <a:lnTo>
                    <a:pt x="3385602" y="71334"/>
                  </a:lnTo>
                  <a:lnTo>
                    <a:pt x="3399592" y="79770"/>
                  </a:lnTo>
                  <a:lnTo>
                    <a:pt x="3413582" y="88694"/>
                  </a:lnTo>
                  <a:lnTo>
                    <a:pt x="3427572" y="98024"/>
                  </a:lnTo>
                  <a:lnTo>
                    <a:pt x="3441562" y="107658"/>
                  </a:lnTo>
                  <a:lnTo>
                    <a:pt x="3455552" y="117481"/>
                  </a:lnTo>
                  <a:lnTo>
                    <a:pt x="3469543" y="127369"/>
                  </a:lnTo>
                  <a:lnTo>
                    <a:pt x="3483533" y="137192"/>
                  </a:lnTo>
                  <a:lnTo>
                    <a:pt x="3497523" y="146826"/>
                  </a:lnTo>
                  <a:lnTo>
                    <a:pt x="3511513" y="156156"/>
                  </a:lnTo>
                  <a:lnTo>
                    <a:pt x="3525503" y="165080"/>
                  </a:lnTo>
                  <a:lnTo>
                    <a:pt x="3539493" y="173516"/>
                  </a:lnTo>
                  <a:lnTo>
                    <a:pt x="3553483" y="181403"/>
                  </a:lnTo>
                  <a:lnTo>
                    <a:pt x="3567473" y="188700"/>
                  </a:lnTo>
                  <a:lnTo>
                    <a:pt x="3581463" y="195386"/>
                  </a:lnTo>
                  <a:lnTo>
                    <a:pt x="3595453" y="201460"/>
                  </a:lnTo>
                  <a:lnTo>
                    <a:pt x="3609444" y="206932"/>
                  </a:lnTo>
                  <a:lnTo>
                    <a:pt x="3623434" y="211828"/>
                  </a:lnTo>
                  <a:lnTo>
                    <a:pt x="3637424" y="216179"/>
                  </a:lnTo>
                  <a:lnTo>
                    <a:pt x="3651414" y="220024"/>
                  </a:lnTo>
                  <a:lnTo>
                    <a:pt x="3665404" y="223404"/>
                  </a:lnTo>
                  <a:lnTo>
                    <a:pt x="3679394" y="226363"/>
                  </a:lnTo>
                  <a:lnTo>
                    <a:pt x="3693384" y="228943"/>
                  </a:lnTo>
                  <a:lnTo>
                    <a:pt x="3707374" y="231184"/>
                  </a:lnTo>
                  <a:lnTo>
                    <a:pt x="3721364" y="233126"/>
                  </a:lnTo>
                  <a:lnTo>
                    <a:pt x="3735354" y="234804"/>
                  </a:lnTo>
                  <a:lnTo>
                    <a:pt x="3749344" y="236250"/>
                  </a:lnTo>
                  <a:lnTo>
                    <a:pt x="3763335" y="237495"/>
                  </a:lnTo>
                  <a:lnTo>
                    <a:pt x="3777325" y="238565"/>
                  </a:lnTo>
                  <a:lnTo>
                    <a:pt x="3791315" y="239482"/>
                  </a:lnTo>
                  <a:lnTo>
                    <a:pt x="3805305" y="240268"/>
                  </a:lnTo>
                  <a:lnTo>
                    <a:pt x="3819295" y="240941"/>
                  </a:lnTo>
                  <a:lnTo>
                    <a:pt x="3833285" y="241517"/>
                  </a:lnTo>
                  <a:lnTo>
                    <a:pt x="3847275" y="242008"/>
                  </a:lnTo>
                  <a:lnTo>
                    <a:pt x="3861265" y="242428"/>
                  </a:lnTo>
                  <a:lnTo>
                    <a:pt x="3875255" y="242787"/>
                  </a:lnTo>
                  <a:lnTo>
                    <a:pt x="3889245" y="243092"/>
                  </a:lnTo>
                  <a:lnTo>
                    <a:pt x="3903235" y="243353"/>
                  </a:lnTo>
                  <a:lnTo>
                    <a:pt x="3917226" y="243575"/>
                  </a:lnTo>
                  <a:lnTo>
                    <a:pt x="3931216" y="243765"/>
                  </a:lnTo>
                  <a:lnTo>
                    <a:pt x="3945206" y="243926"/>
                  </a:lnTo>
                  <a:lnTo>
                    <a:pt x="3959196" y="244064"/>
                  </a:lnTo>
                  <a:lnTo>
                    <a:pt x="3973186" y="244181"/>
                  </a:lnTo>
                  <a:lnTo>
                    <a:pt x="3987176" y="244280"/>
                  </a:lnTo>
                  <a:lnTo>
                    <a:pt x="4001166" y="244365"/>
                  </a:lnTo>
                  <a:lnTo>
                    <a:pt x="4015156" y="244438"/>
                  </a:lnTo>
                  <a:lnTo>
                    <a:pt x="4029146" y="244499"/>
                  </a:lnTo>
                  <a:lnTo>
                    <a:pt x="4043136" y="244551"/>
                  </a:lnTo>
                  <a:lnTo>
                    <a:pt x="4057126" y="244596"/>
                  </a:lnTo>
                  <a:lnTo>
                    <a:pt x="4071117" y="244634"/>
                  </a:lnTo>
                  <a:lnTo>
                    <a:pt x="4085107" y="244666"/>
                  </a:lnTo>
                  <a:lnTo>
                    <a:pt x="4099097" y="244694"/>
                  </a:lnTo>
                  <a:lnTo>
                    <a:pt x="4113087" y="244717"/>
                  </a:lnTo>
                  <a:lnTo>
                    <a:pt x="4127077" y="244737"/>
                  </a:lnTo>
                  <a:lnTo>
                    <a:pt x="4141067" y="244754"/>
                  </a:lnTo>
                  <a:lnTo>
                    <a:pt x="4155057" y="244768"/>
                  </a:lnTo>
                </a:path>
              </a:pathLst>
            </a:custGeom>
            <a:ln w="40651" cap="flat">
              <a:solidFill>
                <a:srgbClr val="D3D3D3">
                  <a:alpha val="100000"/>
                </a:srgbClr>
              </a:solidFill>
              <a:prstDash val="solid"/>
              <a:round/>
            </a:ln>
          </p:spPr>
          <p:txBody>
            <a:bodyPr/>
            <a:lstStyle/>
            <a:p/>
          </p:txBody>
        </p:sp>
        <p:sp>
          <p:nvSpPr>
            <p:cNvPr id="26" name="pl26"/>
            <p:cNvSpPr/>
            <p:nvPr/>
          </p:nvSpPr>
          <p:spPr>
            <a:xfrm>
              <a:off x="2737948" y="4333145"/>
              <a:ext cx="4155057" cy="734142"/>
            </a:xfrm>
            <a:custGeom>
              <a:avLst/>
              <a:pathLst>
                <a:path w="4155057" h="734142">
                  <a:moveTo>
                    <a:pt x="0" y="489537"/>
                  </a:moveTo>
                  <a:lnTo>
                    <a:pt x="13990" y="489537"/>
                  </a:lnTo>
                  <a:lnTo>
                    <a:pt x="27980" y="489537"/>
                  </a:lnTo>
                  <a:lnTo>
                    <a:pt x="41970" y="489537"/>
                  </a:lnTo>
                  <a:lnTo>
                    <a:pt x="55960" y="489537"/>
                  </a:lnTo>
                  <a:lnTo>
                    <a:pt x="69950" y="489537"/>
                  </a:lnTo>
                  <a:lnTo>
                    <a:pt x="83940" y="489537"/>
                  </a:lnTo>
                  <a:lnTo>
                    <a:pt x="97930" y="489537"/>
                  </a:lnTo>
                  <a:lnTo>
                    <a:pt x="111920" y="489537"/>
                  </a:lnTo>
                  <a:lnTo>
                    <a:pt x="125910" y="489537"/>
                  </a:lnTo>
                  <a:lnTo>
                    <a:pt x="139900" y="489537"/>
                  </a:lnTo>
                  <a:lnTo>
                    <a:pt x="153891" y="489537"/>
                  </a:lnTo>
                  <a:lnTo>
                    <a:pt x="167881" y="489537"/>
                  </a:lnTo>
                  <a:lnTo>
                    <a:pt x="181871" y="489537"/>
                  </a:lnTo>
                  <a:lnTo>
                    <a:pt x="195861" y="489537"/>
                  </a:lnTo>
                  <a:lnTo>
                    <a:pt x="209851" y="489537"/>
                  </a:lnTo>
                  <a:lnTo>
                    <a:pt x="223841" y="489537"/>
                  </a:lnTo>
                  <a:lnTo>
                    <a:pt x="237831" y="489537"/>
                  </a:lnTo>
                  <a:lnTo>
                    <a:pt x="251821" y="489537"/>
                  </a:lnTo>
                  <a:lnTo>
                    <a:pt x="265811" y="489537"/>
                  </a:lnTo>
                  <a:lnTo>
                    <a:pt x="279801" y="489537"/>
                  </a:lnTo>
                  <a:lnTo>
                    <a:pt x="293791" y="489537"/>
                  </a:lnTo>
                  <a:lnTo>
                    <a:pt x="307782" y="489537"/>
                  </a:lnTo>
                  <a:lnTo>
                    <a:pt x="321772" y="489537"/>
                  </a:lnTo>
                  <a:lnTo>
                    <a:pt x="335762" y="489537"/>
                  </a:lnTo>
                  <a:lnTo>
                    <a:pt x="349752" y="489537"/>
                  </a:lnTo>
                  <a:lnTo>
                    <a:pt x="363742" y="489537"/>
                  </a:lnTo>
                  <a:lnTo>
                    <a:pt x="377732" y="489537"/>
                  </a:lnTo>
                  <a:lnTo>
                    <a:pt x="391722" y="489537"/>
                  </a:lnTo>
                  <a:lnTo>
                    <a:pt x="405712" y="489537"/>
                  </a:lnTo>
                  <a:lnTo>
                    <a:pt x="419702" y="489537"/>
                  </a:lnTo>
                  <a:lnTo>
                    <a:pt x="433692" y="489537"/>
                  </a:lnTo>
                  <a:lnTo>
                    <a:pt x="447682" y="489537"/>
                  </a:lnTo>
                  <a:lnTo>
                    <a:pt x="461673" y="489537"/>
                  </a:lnTo>
                  <a:lnTo>
                    <a:pt x="475663" y="489537"/>
                  </a:lnTo>
                  <a:lnTo>
                    <a:pt x="489653" y="489537"/>
                  </a:lnTo>
                  <a:lnTo>
                    <a:pt x="503643" y="489537"/>
                  </a:lnTo>
                  <a:lnTo>
                    <a:pt x="517633" y="489537"/>
                  </a:lnTo>
                  <a:lnTo>
                    <a:pt x="531623" y="489537"/>
                  </a:lnTo>
                  <a:lnTo>
                    <a:pt x="545613" y="489537"/>
                  </a:lnTo>
                  <a:lnTo>
                    <a:pt x="559603" y="489537"/>
                  </a:lnTo>
                  <a:lnTo>
                    <a:pt x="573593" y="489537"/>
                  </a:lnTo>
                  <a:lnTo>
                    <a:pt x="587583" y="489537"/>
                  </a:lnTo>
                  <a:lnTo>
                    <a:pt x="601574" y="489537"/>
                  </a:lnTo>
                  <a:lnTo>
                    <a:pt x="615564" y="489537"/>
                  </a:lnTo>
                  <a:lnTo>
                    <a:pt x="629554" y="489537"/>
                  </a:lnTo>
                  <a:lnTo>
                    <a:pt x="643544" y="489537"/>
                  </a:lnTo>
                  <a:lnTo>
                    <a:pt x="657534" y="489537"/>
                  </a:lnTo>
                  <a:lnTo>
                    <a:pt x="671524" y="489537"/>
                  </a:lnTo>
                  <a:lnTo>
                    <a:pt x="685514" y="489537"/>
                  </a:lnTo>
                  <a:lnTo>
                    <a:pt x="699504" y="489537"/>
                  </a:lnTo>
                  <a:lnTo>
                    <a:pt x="713494" y="489537"/>
                  </a:lnTo>
                  <a:lnTo>
                    <a:pt x="727484" y="489537"/>
                  </a:lnTo>
                  <a:lnTo>
                    <a:pt x="741474" y="489537"/>
                  </a:lnTo>
                  <a:lnTo>
                    <a:pt x="755465" y="489537"/>
                  </a:lnTo>
                  <a:lnTo>
                    <a:pt x="769455" y="489537"/>
                  </a:lnTo>
                  <a:lnTo>
                    <a:pt x="783445" y="489537"/>
                  </a:lnTo>
                  <a:lnTo>
                    <a:pt x="797435" y="489537"/>
                  </a:lnTo>
                  <a:lnTo>
                    <a:pt x="811425" y="489537"/>
                  </a:lnTo>
                  <a:lnTo>
                    <a:pt x="825415" y="489537"/>
                  </a:lnTo>
                  <a:lnTo>
                    <a:pt x="839405" y="489537"/>
                  </a:lnTo>
                  <a:lnTo>
                    <a:pt x="853395" y="489537"/>
                  </a:lnTo>
                  <a:lnTo>
                    <a:pt x="867385" y="489537"/>
                  </a:lnTo>
                  <a:lnTo>
                    <a:pt x="881375" y="489537"/>
                  </a:lnTo>
                  <a:lnTo>
                    <a:pt x="895365" y="489537"/>
                  </a:lnTo>
                  <a:lnTo>
                    <a:pt x="909356" y="489537"/>
                  </a:lnTo>
                  <a:lnTo>
                    <a:pt x="923346" y="489537"/>
                  </a:lnTo>
                  <a:lnTo>
                    <a:pt x="937336" y="489537"/>
                  </a:lnTo>
                  <a:lnTo>
                    <a:pt x="951326" y="489537"/>
                  </a:lnTo>
                  <a:lnTo>
                    <a:pt x="965316" y="489537"/>
                  </a:lnTo>
                  <a:lnTo>
                    <a:pt x="979306" y="489537"/>
                  </a:lnTo>
                  <a:lnTo>
                    <a:pt x="993296" y="489537"/>
                  </a:lnTo>
                  <a:lnTo>
                    <a:pt x="1007286" y="489537"/>
                  </a:lnTo>
                  <a:lnTo>
                    <a:pt x="1021276" y="489537"/>
                  </a:lnTo>
                  <a:lnTo>
                    <a:pt x="1035266" y="489537"/>
                  </a:lnTo>
                  <a:lnTo>
                    <a:pt x="1049256" y="489537"/>
                  </a:lnTo>
                  <a:lnTo>
                    <a:pt x="1063247" y="489537"/>
                  </a:lnTo>
                  <a:lnTo>
                    <a:pt x="1077237" y="489537"/>
                  </a:lnTo>
                  <a:lnTo>
                    <a:pt x="1091227" y="489537"/>
                  </a:lnTo>
                  <a:lnTo>
                    <a:pt x="1105217" y="489537"/>
                  </a:lnTo>
                  <a:lnTo>
                    <a:pt x="1119207" y="489537"/>
                  </a:lnTo>
                  <a:lnTo>
                    <a:pt x="1133197" y="489537"/>
                  </a:lnTo>
                  <a:lnTo>
                    <a:pt x="1147187" y="489537"/>
                  </a:lnTo>
                  <a:lnTo>
                    <a:pt x="1161177" y="489537"/>
                  </a:lnTo>
                  <a:lnTo>
                    <a:pt x="1175167" y="489537"/>
                  </a:lnTo>
                  <a:lnTo>
                    <a:pt x="1189157" y="489537"/>
                  </a:lnTo>
                  <a:lnTo>
                    <a:pt x="1203148" y="489537"/>
                  </a:lnTo>
                  <a:lnTo>
                    <a:pt x="1217138" y="489537"/>
                  </a:lnTo>
                  <a:lnTo>
                    <a:pt x="1231128" y="489537"/>
                  </a:lnTo>
                  <a:lnTo>
                    <a:pt x="1245118" y="489537"/>
                  </a:lnTo>
                  <a:lnTo>
                    <a:pt x="1259108" y="489537"/>
                  </a:lnTo>
                  <a:lnTo>
                    <a:pt x="1273098" y="489537"/>
                  </a:lnTo>
                  <a:lnTo>
                    <a:pt x="1287088" y="489537"/>
                  </a:lnTo>
                  <a:lnTo>
                    <a:pt x="1301078" y="489537"/>
                  </a:lnTo>
                  <a:lnTo>
                    <a:pt x="1315068" y="489537"/>
                  </a:lnTo>
                  <a:lnTo>
                    <a:pt x="1329058" y="489537"/>
                  </a:lnTo>
                  <a:lnTo>
                    <a:pt x="1343048" y="489537"/>
                  </a:lnTo>
                  <a:lnTo>
                    <a:pt x="1357039" y="489537"/>
                  </a:lnTo>
                  <a:lnTo>
                    <a:pt x="1371029" y="489537"/>
                  </a:lnTo>
                  <a:lnTo>
                    <a:pt x="1385019" y="489537"/>
                  </a:lnTo>
                  <a:lnTo>
                    <a:pt x="1385019" y="489373"/>
                  </a:lnTo>
                  <a:lnTo>
                    <a:pt x="1399009" y="489344"/>
                  </a:lnTo>
                  <a:lnTo>
                    <a:pt x="1412999" y="489310"/>
                  </a:lnTo>
                  <a:lnTo>
                    <a:pt x="1426989" y="489270"/>
                  </a:lnTo>
                  <a:lnTo>
                    <a:pt x="1440979" y="489224"/>
                  </a:lnTo>
                  <a:lnTo>
                    <a:pt x="1454969" y="489169"/>
                  </a:lnTo>
                  <a:lnTo>
                    <a:pt x="1468959" y="489104"/>
                  </a:lnTo>
                  <a:lnTo>
                    <a:pt x="1482949" y="489028"/>
                  </a:lnTo>
                  <a:lnTo>
                    <a:pt x="1496939" y="488939"/>
                  </a:lnTo>
                  <a:lnTo>
                    <a:pt x="1510930" y="488834"/>
                  </a:lnTo>
                  <a:lnTo>
                    <a:pt x="1524920" y="488711"/>
                  </a:lnTo>
                  <a:lnTo>
                    <a:pt x="1538910" y="488567"/>
                  </a:lnTo>
                  <a:lnTo>
                    <a:pt x="1552900" y="488397"/>
                  </a:lnTo>
                  <a:lnTo>
                    <a:pt x="1566890" y="488198"/>
                  </a:lnTo>
                  <a:lnTo>
                    <a:pt x="1580880" y="487964"/>
                  </a:lnTo>
                  <a:lnTo>
                    <a:pt x="1594870" y="487689"/>
                  </a:lnTo>
                  <a:lnTo>
                    <a:pt x="1608860" y="487366"/>
                  </a:lnTo>
                  <a:lnTo>
                    <a:pt x="1622850" y="486987"/>
                  </a:lnTo>
                  <a:lnTo>
                    <a:pt x="1636840" y="486543"/>
                  </a:lnTo>
                  <a:lnTo>
                    <a:pt x="1650830" y="486021"/>
                  </a:lnTo>
                  <a:lnTo>
                    <a:pt x="1664821" y="485410"/>
                  </a:lnTo>
                  <a:lnTo>
                    <a:pt x="1678811" y="484693"/>
                  </a:lnTo>
                  <a:lnTo>
                    <a:pt x="1692801" y="483853"/>
                  </a:lnTo>
                  <a:lnTo>
                    <a:pt x="1706791" y="482869"/>
                  </a:lnTo>
                  <a:lnTo>
                    <a:pt x="1720781" y="481719"/>
                  </a:lnTo>
                  <a:lnTo>
                    <a:pt x="1734771" y="480373"/>
                  </a:lnTo>
                  <a:lnTo>
                    <a:pt x="1748761" y="478801"/>
                  </a:lnTo>
                  <a:lnTo>
                    <a:pt x="1762751" y="476966"/>
                  </a:lnTo>
                  <a:lnTo>
                    <a:pt x="1776741" y="474827"/>
                  </a:lnTo>
                  <a:lnTo>
                    <a:pt x="1790731" y="472337"/>
                  </a:lnTo>
                  <a:lnTo>
                    <a:pt x="1804722" y="469444"/>
                  </a:lnTo>
                  <a:lnTo>
                    <a:pt x="1818712" y="466088"/>
                  </a:lnTo>
                  <a:lnTo>
                    <a:pt x="1832702" y="462204"/>
                  </a:lnTo>
                  <a:lnTo>
                    <a:pt x="1846692" y="457721"/>
                  </a:lnTo>
                  <a:lnTo>
                    <a:pt x="1860682" y="452562"/>
                  </a:lnTo>
                  <a:lnTo>
                    <a:pt x="1874672" y="446644"/>
                  </a:lnTo>
                  <a:lnTo>
                    <a:pt x="1888662" y="439884"/>
                  </a:lnTo>
                  <a:lnTo>
                    <a:pt x="1902652" y="432194"/>
                  </a:lnTo>
                  <a:lnTo>
                    <a:pt x="1916642" y="423492"/>
                  </a:lnTo>
                  <a:lnTo>
                    <a:pt x="1930632" y="413701"/>
                  </a:lnTo>
                  <a:lnTo>
                    <a:pt x="1944622" y="402756"/>
                  </a:lnTo>
                  <a:lnTo>
                    <a:pt x="1958613" y="390609"/>
                  </a:lnTo>
                  <a:lnTo>
                    <a:pt x="1972603" y="377236"/>
                  </a:lnTo>
                  <a:lnTo>
                    <a:pt x="1986593" y="362642"/>
                  </a:lnTo>
                  <a:lnTo>
                    <a:pt x="2000583" y="346868"/>
                  </a:lnTo>
                  <a:lnTo>
                    <a:pt x="2014573" y="329995"/>
                  </a:lnTo>
                  <a:lnTo>
                    <a:pt x="2028563" y="312148"/>
                  </a:lnTo>
                  <a:lnTo>
                    <a:pt x="2042553" y="293489"/>
                  </a:lnTo>
                  <a:lnTo>
                    <a:pt x="2056543" y="274221"/>
                  </a:lnTo>
                  <a:lnTo>
                    <a:pt x="2070533" y="254574"/>
                  </a:lnTo>
                  <a:lnTo>
                    <a:pt x="2084523" y="234799"/>
                  </a:lnTo>
                  <a:lnTo>
                    <a:pt x="2098513" y="215152"/>
                  </a:lnTo>
                  <a:lnTo>
                    <a:pt x="2112504" y="195883"/>
                  </a:lnTo>
                  <a:lnTo>
                    <a:pt x="2126494" y="177225"/>
                  </a:lnTo>
                  <a:lnTo>
                    <a:pt x="2140484" y="159377"/>
                  </a:lnTo>
                  <a:lnTo>
                    <a:pt x="2154474" y="142505"/>
                  </a:lnTo>
                  <a:lnTo>
                    <a:pt x="2168464" y="126731"/>
                  </a:lnTo>
                  <a:lnTo>
                    <a:pt x="2182454" y="112137"/>
                  </a:lnTo>
                  <a:lnTo>
                    <a:pt x="2196444" y="98763"/>
                  </a:lnTo>
                  <a:lnTo>
                    <a:pt x="2210434" y="86616"/>
                  </a:lnTo>
                  <a:lnTo>
                    <a:pt x="2224424" y="75671"/>
                  </a:lnTo>
                  <a:lnTo>
                    <a:pt x="2238414" y="65880"/>
                  </a:lnTo>
                  <a:lnTo>
                    <a:pt x="2252404" y="57178"/>
                  </a:lnTo>
                  <a:lnTo>
                    <a:pt x="2266395" y="49489"/>
                  </a:lnTo>
                  <a:lnTo>
                    <a:pt x="2280385" y="42728"/>
                  </a:lnTo>
                  <a:lnTo>
                    <a:pt x="2294375" y="36810"/>
                  </a:lnTo>
                  <a:lnTo>
                    <a:pt x="2308365" y="31651"/>
                  </a:lnTo>
                  <a:lnTo>
                    <a:pt x="2322355" y="27168"/>
                  </a:lnTo>
                  <a:lnTo>
                    <a:pt x="2336345" y="23284"/>
                  </a:lnTo>
                  <a:lnTo>
                    <a:pt x="2350335" y="19929"/>
                  </a:lnTo>
                  <a:lnTo>
                    <a:pt x="2364325" y="17035"/>
                  </a:lnTo>
                  <a:lnTo>
                    <a:pt x="2378315" y="14546"/>
                  </a:lnTo>
                  <a:lnTo>
                    <a:pt x="2392305" y="12407"/>
                  </a:lnTo>
                  <a:lnTo>
                    <a:pt x="2406296" y="10572"/>
                  </a:lnTo>
                  <a:lnTo>
                    <a:pt x="2420286" y="9000"/>
                  </a:lnTo>
                  <a:lnTo>
                    <a:pt x="2434276" y="7654"/>
                  </a:lnTo>
                  <a:lnTo>
                    <a:pt x="2448266" y="6503"/>
                  </a:lnTo>
                  <a:lnTo>
                    <a:pt x="2462256" y="5519"/>
                  </a:lnTo>
                  <a:lnTo>
                    <a:pt x="2476246" y="4680"/>
                  </a:lnTo>
                  <a:lnTo>
                    <a:pt x="2490236" y="3963"/>
                  </a:lnTo>
                  <a:lnTo>
                    <a:pt x="2504226" y="3351"/>
                  </a:lnTo>
                  <a:lnTo>
                    <a:pt x="2518216" y="2830"/>
                  </a:lnTo>
                  <a:lnTo>
                    <a:pt x="2532206" y="2385"/>
                  </a:lnTo>
                  <a:lnTo>
                    <a:pt x="2546196" y="2006"/>
                  </a:lnTo>
                  <a:lnTo>
                    <a:pt x="2560187" y="1684"/>
                  </a:lnTo>
                  <a:lnTo>
                    <a:pt x="2574177" y="1409"/>
                  </a:lnTo>
                  <a:lnTo>
                    <a:pt x="2588167" y="1174"/>
                  </a:lnTo>
                  <a:lnTo>
                    <a:pt x="2602157" y="975"/>
                  </a:lnTo>
                  <a:lnTo>
                    <a:pt x="2616147" y="805"/>
                  </a:lnTo>
                  <a:lnTo>
                    <a:pt x="2630137" y="661"/>
                  </a:lnTo>
                  <a:lnTo>
                    <a:pt x="2644127" y="538"/>
                  </a:lnTo>
                  <a:lnTo>
                    <a:pt x="2658117" y="433"/>
                  </a:lnTo>
                  <a:lnTo>
                    <a:pt x="2672107" y="344"/>
                  </a:lnTo>
                  <a:lnTo>
                    <a:pt x="2686097" y="268"/>
                  </a:lnTo>
                  <a:lnTo>
                    <a:pt x="2700087" y="204"/>
                  </a:lnTo>
                  <a:lnTo>
                    <a:pt x="2714078" y="149"/>
                  </a:lnTo>
                  <a:lnTo>
                    <a:pt x="2728068" y="102"/>
                  </a:lnTo>
                  <a:lnTo>
                    <a:pt x="2742058" y="62"/>
                  </a:lnTo>
                  <a:lnTo>
                    <a:pt x="2756048" y="28"/>
                  </a:lnTo>
                  <a:lnTo>
                    <a:pt x="2770038" y="0"/>
                  </a:lnTo>
                  <a:lnTo>
                    <a:pt x="2770038" y="82"/>
                  </a:lnTo>
                  <a:lnTo>
                    <a:pt x="2784028" y="125"/>
                  </a:lnTo>
                  <a:lnTo>
                    <a:pt x="2798018" y="176"/>
                  </a:lnTo>
                  <a:lnTo>
                    <a:pt x="2812008" y="235"/>
                  </a:lnTo>
                  <a:lnTo>
                    <a:pt x="2825998" y="305"/>
                  </a:lnTo>
                  <a:lnTo>
                    <a:pt x="2839988" y="388"/>
                  </a:lnTo>
                  <a:lnTo>
                    <a:pt x="2853978" y="485"/>
                  </a:lnTo>
                  <a:lnTo>
                    <a:pt x="2867969" y="598"/>
                  </a:lnTo>
                  <a:lnTo>
                    <a:pt x="2881959" y="732"/>
                  </a:lnTo>
                  <a:lnTo>
                    <a:pt x="2895949" y="889"/>
                  </a:lnTo>
                  <a:lnTo>
                    <a:pt x="2909939" y="1074"/>
                  </a:lnTo>
                  <a:lnTo>
                    <a:pt x="2923929" y="1290"/>
                  </a:lnTo>
                  <a:lnTo>
                    <a:pt x="2937919" y="1545"/>
                  </a:lnTo>
                  <a:lnTo>
                    <a:pt x="2951909" y="1844"/>
                  </a:lnTo>
                  <a:lnTo>
                    <a:pt x="2965899" y="2195"/>
                  </a:lnTo>
                  <a:lnTo>
                    <a:pt x="2979889" y="2608"/>
                  </a:lnTo>
                  <a:lnTo>
                    <a:pt x="2993879" y="3092"/>
                  </a:lnTo>
                  <a:lnTo>
                    <a:pt x="3007870" y="3660"/>
                  </a:lnTo>
                  <a:lnTo>
                    <a:pt x="3021860" y="4327"/>
                  </a:lnTo>
                  <a:lnTo>
                    <a:pt x="3035850" y="5109"/>
                  </a:lnTo>
                  <a:lnTo>
                    <a:pt x="3049840" y="6026"/>
                  </a:lnTo>
                  <a:lnTo>
                    <a:pt x="3063830" y="7102"/>
                  </a:lnTo>
                  <a:lnTo>
                    <a:pt x="3077820" y="8361"/>
                  </a:lnTo>
                  <a:lnTo>
                    <a:pt x="3091810" y="9837"/>
                  </a:lnTo>
                  <a:lnTo>
                    <a:pt x="3105800" y="11563"/>
                  </a:lnTo>
                  <a:lnTo>
                    <a:pt x="3119790" y="13582"/>
                  </a:lnTo>
                  <a:lnTo>
                    <a:pt x="3133780" y="15940"/>
                  </a:lnTo>
                  <a:lnTo>
                    <a:pt x="3147770" y="18692"/>
                  </a:lnTo>
                  <a:lnTo>
                    <a:pt x="3161761" y="21901"/>
                  </a:lnTo>
                  <a:lnTo>
                    <a:pt x="3175751" y="25635"/>
                  </a:lnTo>
                  <a:lnTo>
                    <a:pt x="3189741" y="29975"/>
                  </a:lnTo>
                  <a:lnTo>
                    <a:pt x="3203731" y="35009"/>
                  </a:lnTo>
                  <a:lnTo>
                    <a:pt x="3217721" y="40834"/>
                  </a:lnTo>
                  <a:lnTo>
                    <a:pt x="3231711" y="47559"/>
                  </a:lnTo>
                  <a:lnTo>
                    <a:pt x="3245701" y="55298"/>
                  </a:lnTo>
                  <a:lnTo>
                    <a:pt x="3259691" y="64174"/>
                  </a:lnTo>
                  <a:lnTo>
                    <a:pt x="3273681" y="74315"/>
                  </a:lnTo>
                  <a:lnTo>
                    <a:pt x="3287671" y="85850"/>
                  </a:lnTo>
                  <a:lnTo>
                    <a:pt x="3301661" y="98903"/>
                  </a:lnTo>
                  <a:lnTo>
                    <a:pt x="3315652" y="113589"/>
                  </a:lnTo>
                  <a:lnTo>
                    <a:pt x="3329642" y="130007"/>
                  </a:lnTo>
                  <a:lnTo>
                    <a:pt x="3343632" y="148227"/>
                  </a:lnTo>
                  <a:lnTo>
                    <a:pt x="3357622" y="168287"/>
                  </a:lnTo>
                  <a:lnTo>
                    <a:pt x="3371612" y="190179"/>
                  </a:lnTo>
                  <a:lnTo>
                    <a:pt x="3385602" y="213839"/>
                  </a:lnTo>
                  <a:lnTo>
                    <a:pt x="3399592" y="239148"/>
                  </a:lnTo>
                  <a:lnTo>
                    <a:pt x="3413582" y="265919"/>
                  </a:lnTo>
                  <a:lnTo>
                    <a:pt x="3427572" y="293908"/>
                  </a:lnTo>
                  <a:lnTo>
                    <a:pt x="3441562" y="322810"/>
                  </a:lnTo>
                  <a:lnTo>
                    <a:pt x="3455552" y="352280"/>
                  </a:lnTo>
                  <a:lnTo>
                    <a:pt x="3469543" y="381943"/>
                  </a:lnTo>
                  <a:lnTo>
                    <a:pt x="3483533" y="411413"/>
                  </a:lnTo>
                  <a:lnTo>
                    <a:pt x="3497523" y="440316"/>
                  </a:lnTo>
                  <a:lnTo>
                    <a:pt x="3511513" y="468304"/>
                  </a:lnTo>
                  <a:lnTo>
                    <a:pt x="3525503" y="495075"/>
                  </a:lnTo>
                  <a:lnTo>
                    <a:pt x="3539493" y="520384"/>
                  </a:lnTo>
                  <a:lnTo>
                    <a:pt x="3553483" y="544045"/>
                  </a:lnTo>
                  <a:lnTo>
                    <a:pt x="3567473" y="565936"/>
                  </a:lnTo>
                  <a:lnTo>
                    <a:pt x="3581463" y="585996"/>
                  </a:lnTo>
                  <a:lnTo>
                    <a:pt x="3595453" y="604217"/>
                  </a:lnTo>
                  <a:lnTo>
                    <a:pt x="3609444" y="620634"/>
                  </a:lnTo>
                  <a:lnTo>
                    <a:pt x="3623434" y="635320"/>
                  </a:lnTo>
                  <a:lnTo>
                    <a:pt x="3637424" y="648373"/>
                  </a:lnTo>
                  <a:lnTo>
                    <a:pt x="3651414" y="659908"/>
                  </a:lnTo>
                  <a:lnTo>
                    <a:pt x="3665404" y="670049"/>
                  </a:lnTo>
                  <a:lnTo>
                    <a:pt x="3679394" y="678926"/>
                  </a:lnTo>
                  <a:lnTo>
                    <a:pt x="3693384" y="686665"/>
                  </a:lnTo>
                  <a:lnTo>
                    <a:pt x="3707374" y="693389"/>
                  </a:lnTo>
                  <a:lnTo>
                    <a:pt x="3721364" y="699214"/>
                  </a:lnTo>
                  <a:lnTo>
                    <a:pt x="3735354" y="704248"/>
                  </a:lnTo>
                  <a:lnTo>
                    <a:pt x="3749344" y="708588"/>
                  </a:lnTo>
                  <a:lnTo>
                    <a:pt x="3763335" y="712322"/>
                  </a:lnTo>
                  <a:lnTo>
                    <a:pt x="3777325" y="715531"/>
                  </a:lnTo>
                  <a:lnTo>
                    <a:pt x="3791315" y="718283"/>
                  </a:lnTo>
                  <a:lnTo>
                    <a:pt x="3805305" y="720642"/>
                  </a:lnTo>
                  <a:lnTo>
                    <a:pt x="3819295" y="722660"/>
                  </a:lnTo>
                  <a:lnTo>
                    <a:pt x="3833285" y="724386"/>
                  </a:lnTo>
                  <a:lnTo>
                    <a:pt x="3847275" y="725862"/>
                  </a:lnTo>
                  <a:lnTo>
                    <a:pt x="3861265" y="727121"/>
                  </a:lnTo>
                  <a:lnTo>
                    <a:pt x="3875255" y="728197"/>
                  </a:lnTo>
                  <a:lnTo>
                    <a:pt x="3889245" y="729114"/>
                  </a:lnTo>
                  <a:lnTo>
                    <a:pt x="3903235" y="729896"/>
                  </a:lnTo>
                  <a:lnTo>
                    <a:pt x="3917226" y="730563"/>
                  </a:lnTo>
                  <a:lnTo>
                    <a:pt x="3931216" y="731131"/>
                  </a:lnTo>
                  <a:lnTo>
                    <a:pt x="3945206" y="731615"/>
                  </a:lnTo>
                  <a:lnTo>
                    <a:pt x="3959196" y="732028"/>
                  </a:lnTo>
                  <a:lnTo>
                    <a:pt x="3973186" y="732379"/>
                  </a:lnTo>
                  <a:lnTo>
                    <a:pt x="3987176" y="732678"/>
                  </a:lnTo>
                  <a:lnTo>
                    <a:pt x="4001166" y="732933"/>
                  </a:lnTo>
                  <a:lnTo>
                    <a:pt x="4015156" y="733150"/>
                  </a:lnTo>
                  <a:lnTo>
                    <a:pt x="4029146" y="733334"/>
                  </a:lnTo>
                  <a:lnTo>
                    <a:pt x="4043136" y="733491"/>
                  </a:lnTo>
                  <a:lnTo>
                    <a:pt x="4057126" y="733625"/>
                  </a:lnTo>
                  <a:lnTo>
                    <a:pt x="4071117" y="733739"/>
                  </a:lnTo>
                  <a:lnTo>
                    <a:pt x="4085107" y="733835"/>
                  </a:lnTo>
                  <a:lnTo>
                    <a:pt x="4099097" y="733918"/>
                  </a:lnTo>
                  <a:lnTo>
                    <a:pt x="4113087" y="733988"/>
                  </a:lnTo>
                  <a:lnTo>
                    <a:pt x="4127077" y="734048"/>
                  </a:lnTo>
                  <a:lnTo>
                    <a:pt x="4141067" y="734098"/>
                  </a:lnTo>
                  <a:lnTo>
                    <a:pt x="4155057" y="734142"/>
                  </a:lnTo>
                </a:path>
              </a:pathLst>
            </a:custGeom>
            <a:ln w="40651" cap="flat">
              <a:solidFill>
                <a:srgbClr val="D3D3D3">
                  <a:alpha val="100000"/>
                </a:srgbClr>
              </a:solidFill>
              <a:prstDash val="solid"/>
              <a:round/>
            </a:ln>
          </p:spPr>
          <p:txBody>
            <a:bodyPr/>
            <a:lstStyle/>
            <a:p/>
          </p:txBody>
        </p:sp>
        <p:sp>
          <p:nvSpPr>
            <p:cNvPr id="27" name="pl27"/>
            <p:cNvSpPr/>
            <p:nvPr/>
          </p:nvSpPr>
          <p:spPr>
            <a:xfrm>
              <a:off x="2737948" y="905150"/>
              <a:ext cx="4155057" cy="244768"/>
            </a:xfrm>
            <a:custGeom>
              <a:avLst/>
              <a:pathLst>
                <a:path w="4155057" h="244768">
                  <a:moveTo>
                    <a:pt x="0" y="244768"/>
                  </a:moveTo>
                  <a:lnTo>
                    <a:pt x="13990" y="244768"/>
                  </a:lnTo>
                  <a:lnTo>
                    <a:pt x="27980" y="244768"/>
                  </a:lnTo>
                  <a:lnTo>
                    <a:pt x="41970" y="244768"/>
                  </a:lnTo>
                  <a:lnTo>
                    <a:pt x="55960" y="244768"/>
                  </a:lnTo>
                  <a:lnTo>
                    <a:pt x="69950" y="244768"/>
                  </a:lnTo>
                  <a:lnTo>
                    <a:pt x="83940" y="244768"/>
                  </a:lnTo>
                  <a:lnTo>
                    <a:pt x="97930" y="244768"/>
                  </a:lnTo>
                  <a:lnTo>
                    <a:pt x="111920" y="244768"/>
                  </a:lnTo>
                  <a:lnTo>
                    <a:pt x="125910" y="244768"/>
                  </a:lnTo>
                  <a:lnTo>
                    <a:pt x="139900" y="244768"/>
                  </a:lnTo>
                  <a:lnTo>
                    <a:pt x="153891" y="244768"/>
                  </a:lnTo>
                  <a:lnTo>
                    <a:pt x="167881" y="244768"/>
                  </a:lnTo>
                  <a:lnTo>
                    <a:pt x="181871" y="244768"/>
                  </a:lnTo>
                  <a:lnTo>
                    <a:pt x="195861" y="244768"/>
                  </a:lnTo>
                  <a:lnTo>
                    <a:pt x="209851" y="244768"/>
                  </a:lnTo>
                  <a:lnTo>
                    <a:pt x="223841" y="244768"/>
                  </a:lnTo>
                  <a:lnTo>
                    <a:pt x="237831" y="244768"/>
                  </a:lnTo>
                  <a:lnTo>
                    <a:pt x="251821" y="244768"/>
                  </a:lnTo>
                  <a:lnTo>
                    <a:pt x="265811" y="244768"/>
                  </a:lnTo>
                  <a:lnTo>
                    <a:pt x="279801" y="244768"/>
                  </a:lnTo>
                  <a:lnTo>
                    <a:pt x="293791" y="244768"/>
                  </a:lnTo>
                  <a:lnTo>
                    <a:pt x="307782" y="244768"/>
                  </a:lnTo>
                  <a:lnTo>
                    <a:pt x="321772" y="244768"/>
                  </a:lnTo>
                  <a:lnTo>
                    <a:pt x="335762" y="244768"/>
                  </a:lnTo>
                  <a:lnTo>
                    <a:pt x="349752" y="244768"/>
                  </a:lnTo>
                  <a:lnTo>
                    <a:pt x="363742" y="244768"/>
                  </a:lnTo>
                  <a:lnTo>
                    <a:pt x="377732" y="244768"/>
                  </a:lnTo>
                  <a:lnTo>
                    <a:pt x="391722" y="244768"/>
                  </a:lnTo>
                  <a:lnTo>
                    <a:pt x="405712" y="244768"/>
                  </a:lnTo>
                  <a:lnTo>
                    <a:pt x="419702" y="244768"/>
                  </a:lnTo>
                  <a:lnTo>
                    <a:pt x="433692" y="244768"/>
                  </a:lnTo>
                  <a:lnTo>
                    <a:pt x="447682" y="244768"/>
                  </a:lnTo>
                  <a:lnTo>
                    <a:pt x="461673" y="244768"/>
                  </a:lnTo>
                  <a:lnTo>
                    <a:pt x="475663" y="244768"/>
                  </a:lnTo>
                  <a:lnTo>
                    <a:pt x="489653" y="244768"/>
                  </a:lnTo>
                  <a:lnTo>
                    <a:pt x="503643" y="244768"/>
                  </a:lnTo>
                  <a:lnTo>
                    <a:pt x="517633" y="244768"/>
                  </a:lnTo>
                  <a:lnTo>
                    <a:pt x="531623" y="244768"/>
                  </a:lnTo>
                  <a:lnTo>
                    <a:pt x="545613" y="244768"/>
                  </a:lnTo>
                  <a:lnTo>
                    <a:pt x="559603" y="244768"/>
                  </a:lnTo>
                  <a:lnTo>
                    <a:pt x="573593" y="244768"/>
                  </a:lnTo>
                  <a:lnTo>
                    <a:pt x="587583" y="244768"/>
                  </a:lnTo>
                  <a:lnTo>
                    <a:pt x="601574" y="244768"/>
                  </a:lnTo>
                  <a:lnTo>
                    <a:pt x="615564" y="244768"/>
                  </a:lnTo>
                  <a:lnTo>
                    <a:pt x="629554" y="244768"/>
                  </a:lnTo>
                  <a:lnTo>
                    <a:pt x="643544" y="244768"/>
                  </a:lnTo>
                  <a:lnTo>
                    <a:pt x="657534" y="244768"/>
                  </a:lnTo>
                  <a:lnTo>
                    <a:pt x="671524" y="244768"/>
                  </a:lnTo>
                  <a:lnTo>
                    <a:pt x="685514" y="244768"/>
                  </a:lnTo>
                  <a:lnTo>
                    <a:pt x="699504" y="244768"/>
                  </a:lnTo>
                  <a:lnTo>
                    <a:pt x="713494" y="244768"/>
                  </a:lnTo>
                  <a:lnTo>
                    <a:pt x="727484" y="244768"/>
                  </a:lnTo>
                  <a:lnTo>
                    <a:pt x="741474" y="244768"/>
                  </a:lnTo>
                  <a:lnTo>
                    <a:pt x="755465" y="244768"/>
                  </a:lnTo>
                  <a:lnTo>
                    <a:pt x="769455" y="244768"/>
                  </a:lnTo>
                  <a:lnTo>
                    <a:pt x="783445" y="244768"/>
                  </a:lnTo>
                  <a:lnTo>
                    <a:pt x="797435" y="244768"/>
                  </a:lnTo>
                  <a:lnTo>
                    <a:pt x="811425" y="244768"/>
                  </a:lnTo>
                  <a:lnTo>
                    <a:pt x="825415" y="244768"/>
                  </a:lnTo>
                  <a:lnTo>
                    <a:pt x="839405" y="244768"/>
                  </a:lnTo>
                  <a:lnTo>
                    <a:pt x="853395" y="244768"/>
                  </a:lnTo>
                  <a:lnTo>
                    <a:pt x="867385" y="244768"/>
                  </a:lnTo>
                  <a:lnTo>
                    <a:pt x="881375" y="244768"/>
                  </a:lnTo>
                  <a:lnTo>
                    <a:pt x="895365" y="244768"/>
                  </a:lnTo>
                  <a:lnTo>
                    <a:pt x="909356" y="244768"/>
                  </a:lnTo>
                  <a:lnTo>
                    <a:pt x="923346" y="244768"/>
                  </a:lnTo>
                  <a:lnTo>
                    <a:pt x="937336" y="244768"/>
                  </a:lnTo>
                  <a:lnTo>
                    <a:pt x="951326" y="244768"/>
                  </a:lnTo>
                  <a:lnTo>
                    <a:pt x="965316" y="244768"/>
                  </a:lnTo>
                  <a:lnTo>
                    <a:pt x="979306" y="244768"/>
                  </a:lnTo>
                  <a:lnTo>
                    <a:pt x="993296" y="244768"/>
                  </a:lnTo>
                  <a:lnTo>
                    <a:pt x="1007286" y="244768"/>
                  </a:lnTo>
                  <a:lnTo>
                    <a:pt x="1021276" y="244768"/>
                  </a:lnTo>
                  <a:lnTo>
                    <a:pt x="1035266" y="244768"/>
                  </a:lnTo>
                  <a:lnTo>
                    <a:pt x="1049256" y="244768"/>
                  </a:lnTo>
                  <a:lnTo>
                    <a:pt x="1063247" y="244768"/>
                  </a:lnTo>
                  <a:lnTo>
                    <a:pt x="1077237" y="244768"/>
                  </a:lnTo>
                  <a:lnTo>
                    <a:pt x="1091227" y="244768"/>
                  </a:lnTo>
                  <a:lnTo>
                    <a:pt x="1105217" y="244768"/>
                  </a:lnTo>
                  <a:lnTo>
                    <a:pt x="1119207" y="244768"/>
                  </a:lnTo>
                  <a:lnTo>
                    <a:pt x="1133197" y="244768"/>
                  </a:lnTo>
                  <a:lnTo>
                    <a:pt x="1147187" y="244768"/>
                  </a:lnTo>
                  <a:lnTo>
                    <a:pt x="1161177" y="244768"/>
                  </a:lnTo>
                  <a:lnTo>
                    <a:pt x="1175167" y="244768"/>
                  </a:lnTo>
                  <a:lnTo>
                    <a:pt x="1189157" y="244768"/>
                  </a:lnTo>
                  <a:lnTo>
                    <a:pt x="1203148" y="244768"/>
                  </a:lnTo>
                  <a:lnTo>
                    <a:pt x="1217138" y="244768"/>
                  </a:lnTo>
                  <a:lnTo>
                    <a:pt x="1231128" y="244768"/>
                  </a:lnTo>
                  <a:lnTo>
                    <a:pt x="1245118" y="244768"/>
                  </a:lnTo>
                  <a:lnTo>
                    <a:pt x="1259108" y="244768"/>
                  </a:lnTo>
                  <a:lnTo>
                    <a:pt x="1273098" y="244768"/>
                  </a:lnTo>
                  <a:lnTo>
                    <a:pt x="1287088" y="244768"/>
                  </a:lnTo>
                  <a:lnTo>
                    <a:pt x="1301078" y="244768"/>
                  </a:lnTo>
                  <a:lnTo>
                    <a:pt x="1315068" y="244768"/>
                  </a:lnTo>
                  <a:lnTo>
                    <a:pt x="1329058" y="244768"/>
                  </a:lnTo>
                  <a:lnTo>
                    <a:pt x="1343048" y="244768"/>
                  </a:lnTo>
                  <a:lnTo>
                    <a:pt x="1357039" y="244768"/>
                  </a:lnTo>
                  <a:lnTo>
                    <a:pt x="1371029" y="244768"/>
                  </a:lnTo>
                  <a:lnTo>
                    <a:pt x="1385019" y="244768"/>
                  </a:lnTo>
                  <a:lnTo>
                    <a:pt x="1385019" y="244686"/>
                  </a:lnTo>
                  <a:lnTo>
                    <a:pt x="1399009" y="244672"/>
                  </a:lnTo>
                  <a:lnTo>
                    <a:pt x="1412999" y="244655"/>
                  </a:lnTo>
                  <a:lnTo>
                    <a:pt x="1426989" y="244635"/>
                  </a:lnTo>
                  <a:lnTo>
                    <a:pt x="1440979" y="244612"/>
                  </a:lnTo>
                  <a:lnTo>
                    <a:pt x="1454969" y="244584"/>
                  </a:lnTo>
                  <a:lnTo>
                    <a:pt x="1468959" y="244552"/>
                  </a:lnTo>
                  <a:lnTo>
                    <a:pt x="1482949" y="244514"/>
                  </a:lnTo>
                  <a:lnTo>
                    <a:pt x="1496939" y="244469"/>
                  </a:lnTo>
                  <a:lnTo>
                    <a:pt x="1510930" y="244417"/>
                  </a:lnTo>
                  <a:lnTo>
                    <a:pt x="1524920" y="244355"/>
                  </a:lnTo>
                  <a:lnTo>
                    <a:pt x="1538910" y="244283"/>
                  </a:lnTo>
                  <a:lnTo>
                    <a:pt x="1552900" y="244198"/>
                  </a:lnTo>
                  <a:lnTo>
                    <a:pt x="1566890" y="244099"/>
                  </a:lnTo>
                  <a:lnTo>
                    <a:pt x="1580880" y="243982"/>
                  </a:lnTo>
                  <a:lnTo>
                    <a:pt x="1594870" y="243844"/>
                  </a:lnTo>
                  <a:lnTo>
                    <a:pt x="1608860" y="243683"/>
                  </a:lnTo>
                  <a:lnTo>
                    <a:pt x="1622850" y="243493"/>
                  </a:lnTo>
                  <a:lnTo>
                    <a:pt x="1636840" y="243271"/>
                  </a:lnTo>
                  <a:lnTo>
                    <a:pt x="1650830" y="243010"/>
                  </a:lnTo>
                  <a:lnTo>
                    <a:pt x="1664821" y="242705"/>
                  </a:lnTo>
                  <a:lnTo>
                    <a:pt x="1678811" y="242346"/>
                  </a:lnTo>
                  <a:lnTo>
                    <a:pt x="1692801" y="241926"/>
                  </a:lnTo>
                  <a:lnTo>
                    <a:pt x="1706791" y="241434"/>
                  </a:lnTo>
                  <a:lnTo>
                    <a:pt x="1720781" y="240859"/>
                  </a:lnTo>
                  <a:lnTo>
                    <a:pt x="1734771" y="240186"/>
                  </a:lnTo>
                  <a:lnTo>
                    <a:pt x="1748761" y="239400"/>
                  </a:lnTo>
                  <a:lnTo>
                    <a:pt x="1762751" y="238483"/>
                  </a:lnTo>
                  <a:lnTo>
                    <a:pt x="1776741" y="237413"/>
                  </a:lnTo>
                  <a:lnTo>
                    <a:pt x="1790731" y="236168"/>
                  </a:lnTo>
                  <a:lnTo>
                    <a:pt x="1804722" y="234722"/>
                  </a:lnTo>
                  <a:lnTo>
                    <a:pt x="1818712" y="233044"/>
                  </a:lnTo>
                  <a:lnTo>
                    <a:pt x="1832702" y="231102"/>
                  </a:lnTo>
                  <a:lnTo>
                    <a:pt x="1846692" y="228860"/>
                  </a:lnTo>
                  <a:lnTo>
                    <a:pt x="1860682" y="226281"/>
                  </a:lnTo>
                  <a:lnTo>
                    <a:pt x="1874672" y="223322"/>
                  </a:lnTo>
                  <a:lnTo>
                    <a:pt x="1888662" y="219942"/>
                  </a:lnTo>
                  <a:lnTo>
                    <a:pt x="1902652" y="216097"/>
                  </a:lnTo>
                  <a:lnTo>
                    <a:pt x="1916642" y="211746"/>
                  </a:lnTo>
                  <a:lnTo>
                    <a:pt x="1930632" y="206850"/>
                  </a:lnTo>
                  <a:lnTo>
                    <a:pt x="1944622" y="201378"/>
                  </a:lnTo>
                  <a:lnTo>
                    <a:pt x="1958613" y="195304"/>
                  </a:lnTo>
                  <a:lnTo>
                    <a:pt x="1972603" y="188618"/>
                  </a:lnTo>
                  <a:lnTo>
                    <a:pt x="1986593" y="181321"/>
                  </a:lnTo>
                  <a:lnTo>
                    <a:pt x="2000583" y="173434"/>
                  </a:lnTo>
                  <a:lnTo>
                    <a:pt x="2014573" y="164997"/>
                  </a:lnTo>
                  <a:lnTo>
                    <a:pt x="2028563" y="156074"/>
                  </a:lnTo>
                  <a:lnTo>
                    <a:pt x="2042553" y="146744"/>
                  </a:lnTo>
                  <a:lnTo>
                    <a:pt x="2056543" y="137110"/>
                  </a:lnTo>
                  <a:lnTo>
                    <a:pt x="2070533" y="127287"/>
                  </a:lnTo>
                  <a:lnTo>
                    <a:pt x="2084523" y="117399"/>
                  </a:lnTo>
                  <a:lnTo>
                    <a:pt x="2098513" y="107576"/>
                  </a:lnTo>
                  <a:lnTo>
                    <a:pt x="2112504" y="97941"/>
                  </a:lnTo>
                  <a:lnTo>
                    <a:pt x="2126494" y="88612"/>
                  </a:lnTo>
                  <a:lnTo>
                    <a:pt x="2140484" y="79688"/>
                  </a:lnTo>
                  <a:lnTo>
                    <a:pt x="2154474" y="71252"/>
                  </a:lnTo>
                  <a:lnTo>
                    <a:pt x="2168464" y="63365"/>
                  </a:lnTo>
                  <a:lnTo>
                    <a:pt x="2182454" y="56068"/>
                  </a:lnTo>
                  <a:lnTo>
                    <a:pt x="2196444" y="49381"/>
                  </a:lnTo>
                  <a:lnTo>
                    <a:pt x="2210434" y="43308"/>
                  </a:lnTo>
                  <a:lnTo>
                    <a:pt x="2224424" y="37835"/>
                  </a:lnTo>
                  <a:lnTo>
                    <a:pt x="2238414" y="32940"/>
                  </a:lnTo>
                  <a:lnTo>
                    <a:pt x="2252404" y="28589"/>
                  </a:lnTo>
                  <a:lnTo>
                    <a:pt x="2266395" y="24744"/>
                  </a:lnTo>
                  <a:lnTo>
                    <a:pt x="2280385" y="21364"/>
                  </a:lnTo>
                  <a:lnTo>
                    <a:pt x="2294375" y="18405"/>
                  </a:lnTo>
                  <a:lnTo>
                    <a:pt x="2308365" y="15825"/>
                  </a:lnTo>
                  <a:lnTo>
                    <a:pt x="2322355" y="13584"/>
                  </a:lnTo>
                  <a:lnTo>
                    <a:pt x="2336345" y="11642"/>
                  </a:lnTo>
                  <a:lnTo>
                    <a:pt x="2350335" y="9964"/>
                  </a:lnTo>
                  <a:lnTo>
                    <a:pt x="2364325" y="8517"/>
                  </a:lnTo>
                  <a:lnTo>
                    <a:pt x="2378315" y="7273"/>
                  </a:lnTo>
                  <a:lnTo>
                    <a:pt x="2392305" y="6203"/>
                  </a:lnTo>
                  <a:lnTo>
                    <a:pt x="2406296" y="5286"/>
                  </a:lnTo>
                  <a:lnTo>
                    <a:pt x="2420286" y="4500"/>
                  </a:lnTo>
                  <a:lnTo>
                    <a:pt x="2434276" y="3827"/>
                  </a:lnTo>
                  <a:lnTo>
                    <a:pt x="2448266" y="3251"/>
                  </a:lnTo>
                  <a:lnTo>
                    <a:pt x="2462256" y="2759"/>
                  </a:lnTo>
                  <a:lnTo>
                    <a:pt x="2476246" y="2340"/>
                  </a:lnTo>
                  <a:lnTo>
                    <a:pt x="2490236" y="1981"/>
                  </a:lnTo>
                  <a:lnTo>
                    <a:pt x="2504226" y="1675"/>
                  </a:lnTo>
                  <a:lnTo>
                    <a:pt x="2518216" y="1415"/>
                  </a:lnTo>
                  <a:lnTo>
                    <a:pt x="2532206" y="1192"/>
                  </a:lnTo>
                  <a:lnTo>
                    <a:pt x="2546196" y="1003"/>
                  </a:lnTo>
                  <a:lnTo>
                    <a:pt x="2560187" y="842"/>
                  </a:lnTo>
                  <a:lnTo>
                    <a:pt x="2574177" y="704"/>
                  </a:lnTo>
                  <a:lnTo>
                    <a:pt x="2588167" y="587"/>
                  </a:lnTo>
                  <a:lnTo>
                    <a:pt x="2602157" y="487"/>
                  </a:lnTo>
                  <a:lnTo>
                    <a:pt x="2616147" y="402"/>
                  </a:lnTo>
                  <a:lnTo>
                    <a:pt x="2630137" y="330"/>
                  </a:lnTo>
                  <a:lnTo>
                    <a:pt x="2644127" y="269"/>
                  </a:lnTo>
                  <a:lnTo>
                    <a:pt x="2658117" y="216"/>
                  </a:lnTo>
                  <a:lnTo>
                    <a:pt x="2672107" y="172"/>
                  </a:lnTo>
                  <a:lnTo>
                    <a:pt x="2686097" y="134"/>
                  </a:lnTo>
                  <a:lnTo>
                    <a:pt x="2700087" y="102"/>
                  </a:lnTo>
                  <a:lnTo>
                    <a:pt x="2714078" y="74"/>
                  </a:lnTo>
                  <a:lnTo>
                    <a:pt x="2728068" y="51"/>
                  </a:lnTo>
                  <a:lnTo>
                    <a:pt x="2742058" y="31"/>
                  </a:lnTo>
                  <a:lnTo>
                    <a:pt x="2756048" y="14"/>
                  </a:lnTo>
                  <a:lnTo>
                    <a:pt x="2770038" y="0"/>
                  </a:lnTo>
                  <a:lnTo>
                    <a:pt x="2770038" y="0"/>
                  </a:lnTo>
                  <a:lnTo>
                    <a:pt x="2784028" y="14"/>
                  </a:lnTo>
                  <a:lnTo>
                    <a:pt x="2798018" y="31"/>
                  </a:lnTo>
                  <a:lnTo>
                    <a:pt x="2812008" y="51"/>
                  </a:lnTo>
                  <a:lnTo>
                    <a:pt x="2825998" y="74"/>
                  </a:lnTo>
                  <a:lnTo>
                    <a:pt x="2839988" y="102"/>
                  </a:lnTo>
                  <a:lnTo>
                    <a:pt x="2853978" y="134"/>
                  </a:lnTo>
                  <a:lnTo>
                    <a:pt x="2867969" y="172"/>
                  </a:lnTo>
                  <a:lnTo>
                    <a:pt x="2881959" y="216"/>
                  </a:lnTo>
                  <a:lnTo>
                    <a:pt x="2895949" y="269"/>
                  </a:lnTo>
                  <a:lnTo>
                    <a:pt x="2909939" y="330"/>
                  </a:lnTo>
                  <a:lnTo>
                    <a:pt x="2923929" y="402"/>
                  </a:lnTo>
                  <a:lnTo>
                    <a:pt x="2937919" y="487"/>
                  </a:lnTo>
                  <a:lnTo>
                    <a:pt x="2951909" y="587"/>
                  </a:lnTo>
                  <a:lnTo>
                    <a:pt x="2965899" y="704"/>
                  </a:lnTo>
                  <a:lnTo>
                    <a:pt x="2979889" y="842"/>
                  </a:lnTo>
                  <a:lnTo>
                    <a:pt x="2993879" y="1003"/>
                  </a:lnTo>
                  <a:lnTo>
                    <a:pt x="3007870" y="1192"/>
                  </a:lnTo>
                  <a:lnTo>
                    <a:pt x="3021860" y="1415"/>
                  </a:lnTo>
                  <a:lnTo>
                    <a:pt x="3035850" y="1675"/>
                  </a:lnTo>
                  <a:lnTo>
                    <a:pt x="3049840" y="1981"/>
                  </a:lnTo>
                  <a:lnTo>
                    <a:pt x="3063830" y="2340"/>
                  </a:lnTo>
                  <a:lnTo>
                    <a:pt x="3077820" y="2759"/>
                  </a:lnTo>
                  <a:lnTo>
                    <a:pt x="3091810" y="3251"/>
                  </a:lnTo>
                  <a:lnTo>
                    <a:pt x="3105800" y="3827"/>
                  </a:lnTo>
                  <a:lnTo>
                    <a:pt x="3119790" y="4500"/>
                  </a:lnTo>
                  <a:lnTo>
                    <a:pt x="3133780" y="5286"/>
                  </a:lnTo>
                  <a:lnTo>
                    <a:pt x="3147770" y="6203"/>
                  </a:lnTo>
                  <a:lnTo>
                    <a:pt x="3161761" y="7273"/>
                  </a:lnTo>
                  <a:lnTo>
                    <a:pt x="3175751" y="8517"/>
                  </a:lnTo>
                  <a:lnTo>
                    <a:pt x="3189741" y="9964"/>
                  </a:lnTo>
                  <a:lnTo>
                    <a:pt x="3203731" y="11642"/>
                  </a:lnTo>
                  <a:lnTo>
                    <a:pt x="3217721" y="13584"/>
                  </a:lnTo>
                  <a:lnTo>
                    <a:pt x="3231711" y="15825"/>
                  </a:lnTo>
                  <a:lnTo>
                    <a:pt x="3245701" y="18405"/>
                  </a:lnTo>
                  <a:lnTo>
                    <a:pt x="3259691" y="21364"/>
                  </a:lnTo>
                  <a:lnTo>
                    <a:pt x="3273681" y="24744"/>
                  </a:lnTo>
                  <a:lnTo>
                    <a:pt x="3287671" y="28589"/>
                  </a:lnTo>
                  <a:lnTo>
                    <a:pt x="3301661" y="32940"/>
                  </a:lnTo>
                  <a:lnTo>
                    <a:pt x="3315652" y="37835"/>
                  </a:lnTo>
                  <a:lnTo>
                    <a:pt x="3329642" y="43308"/>
                  </a:lnTo>
                  <a:lnTo>
                    <a:pt x="3343632" y="49381"/>
                  </a:lnTo>
                  <a:lnTo>
                    <a:pt x="3357622" y="56068"/>
                  </a:lnTo>
                  <a:lnTo>
                    <a:pt x="3371612" y="63365"/>
                  </a:lnTo>
                  <a:lnTo>
                    <a:pt x="3385602" y="71252"/>
                  </a:lnTo>
                  <a:lnTo>
                    <a:pt x="3399592" y="79688"/>
                  </a:lnTo>
                  <a:lnTo>
                    <a:pt x="3413582" y="88612"/>
                  </a:lnTo>
                  <a:lnTo>
                    <a:pt x="3427572" y="97941"/>
                  </a:lnTo>
                  <a:lnTo>
                    <a:pt x="3441562" y="107576"/>
                  </a:lnTo>
                  <a:lnTo>
                    <a:pt x="3455552" y="117399"/>
                  </a:lnTo>
                  <a:lnTo>
                    <a:pt x="3469543" y="127287"/>
                  </a:lnTo>
                  <a:lnTo>
                    <a:pt x="3483533" y="137110"/>
                  </a:lnTo>
                  <a:lnTo>
                    <a:pt x="3497523" y="146744"/>
                  </a:lnTo>
                  <a:lnTo>
                    <a:pt x="3511513" y="156074"/>
                  </a:lnTo>
                  <a:lnTo>
                    <a:pt x="3525503" y="164997"/>
                  </a:lnTo>
                  <a:lnTo>
                    <a:pt x="3539493" y="173434"/>
                  </a:lnTo>
                  <a:lnTo>
                    <a:pt x="3553483" y="181321"/>
                  </a:lnTo>
                  <a:lnTo>
                    <a:pt x="3567473" y="188618"/>
                  </a:lnTo>
                  <a:lnTo>
                    <a:pt x="3581463" y="195304"/>
                  </a:lnTo>
                  <a:lnTo>
                    <a:pt x="3595453" y="201378"/>
                  </a:lnTo>
                  <a:lnTo>
                    <a:pt x="3609444" y="206850"/>
                  </a:lnTo>
                  <a:lnTo>
                    <a:pt x="3623434" y="211746"/>
                  </a:lnTo>
                  <a:lnTo>
                    <a:pt x="3637424" y="216097"/>
                  </a:lnTo>
                  <a:lnTo>
                    <a:pt x="3651414" y="219942"/>
                  </a:lnTo>
                  <a:lnTo>
                    <a:pt x="3665404" y="223322"/>
                  </a:lnTo>
                  <a:lnTo>
                    <a:pt x="3679394" y="226281"/>
                  </a:lnTo>
                  <a:lnTo>
                    <a:pt x="3693384" y="228860"/>
                  </a:lnTo>
                  <a:lnTo>
                    <a:pt x="3707374" y="231102"/>
                  </a:lnTo>
                  <a:lnTo>
                    <a:pt x="3721364" y="233044"/>
                  </a:lnTo>
                  <a:lnTo>
                    <a:pt x="3735354" y="234722"/>
                  </a:lnTo>
                  <a:lnTo>
                    <a:pt x="3749344" y="236168"/>
                  </a:lnTo>
                  <a:lnTo>
                    <a:pt x="3763335" y="237413"/>
                  </a:lnTo>
                  <a:lnTo>
                    <a:pt x="3777325" y="238483"/>
                  </a:lnTo>
                  <a:lnTo>
                    <a:pt x="3791315" y="239400"/>
                  </a:lnTo>
                  <a:lnTo>
                    <a:pt x="3805305" y="240186"/>
                  </a:lnTo>
                  <a:lnTo>
                    <a:pt x="3819295" y="240859"/>
                  </a:lnTo>
                  <a:lnTo>
                    <a:pt x="3833285" y="241434"/>
                  </a:lnTo>
                  <a:lnTo>
                    <a:pt x="3847275" y="241926"/>
                  </a:lnTo>
                  <a:lnTo>
                    <a:pt x="3861265" y="242346"/>
                  </a:lnTo>
                  <a:lnTo>
                    <a:pt x="3875255" y="242705"/>
                  </a:lnTo>
                  <a:lnTo>
                    <a:pt x="3889245" y="243010"/>
                  </a:lnTo>
                  <a:lnTo>
                    <a:pt x="3903235" y="243271"/>
                  </a:lnTo>
                  <a:lnTo>
                    <a:pt x="3917226" y="243493"/>
                  </a:lnTo>
                  <a:lnTo>
                    <a:pt x="3931216" y="243683"/>
                  </a:lnTo>
                  <a:lnTo>
                    <a:pt x="3945206" y="243844"/>
                  </a:lnTo>
                  <a:lnTo>
                    <a:pt x="3959196" y="243982"/>
                  </a:lnTo>
                  <a:lnTo>
                    <a:pt x="3973186" y="244099"/>
                  </a:lnTo>
                  <a:lnTo>
                    <a:pt x="3987176" y="244198"/>
                  </a:lnTo>
                  <a:lnTo>
                    <a:pt x="4001166" y="244283"/>
                  </a:lnTo>
                  <a:lnTo>
                    <a:pt x="4015156" y="244355"/>
                  </a:lnTo>
                  <a:lnTo>
                    <a:pt x="4029146" y="244417"/>
                  </a:lnTo>
                  <a:lnTo>
                    <a:pt x="4043136" y="244469"/>
                  </a:lnTo>
                  <a:lnTo>
                    <a:pt x="4057126" y="244514"/>
                  </a:lnTo>
                  <a:lnTo>
                    <a:pt x="4071117" y="244552"/>
                  </a:lnTo>
                  <a:lnTo>
                    <a:pt x="4085107" y="244584"/>
                  </a:lnTo>
                  <a:lnTo>
                    <a:pt x="4099097" y="244612"/>
                  </a:lnTo>
                  <a:lnTo>
                    <a:pt x="4113087" y="244635"/>
                  </a:lnTo>
                  <a:lnTo>
                    <a:pt x="4127077" y="244655"/>
                  </a:lnTo>
                  <a:lnTo>
                    <a:pt x="4141067" y="244672"/>
                  </a:lnTo>
                  <a:lnTo>
                    <a:pt x="4155057" y="244686"/>
                  </a:lnTo>
                </a:path>
              </a:pathLst>
            </a:custGeom>
            <a:ln w="40651" cap="flat">
              <a:solidFill>
                <a:srgbClr val="D3D3D3">
                  <a:alpha val="100000"/>
                </a:srgbClr>
              </a:solidFill>
              <a:prstDash val="solid"/>
              <a:round/>
            </a:ln>
          </p:spPr>
          <p:txBody>
            <a:bodyPr/>
            <a:lstStyle/>
            <a:p/>
          </p:txBody>
        </p:sp>
        <p:sp>
          <p:nvSpPr>
            <p:cNvPr id="28" name="pl28"/>
            <p:cNvSpPr/>
            <p:nvPr/>
          </p:nvSpPr>
          <p:spPr>
            <a:xfrm>
              <a:off x="2737948" y="4333062"/>
              <a:ext cx="4155057" cy="489537"/>
            </a:xfrm>
            <a:custGeom>
              <a:avLst/>
              <a:pathLst>
                <a:path w="4155057" h="489537">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850"/>
                  </a:lnTo>
                  <a:lnTo>
                    <a:pt x="1399009" y="244865"/>
                  </a:lnTo>
                  <a:lnTo>
                    <a:pt x="1412999" y="244882"/>
                  </a:lnTo>
                  <a:lnTo>
                    <a:pt x="1426989" y="244902"/>
                  </a:lnTo>
                  <a:lnTo>
                    <a:pt x="1440979" y="244925"/>
                  </a:lnTo>
                  <a:lnTo>
                    <a:pt x="1454969" y="244952"/>
                  </a:lnTo>
                  <a:lnTo>
                    <a:pt x="1468959" y="244985"/>
                  </a:lnTo>
                  <a:lnTo>
                    <a:pt x="1482949" y="245023"/>
                  </a:lnTo>
                  <a:lnTo>
                    <a:pt x="1496939" y="245067"/>
                  </a:lnTo>
                  <a:lnTo>
                    <a:pt x="1510930" y="245120"/>
                  </a:lnTo>
                  <a:lnTo>
                    <a:pt x="1524920" y="245181"/>
                  </a:lnTo>
                  <a:lnTo>
                    <a:pt x="1538910" y="245253"/>
                  </a:lnTo>
                  <a:lnTo>
                    <a:pt x="1552900" y="245338"/>
                  </a:lnTo>
                  <a:lnTo>
                    <a:pt x="1566890" y="245438"/>
                  </a:lnTo>
                  <a:lnTo>
                    <a:pt x="1580880" y="245555"/>
                  </a:lnTo>
                  <a:lnTo>
                    <a:pt x="1594870" y="245692"/>
                  </a:lnTo>
                  <a:lnTo>
                    <a:pt x="1608860" y="245854"/>
                  </a:lnTo>
                  <a:lnTo>
                    <a:pt x="1622850" y="246043"/>
                  </a:lnTo>
                  <a:lnTo>
                    <a:pt x="1636840" y="246265"/>
                  </a:lnTo>
                  <a:lnTo>
                    <a:pt x="1650830" y="246526"/>
                  </a:lnTo>
                  <a:lnTo>
                    <a:pt x="1664821" y="246832"/>
                  </a:lnTo>
                  <a:lnTo>
                    <a:pt x="1678811" y="247190"/>
                  </a:lnTo>
                  <a:lnTo>
                    <a:pt x="1692801" y="247610"/>
                  </a:lnTo>
                  <a:lnTo>
                    <a:pt x="1706791" y="248102"/>
                  </a:lnTo>
                  <a:lnTo>
                    <a:pt x="1720781" y="248677"/>
                  </a:lnTo>
                  <a:lnTo>
                    <a:pt x="1734771" y="249350"/>
                  </a:lnTo>
                  <a:lnTo>
                    <a:pt x="1748761" y="250136"/>
                  </a:lnTo>
                  <a:lnTo>
                    <a:pt x="1762751" y="251054"/>
                  </a:lnTo>
                  <a:lnTo>
                    <a:pt x="1776741" y="252123"/>
                  </a:lnTo>
                  <a:lnTo>
                    <a:pt x="1790731" y="253368"/>
                  </a:lnTo>
                  <a:lnTo>
                    <a:pt x="1804722" y="254815"/>
                  </a:lnTo>
                  <a:lnTo>
                    <a:pt x="1818712" y="256493"/>
                  </a:lnTo>
                  <a:lnTo>
                    <a:pt x="1832702" y="258435"/>
                  </a:lnTo>
                  <a:lnTo>
                    <a:pt x="1846692" y="260676"/>
                  </a:lnTo>
                  <a:lnTo>
                    <a:pt x="1860682" y="263256"/>
                  </a:lnTo>
                  <a:lnTo>
                    <a:pt x="1874672" y="266215"/>
                  </a:lnTo>
                  <a:lnTo>
                    <a:pt x="1888662" y="269595"/>
                  </a:lnTo>
                  <a:lnTo>
                    <a:pt x="1902652" y="273440"/>
                  </a:lnTo>
                  <a:lnTo>
                    <a:pt x="1916642" y="277791"/>
                  </a:lnTo>
                  <a:lnTo>
                    <a:pt x="1930632" y="282686"/>
                  </a:lnTo>
                  <a:lnTo>
                    <a:pt x="1944622" y="288159"/>
                  </a:lnTo>
                  <a:lnTo>
                    <a:pt x="1958613" y="294232"/>
                  </a:lnTo>
                  <a:lnTo>
                    <a:pt x="1972603" y="300919"/>
                  </a:lnTo>
                  <a:lnTo>
                    <a:pt x="1986593" y="308216"/>
                  </a:lnTo>
                  <a:lnTo>
                    <a:pt x="2000583" y="316103"/>
                  </a:lnTo>
                  <a:lnTo>
                    <a:pt x="2014573" y="324539"/>
                  </a:lnTo>
                  <a:lnTo>
                    <a:pt x="2028563" y="333463"/>
                  </a:lnTo>
                  <a:lnTo>
                    <a:pt x="2042553" y="342792"/>
                  </a:lnTo>
                  <a:lnTo>
                    <a:pt x="2056543" y="352426"/>
                  </a:lnTo>
                  <a:lnTo>
                    <a:pt x="2070533" y="362250"/>
                  </a:lnTo>
                  <a:lnTo>
                    <a:pt x="2084523" y="372137"/>
                  </a:lnTo>
                  <a:lnTo>
                    <a:pt x="2098513" y="381961"/>
                  </a:lnTo>
                  <a:lnTo>
                    <a:pt x="2112504" y="391595"/>
                  </a:lnTo>
                  <a:lnTo>
                    <a:pt x="2126494" y="400924"/>
                  </a:lnTo>
                  <a:lnTo>
                    <a:pt x="2140484" y="409848"/>
                  </a:lnTo>
                  <a:lnTo>
                    <a:pt x="2154474" y="418284"/>
                  </a:lnTo>
                  <a:lnTo>
                    <a:pt x="2168464" y="426171"/>
                  </a:lnTo>
                  <a:lnTo>
                    <a:pt x="2182454" y="433468"/>
                  </a:lnTo>
                  <a:lnTo>
                    <a:pt x="2196444" y="440155"/>
                  </a:lnTo>
                  <a:lnTo>
                    <a:pt x="2210434" y="446229"/>
                  </a:lnTo>
                  <a:lnTo>
                    <a:pt x="2224424" y="451701"/>
                  </a:lnTo>
                  <a:lnTo>
                    <a:pt x="2238414" y="456597"/>
                  </a:lnTo>
                  <a:lnTo>
                    <a:pt x="2252404" y="460948"/>
                  </a:lnTo>
                  <a:lnTo>
                    <a:pt x="2266395" y="464792"/>
                  </a:lnTo>
                  <a:lnTo>
                    <a:pt x="2280385" y="468173"/>
                  </a:lnTo>
                  <a:lnTo>
                    <a:pt x="2294375" y="471132"/>
                  </a:lnTo>
                  <a:lnTo>
                    <a:pt x="2308365" y="473711"/>
                  </a:lnTo>
                  <a:lnTo>
                    <a:pt x="2322355" y="475953"/>
                  </a:lnTo>
                  <a:lnTo>
                    <a:pt x="2336345" y="477895"/>
                  </a:lnTo>
                  <a:lnTo>
                    <a:pt x="2350335" y="479572"/>
                  </a:lnTo>
                  <a:lnTo>
                    <a:pt x="2364325" y="481019"/>
                  </a:lnTo>
                  <a:lnTo>
                    <a:pt x="2378315" y="482264"/>
                  </a:lnTo>
                  <a:lnTo>
                    <a:pt x="2392305" y="483333"/>
                  </a:lnTo>
                  <a:lnTo>
                    <a:pt x="2406296" y="484251"/>
                  </a:lnTo>
                  <a:lnTo>
                    <a:pt x="2420286" y="485037"/>
                  </a:lnTo>
                  <a:lnTo>
                    <a:pt x="2434276" y="485710"/>
                  </a:lnTo>
                  <a:lnTo>
                    <a:pt x="2448266" y="486285"/>
                  </a:lnTo>
                  <a:lnTo>
                    <a:pt x="2462256" y="486777"/>
                  </a:lnTo>
                  <a:lnTo>
                    <a:pt x="2476246" y="487197"/>
                  </a:lnTo>
                  <a:lnTo>
                    <a:pt x="2490236" y="487555"/>
                  </a:lnTo>
                  <a:lnTo>
                    <a:pt x="2504226" y="487861"/>
                  </a:lnTo>
                  <a:lnTo>
                    <a:pt x="2518216" y="488122"/>
                  </a:lnTo>
                  <a:lnTo>
                    <a:pt x="2532206" y="488344"/>
                  </a:lnTo>
                  <a:lnTo>
                    <a:pt x="2546196" y="488534"/>
                  </a:lnTo>
                  <a:lnTo>
                    <a:pt x="2560187" y="488695"/>
                  </a:lnTo>
                  <a:lnTo>
                    <a:pt x="2574177" y="488832"/>
                  </a:lnTo>
                  <a:lnTo>
                    <a:pt x="2588167" y="488950"/>
                  </a:lnTo>
                  <a:lnTo>
                    <a:pt x="2602157" y="489049"/>
                  </a:lnTo>
                  <a:lnTo>
                    <a:pt x="2616147" y="489134"/>
                  </a:lnTo>
                  <a:lnTo>
                    <a:pt x="2630137" y="489206"/>
                  </a:lnTo>
                  <a:lnTo>
                    <a:pt x="2644127" y="489268"/>
                  </a:lnTo>
                  <a:lnTo>
                    <a:pt x="2658117" y="489320"/>
                  </a:lnTo>
                  <a:lnTo>
                    <a:pt x="2672107" y="489365"/>
                  </a:lnTo>
                  <a:lnTo>
                    <a:pt x="2686097" y="489403"/>
                  </a:lnTo>
                  <a:lnTo>
                    <a:pt x="2700087" y="489435"/>
                  </a:lnTo>
                  <a:lnTo>
                    <a:pt x="2714078" y="489462"/>
                  </a:lnTo>
                  <a:lnTo>
                    <a:pt x="2728068" y="489486"/>
                  </a:lnTo>
                  <a:lnTo>
                    <a:pt x="2742058" y="489506"/>
                  </a:lnTo>
                  <a:lnTo>
                    <a:pt x="2756048" y="489523"/>
                  </a:lnTo>
                  <a:lnTo>
                    <a:pt x="2770038" y="489537"/>
                  </a:lnTo>
                  <a:lnTo>
                    <a:pt x="2770038" y="489537"/>
                  </a:lnTo>
                  <a:lnTo>
                    <a:pt x="2784028" y="489523"/>
                  </a:lnTo>
                  <a:lnTo>
                    <a:pt x="2798018" y="489506"/>
                  </a:lnTo>
                  <a:lnTo>
                    <a:pt x="2812008" y="489486"/>
                  </a:lnTo>
                  <a:lnTo>
                    <a:pt x="2825998" y="489462"/>
                  </a:lnTo>
                  <a:lnTo>
                    <a:pt x="2839988" y="489435"/>
                  </a:lnTo>
                  <a:lnTo>
                    <a:pt x="2853978" y="489403"/>
                  </a:lnTo>
                  <a:lnTo>
                    <a:pt x="2867969" y="489365"/>
                  </a:lnTo>
                  <a:lnTo>
                    <a:pt x="2881959" y="489320"/>
                  </a:lnTo>
                  <a:lnTo>
                    <a:pt x="2895949" y="489268"/>
                  </a:lnTo>
                  <a:lnTo>
                    <a:pt x="2909939" y="489206"/>
                  </a:lnTo>
                  <a:lnTo>
                    <a:pt x="2923929" y="489134"/>
                  </a:lnTo>
                  <a:lnTo>
                    <a:pt x="2937919" y="489049"/>
                  </a:lnTo>
                  <a:lnTo>
                    <a:pt x="2951909" y="488950"/>
                  </a:lnTo>
                  <a:lnTo>
                    <a:pt x="2965899" y="488832"/>
                  </a:lnTo>
                  <a:lnTo>
                    <a:pt x="2979889" y="488695"/>
                  </a:lnTo>
                  <a:lnTo>
                    <a:pt x="2993879" y="488534"/>
                  </a:lnTo>
                  <a:lnTo>
                    <a:pt x="3007870" y="488344"/>
                  </a:lnTo>
                  <a:lnTo>
                    <a:pt x="3021860" y="488122"/>
                  </a:lnTo>
                  <a:lnTo>
                    <a:pt x="3035850" y="487861"/>
                  </a:lnTo>
                  <a:lnTo>
                    <a:pt x="3049840" y="487555"/>
                  </a:lnTo>
                  <a:lnTo>
                    <a:pt x="3063830" y="487197"/>
                  </a:lnTo>
                  <a:lnTo>
                    <a:pt x="3077820" y="486777"/>
                  </a:lnTo>
                  <a:lnTo>
                    <a:pt x="3091810" y="486285"/>
                  </a:lnTo>
                  <a:lnTo>
                    <a:pt x="3105800" y="485710"/>
                  </a:lnTo>
                  <a:lnTo>
                    <a:pt x="3119790" y="485037"/>
                  </a:lnTo>
                  <a:lnTo>
                    <a:pt x="3133780" y="484251"/>
                  </a:lnTo>
                  <a:lnTo>
                    <a:pt x="3147770" y="483333"/>
                  </a:lnTo>
                  <a:lnTo>
                    <a:pt x="3161761" y="482264"/>
                  </a:lnTo>
                  <a:lnTo>
                    <a:pt x="3175751" y="481019"/>
                  </a:lnTo>
                  <a:lnTo>
                    <a:pt x="3189741" y="479572"/>
                  </a:lnTo>
                  <a:lnTo>
                    <a:pt x="3203731" y="477895"/>
                  </a:lnTo>
                  <a:lnTo>
                    <a:pt x="3217721" y="475953"/>
                  </a:lnTo>
                  <a:lnTo>
                    <a:pt x="3231711" y="473711"/>
                  </a:lnTo>
                  <a:lnTo>
                    <a:pt x="3245701" y="471132"/>
                  </a:lnTo>
                  <a:lnTo>
                    <a:pt x="3259691" y="468173"/>
                  </a:lnTo>
                  <a:lnTo>
                    <a:pt x="3273681" y="464792"/>
                  </a:lnTo>
                  <a:lnTo>
                    <a:pt x="3287671" y="460948"/>
                  </a:lnTo>
                  <a:lnTo>
                    <a:pt x="3301661" y="456597"/>
                  </a:lnTo>
                  <a:lnTo>
                    <a:pt x="3315652" y="451701"/>
                  </a:lnTo>
                  <a:lnTo>
                    <a:pt x="3329642" y="446229"/>
                  </a:lnTo>
                  <a:lnTo>
                    <a:pt x="3343632" y="440155"/>
                  </a:lnTo>
                  <a:lnTo>
                    <a:pt x="3357622" y="433468"/>
                  </a:lnTo>
                  <a:lnTo>
                    <a:pt x="3371612" y="426171"/>
                  </a:lnTo>
                  <a:lnTo>
                    <a:pt x="3385602" y="418284"/>
                  </a:lnTo>
                  <a:lnTo>
                    <a:pt x="3399592" y="409848"/>
                  </a:lnTo>
                  <a:lnTo>
                    <a:pt x="3413582" y="400924"/>
                  </a:lnTo>
                  <a:lnTo>
                    <a:pt x="3427572" y="391595"/>
                  </a:lnTo>
                  <a:lnTo>
                    <a:pt x="3441562" y="381961"/>
                  </a:lnTo>
                  <a:lnTo>
                    <a:pt x="3455552" y="372137"/>
                  </a:lnTo>
                  <a:lnTo>
                    <a:pt x="3469543" y="362250"/>
                  </a:lnTo>
                  <a:lnTo>
                    <a:pt x="3483533" y="352426"/>
                  </a:lnTo>
                  <a:lnTo>
                    <a:pt x="3497523" y="342792"/>
                  </a:lnTo>
                  <a:lnTo>
                    <a:pt x="3511513" y="333463"/>
                  </a:lnTo>
                  <a:lnTo>
                    <a:pt x="3525503" y="324539"/>
                  </a:lnTo>
                  <a:lnTo>
                    <a:pt x="3539493" y="316103"/>
                  </a:lnTo>
                  <a:lnTo>
                    <a:pt x="3553483" y="308216"/>
                  </a:lnTo>
                  <a:lnTo>
                    <a:pt x="3567473" y="300919"/>
                  </a:lnTo>
                  <a:lnTo>
                    <a:pt x="3581463" y="294232"/>
                  </a:lnTo>
                  <a:lnTo>
                    <a:pt x="3595453" y="288159"/>
                  </a:lnTo>
                  <a:lnTo>
                    <a:pt x="3609444" y="282686"/>
                  </a:lnTo>
                  <a:lnTo>
                    <a:pt x="3623434" y="277791"/>
                  </a:lnTo>
                  <a:lnTo>
                    <a:pt x="3637424" y="273440"/>
                  </a:lnTo>
                  <a:lnTo>
                    <a:pt x="3651414" y="269595"/>
                  </a:lnTo>
                  <a:lnTo>
                    <a:pt x="3665404" y="266215"/>
                  </a:lnTo>
                  <a:lnTo>
                    <a:pt x="3679394" y="263256"/>
                  </a:lnTo>
                  <a:lnTo>
                    <a:pt x="3693384" y="260676"/>
                  </a:lnTo>
                  <a:lnTo>
                    <a:pt x="3707374" y="258435"/>
                  </a:lnTo>
                  <a:lnTo>
                    <a:pt x="3721364" y="256493"/>
                  </a:lnTo>
                  <a:lnTo>
                    <a:pt x="3735354" y="254815"/>
                  </a:lnTo>
                  <a:lnTo>
                    <a:pt x="3749344" y="253368"/>
                  </a:lnTo>
                  <a:lnTo>
                    <a:pt x="3763335" y="252123"/>
                  </a:lnTo>
                  <a:lnTo>
                    <a:pt x="3777325" y="251054"/>
                  </a:lnTo>
                  <a:lnTo>
                    <a:pt x="3791315" y="250136"/>
                  </a:lnTo>
                  <a:lnTo>
                    <a:pt x="3805305" y="249350"/>
                  </a:lnTo>
                  <a:lnTo>
                    <a:pt x="3819295" y="248677"/>
                  </a:lnTo>
                  <a:lnTo>
                    <a:pt x="3833285" y="248102"/>
                  </a:lnTo>
                  <a:lnTo>
                    <a:pt x="3847275" y="247610"/>
                  </a:lnTo>
                  <a:lnTo>
                    <a:pt x="3861265" y="247190"/>
                  </a:lnTo>
                  <a:lnTo>
                    <a:pt x="3875255" y="246832"/>
                  </a:lnTo>
                  <a:lnTo>
                    <a:pt x="3889245" y="246526"/>
                  </a:lnTo>
                  <a:lnTo>
                    <a:pt x="3903235" y="246265"/>
                  </a:lnTo>
                  <a:lnTo>
                    <a:pt x="3917226" y="246043"/>
                  </a:lnTo>
                  <a:lnTo>
                    <a:pt x="3931216" y="245854"/>
                  </a:lnTo>
                  <a:lnTo>
                    <a:pt x="3945206" y="245692"/>
                  </a:lnTo>
                  <a:lnTo>
                    <a:pt x="3959196" y="245555"/>
                  </a:lnTo>
                  <a:lnTo>
                    <a:pt x="3973186" y="245438"/>
                  </a:lnTo>
                  <a:lnTo>
                    <a:pt x="3987176" y="245338"/>
                  </a:lnTo>
                  <a:lnTo>
                    <a:pt x="4001166" y="245253"/>
                  </a:lnTo>
                  <a:lnTo>
                    <a:pt x="4015156" y="245181"/>
                  </a:lnTo>
                  <a:lnTo>
                    <a:pt x="4029146" y="245120"/>
                  </a:lnTo>
                  <a:lnTo>
                    <a:pt x="4043136" y="245067"/>
                  </a:lnTo>
                  <a:lnTo>
                    <a:pt x="4057126" y="245023"/>
                  </a:lnTo>
                  <a:lnTo>
                    <a:pt x="4071117" y="244985"/>
                  </a:lnTo>
                  <a:lnTo>
                    <a:pt x="4085107" y="244952"/>
                  </a:lnTo>
                  <a:lnTo>
                    <a:pt x="4099097" y="244925"/>
                  </a:lnTo>
                  <a:lnTo>
                    <a:pt x="4113087" y="244902"/>
                  </a:lnTo>
                  <a:lnTo>
                    <a:pt x="4127077" y="244882"/>
                  </a:lnTo>
                  <a:lnTo>
                    <a:pt x="4141067" y="244865"/>
                  </a:lnTo>
                  <a:lnTo>
                    <a:pt x="4155057" y="244850"/>
                  </a:lnTo>
                </a:path>
              </a:pathLst>
            </a:custGeom>
            <a:ln w="40651" cap="flat">
              <a:solidFill>
                <a:srgbClr val="D3D3D3">
                  <a:alpha val="100000"/>
                </a:srgbClr>
              </a:solidFill>
              <a:prstDash val="solid"/>
              <a:round/>
            </a:ln>
          </p:spPr>
          <p:txBody>
            <a:bodyPr/>
            <a:lstStyle/>
            <a:p/>
          </p:txBody>
        </p:sp>
        <p:sp>
          <p:nvSpPr>
            <p:cNvPr id="29" name="pl29"/>
            <p:cNvSpPr/>
            <p:nvPr/>
          </p:nvSpPr>
          <p:spPr>
            <a:xfrm>
              <a:off x="2737948" y="3353577"/>
              <a:ext cx="4155057" cy="244768"/>
            </a:xfrm>
            <a:custGeom>
              <a:avLst/>
              <a:pathLst>
                <a:path w="4155057" h="244768">
                  <a:moveTo>
                    <a:pt x="0" y="244768"/>
                  </a:moveTo>
                  <a:lnTo>
                    <a:pt x="13990" y="244754"/>
                  </a:lnTo>
                  <a:lnTo>
                    <a:pt x="27980" y="244737"/>
                  </a:lnTo>
                  <a:lnTo>
                    <a:pt x="41970" y="244717"/>
                  </a:lnTo>
                  <a:lnTo>
                    <a:pt x="55960" y="244694"/>
                  </a:lnTo>
                  <a:lnTo>
                    <a:pt x="69950" y="244666"/>
                  </a:lnTo>
                  <a:lnTo>
                    <a:pt x="83940" y="244634"/>
                  </a:lnTo>
                  <a:lnTo>
                    <a:pt x="97930" y="244596"/>
                  </a:lnTo>
                  <a:lnTo>
                    <a:pt x="111920" y="244551"/>
                  </a:lnTo>
                  <a:lnTo>
                    <a:pt x="125910" y="244499"/>
                  </a:lnTo>
                  <a:lnTo>
                    <a:pt x="139900" y="244438"/>
                  </a:lnTo>
                  <a:lnTo>
                    <a:pt x="153891" y="244365"/>
                  </a:lnTo>
                  <a:lnTo>
                    <a:pt x="167881" y="244280"/>
                  </a:lnTo>
                  <a:lnTo>
                    <a:pt x="181871" y="244181"/>
                  </a:lnTo>
                  <a:lnTo>
                    <a:pt x="195861" y="244064"/>
                  </a:lnTo>
                  <a:lnTo>
                    <a:pt x="209851" y="243926"/>
                  </a:lnTo>
                  <a:lnTo>
                    <a:pt x="223841" y="243765"/>
                  </a:lnTo>
                  <a:lnTo>
                    <a:pt x="237831" y="243575"/>
                  </a:lnTo>
                  <a:lnTo>
                    <a:pt x="251821" y="243353"/>
                  </a:lnTo>
                  <a:lnTo>
                    <a:pt x="265811" y="243092"/>
                  </a:lnTo>
                  <a:lnTo>
                    <a:pt x="279801" y="242787"/>
                  </a:lnTo>
                  <a:lnTo>
                    <a:pt x="293791" y="242428"/>
                  </a:lnTo>
                  <a:lnTo>
                    <a:pt x="307782" y="242008"/>
                  </a:lnTo>
                  <a:lnTo>
                    <a:pt x="321772" y="241517"/>
                  </a:lnTo>
                  <a:lnTo>
                    <a:pt x="335762" y="240941"/>
                  </a:lnTo>
                  <a:lnTo>
                    <a:pt x="349752" y="240268"/>
                  </a:lnTo>
                  <a:lnTo>
                    <a:pt x="363742" y="239482"/>
                  </a:lnTo>
                  <a:lnTo>
                    <a:pt x="377732" y="238565"/>
                  </a:lnTo>
                  <a:lnTo>
                    <a:pt x="391722" y="237495"/>
                  </a:lnTo>
                  <a:lnTo>
                    <a:pt x="405712" y="236250"/>
                  </a:lnTo>
                  <a:lnTo>
                    <a:pt x="419702" y="234804"/>
                  </a:lnTo>
                  <a:lnTo>
                    <a:pt x="433692" y="233126"/>
                  </a:lnTo>
                  <a:lnTo>
                    <a:pt x="447682" y="231184"/>
                  </a:lnTo>
                  <a:lnTo>
                    <a:pt x="461673" y="228943"/>
                  </a:lnTo>
                  <a:lnTo>
                    <a:pt x="475663" y="226363"/>
                  </a:lnTo>
                  <a:lnTo>
                    <a:pt x="489653" y="223404"/>
                  </a:lnTo>
                  <a:lnTo>
                    <a:pt x="503643" y="220024"/>
                  </a:lnTo>
                  <a:lnTo>
                    <a:pt x="517633" y="216179"/>
                  </a:lnTo>
                  <a:lnTo>
                    <a:pt x="531623" y="211828"/>
                  </a:lnTo>
                  <a:lnTo>
                    <a:pt x="545613" y="206932"/>
                  </a:lnTo>
                  <a:lnTo>
                    <a:pt x="559603" y="201460"/>
                  </a:lnTo>
                  <a:lnTo>
                    <a:pt x="573593" y="195386"/>
                  </a:lnTo>
                  <a:lnTo>
                    <a:pt x="587583" y="188700"/>
                  </a:lnTo>
                  <a:lnTo>
                    <a:pt x="601574" y="181403"/>
                  </a:lnTo>
                  <a:lnTo>
                    <a:pt x="615564" y="173516"/>
                  </a:lnTo>
                  <a:lnTo>
                    <a:pt x="629554" y="165080"/>
                  </a:lnTo>
                  <a:lnTo>
                    <a:pt x="643544" y="156156"/>
                  </a:lnTo>
                  <a:lnTo>
                    <a:pt x="657534" y="146826"/>
                  </a:lnTo>
                  <a:lnTo>
                    <a:pt x="671524" y="137192"/>
                  </a:lnTo>
                  <a:lnTo>
                    <a:pt x="685514" y="127369"/>
                  </a:lnTo>
                  <a:lnTo>
                    <a:pt x="699504" y="117481"/>
                  </a:lnTo>
                  <a:lnTo>
                    <a:pt x="713494" y="107658"/>
                  </a:lnTo>
                  <a:lnTo>
                    <a:pt x="727484" y="98024"/>
                  </a:lnTo>
                  <a:lnTo>
                    <a:pt x="741474" y="88694"/>
                  </a:lnTo>
                  <a:lnTo>
                    <a:pt x="755465" y="79770"/>
                  </a:lnTo>
                  <a:lnTo>
                    <a:pt x="769455" y="71334"/>
                  </a:lnTo>
                  <a:lnTo>
                    <a:pt x="783445" y="63447"/>
                  </a:lnTo>
                  <a:lnTo>
                    <a:pt x="797435" y="56150"/>
                  </a:lnTo>
                  <a:lnTo>
                    <a:pt x="811425" y="49463"/>
                  </a:lnTo>
                  <a:lnTo>
                    <a:pt x="825415" y="43390"/>
                  </a:lnTo>
                  <a:lnTo>
                    <a:pt x="839405" y="37917"/>
                  </a:lnTo>
                  <a:lnTo>
                    <a:pt x="853395" y="33022"/>
                  </a:lnTo>
                  <a:lnTo>
                    <a:pt x="867385" y="28671"/>
                  </a:lnTo>
                  <a:lnTo>
                    <a:pt x="881375" y="24826"/>
                  </a:lnTo>
                  <a:lnTo>
                    <a:pt x="895365" y="21446"/>
                  </a:lnTo>
                  <a:lnTo>
                    <a:pt x="909356" y="18487"/>
                  </a:lnTo>
                  <a:lnTo>
                    <a:pt x="923346" y="15907"/>
                  </a:lnTo>
                  <a:lnTo>
                    <a:pt x="937336" y="13666"/>
                  </a:lnTo>
                  <a:lnTo>
                    <a:pt x="951326" y="11724"/>
                  </a:lnTo>
                  <a:lnTo>
                    <a:pt x="965316" y="10046"/>
                  </a:lnTo>
                  <a:lnTo>
                    <a:pt x="979306" y="8600"/>
                  </a:lnTo>
                  <a:lnTo>
                    <a:pt x="993296" y="7355"/>
                  </a:lnTo>
                  <a:lnTo>
                    <a:pt x="1007286" y="6285"/>
                  </a:lnTo>
                  <a:lnTo>
                    <a:pt x="1021276" y="5368"/>
                  </a:lnTo>
                  <a:lnTo>
                    <a:pt x="1035266" y="4582"/>
                  </a:lnTo>
                  <a:lnTo>
                    <a:pt x="1049256" y="3909"/>
                  </a:lnTo>
                  <a:lnTo>
                    <a:pt x="1063247" y="3333"/>
                  </a:lnTo>
                  <a:lnTo>
                    <a:pt x="1077237" y="2842"/>
                  </a:lnTo>
                  <a:lnTo>
                    <a:pt x="1091227" y="2422"/>
                  </a:lnTo>
                  <a:lnTo>
                    <a:pt x="1105217" y="2063"/>
                  </a:lnTo>
                  <a:lnTo>
                    <a:pt x="1119207" y="1757"/>
                  </a:lnTo>
                  <a:lnTo>
                    <a:pt x="1133197" y="1497"/>
                  </a:lnTo>
                  <a:lnTo>
                    <a:pt x="1147187" y="1274"/>
                  </a:lnTo>
                  <a:lnTo>
                    <a:pt x="1161177" y="1085"/>
                  </a:lnTo>
                  <a:lnTo>
                    <a:pt x="1175167" y="924"/>
                  </a:lnTo>
                  <a:lnTo>
                    <a:pt x="1189157" y="786"/>
                  </a:lnTo>
                  <a:lnTo>
                    <a:pt x="1203148" y="669"/>
                  </a:lnTo>
                  <a:lnTo>
                    <a:pt x="1217138" y="569"/>
                  </a:lnTo>
                  <a:lnTo>
                    <a:pt x="1231128" y="485"/>
                  </a:lnTo>
                  <a:lnTo>
                    <a:pt x="1245118" y="412"/>
                  </a:lnTo>
                  <a:lnTo>
                    <a:pt x="1259108" y="351"/>
                  </a:lnTo>
                  <a:lnTo>
                    <a:pt x="1273098" y="298"/>
                  </a:lnTo>
                  <a:lnTo>
                    <a:pt x="1287088" y="254"/>
                  </a:lnTo>
                  <a:lnTo>
                    <a:pt x="1301078" y="216"/>
                  </a:lnTo>
                  <a:lnTo>
                    <a:pt x="1315068" y="184"/>
                  </a:lnTo>
                  <a:lnTo>
                    <a:pt x="1329058" y="156"/>
                  </a:lnTo>
                  <a:lnTo>
                    <a:pt x="1343048" y="133"/>
                  </a:lnTo>
                  <a:lnTo>
                    <a:pt x="1357039" y="113"/>
                  </a:lnTo>
                  <a:lnTo>
                    <a:pt x="1371029" y="96"/>
                  </a:lnTo>
                  <a:lnTo>
                    <a:pt x="1385019" y="8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82"/>
                  </a:lnTo>
                  <a:lnTo>
                    <a:pt x="2784028" y="96"/>
                  </a:lnTo>
                  <a:lnTo>
                    <a:pt x="2798018" y="113"/>
                  </a:lnTo>
                  <a:lnTo>
                    <a:pt x="2812008" y="133"/>
                  </a:lnTo>
                  <a:lnTo>
                    <a:pt x="2825998" y="156"/>
                  </a:lnTo>
                  <a:lnTo>
                    <a:pt x="2839988" y="184"/>
                  </a:lnTo>
                  <a:lnTo>
                    <a:pt x="2853978" y="216"/>
                  </a:lnTo>
                  <a:lnTo>
                    <a:pt x="2867969" y="254"/>
                  </a:lnTo>
                  <a:lnTo>
                    <a:pt x="2881959" y="298"/>
                  </a:lnTo>
                  <a:lnTo>
                    <a:pt x="2895949" y="351"/>
                  </a:lnTo>
                  <a:lnTo>
                    <a:pt x="2909939" y="412"/>
                  </a:lnTo>
                  <a:lnTo>
                    <a:pt x="2923929" y="485"/>
                  </a:lnTo>
                  <a:lnTo>
                    <a:pt x="2937919" y="569"/>
                  </a:lnTo>
                  <a:lnTo>
                    <a:pt x="2951909" y="669"/>
                  </a:lnTo>
                  <a:lnTo>
                    <a:pt x="2965899" y="786"/>
                  </a:lnTo>
                  <a:lnTo>
                    <a:pt x="2979889" y="924"/>
                  </a:lnTo>
                  <a:lnTo>
                    <a:pt x="2993879" y="1085"/>
                  </a:lnTo>
                  <a:lnTo>
                    <a:pt x="3007870" y="1274"/>
                  </a:lnTo>
                  <a:lnTo>
                    <a:pt x="3021860" y="1497"/>
                  </a:lnTo>
                  <a:lnTo>
                    <a:pt x="3035850" y="1757"/>
                  </a:lnTo>
                  <a:lnTo>
                    <a:pt x="3049840" y="2063"/>
                  </a:lnTo>
                  <a:lnTo>
                    <a:pt x="3063830" y="2422"/>
                  </a:lnTo>
                  <a:lnTo>
                    <a:pt x="3077820" y="2842"/>
                  </a:lnTo>
                  <a:lnTo>
                    <a:pt x="3091810" y="3333"/>
                  </a:lnTo>
                  <a:lnTo>
                    <a:pt x="3105800" y="3909"/>
                  </a:lnTo>
                  <a:lnTo>
                    <a:pt x="3119790" y="4582"/>
                  </a:lnTo>
                  <a:lnTo>
                    <a:pt x="3133780" y="5368"/>
                  </a:lnTo>
                  <a:lnTo>
                    <a:pt x="3147770" y="6285"/>
                  </a:lnTo>
                  <a:lnTo>
                    <a:pt x="3161761" y="7355"/>
                  </a:lnTo>
                  <a:lnTo>
                    <a:pt x="3175751" y="8600"/>
                  </a:lnTo>
                  <a:lnTo>
                    <a:pt x="3189741" y="10046"/>
                  </a:lnTo>
                  <a:lnTo>
                    <a:pt x="3203731" y="11724"/>
                  </a:lnTo>
                  <a:lnTo>
                    <a:pt x="3217721" y="13666"/>
                  </a:lnTo>
                  <a:lnTo>
                    <a:pt x="3231711" y="15907"/>
                  </a:lnTo>
                  <a:lnTo>
                    <a:pt x="3245701" y="18487"/>
                  </a:lnTo>
                  <a:lnTo>
                    <a:pt x="3259691" y="21446"/>
                  </a:lnTo>
                  <a:lnTo>
                    <a:pt x="3273681" y="24826"/>
                  </a:lnTo>
                  <a:lnTo>
                    <a:pt x="3287671" y="28671"/>
                  </a:lnTo>
                  <a:lnTo>
                    <a:pt x="3301661" y="33022"/>
                  </a:lnTo>
                  <a:lnTo>
                    <a:pt x="3315652" y="37917"/>
                  </a:lnTo>
                  <a:lnTo>
                    <a:pt x="3329642" y="43390"/>
                  </a:lnTo>
                  <a:lnTo>
                    <a:pt x="3343632" y="49463"/>
                  </a:lnTo>
                  <a:lnTo>
                    <a:pt x="3357622" y="56150"/>
                  </a:lnTo>
                  <a:lnTo>
                    <a:pt x="3371612" y="63447"/>
                  </a:lnTo>
                  <a:lnTo>
                    <a:pt x="3385602" y="71334"/>
                  </a:lnTo>
                  <a:lnTo>
                    <a:pt x="3399592" y="79770"/>
                  </a:lnTo>
                  <a:lnTo>
                    <a:pt x="3413582" y="88694"/>
                  </a:lnTo>
                  <a:lnTo>
                    <a:pt x="3427572" y="98024"/>
                  </a:lnTo>
                  <a:lnTo>
                    <a:pt x="3441562" y="107658"/>
                  </a:lnTo>
                  <a:lnTo>
                    <a:pt x="3455552" y="117481"/>
                  </a:lnTo>
                  <a:lnTo>
                    <a:pt x="3469543" y="127369"/>
                  </a:lnTo>
                  <a:lnTo>
                    <a:pt x="3483533" y="137192"/>
                  </a:lnTo>
                  <a:lnTo>
                    <a:pt x="3497523" y="146826"/>
                  </a:lnTo>
                  <a:lnTo>
                    <a:pt x="3511513" y="156156"/>
                  </a:lnTo>
                  <a:lnTo>
                    <a:pt x="3525503" y="165080"/>
                  </a:lnTo>
                  <a:lnTo>
                    <a:pt x="3539493" y="173516"/>
                  </a:lnTo>
                  <a:lnTo>
                    <a:pt x="3553483" y="181403"/>
                  </a:lnTo>
                  <a:lnTo>
                    <a:pt x="3567473" y="188700"/>
                  </a:lnTo>
                  <a:lnTo>
                    <a:pt x="3581463" y="195386"/>
                  </a:lnTo>
                  <a:lnTo>
                    <a:pt x="3595453" y="201460"/>
                  </a:lnTo>
                  <a:lnTo>
                    <a:pt x="3609444" y="206932"/>
                  </a:lnTo>
                  <a:lnTo>
                    <a:pt x="3623434" y="211828"/>
                  </a:lnTo>
                  <a:lnTo>
                    <a:pt x="3637424" y="216179"/>
                  </a:lnTo>
                  <a:lnTo>
                    <a:pt x="3651414" y="220024"/>
                  </a:lnTo>
                  <a:lnTo>
                    <a:pt x="3665404" y="223404"/>
                  </a:lnTo>
                  <a:lnTo>
                    <a:pt x="3679394" y="226363"/>
                  </a:lnTo>
                  <a:lnTo>
                    <a:pt x="3693384" y="228943"/>
                  </a:lnTo>
                  <a:lnTo>
                    <a:pt x="3707374" y="231184"/>
                  </a:lnTo>
                  <a:lnTo>
                    <a:pt x="3721364" y="233126"/>
                  </a:lnTo>
                  <a:lnTo>
                    <a:pt x="3735354" y="234804"/>
                  </a:lnTo>
                  <a:lnTo>
                    <a:pt x="3749344" y="236250"/>
                  </a:lnTo>
                  <a:lnTo>
                    <a:pt x="3763335" y="237495"/>
                  </a:lnTo>
                  <a:lnTo>
                    <a:pt x="3777325" y="238565"/>
                  </a:lnTo>
                  <a:lnTo>
                    <a:pt x="3791315" y="239482"/>
                  </a:lnTo>
                  <a:lnTo>
                    <a:pt x="3805305" y="240268"/>
                  </a:lnTo>
                  <a:lnTo>
                    <a:pt x="3819295" y="240941"/>
                  </a:lnTo>
                  <a:lnTo>
                    <a:pt x="3833285" y="241517"/>
                  </a:lnTo>
                  <a:lnTo>
                    <a:pt x="3847275" y="242008"/>
                  </a:lnTo>
                  <a:lnTo>
                    <a:pt x="3861265" y="242428"/>
                  </a:lnTo>
                  <a:lnTo>
                    <a:pt x="3875255" y="242787"/>
                  </a:lnTo>
                  <a:lnTo>
                    <a:pt x="3889245" y="243092"/>
                  </a:lnTo>
                  <a:lnTo>
                    <a:pt x="3903235" y="243353"/>
                  </a:lnTo>
                  <a:lnTo>
                    <a:pt x="3917226" y="243575"/>
                  </a:lnTo>
                  <a:lnTo>
                    <a:pt x="3931216" y="243765"/>
                  </a:lnTo>
                  <a:lnTo>
                    <a:pt x="3945206" y="243926"/>
                  </a:lnTo>
                  <a:lnTo>
                    <a:pt x="3959196" y="244064"/>
                  </a:lnTo>
                  <a:lnTo>
                    <a:pt x="3973186" y="244181"/>
                  </a:lnTo>
                  <a:lnTo>
                    <a:pt x="3987176" y="244280"/>
                  </a:lnTo>
                  <a:lnTo>
                    <a:pt x="4001166" y="244365"/>
                  </a:lnTo>
                  <a:lnTo>
                    <a:pt x="4015156" y="244438"/>
                  </a:lnTo>
                  <a:lnTo>
                    <a:pt x="4029146" y="244499"/>
                  </a:lnTo>
                  <a:lnTo>
                    <a:pt x="4043136" y="244551"/>
                  </a:lnTo>
                  <a:lnTo>
                    <a:pt x="4057126" y="244596"/>
                  </a:lnTo>
                  <a:lnTo>
                    <a:pt x="4071117" y="244634"/>
                  </a:lnTo>
                  <a:lnTo>
                    <a:pt x="4085107" y="244666"/>
                  </a:lnTo>
                  <a:lnTo>
                    <a:pt x="4099097" y="244694"/>
                  </a:lnTo>
                  <a:lnTo>
                    <a:pt x="4113087" y="244717"/>
                  </a:lnTo>
                  <a:lnTo>
                    <a:pt x="4127077" y="244737"/>
                  </a:lnTo>
                  <a:lnTo>
                    <a:pt x="4141067" y="244754"/>
                  </a:lnTo>
                  <a:lnTo>
                    <a:pt x="4155057" y="244768"/>
                  </a:lnTo>
                </a:path>
              </a:pathLst>
            </a:custGeom>
            <a:ln w="40651" cap="flat">
              <a:solidFill>
                <a:srgbClr val="D3D3D3">
                  <a:alpha val="100000"/>
                </a:srgbClr>
              </a:solidFill>
              <a:prstDash val="solid"/>
              <a:round/>
            </a:ln>
          </p:spPr>
          <p:txBody>
            <a:bodyPr/>
            <a:lstStyle/>
            <a:p/>
          </p:txBody>
        </p:sp>
        <p:sp>
          <p:nvSpPr>
            <p:cNvPr id="30" name="pl30"/>
            <p:cNvSpPr/>
            <p:nvPr/>
          </p:nvSpPr>
          <p:spPr>
            <a:xfrm>
              <a:off x="2737948" y="3108726"/>
              <a:ext cx="4155057" cy="489619"/>
            </a:xfrm>
            <a:custGeom>
              <a:avLst/>
              <a:pathLst>
                <a:path w="4155057" h="489619">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164"/>
                  </a:lnTo>
                  <a:lnTo>
                    <a:pt x="1399009" y="193"/>
                  </a:lnTo>
                  <a:lnTo>
                    <a:pt x="1412999" y="226"/>
                  </a:lnTo>
                  <a:lnTo>
                    <a:pt x="1426989" y="266"/>
                  </a:lnTo>
                  <a:lnTo>
                    <a:pt x="1440979" y="313"/>
                  </a:lnTo>
                  <a:lnTo>
                    <a:pt x="1454969" y="368"/>
                  </a:lnTo>
                  <a:lnTo>
                    <a:pt x="1468959" y="432"/>
                  </a:lnTo>
                  <a:lnTo>
                    <a:pt x="1482949" y="508"/>
                  </a:lnTo>
                  <a:lnTo>
                    <a:pt x="1496939" y="597"/>
                  </a:lnTo>
                  <a:lnTo>
                    <a:pt x="1510930" y="702"/>
                  </a:lnTo>
                  <a:lnTo>
                    <a:pt x="1524920" y="825"/>
                  </a:lnTo>
                  <a:lnTo>
                    <a:pt x="1538910" y="970"/>
                  </a:lnTo>
                  <a:lnTo>
                    <a:pt x="1552900" y="1139"/>
                  </a:lnTo>
                  <a:lnTo>
                    <a:pt x="1566890" y="1339"/>
                  </a:lnTo>
                  <a:lnTo>
                    <a:pt x="1580880" y="1573"/>
                  </a:lnTo>
                  <a:lnTo>
                    <a:pt x="1594870" y="1848"/>
                  </a:lnTo>
                  <a:lnTo>
                    <a:pt x="1608860" y="2171"/>
                  </a:lnTo>
                  <a:lnTo>
                    <a:pt x="1622850" y="2549"/>
                  </a:lnTo>
                  <a:lnTo>
                    <a:pt x="1636840" y="2994"/>
                  </a:lnTo>
                  <a:lnTo>
                    <a:pt x="1650830" y="3515"/>
                  </a:lnTo>
                  <a:lnTo>
                    <a:pt x="1664821" y="4127"/>
                  </a:lnTo>
                  <a:lnTo>
                    <a:pt x="1678811" y="4844"/>
                  </a:lnTo>
                  <a:lnTo>
                    <a:pt x="1692801" y="5684"/>
                  </a:lnTo>
                  <a:lnTo>
                    <a:pt x="1706791" y="6667"/>
                  </a:lnTo>
                  <a:lnTo>
                    <a:pt x="1720781" y="7818"/>
                  </a:lnTo>
                  <a:lnTo>
                    <a:pt x="1734771" y="9164"/>
                  </a:lnTo>
                  <a:lnTo>
                    <a:pt x="1748761" y="10736"/>
                  </a:lnTo>
                  <a:lnTo>
                    <a:pt x="1762751" y="12571"/>
                  </a:lnTo>
                  <a:lnTo>
                    <a:pt x="1776741" y="14710"/>
                  </a:lnTo>
                  <a:lnTo>
                    <a:pt x="1790731" y="17200"/>
                  </a:lnTo>
                  <a:lnTo>
                    <a:pt x="1804722" y="20093"/>
                  </a:lnTo>
                  <a:lnTo>
                    <a:pt x="1818712" y="23449"/>
                  </a:lnTo>
                  <a:lnTo>
                    <a:pt x="1832702" y="27332"/>
                  </a:lnTo>
                  <a:lnTo>
                    <a:pt x="1846692" y="31815"/>
                  </a:lnTo>
                  <a:lnTo>
                    <a:pt x="1860682" y="36974"/>
                  </a:lnTo>
                  <a:lnTo>
                    <a:pt x="1874672" y="42892"/>
                  </a:lnTo>
                  <a:lnTo>
                    <a:pt x="1888662" y="49653"/>
                  </a:lnTo>
                  <a:lnTo>
                    <a:pt x="1902652" y="57343"/>
                  </a:lnTo>
                  <a:lnTo>
                    <a:pt x="1916642" y="66045"/>
                  </a:lnTo>
                  <a:lnTo>
                    <a:pt x="1930632" y="75835"/>
                  </a:lnTo>
                  <a:lnTo>
                    <a:pt x="1944622" y="86780"/>
                  </a:lnTo>
                  <a:lnTo>
                    <a:pt x="1958613" y="98927"/>
                  </a:lnTo>
                  <a:lnTo>
                    <a:pt x="1972603" y="112301"/>
                  </a:lnTo>
                  <a:lnTo>
                    <a:pt x="1986593" y="126895"/>
                  </a:lnTo>
                  <a:lnTo>
                    <a:pt x="2000583" y="142669"/>
                  </a:lnTo>
                  <a:lnTo>
                    <a:pt x="2014573" y="159541"/>
                  </a:lnTo>
                  <a:lnTo>
                    <a:pt x="2028563" y="177389"/>
                  </a:lnTo>
                  <a:lnTo>
                    <a:pt x="2042553" y="196048"/>
                  </a:lnTo>
                  <a:lnTo>
                    <a:pt x="2056543" y="215316"/>
                  </a:lnTo>
                  <a:lnTo>
                    <a:pt x="2070533" y="234963"/>
                  </a:lnTo>
                  <a:lnTo>
                    <a:pt x="2084523" y="254738"/>
                  </a:lnTo>
                  <a:lnTo>
                    <a:pt x="2098513" y="274385"/>
                  </a:lnTo>
                  <a:lnTo>
                    <a:pt x="2112504" y="293653"/>
                  </a:lnTo>
                  <a:lnTo>
                    <a:pt x="2126494" y="312312"/>
                  </a:lnTo>
                  <a:lnTo>
                    <a:pt x="2140484" y="330160"/>
                  </a:lnTo>
                  <a:lnTo>
                    <a:pt x="2154474" y="347032"/>
                  </a:lnTo>
                  <a:lnTo>
                    <a:pt x="2168464" y="362806"/>
                  </a:lnTo>
                  <a:lnTo>
                    <a:pt x="2182454" y="377400"/>
                  </a:lnTo>
                  <a:lnTo>
                    <a:pt x="2196444" y="390773"/>
                  </a:lnTo>
                  <a:lnTo>
                    <a:pt x="2210434" y="402920"/>
                  </a:lnTo>
                  <a:lnTo>
                    <a:pt x="2224424" y="413865"/>
                  </a:lnTo>
                  <a:lnTo>
                    <a:pt x="2238414" y="423656"/>
                  </a:lnTo>
                  <a:lnTo>
                    <a:pt x="2252404" y="432358"/>
                  </a:lnTo>
                  <a:lnTo>
                    <a:pt x="2266395" y="440048"/>
                  </a:lnTo>
                  <a:lnTo>
                    <a:pt x="2280385" y="446809"/>
                  </a:lnTo>
                  <a:lnTo>
                    <a:pt x="2294375" y="452726"/>
                  </a:lnTo>
                  <a:lnTo>
                    <a:pt x="2308365" y="457886"/>
                  </a:lnTo>
                  <a:lnTo>
                    <a:pt x="2322355" y="462369"/>
                  </a:lnTo>
                  <a:lnTo>
                    <a:pt x="2336345" y="466252"/>
                  </a:lnTo>
                  <a:lnTo>
                    <a:pt x="2350335" y="469608"/>
                  </a:lnTo>
                  <a:lnTo>
                    <a:pt x="2364325" y="472501"/>
                  </a:lnTo>
                  <a:lnTo>
                    <a:pt x="2378315" y="474991"/>
                  </a:lnTo>
                  <a:lnTo>
                    <a:pt x="2392305" y="477130"/>
                  </a:lnTo>
                  <a:lnTo>
                    <a:pt x="2406296" y="478965"/>
                  </a:lnTo>
                  <a:lnTo>
                    <a:pt x="2420286" y="480537"/>
                  </a:lnTo>
                  <a:lnTo>
                    <a:pt x="2434276" y="481883"/>
                  </a:lnTo>
                  <a:lnTo>
                    <a:pt x="2448266" y="483034"/>
                  </a:lnTo>
                  <a:lnTo>
                    <a:pt x="2462256" y="484017"/>
                  </a:lnTo>
                  <a:lnTo>
                    <a:pt x="2476246" y="484857"/>
                  </a:lnTo>
                  <a:lnTo>
                    <a:pt x="2490236" y="485574"/>
                  </a:lnTo>
                  <a:lnTo>
                    <a:pt x="2504226" y="486185"/>
                  </a:lnTo>
                  <a:lnTo>
                    <a:pt x="2518216" y="486707"/>
                  </a:lnTo>
                  <a:lnTo>
                    <a:pt x="2532206" y="487151"/>
                  </a:lnTo>
                  <a:lnTo>
                    <a:pt x="2546196" y="487530"/>
                  </a:lnTo>
                  <a:lnTo>
                    <a:pt x="2560187" y="487853"/>
                  </a:lnTo>
                  <a:lnTo>
                    <a:pt x="2574177" y="488128"/>
                  </a:lnTo>
                  <a:lnTo>
                    <a:pt x="2588167" y="488362"/>
                  </a:lnTo>
                  <a:lnTo>
                    <a:pt x="2602157" y="488561"/>
                  </a:lnTo>
                  <a:lnTo>
                    <a:pt x="2616147" y="488731"/>
                  </a:lnTo>
                  <a:lnTo>
                    <a:pt x="2630137" y="488876"/>
                  </a:lnTo>
                  <a:lnTo>
                    <a:pt x="2644127" y="488999"/>
                  </a:lnTo>
                  <a:lnTo>
                    <a:pt x="2658117" y="489103"/>
                  </a:lnTo>
                  <a:lnTo>
                    <a:pt x="2672107" y="489193"/>
                  </a:lnTo>
                  <a:lnTo>
                    <a:pt x="2686097" y="489268"/>
                  </a:lnTo>
                  <a:lnTo>
                    <a:pt x="2700087" y="489333"/>
                  </a:lnTo>
                  <a:lnTo>
                    <a:pt x="2714078" y="489388"/>
                  </a:lnTo>
                  <a:lnTo>
                    <a:pt x="2728068" y="489435"/>
                  </a:lnTo>
                  <a:lnTo>
                    <a:pt x="2742058" y="489474"/>
                  </a:lnTo>
                  <a:lnTo>
                    <a:pt x="2756048" y="489508"/>
                  </a:lnTo>
                  <a:lnTo>
                    <a:pt x="2770038" y="489537"/>
                  </a:lnTo>
                  <a:lnTo>
                    <a:pt x="2770038" y="489619"/>
                  </a:lnTo>
                  <a:lnTo>
                    <a:pt x="2784028" y="489605"/>
                  </a:lnTo>
                  <a:lnTo>
                    <a:pt x="2798018" y="489588"/>
                  </a:lnTo>
                  <a:lnTo>
                    <a:pt x="2812008" y="489568"/>
                  </a:lnTo>
                  <a:lnTo>
                    <a:pt x="2825998" y="489545"/>
                  </a:lnTo>
                  <a:lnTo>
                    <a:pt x="2839988" y="489517"/>
                  </a:lnTo>
                  <a:lnTo>
                    <a:pt x="2853978" y="489485"/>
                  </a:lnTo>
                  <a:lnTo>
                    <a:pt x="2867969" y="489447"/>
                  </a:lnTo>
                  <a:lnTo>
                    <a:pt x="2881959" y="489402"/>
                  </a:lnTo>
                  <a:lnTo>
                    <a:pt x="2895949" y="489350"/>
                  </a:lnTo>
                  <a:lnTo>
                    <a:pt x="2909939" y="489288"/>
                  </a:lnTo>
                  <a:lnTo>
                    <a:pt x="2923929" y="489216"/>
                  </a:lnTo>
                  <a:lnTo>
                    <a:pt x="2937919" y="489131"/>
                  </a:lnTo>
                  <a:lnTo>
                    <a:pt x="2951909" y="489032"/>
                  </a:lnTo>
                  <a:lnTo>
                    <a:pt x="2965899" y="488915"/>
                  </a:lnTo>
                  <a:lnTo>
                    <a:pt x="2979889" y="488777"/>
                  </a:lnTo>
                  <a:lnTo>
                    <a:pt x="2993879" y="488616"/>
                  </a:lnTo>
                  <a:lnTo>
                    <a:pt x="3007870" y="488426"/>
                  </a:lnTo>
                  <a:lnTo>
                    <a:pt x="3021860" y="488204"/>
                  </a:lnTo>
                  <a:lnTo>
                    <a:pt x="3035850" y="487943"/>
                  </a:lnTo>
                  <a:lnTo>
                    <a:pt x="3049840" y="487638"/>
                  </a:lnTo>
                  <a:lnTo>
                    <a:pt x="3063830" y="487279"/>
                  </a:lnTo>
                  <a:lnTo>
                    <a:pt x="3077820" y="486859"/>
                  </a:lnTo>
                  <a:lnTo>
                    <a:pt x="3091810" y="486367"/>
                  </a:lnTo>
                  <a:lnTo>
                    <a:pt x="3105800" y="485792"/>
                  </a:lnTo>
                  <a:lnTo>
                    <a:pt x="3119790" y="485119"/>
                  </a:lnTo>
                  <a:lnTo>
                    <a:pt x="3133780" y="484333"/>
                  </a:lnTo>
                  <a:lnTo>
                    <a:pt x="3147770" y="483416"/>
                  </a:lnTo>
                  <a:lnTo>
                    <a:pt x="3161761" y="482346"/>
                  </a:lnTo>
                  <a:lnTo>
                    <a:pt x="3175751" y="481101"/>
                  </a:lnTo>
                  <a:lnTo>
                    <a:pt x="3189741" y="479655"/>
                  </a:lnTo>
                  <a:lnTo>
                    <a:pt x="3203731" y="477977"/>
                  </a:lnTo>
                  <a:lnTo>
                    <a:pt x="3217721" y="476035"/>
                  </a:lnTo>
                  <a:lnTo>
                    <a:pt x="3231711" y="473793"/>
                  </a:lnTo>
                  <a:lnTo>
                    <a:pt x="3245701" y="471214"/>
                  </a:lnTo>
                  <a:lnTo>
                    <a:pt x="3259691" y="468255"/>
                  </a:lnTo>
                  <a:lnTo>
                    <a:pt x="3273681" y="464875"/>
                  </a:lnTo>
                  <a:lnTo>
                    <a:pt x="3287671" y="461030"/>
                  </a:lnTo>
                  <a:lnTo>
                    <a:pt x="3301661" y="456679"/>
                  </a:lnTo>
                  <a:lnTo>
                    <a:pt x="3315652" y="451783"/>
                  </a:lnTo>
                  <a:lnTo>
                    <a:pt x="3329642" y="446311"/>
                  </a:lnTo>
                  <a:lnTo>
                    <a:pt x="3343632" y="440237"/>
                  </a:lnTo>
                  <a:lnTo>
                    <a:pt x="3357622" y="433551"/>
                  </a:lnTo>
                  <a:lnTo>
                    <a:pt x="3371612" y="426253"/>
                  </a:lnTo>
                  <a:lnTo>
                    <a:pt x="3385602" y="418367"/>
                  </a:lnTo>
                  <a:lnTo>
                    <a:pt x="3399592" y="409930"/>
                  </a:lnTo>
                  <a:lnTo>
                    <a:pt x="3413582" y="401007"/>
                  </a:lnTo>
                  <a:lnTo>
                    <a:pt x="3427572" y="391677"/>
                  </a:lnTo>
                  <a:lnTo>
                    <a:pt x="3441562" y="382043"/>
                  </a:lnTo>
                  <a:lnTo>
                    <a:pt x="3455552" y="372220"/>
                  </a:lnTo>
                  <a:lnTo>
                    <a:pt x="3469543" y="362332"/>
                  </a:lnTo>
                  <a:lnTo>
                    <a:pt x="3483533" y="352509"/>
                  </a:lnTo>
                  <a:lnTo>
                    <a:pt x="3497523" y="342874"/>
                  </a:lnTo>
                  <a:lnTo>
                    <a:pt x="3511513" y="333545"/>
                  </a:lnTo>
                  <a:lnTo>
                    <a:pt x="3525503" y="324621"/>
                  </a:lnTo>
                  <a:lnTo>
                    <a:pt x="3539493" y="316185"/>
                  </a:lnTo>
                  <a:lnTo>
                    <a:pt x="3553483" y="308298"/>
                  </a:lnTo>
                  <a:lnTo>
                    <a:pt x="3567473" y="301001"/>
                  </a:lnTo>
                  <a:lnTo>
                    <a:pt x="3581463" y="294314"/>
                  </a:lnTo>
                  <a:lnTo>
                    <a:pt x="3595453" y="288241"/>
                  </a:lnTo>
                  <a:lnTo>
                    <a:pt x="3609444" y="282768"/>
                  </a:lnTo>
                  <a:lnTo>
                    <a:pt x="3623434" y="277873"/>
                  </a:lnTo>
                  <a:lnTo>
                    <a:pt x="3637424" y="273522"/>
                  </a:lnTo>
                  <a:lnTo>
                    <a:pt x="3651414" y="269677"/>
                  </a:lnTo>
                  <a:lnTo>
                    <a:pt x="3665404" y="266297"/>
                  </a:lnTo>
                  <a:lnTo>
                    <a:pt x="3679394" y="263338"/>
                  </a:lnTo>
                  <a:lnTo>
                    <a:pt x="3693384" y="260758"/>
                  </a:lnTo>
                  <a:lnTo>
                    <a:pt x="3707374" y="258517"/>
                  </a:lnTo>
                  <a:lnTo>
                    <a:pt x="3721364" y="256575"/>
                  </a:lnTo>
                  <a:lnTo>
                    <a:pt x="3735354" y="254897"/>
                  </a:lnTo>
                  <a:lnTo>
                    <a:pt x="3749344" y="253450"/>
                  </a:lnTo>
                  <a:lnTo>
                    <a:pt x="3763335" y="252206"/>
                  </a:lnTo>
                  <a:lnTo>
                    <a:pt x="3777325" y="251136"/>
                  </a:lnTo>
                  <a:lnTo>
                    <a:pt x="3791315" y="250219"/>
                  </a:lnTo>
                  <a:lnTo>
                    <a:pt x="3805305" y="249432"/>
                  </a:lnTo>
                  <a:lnTo>
                    <a:pt x="3819295" y="248760"/>
                  </a:lnTo>
                  <a:lnTo>
                    <a:pt x="3833285" y="248184"/>
                  </a:lnTo>
                  <a:lnTo>
                    <a:pt x="3847275" y="247692"/>
                  </a:lnTo>
                  <a:lnTo>
                    <a:pt x="3861265" y="247272"/>
                  </a:lnTo>
                  <a:lnTo>
                    <a:pt x="3875255" y="246914"/>
                  </a:lnTo>
                  <a:lnTo>
                    <a:pt x="3889245" y="246608"/>
                  </a:lnTo>
                  <a:lnTo>
                    <a:pt x="3903235" y="246348"/>
                  </a:lnTo>
                  <a:lnTo>
                    <a:pt x="3917226" y="246125"/>
                  </a:lnTo>
                  <a:lnTo>
                    <a:pt x="3931216" y="245936"/>
                  </a:lnTo>
                  <a:lnTo>
                    <a:pt x="3945206" y="245775"/>
                  </a:lnTo>
                  <a:lnTo>
                    <a:pt x="3959196" y="245637"/>
                  </a:lnTo>
                  <a:lnTo>
                    <a:pt x="3973186" y="245520"/>
                  </a:lnTo>
                  <a:lnTo>
                    <a:pt x="3987176" y="245420"/>
                  </a:lnTo>
                  <a:lnTo>
                    <a:pt x="4001166" y="245335"/>
                  </a:lnTo>
                  <a:lnTo>
                    <a:pt x="4015156" y="245263"/>
                  </a:lnTo>
                  <a:lnTo>
                    <a:pt x="4029146" y="245202"/>
                  </a:lnTo>
                  <a:lnTo>
                    <a:pt x="4043136" y="245149"/>
                  </a:lnTo>
                  <a:lnTo>
                    <a:pt x="4057126" y="245105"/>
                  </a:lnTo>
                  <a:lnTo>
                    <a:pt x="4071117" y="245067"/>
                  </a:lnTo>
                  <a:lnTo>
                    <a:pt x="4085107" y="245035"/>
                  </a:lnTo>
                  <a:lnTo>
                    <a:pt x="4099097" y="245007"/>
                  </a:lnTo>
                  <a:lnTo>
                    <a:pt x="4113087" y="244984"/>
                  </a:lnTo>
                  <a:lnTo>
                    <a:pt x="4127077" y="244964"/>
                  </a:lnTo>
                  <a:lnTo>
                    <a:pt x="4141067" y="244947"/>
                  </a:lnTo>
                  <a:lnTo>
                    <a:pt x="4155057" y="244932"/>
                  </a:lnTo>
                </a:path>
              </a:pathLst>
            </a:custGeom>
            <a:ln w="40651" cap="flat">
              <a:solidFill>
                <a:srgbClr val="D3D3D3">
                  <a:alpha val="100000"/>
                </a:srgbClr>
              </a:solidFill>
              <a:prstDash val="solid"/>
              <a:round/>
            </a:ln>
          </p:spPr>
          <p:txBody>
            <a:bodyPr/>
            <a:lstStyle/>
            <a:p/>
          </p:txBody>
        </p:sp>
        <p:sp>
          <p:nvSpPr>
            <p:cNvPr id="31" name="pl31"/>
            <p:cNvSpPr/>
            <p:nvPr/>
          </p:nvSpPr>
          <p:spPr>
            <a:xfrm>
              <a:off x="2737948" y="5312384"/>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2" name="pl32"/>
            <p:cNvSpPr/>
            <p:nvPr/>
          </p:nvSpPr>
          <p:spPr>
            <a:xfrm>
              <a:off x="2737948" y="3843279"/>
              <a:ext cx="4155057" cy="734306"/>
            </a:xfrm>
            <a:custGeom>
              <a:avLst/>
              <a:pathLst>
                <a:path w="4155057" h="734306">
                  <a:moveTo>
                    <a:pt x="0" y="734306"/>
                  </a:moveTo>
                  <a:lnTo>
                    <a:pt x="13990" y="734263"/>
                  </a:lnTo>
                  <a:lnTo>
                    <a:pt x="27980" y="734212"/>
                  </a:lnTo>
                  <a:lnTo>
                    <a:pt x="41970" y="734152"/>
                  </a:lnTo>
                  <a:lnTo>
                    <a:pt x="55960" y="734082"/>
                  </a:lnTo>
                  <a:lnTo>
                    <a:pt x="69950" y="734000"/>
                  </a:lnTo>
                  <a:lnTo>
                    <a:pt x="83940" y="733903"/>
                  </a:lnTo>
                  <a:lnTo>
                    <a:pt x="97930" y="733789"/>
                  </a:lnTo>
                  <a:lnTo>
                    <a:pt x="111920" y="733655"/>
                  </a:lnTo>
                  <a:lnTo>
                    <a:pt x="125910" y="733498"/>
                  </a:lnTo>
                  <a:lnTo>
                    <a:pt x="139900" y="733314"/>
                  </a:lnTo>
                  <a:lnTo>
                    <a:pt x="153891" y="733097"/>
                  </a:lnTo>
                  <a:lnTo>
                    <a:pt x="167881" y="732842"/>
                  </a:lnTo>
                  <a:lnTo>
                    <a:pt x="181871" y="732543"/>
                  </a:lnTo>
                  <a:lnTo>
                    <a:pt x="195861" y="732192"/>
                  </a:lnTo>
                  <a:lnTo>
                    <a:pt x="209851" y="731780"/>
                  </a:lnTo>
                  <a:lnTo>
                    <a:pt x="223841" y="731296"/>
                  </a:lnTo>
                  <a:lnTo>
                    <a:pt x="237831" y="730727"/>
                  </a:lnTo>
                  <a:lnTo>
                    <a:pt x="251821" y="730060"/>
                  </a:lnTo>
                  <a:lnTo>
                    <a:pt x="265811" y="729278"/>
                  </a:lnTo>
                  <a:lnTo>
                    <a:pt x="279801" y="728361"/>
                  </a:lnTo>
                  <a:lnTo>
                    <a:pt x="293791" y="727286"/>
                  </a:lnTo>
                  <a:lnTo>
                    <a:pt x="307782" y="726026"/>
                  </a:lnTo>
                  <a:lnTo>
                    <a:pt x="321772" y="724551"/>
                  </a:lnTo>
                  <a:lnTo>
                    <a:pt x="335762" y="722824"/>
                  </a:lnTo>
                  <a:lnTo>
                    <a:pt x="349752" y="720806"/>
                  </a:lnTo>
                  <a:lnTo>
                    <a:pt x="363742" y="718447"/>
                  </a:lnTo>
                  <a:lnTo>
                    <a:pt x="377732" y="715695"/>
                  </a:lnTo>
                  <a:lnTo>
                    <a:pt x="391722" y="712487"/>
                  </a:lnTo>
                  <a:lnTo>
                    <a:pt x="405712" y="708752"/>
                  </a:lnTo>
                  <a:lnTo>
                    <a:pt x="419702" y="704412"/>
                  </a:lnTo>
                  <a:lnTo>
                    <a:pt x="433692" y="699379"/>
                  </a:lnTo>
                  <a:lnTo>
                    <a:pt x="447682" y="693553"/>
                  </a:lnTo>
                  <a:lnTo>
                    <a:pt x="461673" y="686829"/>
                  </a:lnTo>
                  <a:lnTo>
                    <a:pt x="475663" y="679090"/>
                  </a:lnTo>
                  <a:lnTo>
                    <a:pt x="489653" y="670213"/>
                  </a:lnTo>
                  <a:lnTo>
                    <a:pt x="503643" y="660072"/>
                  </a:lnTo>
                  <a:lnTo>
                    <a:pt x="517633" y="648537"/>
                  </a:lnTo>
                  <a:lnTo>
                    <a:pt x="531623" y="635484"/>
                  </a:lnTo>
                  <a:lnTo>
                    <a:pt x="545613" y="620798"/>
                  </a:lnTo>
                  <a:lnTo>
                    <a:pt x="559603" y="604381"/>
                  </a:lnTo>
                  <a:lnTo>
                    <a:pt x="573593" y="586160"/>
                  </a:lnTo>
                  <a:lnTo>
                    <a:pt x="587583" y="566100"/>
                  </a:lnTo>
                  <a:lnTo>
                    <a:pt x="601574" y="544209"/>
                  </a:lnTo>
                  <a:lnTo>
                    <a:pt x="615564" y="520548"/>
                  </a:lnTo>
                  <a:lnTo>
                    <a:pt x="629554" y="495240"/>
                  </a:lnTo>
                  <a:lnTo>
                    <a:pt x="643544" y="468468"/>
                  </a:lnTo>
                  <a:lnTo>
                    <a:pt x="657534" y="440480"/>
                  </a:lnTo>
                  <a:lnTo>
                    <a:pt x="671524" y="411577"/>
                  </a:lnTo>
                  <a:lnTo>
                    <a:pt x="685514" y="382107"/>
                  </a:lnTo>
                  <a:lnTo>
                    <a:pt x="699504" y="352444"/>
                  </a:lnTo>
                  <a:lnTo>
                    <a:pt x="713494" y="322974"/>
                  </a:lnTo>
                  <a:lnTo>
                    <a:pt x="727484" y="294072"/>
                  </a:lnTo>
                  <a:lnTo>
                    <a:pt x="741474" y="266084"/>
                  </a:lnTo>
                  <a:lnTo>
                    <a:pt x="755465" y="239312"/>
                  </a:lnTo>
                  <a:lnTo>
                    <a:pt x="769455" y="214003"/>
                  </a:lnTo>
                  <a:lnTo>
                    <a:pt x="783445" y="190343"/>
                  </a:lnTo>
                  <a:lnTo>
                    <a:pt x="797435" y="168451"/>
                  </a:lnTo>
                  <a:lnTo>
                    <a:pt x="811425" y="148391"/>
                  </a:lnTo>
                  <a:lnTo>
                    <a:pt x="825415" y="130171"/>
                  </a:lnTo>
                  <a:lnTo>
                    <a:pt x="839405" y="113753"/>
                  </a:lnTo>
                  <a:lnTo>
                    <a:pt x="853395" y="99067"/>
                  </a:lnTo>
                  <a:lnTo>
                    <a:pt x="867385" y="86014"/>
                  </a:lnTo>
                  <a:lnTo>
                    <a:pt x="881375" y="74480"/>
                  </a:lnTo>
                  <a:lnTo>
                    <a:pt x="895365" y="64338"/>
                  </a:lnTo>
                  <a:lnTo>
                    <a:pt x="909356" y="55462"/>
                  </a:lnTo>
                  <a:lnTo>
                    <a:pt x="923346" y="47723"/>
                  </a:lnTo>
                  <a:lnTo>
                    <a:pt x="937336" y="40998"/>
                  </a:lnTo>
                  <a:lnTo>
                    <a:pt x="951326" y="35173"/>
                  </a:lnTo>
                  <a:lnTo>
                    <a:pt x="965316" y="30139"/>
                  </a:lnTo>
                  <a:lnTo>
                    <a:pt x="979306" y="25800"/>
                  </a:lnTo>
                  <a:lnTo>
                    <a:pt x="993296" y="22065"/>
                  </a:lnTo>
                  <a:lnTo>
                    <a:pt x="1007286" y="18857"/>
                  </a:lnTo>
                  <a:lnTo>
                    <a:pt x="1021276" y="16104"/>
                  </a:lnTo>
                  <a:lnTo>
                    <a:pt x="1035266" y="13746"/>
                  </a:lnTo>
                  <a:lnTo>
                    <a:pt x="1049256" y="11727"/>
                  </a:lnTo>
                  <a:lnTo>
                    <a:pt x="1063247" y="10001"/>
                  </a:lnTo>
                  <a:lnTo>
                    <a:pt x="1077237" y="8526"/>
                  </a:lnTo>
                  <a:lnTo>
                    <a:pt x="1091227" y="7266"/>
                  </a:lnTo>
                  <a:lnTo>
                    <a:pt x="1105217" y="6191"/>
                  </a:lnTo>
                  <a:lnTo>
                    <a:pt x="1119207" y="5273"/>
                  </a:lnTo>
                  <a:lnTo>
                    <a:pt x="1133197" y="4491"/>
                  </a:lnTo>
                  <a:lnTo>
                    <a:pt x="1147187" y="3824"/>
                  </a:lnTo>
                  <a:lnTo>
                    <a:pt x="1161177" y="3256"/>
                  </a:lnTo>
                  <a:lnTo>
                    <a:pt x="1175167" y="2772"/>
                  </a:lnTo>
                  <a:lnTo>
                    <a:pt x="1189157" y="2360"/>
                  </a:lnTo>
                  <a:lnTo>
                    <a:pt x="1203148" y="2008"/>
                  </a:lnTo>
                  <a:lnTo>
                    <a:pt x="1217138" y="1709"/>
                  </a:lnTo>
                  <a:lnTo>
                    <a:pt x="1231128" y="1455"/>
                  </a:lnTo>
                  <a:lnTo>
                    <a:pt x="1245118" y="1238"/>
                  </a:lnTo>
                  <a:lnTo>
                    <a:pt x="1259108" y="1053"/>
                  </a:lnTo>
                  <a:lnTo>
                    <a:pt x="1273098" y="896"/>
                  </a:lnTo>
                  <a:lnTo>
                    <a:pt x="1287088" y="763"/>
                  </a:lnTo>
                  <a:lnTo>
                    <a:pt x="1301078" y="649"/>
                  </a:lnTo>
                  <a:lnTo>
                    <a:pt x="1315068" y="552"/>
                  </a:lnTo>
                  <a:lnTo>
                    <a:pt x="1329058" y="470"/>
                  </a:lnTo>
                  <a:lnTo>
                    <a:pt x="1343048" y="399"/>
                  </a:lnTo>
                  <a:lnTo>
                    <a:pt x="1357039" y="340"/>
                  </a:lnTo>
                  <a:lnTo>
                    <a:pt x="1371029" y="289"/>
                  </a:lnTo>
                  <a:lnTo>
                    <a:pt x="1385019" y="246"/>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3" name="pl33"/>
            <p:cNvSpPr/>
            <p:nvPr/>
          </p:nvSpPr>
          <p:spPr>
            <a:xfrm>
              <a:off x="2737948" y="4333227"/>
              <a:ext cx="4155057" cy="734306"/>
            </a:xfrm>
            <a:custGeom>
              <a:avLst/>
              <a:pathLst>
                <a:path w="4155057" h="734306">
                  <a:moveTo>
                    <a:pt x="0" y="734306"/>
                  </a:moveTo>
                  <a:lnTo>
                    <a:pt x="13990" y="734306"/>
                  </a:lnTo>
                  <a:lnTo>
                    <a:pt x="27980" y="734306"/>
                  </a:lnTo>
                  <a:lnTo>
                    <a:pt x="41970" y="734306"/>
                  </a:lnTo>
                  <a:lnTo>
                    <a:pt x="55960" y="734306"/>
                  </a:lnTo>
                  <a:lnTo>
                    <a:pt x="69950" y="734306"/>
                  </a:lnTo>
                  <a:lnTo>
                    <a:pt x="83940" y="734306"/>
                  </a:lnTo>
                  <a:lnTo>
                    <a:pt x="97930" y="734306"/>
                  </a:lnTo>
                  <a:lnTo>
                    <a:pt x="111920" y="734306"/>
                  </a:lnTo>
                  <a:lnTo>
                    <a:pt x="125910" y="734306"/>
                  </a:lnTo>
                  <a:lnTo>
                    <a:pt x="139900" y="734306"/>
                  </a:lnTo>
                  <a:lnTo>
                    <a:pt x="153891" y="734306"/>
                  </a:lnTo>
                  <a:lnTo>
                    <a:pt x="167881" y="734306"/>
                  </a:lnTo>
                  <a:lnTo>
                    <a:pt x="181871" y="734306"/>
                  </a:lnTo>
                  <a:lnTo>
                    <a:pt x="195861" y="734306"/>
                  </a:lnTo>
                  <a:lnTo>
                    <a:pt x="209851" y="734306"/>
                  </a:lnTo>
                  <a:lnTo>
                    <a:pt x="223841" y="734306"/>
                  </a:lnTo>
                  <a:lnTo>
                    <a:pt x="237831" y="734306"/>
                  </a:lnTo>
                  <a:lnTo>
                    <a:pt x="251821" y="734306"/>
                  </a:lnTo>
                  <a:lnTo>
                    <a:pt x="265811" y="734306"/>
                  </a:lnTo>
                  <a:lnTo>
                    <a:pt x="279801" y="734306"/>
                  </a:lnTo>
                  <a:lnTo>
                    <a:pt x="293791" y="734306"/>
                  </a:lnTo>
                  <a:lnTo>
                    <a:pt x="307782" y="734306"/>
                  </a:lnTo>
                  <a:lnTo>
                    <a:pt x="321772" y="734306"/>
                  </a:lnTo>
                  <a:lnTo>
                    <a:pt x="335762" y="734306"/>
                  </a:lnTo>
                  <a:lnTo>
                    <a:pt x="349752" y="734306"/>
                  </a:lnTo>
                  <a:lnTo>
                    <a:pt x="363742" y="734306"/>
                  </a:lnTo>
                  <a:lnTo>
                    <a:pt x="377732" y="734306"/>
                  </a:lnTo>
                  <a:lnTo>
                    <a:pt x="391722" y="734306"/>
                  </a:lnTo>
                  <a:lnTo>
                    <a:pt x="405712" y="734306"/>
                  </a:lnTo>
                  <a:lnTo>
                    <a:pt x="419702" y="734306"/>
                  </a:lnTo>
                  <a:lnTo>
                    <a:pt x="433692" y="734306"/>
                  </a:lnTo>
                  <a:lnTo>
                    <a:pt x="447682" y="734306"/>
                  </a:lnTo>
                  <a:lnTo>
                    <a:pt x="461673" y="734306"/>
                  </a:lnTo>
                  <a:lnTo>
                    <a:pt x="475663" y="734306"/>
                  </a:lnTo>
                  <a:lnTo>
                    <a:pt x="489653" y="734306"/>
                  </a:lnTo>
                  <a:lnTo>
                    <a:pt x="503643" y="734306"/>
                  </a:lnTo>
                  <a:lnTo>
                    <a:pt x="517633" y="734306"/>
                  </a:lnTo>
                  <a:lnTo>
                    <a:pt x="531623" y="734306"/>
                  </a:lnTo>
                  <a:lnTo>
                    <a:pt x="545613" y="734306"/>
                  </a:lnTo>
                  <a:lnTo>
                    <a:pt x="559603" y="734306"/>
                  </a:lnTo>
                  <a:lnTo>
                    <a:pt x="573593" y="734306"/>
                  </a:lnTo>
                  <a:lnTo>
                    <a:pt x="587583" y="734306"/>
                  </a:lnTo>
                  <a:lnTo>
                    <a:pt x="601574" y="734306"/>
                  </a:lnTo>
                  <a:lnTo>
                    <a:pt x="615564" y="734306"/>
                  </a:lnTo>
                  <a:lnTo>
                    <a:pt x="629554" y="734306"/>
                  </a:lnTo>
                  <a:lnTo>
                    <a:pt x="643544" y="734306"/>
                  </a:lnTo>
                  <a:lnTo>
                    <a:pt x="657534" y="734306"/>
                  </a:lnTo>
                  <a:lnTo>
                    <a:pt x="671524" y="734306"/>
                  </a:lnTo>
                  <a:lnTo>
                    <a:pt x="685514" y="734306"/>
                  </a:lnTo>
                  <a:lnTo>
                    <a:pt x="699504" y="734306"/>
                  </a:lnTo>
                  <a:lnTo>
                    <a:pt x="713494" y="734306"/>
                  </a:lnTo>
                  <a:lnTo>
                    <a:pt x="727484" y="734306"/>
                  </a:lnTo>
                  <a:lnTo>
                    <a:pt x="741474" y="734306"/>
                  </a:lnTo>
                  <a:lnTo>
                    <a:pt x="755465" y="734306"/>
                  </a:lnTo>
                  <a:lnTo>
                    <a:pt x="769455" y="734306"/>
                  </a:lnTo>
                  <a:lnTo>
                    <a:pt x="783445" y="734306"/>
                  </a:lnTo>
                  <a:lnTo>
                    <a:pt x="797435" y="734306"/>
                  </a:lnTo>
                  <a:lnTo>
                    <a:pt x="811425" y="734306"/>
                  </a:lnTo>
                  <a:lnTo>
                    <a:pt x="825415" y="734306"/>
                  </a:lnTo>
                  <a:lnTo>
                    <a:pt x="839405" y="734306"/>
                  </a:lnTo>
                  <a:lnTo>
                    <a:pt x="853395" y="734306"/>
                  </a:lnTo>
                  <a:lnTo>
                    <a:pt x="867385" y="734306"/>
                  </a:lnTo>
                  <a:lnTo>
                    <a:pt x="881375" y="734306"/>
                  </a:lnTo>
                  <a:lnTo>
                    <a:pt x="895365" y="734306"/>
                  </a:lnTo>
                  <a:lnTo>
                    <a:pt x="909356" y="734306"/>
                  </a:lnTo>
                  <a:lnTo>
                    <a:pt x="923346" y="734306"/>
                  </a:lnTo>
                  <a:lnTo>
                    <a:pt x="937336" y="734306"/>
                  </a:lnTo>
                  <a:lnTo>
                    <a:pt x="951326" y="734306"/>
                  </a:lnTo>
                  <a:lnTo>
                    <a:pt x="965316" y="734306"/>
                  </a:lnTo>
                  <a:lnTo>
                    <a:pt x="979306" y="734306"/>
                  </a:lnTo>
                  <a:lnTo>
                    <a:pt x="993296" y="734306"/>
                  </a:lnTo>
                  <a:lnTo>
                    <a:pt x="1007286" y="734306"/>
                  </a:lnTo>
                  <a:lnTo>
                    <a:pt x="1021276" y="734306"/>
                  </a:lnTo>
                  <a:lnTo>
                    <a:pt x="1035266" y="734306"/>
                  </a:lnTo>
                  <a:lnTo>
                    <a:pt x="1049256" y="734306"/>
                  </a:lnTo>
                  <a:lnTo>
                    <a:pt x="1063247" y="734306"/>
                  </a:lnTo>
                  <a:lnTo>
                    <a:pt x="1077237" y="734306"/>
                  </a:lnTo>
                  <a:lnTo>
                    <a:pt x="1091227" y="734306"/>
                  </a:lnTo>
                  <a:lnTo>
                    <a:pt x="1105217" y="734306"/>
                  </a:lnTo>
                  <a:lnTo>
                    <a:pt x="1119207" y="734306"/>
                  </a:lnTo>
                  <a:lnTo>
                    <a:pt x="1133197" y="734306"/>
                  </a:lnTo>
                  <a:lnTo>
                    <a:pt x="1147187" y="734306"/>
                  </a:lnTo>
                  <a:lnTo>
                    <a:pt x="1161177" y="734306"/>
                  </a:lnTo>
                  <a:lnTo>
                    <a:pt x="1175167" y="734306"/>
                  </a:lnTo>
                  <a:lnTo>
                    <a:pt x="1189157" y="734306"/>
                  </a:lnTo>
                  <a:lnTo>
                    <a:pt x="1203148" y="734306"/>
                  </a:lnTo>
                  <a:lnTo>
                    <a:pt x="1217138" y="734306"/>
                  </a:lnTo>
                  <a:lnTo>
                    <a:pt x="1231128" y="734306"/>
                  </a:lnTo>
                  <a:lnTo>
                    <a:pt x="1245118" y="734306"/>
                  </a:lnTo>
                  <a:lnTo>
                    <a:pt x="1259108" y="734306"/>
                  </a:lnTo>
                  <a:lnTo>
                    <a:pt x="1273098" y="734306"/>
                  </a:lnTo>
                  <a:lnTo>
                    <a:pt x="1287088" y="734306"/>
                  </a:lnTo>
                  <a:lnTo>
                    <a:pt x="1301078" y="734306"/>
                  </a:lnTo>
                  <a:lnTo>
                    <a:pt x="1315068" y="734306"/>
                  </a:lnTo>
                  <a:lnTo>
                    <a:pt x="1329058" y="734306"/>
                  </a:lnTo>
                  <a:lnTo>
                    <a:pt x="1343048" y="734306"/>
                  </a:lnTo>
                  <a:lnTo>
                    <a:pt x="1357039" y="734306"/>
                  </a:lnTo>
                  <a:lnTo>
                    <a:pt x="1371029" y="734306"/>
                  </a:lnTo>
                  <a:lnTo>
                    <a:pt x="1385019" y="734306"/>
                  </a:lnTo>
                  <a:lnTo>
                    <a:pt x="1385019" y="734306"/>
                  </a:lnTo>
                  <a:lnTo>
                    <a:pt x="1399009" y="734306"/>
                  </a:lnTo>
                  <a:lnTo>
                    <a:pt x="1412999" y="734306"/>
                  </a:lnTo>
                  <a:lnTo>
                    <a:pt x="1426989" y="734306"/>
                  </a:lnTo>
                  <a:lnTo>
                    <a:pt x="1440979" y="734306"/>
                  </a:lnTo>
                  <a:lnTo>
                    <a:pt x="1454969" y="734306"/>
                  </a:lnTo>
                  <a:lnTo>
                    <a:pt x="1468959" y="734306"/>
                  </a:lnTo>
                  <a:lnTo>
                    <a:pt x="1482949" y="734306"/>
                  </a:lnTo>
                  <a:lnTo>
                    <a:pt x="1496939" y="734306"/>
                  </a:lnTo>
                  <a:lnTo>
                    <a:pt x="1510930" y="734306"/>
                  </a:lnTo>
                  <a:lnTo>
                    <a:pt x="1524920" y="734306"/>
                  </a:lnTo>
                  <a:lnTo>
                    <a:pt x="1538910" y="734306"/>
                  </a:lnTo>
                  <a:lnTo>
                    <a:pt x="1552900" y="734306"/>
                  </a:lnTo>
                  <a:lnTo>
                    <a:pt x="1566890" y="734306"/>
                  </a:lnTo>
                  <a:lnTo>
                    <a:pt x="1580880" y="734306"/>
                  </a:lnTo>
                  <a:lnTo>
                    <a:pt x="1594870" y="734306"/>
                  </a:lnTo>
                  <a:lnTo>
                    <a:pt x="1608860" y="734306"/>
                  </a:lnTo>
                  <a:lnTo>
                    <a:pt x="1622850" y="734306"/>
                  </a:lnTo>
                  <a:lnTo>
                    <a:pt x="1636840" y="734306"/>
                  </a:lnTo>
                  <a:lnTo>
                    <a:pt x="1650830" y="734306"/>
                  </a:lnTo>
                  <a:lnTo>
                    <a:pt x="1664821" y="734306"/>
                  </a:lnTo>
                  <a:lnTo>
                    <a:pt x="1678811" y="734306"/>
                  </a:lnTo>
                  <a:lnTo>
                    <a:pt x="1692801" y="734306"/>
                  </a:lnTo>
                  <a:lnTo>
                    <a:pt x="1706791" y="734306"/>
                  </a:lnTo>
                  <a:lnTo>
                    <a:pt x="1720781" y="734306"/>
                  </a:lnTo>
                  <a:lnTo>
                    <a:pt x="1734771" y="734306"/>
                  </a:lnTo>
                  <a:lnTo>
                    <a:pt x="1748761" y="734306"/>
                  </a:lnTo>
                  <a:lnTo>
                    <a:pt x="1762751" y="734306"/>
                  </a:lnTo>
                  <a:lnTo>
                    <a:pt x="1776741" y="734306"/>
                  </a:lnTo>
                  <a:lnTo>
                    <a:pt x="1790731" y="734306"/>
                  </a:lnTo>
                  <a:lnTo>
                    <a:pt x="1804722" y="734306"/>
                  </a:lnTo>
                  <a:lnTo>
                    <a:pt x="1818712" y="734306"/>
                  </a:lnTo>
                  <a:lnTo>
                    <a:pt x="1832702" y="734306"/>
                  </a:lnTo>
                  <a:lnTo>
                    <a:pt x="1846692" y="734306"/>
                  </a:lnTo>
                  <a:lnTo>
                    <a:pt x="1860682" y="734306"/>
                  </a:lnTo>
                  <a:lnTo>
                    <a:pt x="1874672" y="734306"/>
                  </a:lnTo>
                  <a:lnTo>
                    <a:pt x="1888662" y="734306"/>
                  </a:lnTo>
                  <a:lnTo>
                    <a:pt x="1902652" y="734306"/>
                  </a:lnTo>
                  <a:lnTo>
                    <a:pt x="1916642" y="734306"/>
                  </a:lnTo>
                  <a:lnTo>
                    <a:pt x="1930632" y="734306"/>
                  </a:lnTo>
                  <a:lnTo>
                    <a:pt x="1944622" y="734306"/>
                  </a:lnTo>
                  <a:lnTo>
                    <a:pt x="1958613" y="734306"/>
                  </a:lnTo>
                  <a:lnTo>
                    <a:pt x="1972603" y="734306"/>
                  </a:lnTo>
                  <a:lnTo>
                    <a:pt x="1986593" y="734306"/>
                  </a:lnTo>
                  <a:lnTo>
                    <a:pt x="2000583" y="734306"/>
                  </a:lnTo>
                  <a:lnTo>
                    <a:pt x="2014573" y="734306"/>
                  </a:lnTo>
                  <a:lnTo>
                    <a:pt x="2028563" y="734306"/>
                  </a:lnTo>
                  <a:lnTo>
                    <a:pt x="2042553" y="734306"/>
                  </a:lnTo>
                  <a:lnTo>
                    <a:pt x="2056543" y="734306"/>
                  </a:lnTo>
                  <a:lnTo>
                    <a:pt x="2070533" y="734306"/>
                  </a:lnTo>
                  <a:lnTo>
                    <a:pt x="2084523" y="734306"/>
                  </a:lnTo>
                  <a:lnTo>
                    <a:pt x="2098513" y="734306"/>
                  </a:lnTo>
                  <a:lnTo>
                    <a:pt x="2112504" y="734306"/>
                  </a:lnTo>
                  <a:lnTo>
                    <a:pt x="2126494" y="734306"/>
                  </a:lnTo>
                  <a:lnTo>
                    <a:pt x="2140484" y="734306"/>
                  </a:lnTo>
                  <a:lnTo>
                    <a:pt x="2154474" y="734306"/>
                  </a:lnTo>
                  <a:lnTo>
                    <a:pt x="2168464" y="734306"/>
                  </a:lnTo>
                  <a:lnTo>
                    <a:pt x="2182454" y="734306"/>
                  </a:lnTo>
                  <a:lnTo>
                    <a:pt x="2196444" y="734306"/>
                  </a:lnTo>
                  <a:lnTo>
                    <a:pt x="2210434" y="734306"/>
                  </a:lnTo>
                  <a:lnTo>
                    <a:pt x="2224424" y="734306"/>
                  </a:lnTo>
                  <a:lnTo>
                    <a:pt x="2238414" y="734306"/>
                  </a:lnTo>
                  <a:lnTo>
                    <a:pt x="2252404" y="734306"/>
                  </a:lnTo>
                  <a:lnTo>
                    <a:pt x="2266395" y="734306"/>
                  </a:lnTo>
                  <a:lnTo>
                    <a:pt x="2280385" y="734306"/>
                  </a:lnTo>
                  <a:lnTo>
                    <a:pt x="2294375" y="734306"/>
                  </a:lnTo>
                  <a:lnTo>
                    <a:pt x="2308365" y="734306"/>
                  </a:lnTo>
                  <a:lnTo>
                    <a:pt x="2322355" y="734306"/>
                  </a:lnTo>
                  <a:lnTo>
                    <a:pt x="2336345" y="734306"/>
                  </a:lnTo>
                  <a:lnTo>
                    <a:pt x="2350335" y="734306"/>
                  </a:lnTo>
                  <a:lnTo>
                    <a:pt x="2364325" y="734306"/>
                  </a:lnTo>
                  <a:lnTo>
                    <a:pt x="2378315" y="734306"/>
                  </a:lnTo>
                  <a:lnTo>
                    <a:pt x="2392305" y="734306"/>
                  </a:lnTo>
                  <a:lnTo>
                    <a:pt x="2406296" y="734306"/>
                  </a:lnTo>
                  <a:lnTo>
                    <a:pt x="2420286" y="734306"/>
                  </a:lnTo>
                  <a:lnTo>
                    <a:pt x="2434276" y="734306"/>
                  </a:lnTo>
                  <a:lnTo>
                    <a:pt x="2448266" y="734306"/>
                  </a:lnTo>
                  <a:lnTo>
                    <a:pt x="2462256" y="734306"/>
                  </a:lnTo>
                  <a:lnTo>
                    <a:pt x="2476246" y="734306"/>
                  </a:lnTo>
                  <a:lnTo>
                    <a:pt x="2490236" y="734306"/>
                  </a:lnTo>
                  <a:lnTo>
                    <a:pt x="2504226" y="734306"/>
                  </a:lnTo>
                  <a:lnTo>
                    <a:pt x="2518216" y="734306"/>
                  </a:lnTo>
                  <a:lnTo>
                    <a:pt x="2532206" y="734306"/>
                  </a:lnTo>
                  <a:lnTo>
                    <a:pt x="2546196" y="734306"/>
                  </a:lnTo>
                  <a:lnTo>
                    <a:pt x="2560187" y="734306"/>
                  </a:lnTo>
                  <a:lnTo>
                    <a:pt x="2574177" y="734306"/>
                  </a:lnTo>
                  <a:lnTo>
                    <a:pt x="2588167" y="734306"/>
                  </a:lnTo>
                  <a:lnTo>
                    <a:pt x="2602157" y="734306"/>
                  </a:lnTo>
                  <a:lnTo>
                    <a:pt x="2616147" y="734306"/>
                  </a:lnTo>
                  <a:lnTo>
                    <a:pt x="2630137" y="734306"/>
                  </a:lnTo>
                  <a:lnTo>
                    <a:pt x="2644127" y="734306"/>
                  </a:lnTo>
                  <a:lnTo>
                    <a:pt x="2658117" y="734306"/>
                  </a:lnTo>
                  <a:lnTo>
                    <a:pt x="2672107" y="734306"/>
                  </a:lnTo>
                  <a:lnTo>
                    <a:pt x="2686097" y="734306"/>
                  </a:lnTo>
                  <a:lnTo>
                    <a:pt x="2700087" y="734306"/>
                  </a:lnTo>
                  <a:lnTo>
                    <a:pt x="2714078" y="734306"/>
                  </a:lnTo>
                  <a:lnTo>
                    <a:pt x="2728068" y="734306"/>
                  </a:lnTo>
                  <a:lnTo>
                    <a:pt x="2742058" y="734306"/>
                  </a:lnTo>
                  <a:lnTo>
                    <a:pt x="2756048" y="734306"/>
                  </a:lnTo>
                  <a:lnTo>
                    <a:pt x="2770038" y="734306"/>
                  </a:lnTo>
                  <a:lnTo>
                    <a:pt x="2770038" y="734059"/>
                  </a:lnTo>
                  <a:lnTo>
                    <a:pt x="2784028" y="734016"/>
                  </a:lnTo>
                  <a:lnTo>
                    <a:pt x="2798018" y="733965"/>
                  </a:lnTo>
                  <a:lnTo>
                    <a:pt x="2812008" y="733906"/>
                  </a:lnTo>
                  <a:lnTo>
                    <a:pt x="2825998" y="733836"/>
                  </a:lnTo>
                  <a:lnTo>
                    <a:pt x="2839988" y="733753"/>
                  </a:lnTo>
                  <a:lnTo>
                    <a:pt x="2853978" y="733656"/>
                  </a:lnTo>
                  <a:lnTo>
                    <a:pt x="2867969" y="733543"/>
                  </a:lnTo>
                  <a:lnTo>
                    <a:pt x="2881959" y="733409"/>
                  </a:lnTo>
                  <a:lnTo>
                    <a:pt x="2895949" y="733252"/>
                  </a:lnTo>
                  <a:lnTo>
                    <a:pt x="2909939" y="733067"/>
                  </a:lnTo>
                  <a:lnTo>
                    <a:pt x="2923929" y="732851"/>
                  </a:lnTo>
                  <a:lnTo>
                    <a:pt x="2937919" y="732596"/>
                  </a:lnTo>
                  <a:lnTo>
                    <a:pt x="2951909" y="732297"/>
                  </a:lnTo>
                  <a:lnTo>
                    <a:pt x="2965899" y="731946"/>
                  </a:lnTo>
                  <a:lnTo>
                    <a:pt x="2979889" y="731533"/>
                  </a:lnTo>
                  <a:lnTo>
                    <a:pt x="2993879" y="731049"/>
                  </a:lnTo>
                  <a:lnTo>
                    <a:pt x="3007870" y="730481"/>
                  </a:lnTo>
                  <a:lnTo>
                    <a:pt x="3021860" y="729814"/>
                  </a:lnTo>
                  <a:lnTo>
                    <a:pt x="3035850" y="729032"/>
                  </a:lnTo>
                  <a:lnTo>
                    <a:pt x="3049840" y="728115"/>
                  </a:lnTo>
                  <a:lnTo>
                    <a:pt x="3063830" y="727039"/>
                  </a:lnTo>
                  <a:lnTo>
                    <a:pt x="3077820" y="725780"/>
                  </a:lnTo>
                  <a:lnTo>
                    <a:pt x="3091810" y="724304"/>
                  </a:lnTo>
                  <a:lnTo>
                    <a:pt x="3105800" y="722578"/>
                  </a:lnTo>
                  <a:lnTo>
                    <a:pt x="3119790" y="720559"/>
                  </a:lnTo>
                  <a:lnTo>
                    <a:pt x="3133780" y="718201"/>
                  </a:lnTo>
                  <a:lnTo>
                    <a:pt x="3147770" y="715449"/>
                  </a:lnTo>
                  <a:lnTo>
                    <a:pt x="3161761" y="712240"/>
                  </a:lnTo>
                  <a:lnTo>
                    <a:pt x="3175751" y="708506"/>
                  </a:lnTo>
                  <a:lnTo>
                    <a:pt x="3189741" y="704166"/>
                  </a:lnTo>
                  <a:lnTo>
                    <a:pt x="3203731" y="699132"/>
                  </a:lnTo>
                  <a:lnTo>
                    <a:pt x="3217721" y="693307"/>
                  </a:lnTo>
                  <a:lnTo>
                    <a:pt x="3231711" y="686582"/>
                  </a:lnTo>
                  <a:lnTo>
                    <a:pt x="3245701" y="678843"/>
                  </a:lnTo>
                  <a:lnTo>
                    <a:pt x="3259691" y="669967"/>
                  </a:lnTo>
                  <a:lnTo>
                    <a:pt x="3273681" y="659826"/>
                  </a:lnTo>
                  <a:lnTo>
                    <a:pt x="3287671" y="648291"/>
                  </a:lnTo>
                  <a:lnTo>
                    <a:pt x="3301661" y="635238"/>
                  </a:lnTo>
                  <a:lnTo>
                    <a:pt x="3315652" y="620552"/>
                  </a:lnTo>
                  <a:lnTo>
                    <a:pt x="3329642" y="604134"/>
                  </a:lnTo>
                  <a:lnTo>
                    <a:pt x="3343632" y="585914"/>
                  </a:lnTo>
                  <a:lnTo>
                    <a:pt x="3357622" y="565854"/>
                  </a:lnTo>
                  <a:lnTo>
                    <a:pt x="3371612" y="543963"/>
                  </a:lnTo>
                  <a:lnTo>
                    <a:pt x="3385602" y="520302"/>
                  </a:lnTo>
                  <a:lnTo>
                    <a:pt x="3399592" y="494993"/>
                  </a:lnTo>
                  <a:lnTo>
                    <a:pt x="3413582" y="468222"/>
                  </a:lnTo>
                  <a:lnTo>
                    <a:pt x="3427572" y="440234"/>
                  </a:lnTo>
                  <a:lnTo>
                    <a:pt x="3441562" y="411331"/>
                  </a:lnTo>
                  <a:lnTo>
                    <a:pt x="3455552" y="381861"/>
                  </a:lnTo>
                  <a:lnTo>
                    <a:pt x="3469543" y="352198"/>
                  </a:lnTo>
                  <a:lnTo>
                    <a:pt x="3483533" y="322728"/>
                  </a:lnTo>
                  <a:lnTo>
                    <a:pt x="3497523" y="293825"/>
                  </a:lnTo>
                  <a:lnTo>
                    <a:pt x="3511513" y="265837"/>
                  </a:lnTo>
                  <a:lnTo>
                    <a:pt x="3525503" y="239066"/>
                  </a:lnTo>
                  <a:lnTo>
                    <a:pt x="3539493" y="213757"/>
                  </a:lnTo>
                  <a:lnTo>
                    <a:pt x="3553483" y="190096"/>
                  </a:lnTo>
                  <a:lnTo>
                    <a:pt x="3567473" y="168205"/>
                  </a:lnTo>
                  <a:lnTo>
                    <a:pt x="3581463" y="148145"/>
                  </a:lnTo>
                  <a:lnTo>
                    <a:pt x="3595453" y="129925"/>
                  </a:lnTo>
                  <a:lnTo>
                    <a:pt x="3609444" y="113507"/>
                  </a:lnTo>
                  <a:lnTo>
                    <a:pt x="3623434" y="98821"/>
                  </a:lnTo>
                  <a:lnTo>
                    <a:pt x="3637424" y="85768"/>
                  </a:lnTo>
                  <a:lnTo>
                    <a:pt x="3651414" y="74233"/>
                  </a:lnTo>
                  <a:lnTo>
                    <a:pt x="3665404" y="64092"/>
                  </a:lnTo>
                  <a:lnTo>
                    <a:pt x="3679394" y="55215"/>
                  </a:lnTo>
                  <a:lnTo>
                    <a:pt x="3693384" y="47476"/>
                  </a:lnTo>
                  <a:lnTo>
                    <a:pt x="3707374" y="40752"/>
                  </a:lnTo>
                  <a:lnTo>
                    <a:pt x="3721364" y="34927"/>
                  </a:lnTo>
                  <a:lnTo>
                    <a:pt x="3735354" y="29893"/>
                  </a:lnTo>
                  <a:lnTo>
                    <a:pt x="3749344" y="25553"/>
                  </a:lnTo>
                  <a:lnTo>
                    <a:pt x="3763335" y="21819"/>
                  </a:lnTo>
                  <a:lnTo>
                    <a:pt x="3777325" y="18610"/>
                  </a:lnTo>
                  <a:lnTo>
                    <a:pt x="3791315" y="15858"/>
                  </a:lnTo>
                  <a:lnTo>
                    <a:pt x="3805305" y="13500"/>
                  </a:lnTo>
                  <a:lnTo>
                    <a:pt x="3819295" y="11481"/>
                  </a:lnTo>
                  <a:lnTo>
                    <a:pt x="3833285" y="9755"/>
                  </a:lnTo>
                  <a:lnTo>
                    <a:pt x="3847275" y="8279"/>
                  </a:lnTo>
                  <a:lnTo>
                    <a:pt x="3861265" y="7020"/>
                  </a:lnTo>
                  <a:lnTo>
                    <a:pt x="3875255" y="5944"/>
                  </a:lnTo>
                  <a:lnTo>
                    <a:pt x="3889245" y="5027"/>
                  </a:lnTo>
                  <a:lnTo>
                    <a:pt x="3903235" y="4245"/>
                  </a:lnTo>
                  <a:lnTo>
                    <a:pt x="3917226" y="3578"/>
                  </a:lnTo>
                  <a:lnTo>
                    <a:pt x="3931216" y="3010"/>
                  </a:lnTo>
                  <a:lnTo>
                    <a:pt x="3945206" y="2526"/>
                  </a:lnTo>
                  <a:lnTo>
                    <a:pt x="3959196" y="2113"/>
                  </a:lnTo>
                  <a:lnTo>
                    <a:pt x="3973186" y="1762"/>
                  </a:lnTo>
                  <a:lnTo>
                    <a:pt x="3987176" y="1463"/>
                  </a:lnTo>
                  <a:lnTo>
                    <a:pt x="4001166" y="1208"/>
                  </a:lnTo>
                  <a:lnTo>
                    <a:pt x="4015156" y="991"/>
                  </a:lnTo>
                  <a:lnTo>
                    <a:pt x="4029146" y="807"/>
                  </a:lnTo>
                  <a:lnTo>
                    <a:pt x="4043136" y="650"/>
                  </a:lnTo>
                  <a:lnTo>
                    <a:pt x="4057126" y="516"/>
                  </a:lnTo>
                  <a:lnTo>
                    <a:pt x="4071117" y="402"/>
                  </a:lnTo>
                  <a:lnTo>
                    <a:pt x="4085107" y="306"/>
                  </a:lnTo>
                  <a:lnTo>
                    <a:pt x="4099097" y="223"/>
                  </a:lnTo>
                  <a:lnTo>
                    <a:pt x="4113087" y="153"/>
                  </a:lnTo>
                  <a:lnTo>
                    <a:pt x="4127077" y="93"/>
                  </a:lnTo>
                  <a:lnTo>
                    <a:pt x="4141067" y="43"/>
                  </a:lnTo>
                  <a:lnTo>
                    <a:pt x="4155057" y="0"/>
                  </a:lnTo>
                </a:path>
              </a:pathLst>
            </a:custGeom>
            <a:ln w="40651" cap="flat">
              <a:solidFill>
                <a:srgbClr val="D3D3D3">
                  <a:alpha val="100000"/>
                </a:srgbClr>
              </a:solidFill>
              <a:prstDash val="solid"/>
              <a:round/>
            </a:ln>
          </p:spPr>
          <p:txBody>
            <a:bodyPr/>
            <a:lstStyle/>
            <a:p/>
          </p:txBody>
        </p:sp>
        <p:sp>
          <p:nvSpPr>
            <p:cNvPr id="34" name="pl34"/>
            <p:cNvSpPr/>
            <p:nvPr/>
          </p:nvSpPr>
          <p:spPr>
            <a:xfrm>
              <a:off x="2737948" y="2129569"/>
              <a:ext cx="4155057" cy="979075"/>
            </a:xfrm>
            <a:custGeom>
              <a:avLst/>
              <a:pathLst>
                <a:path w="4155057" h="979075">
                  <a:moveTo>
                    <a:pt x="0" y="0"/>
                  </a:moveTo>
                  <a:lnTo>
                    <a:pt x="13990" y="43"/>
                  </a:lnTo>
                  <a:lnTo>
                    <a:pt x="27980" y="93"/>
                  </a:lnTo>
                  <a:lnTo>
                    <a:pt x="41970" y="153"/>
                  </a:lnTo>
                  <a:lnTo>
                    <a:pt x="55960" y="223"/>
                  </a:lnTo>
                  <a:lnTo>
                    <a:pt x="69950" y="306"/>
                  </a:lnTo>
                  <a:lnTo>
                    <a:pt x="83940" y="402"/>
                  </a:lnTo>
                  <a:lnTo>
                    <a:pt x="97930" y="516"/>
                  </a:lnTo>
                  <a:lnTo>
                    <a:pt x="111920" y="650"/>
                  </a:lnTo>
                  <a:lnTo>
                    <a:pt x="125910" y="807"/>
                  </a:lnTo>
                  <a:lnTo>
                    <a:pt x="139900" y="991"/>
                  </a:lnTo>
                  <a:lnTo>
                    <a:pt x="153891" y="1208"/>
                  </a:lnTo>
                  <a:lnTo>
                    <a:pt x="167881" y="1463"/>
                  </a:lnTo>
                  <a:lnTo>
                    <a:pt x="181871" y="1762"/>
                  </a:lnTo>
                  <a:lnTo>
                    <a:pt x="195861" y="2113"/>
                  </a:lnTo>
                  <a:lnTo>
                    <a:pt x="209851" y="2526"/>
                  </a:lnTo>
                  <a:lnTo>
                    <a:pt x="223841" y="3010"/>
                  </a:lnTo>
                  <a:lnTo>
                    <a:pt x="237831" y="3578"/>
                  </a:lnTo>
                  <a:lnTo>
                    <a:pt x="251821" y="4245"/>
                  </a:lnTo>
                  <a:lnTo>
                    <a:pt x="265811" y="5027"/>
                  </a:lnTo>
                  <a:lnTo>
                    <a:pt x="279801" y="5944"/>
                  </a:lnTo>
                  <a:lnTo>
                    <a:pt x="293791" y="7020"/>
                  </a:lnTo>
                  <a:lnTo>
                    <a:pt x="307782" y="8279"/>
                  </a:lnTo>
                  <a:lnTo>
                    <a:pt x="321772" y="9755"/>
                  </a:lnTo>
                  <a:lnTo>
                    <a:pt x="335762" y="11481"/>
                  </a:lnTo>
                  <a:lnTo>
                    <a:pt x="349752" y="13500"/>
                  </a:lnTo>
                  <a:lnTo>
                    <a:pt x="363742" y="15858"/>
                  </a:lnTo>
                  <a:lnTo>
                    <a:pt x="377732" y="18610"/>
                  </a:lnTo>
                  <a:lnTo>
                    <a:pt x="391722" y="21819"/>
                  </a:lnTo>
                  <a:lnTo>
                    <a:pt x="405712" y="25553"/>
                  </a:lnTo>
                  <a:lnTo>
                    <a:pt x="419702" y="29893"/>
                  </a:lnTo>
                  <a:lnTo>
                    <a:pt x="433692" y="34927"/>
                  </a:lnTo>
                  <a:lnTo>
                    <a:pt x="447682" y="40752"/>
                  </a:lnTo>
                  <a:lnTo>
                    <a:pt x="461673" y="47476"/>
                  </a:lnTo>
                  <a:lnTo>
                    <a:pt x="475663" y="55215"/>
                  </a:lnTo>
                  <a:lnTo>
                    <a:pt x="489653" y="64092"/>
                  </a:lnTo>
                  <a:lnTo>
                    <a:pt x="503643" y="74233"/>
                  </a:lnTo>
                  <a:lnTo>
                    <a:pt x="517633" y="85768"/>
                  </a:lnTo>
                  <a:lnTo>
                    <a:pt x="531623" y="98821"/>
                  </a:lnTo>
                  <a:lnTo>
                    <a:pt x="545613" y="113507"/>
                  </a:lnTo>
                  <a:lnTo>
                    <a:pt x="559603" y="129925"/>
                  </a:lnTo>
                  <a:lnTo>
                    <a:pt x="573593" y="148145"/>
                  </a:lnTo>
                  <a:lnTo>
                    <a:pt x="587583" y="168205"/>
                  </a:lnTo>
                  <a:lnTo>
                    <a:pt x="601574" y="190096"/>
                  </a:lnTo>
                  <a:lnTo>
                    <a:pt x="615564" y="213757"/>
                  </a:lnTo>
                  <a:lnTo>
                    <a:pt x="629554" y="239066"/>
                  </a:lnTo>
                  <a:lnTo>
                    <a:pt x="643544" y="265837"/>
                  </a:lnTo>
                  <a:lnTo>
                    <a:pt x="657534" y="293825"/>
                  </a:lnTo>
                  <a:lnTo>
                    <a:pt x="671524" y="322728"/>
                  </a:lnTo>
                  <a:lnTo>
                    <a:pt x="685514" y="352198"/>
                  </a:lnTo>
                  <a:lnTo>
                    <a:pt x="699504" y="381861"/>
                  </a:lnTo>
                  <a:lnTo>
                    <a:pt x="713494" y="411331"/>
                  </a:lnTo>
                  <a:lnTo>
                    <a:pt x="727484" y="440234"/>
                  </a:lnTo>
                  <a:lnTo>
                    <a:pt x="741474" y="468222"/>
                  </a:lnTo>
                  <a:lnTo>
                    <a:pt x="755465" y="494993"/>
                  </a:lnTo>
                  <a:lnTo>
                    <a:pt x="769455" y="520302"/>
                  </a:lnTo>
                  <a:lnTo>
                    <a:pt x="783445" y="543963"/>
                  </a:lnTo>
                  <a:lnTo>
                    <a:pt x="797435" y="565854"/>
                  </a:lnTo>
                  <a:lnTo>
                    <a:pt x="811425" y="585914"/>
                  </a:lnTo>
                  <a:lnTo>
                    <a:pt x="825415" y="604134"/>
                  </a:lnTo>
                  <a:lnTo>
                    <a:pt x="839405" y="620552"/>
                  </a:lnTo>
                  <a:lnTo>
                    <a:pt x="853395" y="635238"/>
                  </a:lnTo>
                  <a:lnTo>
                    <a:pt x="867385" y="648291"/>
                  </a:lnTo>
                  <a:lnTo>
                    <a:pt x="881375" y="659826"/>
                  </a:lnTo>
                  <a:lnTo>
                    <a:pt x="895365" y="669967"/>
                  </a:lnTo>
                  <a:lnTo>
                    <a:pt x="909356" y="678843"/>
                  </a:lnTo>
                  <a:lnTo>
                    <a:pt x="923346" y="686582"/>
                  </a:lnTo>
                  <a:lnTo>
                    <a:pt x="937336" y="693307"/>
                  </a:lnTo>
                  <a:lnTo>
                    <a:pt x="951326" y="699132"/>
                  </a:lnTo>
                  <a:lnTo>
                    <a:pt x="965316" y="704166"/>
                  </a:lnTo>
                  <a:lnTo>
                    <a:pt x="979306" y="708506"/>
                  </a:lnTo>
                  <a:lnTo>
                    <a:pt x="993296" y="712240"/>
                  </a:lnTo>
                  <a:lnTo>
                    <a:pt x="1007286" y="715449"/>
                  </a:lnTo>
                  <a:lnTo>
                    <a:pt x="1021276" y="718201"/>
                  </a:lnTo>
                  <a:lnTo>
                    <a:pt x="1035266" y="720559"/>
                  </a:lnTo>
                  <a:lnTo>
                    <a:pt x="1049256" y="722578"/>
                  </a:lnTo>
                  <a:lnTo>
                    <a:pt x="1063247" y="724304"/>
                  </a:lnTo>
                  <a:lnTo>
                    <a:pt x="1077237" y="725780"/>
                  </a:lnTo>
                  <a:lnTo>
                    <a:pt x="1091227" y="727039"/>
                  </a:lnTo>
                  <a:lnTo>
                    <a:pt x="1105217" y="728115"/>
                  </a:lnTo>
                  <a:lnTo>
                    <a:pt x="1119207" y="729032"/>
                  </a:lnTo>
                  <a:lnTo>
                    <a:pt x="1133197" y="729814"/>
                  </a:lnTo>
                  <a:lnTo>
                    <a:pt x="1147187" y="730481"/>
                  </a:lnTo>
                  <a:lnTo>
                    <a:pt x="1161177" y="731049"/>
                  </a:lnTo>
                  <a:lnTo>
                    <a:pt x="1175167" y="731533"/>
                  </a:lnTo>
                  <a:lnTo>
                    <a:pt x="1189157" y="731946"/>
                  </a:lnTo>
                  <a:lnTo>
                    <a:pt x="1203148" y="732297"/>
                  </a:lnTo>
                  <a:lnTo>
                    <a:pt x="1217138" y="732596"/>
                  </a:lnTo>
                  <a:lnTo>
                    <a:pt x="1231128" y="732851"/>
                  </a:lnTo>
                  <a:lnTo>
                    <a:pt x="1245118" y="733067"/>
                  </a:lnTo>
                  <a:lnTo>
                    <a:pt x="1259108" y="733252"/>
                  </a:lnTo>
                  <a:lnTo>
                    <a:pt x="1273098" y="733409"/>
                  </a:lnTo>
                  <a:lnTo>
                    <a:pt x="1287088" y="733543"/>
                  </a:lnTo>
                  <a:lnTo>
                    <a:pt x="1301078" y="733656"/>
                  </a:lnTo>
                  <a:lnTo>
                    <a:pt x="1315068" y="733753"/>
                  </a:lnTo>
                  <a:lnTo>
                    <a:pt x="1329058" y="733836"/>
                  </a:lnTo>
                  <a:lnTo>
                    <a:pt x="1343048" y="733906"/>
                  </a:lnTo>
                  <a:lnTo>
                    <a:pt x="1357039" y="733965"/>
                  </a:lnTo>
                  <a:lnTo>
                    <a:pt x="1371029" y="734016"/>
                  </a:lnTo>
                  <a:lnTo>
                    <a:pt x="1385019" y="734059"/>
                  </a:lnTo>
                  <a:lnTo>
                    <a:pt x="1385019" y="734388"/>
                  </a:lnTo>
                  <a:lnTo>
                    <a:pt x="1399009" y="734402"/>
                  </a:lnTo>
                  <a:lnTo>
                    <a:pt x="1412999" y="734419"/>
                  </a:lnTo>
                  <a:lnTo>
                    <a:pt x="1426989" y="734439"/>
                  </a:lnTo>
                  <a:lnTo>
                    <a:pt x="1440979" y="734462"/>
                  </a:lnTo>
                  <a:lnTo>
                    <a:pt x="1454969" y="734490"/>
                  </a:lnTo>
                  <a:lnTo>
                    <a:pt x="1468959" y="734522"/>
                  </a:lnTo>
                  <a:lnTo>
                    <a:pt x="1482949" y="734560"/>
                  </a:lnTo>
                  <a:lnTo>
                    <a:pt x="1496939" y="734605"/>
                  </a:lnTo>
                  <a:lnTo>
                    <a:pt x="1510930" y="734657"/>
                  </a:lnTo>
                  <a:lnTo>
                    <a:pt x="1524920" y="734719"/>
                  </a:lnTo>
                  <a:lnTo>
                    <a:pt x="1538910" y="734791"/>
                  </a:lnTo>
                  <a:lnTo>
                    <a:pt x="1552900" y="734876"/>
                  </a:lnTo>
                  <a:lnTo>
                    <a:pt x="1566890" y="734975"/>
                  </a:lnTo>
                  <a:lnTo>
                    <a:pt x="1580880" y="735092"/>
                  </a:lnTo>
                  <a:lnTo>
                    <a:pt x="1594870" y="735230"/>
                  </a:lnTo>
                  <a:lnTo>
                    <a:pt x="1608860" y="735391"/>
                  </a:lnTo>
                  <a:lnTo>
                    <a:pt x="1622850" y="735581"/>
                  </a:lnTo>
                  <a:lnTo>
                    <a:pt x="1636840" y="735803"/>
                  </a:lnTo>
                  <a:lnTo>
                    <a:pt x="1650830" y="736064"/>
                  </a:lnTo>
                  <a:lnTo>
                    <a:pt x="1664821" y="736369"/>
                  </a:lnTo>
                  <a:lnTo>
                    <a:pt x="1678811" y="736728"/>
                  </a:lnTo>
                  <a:lnTo>
                    <a:pt x="1692801" y="737148"/>
                  </a:lnTo>
                  <a:lnTo>
                    <a:pt x="1706791" y="737640"/>
                  </a:lnTo>
                  <a:lnTo>
                    <a:pt x="1720781" y="738215"/>
                  </a:lnTo>
                  <a:lnTo>
                    <a:pt x="1734771" y="738888"/>
                  </a:lnTo>
                  <a:lnTo>
                    <a:pt x="1748761" y="739674"/>
                  </a:lnTo>
                  <a:lnTo>
                    <a:pt x="1762751" y="740591"/>
                  </a:lnTo>
                  <a:lnTo>
                    <a:pt x="1776741" y="741661"/>
                  </a:lnTo>
                  <a:lnTo>
                    <a:pt x="1790731" y="742906"/>
                  </a:lnTo>
                  <a:lnTo>
                    <a:pt x="1804722" y="744352"/>
                  </a:lnTo>
                  <a:lnTo>
                    <a:pt x="1818712" y="746030"/>
                  </a:lnTo>
                  <a:lnTo>
                    <a:pt x="1832702" y="747972"/>
                  </a:lnTo>
                  <a:lnTo>
                    <a:pt x="1846692" y="750214"/>
                  </a:lnTo>
                  <a:lnTo>
                    <a:pt x="1860682" y="752793"/>
                  </a:lnTo>
                  <a:lnTo>
                    <a:pt x="1874672" y="755752"/>
                  </a:lnTo>
                  <a:lnTo>
                    <a:pt x="1888662" y="759132"/>
                  </a:lnTo>
                  <a:lnTo>
                    <a:pt x="1902652" y="762977"/>
                  </a:lnTo>
                  <a:lnTo>
                    <a:pt x="1916642" y="767328"/>
                  </a:lnTo>
                  <a:lnTo>
                    <a:pt x="1930632" y="772224"/>
                  </a:lnTo>
                  <a:lnTo>
                    <a:pt x="1944622" y="777696"/>
                  </a:lnTo>
                  <a:lnTo>
                    <a:pt x="1958613" y="783770"/>
                  </a:lnTo>
                  <a:lnTo>
                    <a:pt x="1972603" y="790456"/>
                  </a:lnTo>
                  <a:lnTo>
                    <a:pt x="1986593" y="797753"/>
                  </a:lnTo>
                  <a:lnTo>
                    <a:pt x="2000583" y="805640"/>
                  </a:lnTo>
                  <a:lnTo>
                    <a:pt x="2014573" y="814077"/>
                  </a:lnTo>
                  <a:lnTo>
                    <a:pt x="2028563" y="823000"/>
                  </a:lnTo>
                  <a:lnTo>
                    <a:pt x="2042553" y="832330"/>
                  </a:lnTo>
                  <a:lnTo>
                    <a:pt x="2056543" y="841964"/>
                  </a:lnTo>
                  <a:lnTo>
                    <a:pt x="2070533" y="851787"/>
                  </a:lnTo>
                  <a:lnTo>
                    <a:pt x="2084523" y="861675"/>
                  </a:lnTo>
                  <a:lnTo>
                    <a:pt x="2098513" y="871498"/>
                  </a:lnTo>
                  <a:lnTo>
                    <a:pt x="2112504" y="881133"/>
                  </a:lnTo>
                  <a:lnTo>
                    <a:pt x="2126494" y="890462"/>
                  </a:lnTo>
                  <a:lnTo>
                    <a:pt x="2140484" y="899386"/>
                  </a:lnTo>
                  <a:lnTo>
                    <a:pt x="2154474" y="907822"/>
                  </a:lnTo>
                  <a:lnTo>
                    <a:pt x="2168464" y="915709"/>
                  </a:lnTo>
                  <a:lnTo>
                    <a:pt x="2182454" y="923006"/>
                  </a:lnTo>
                  <a:lnTo>
                    <a:pt x="2196444" y="929693"/>
                  </a:lnTo>
                  <a:lnTo>
                    <a:pt x="2210434" y="935766"/>
                  </a:lnTo>
                  <a:lnTo>
                    <a:pt x="2224424" y="941239"/>
                  </a:lnTo>
                  <a:lnTo>
                    <a:pt x="2238414" y="946134"/>
                  </a:lnTo>
                  <a:lnTo>
                    <a:pt x="2252404" y="950485"/>
                  </a:lnTo>
                  <a:lnTo>
                    <a:pt x="2266395" y="954330"/>
                  </a:lnTo>
                  <a:lnTo>
                    <a:pt x="2280385" y="957710"/>
                  </a:lnTo>
                  <a:lnTo>
                    <a:pt x="2294375" y="960669"/>
                  </a:lnTo>
                  <a:lnTo>
                    <a:pt x="2308365" y="963249"/>
                  </a:lnTo>
                  <a:lnTo>
                    <a:pt x="2322355" y="965490"/>
                  </a:lnTo>
                  <a:lnTo>
                    <a:pt x="2336345" y="967432"/>
                  </a:lnTo>
                  <a:lnTo>
                    <a:pt x="2350335" y="969110"/>
                  </a:lnTo>
                  <a:lnTo>
                    <a:pt x="2364325" y="970557"/>
                  </a:lnTo>
                  <a:lnTo>
                    <a:pt x="2378315" y="971801"/>
                  </a:lnTo>
                  <a:lnTo>
                    <a:pt x="2392305" y="972871"/>
                  </a:lnTo>
                  <a:lnTo>
                    <a:pt x="2406296" y="973788"/>
                  </a:lnTo>
                  <a:lnTo>
                    <a:pt x="2420286" y="974574"/>
                  </a:lnTo>
                  <a:lnTo>
                    <a:pt x="2434276" y="975247"/>
                  </a:lnTo>
                  <a:lnTo>
                    <a:pt x="2448266" y="975823"/>
                  </a:lnTo>
                  <a:lnTo>
                    <a:pt x="2462256" y="976315"/>
                  </a:lnTo>
                  <a:lnTo>
                    <a:pt x="2476246" y="976734"/>
                  </a:lnTo>
                  <a:lnTo>
                    <a:pt x="2490236" y="977093"/>
                  </a:lnTo>
                  <a:lnTo>
                    <a:pt x="2504226" y="977399"/>
                  </a:lnTo>
                  <a:lnTo>
                    <a:pt x="2518216" y="977659"/>
                  </a:lnTo>
                  <a:lnTo>
                    <a:pt x="2532206" y="977882"/>
                  </a:lnTo>
                  <a:lnTo>
                    <a:pt x="2546196" y="978071"/>
                  </a:lnTo>
                  <a:lnTo>
                    <a:pt x="2560187" y="978232"/>
                  </a:lnTo>
                  <a:lnTo>
                    <a:pt x="2574177" y="978370"/>
                  </a:lnTo>
                  <a:lnTo>
                    <a:pt x="2588167" y="978487"/>
                  </a:lnTo>
                  <a:lnTo>
                    <a:pt x="2602157" y="978587"/>
                  </a:lnTo>
                  <a:lnTo>
                    <a:pt x="2616147" y="978672"/>
                  </a:lnTo>
                  <a:lnTo>
                    <a:pt x="2630137" y="978744"/>
                  </a:lnTo>
                  <a:lnTo>
                    <a:pt x="2644127" y="978805"/>
                  </a:lnTo>
                  <a:lnTo>
                    <a:pt x="2658117" y="978858"/>
                  </a:lnTo>
                  <a:lnTo>
                    <a:pt x="2672107" y="978902"/>
                  </a:lnTo>
                  <a:lnTo>
                    <a:pt x="2686097" y="978940"/>
                  </a:lnTo>
                  <a:lnTo>
                    <a:pt x="2700087" y="978972"/>
                  </a:lnTo>
                  <a:lnTo>
                    <a:pt x="2714078" y="979000"/>
                  </a:lnTo>
                  <a:lnTo>
                    <a:pt x="2728068" y="979023"/>
                  </a:lnTo>
                  <a:lnTo>
                    <a:pt x="2742058" y="979043"/>
                  </a:lnTo>
                  <a:lnTo>
                    <a:pt x="2756048" y="979060"/>
                  </a:lnTo>
                  <a:lnTo>
                    <a:pt x="2770038" y="979075"/>
                  </a:lnTo>
                  <a:lnTo>
                    <a:pt x="2770038" y="979075"/>
                  </a:lnTo>
                  <a:lnTo>
                    <a:pt x="2784028" y="979060"/>
                  </a:lnTo>
                  <a:lnTo>
                    <a:pt x="2798018" y="979043"/>
                  </a:lnTo>
                  <a:lnTo>
                    <a:pt x="2812008" y="979023"/>
                  </a:lnTo>
                  <a:lnTo>
                    <a:pt x="2825998" y="979000"/>
                  </a:lnTo>
                  <a:lnTo>
                    <a:pt x="2839988" y="978972"/>
                  </a:lnTo>
                  <a:lnTo>
                    <a:pt x="2853978" y="978940"/>
                  </a:lnTo>
                  <a:lnTo>
                    <a:pt x="2867969" y="978902"/>
                  </a:lnTo>
                  <a:lnTo>
                    <a:pt x="2881959" y="978858"/>
                  </a:lnTo>
                  <a:lnTo>
                    <a:pt x="2895949" y="978805"/>
                  </a:lnTo>
                  <a:lnTo>
                    <a:pt x="2909939" y="978744"/>
                  </a:lnTo>
                  <a:lnTo>
                    <a:pt x="2923929" y="978672"/>
                  </a:lnTo>
                  <a:lnTo>
                    <a:pt x="2937919" y="978587"/>
                  </a:lnTo>
                  <a:lnTo>
                    <a:pt x="2951909" y="978487"/>
                  </a:lnTo>
                  <a:lnTo>
                    <a:pt x="2965899" y="978370"/>
                  </a:lnTo>
                  <a:lnTo>
                    <a:pt x="2979889" y="978232"/>
                  </a:lnTo>
                  <a:lnTo>
                    <a:pt x="2993879" y="978071"/>
                  </a:lnTo>
                  <a:lnTo>
                    <a:pt x="3007870" y="977882"/>
                  </a:lnTo>
                  <a:lnTo>
                    <a:pt x="3021860" y="977659"/>
                  </a:lnTo>
                  <a:lnTo>
                    <a:pt x="3035850" y="977399"/>
                  </a:lnTo>
                  <a:lnTo>
                    <a:pt x="3049840" y="977093"/>
                  </a:lnTo>
                  <a:lnTo>
                    <a:pt x="3063830" y="976734"/>
                  </a:lnTo>
                  <a:lnTo>
                    <a:pt x="3077820" y="976315"/>
                  </a:lnTo>
                  <a:lnTo>
                    <a:pt x="3091810" y="975823"/>
                  </a:lnTo>
                  <a:lnTo>
                    <a:pt x="3105800" y="975247"/>
                  </a:lnTo>
                  <a:lnTo>
                    <a:pt x="3119790" y="974574"/>
                  </a:lnTo>
                  <a:lnTo>
                    <a:pt x="3133780" y="973788"/>
                  </a:lnTo>
                  <a:lnTo>
                    <a:pt x="3147770" y="972871"/>
                  </a:lnTo>
                  <a:lnTo>
                    <a:pt x="3161761" y="971801"/>
                  </a:lnTo>
                  <a:lnTo>
                    <a:pt x="3175751" y="970557"/>
                  </a:lnTo>
                  <a:lnTo>
                    <a:pt x="3189741" y="969110"/>
                  </a:lnTo>
                  <a:lnTo>
                    <a:pt x="3203731" y="967432"/>
                  </a:lnTo>
                  <a:lnTo>
                    <a:pt x="3217721" y="965490"/>
                  </a:lnTo>
                  <a:lnTo>
                    <a:pt x="3231711" y="963249"/>
                  </a:lnTo>
                  <a:lnTo>
                    <a:pt x="3245701" y="960669"/>
                  </a:lnTo>
                  <a:lnTo>
                    <a:pt x="3259691" y="957710"/>
                  </a:lnTo>
                  <a:lnTo>
                    <a:pt x="3273681" y="954330"/>
                  </a:lnTo>
                  <a:lnTo>
                    <a:pt x="3287671" y="950485"/>
                  </a:lnTo>
                  <a:lnTo>
                    <a:pt x="3301661" y="946134"/>
                  </a:lnTo>
                  <a:lnTo>
                    <a:pt x="3315652" y="941239"/>
                  </a:lnTo>
                  <a:lnTo>
                    <a:pt x="3329642" y="935766"/>
                  </a:lnTo>
                  <a:lnTo>
                    <a:pt x="3343632" y="929693"/>
                  </a:lnTo>
                  <a:lnTo>
                    <a:pt x="3357622" y="923006"/>
                  </a:lnTo>
                  <a:lnTo>
                    <a:pt x="3371612" y="915709"/>
                  </a:lnTo>
                  <a:lnTo>
                    <a:pt x="3385602" y="907822"/>
                  </a:lnTo>
                  <a:lnTo>
                    <a:pt x="3399592" y="899386"/>
                  </a:lnTo>
                  <a:lnTo>
                    <a:pt x="3413582" y="890462"/>
                  </a:lnTo>
                  <a:lnTo>
                    <a:pt x="3427572" y="881133"/>
                  </a:lnTo>
                  <a:lnTo>
                    <a:pt x="3441562" y="871498"/>
                  </a:lnTo>
                  <a:lnTo>
                    <a:pt x="3455552" y="861675"/>
                  </a:lnTo>
                  <a:lnTo>
                    <a:pt x="3469543" y="851787"/>
                  </a:lnTo>
                  <a:lnTo>
                    <a:pt x="3483533" y="841964"/>
                  </a:lnTo>
                  <a:lnTo>
                    <a:pt x="3497523" y="832330"/>
                  </a:lnTo>
                  <a:lnTo>
                    <a:pt x="3511513" y="823000"/>
                  </a:lnTo>
                  <a:lnTo>
                    <a:pt x="3525503" y="814077"/>
                  </a:lnTo>
                  <a:lnTo>
                    <a:pt x="3539493" y="805640"/>
                  </a:lnTo>
                  <a:lnTo>
                    <a:pt x="3553483" y="797753"/>
                  </a:lnTo>
                  <a:lnTo>
                    <a:pt x="3567473" y="790456"/>
                  </a:lnTo>
                  <a:lnTo>
                    <a:pt x="3581463" y="783770"/>
                  </a:lnTo>
                  <a:lnTo>
                    <a:pt x="3595453" y="777696"/>
                  </a:lnTo>
                  <a:lnTo>
                    <a:pt x="3609444" y="772224"/>
                  </a:lnTo>
                  <a:lnTo>
                    <a:pt x="3623434" y="767328"/>
                  </a:lnTo>
                  <a:lnTo>
                    <a:pt x="3637424" y="762977"/>
                  </a:lnTo>
                  <a:lnTo>
                    <a:pt x="3651414" y="759132"/>
                  </a:lnTo>
                  <a:lnTo>
                    <a:pt x="3665404" y="755752"/>
                  </a:lnTo>
                  <a:lnTo>
                    <a:pt x="3679394" y="752793"/>
                  </a:lnTo>
                  <a:lnTo>
                    <a:pt x="3693384" y="750214"/>
                  </a:lnTo>
                  <a:lnTo>
                    <a:pt x="3707374" y="747972"/>
                  </a:lnTo>
                  <a:lnTo>
                    <a:pt x="3721364" y="746030"/>
                  </a:lnTo>
                  <a:lnTo>
                    <a:pt x="3735354" y="744352"/>
                  </a:lnTo>
                  <a:lnTo>
                    <a:pt x="3749344" y="742906"/>
                  </a:lnTo>
                  <a:lnTo>
                    <a:pt x="3763335" y="741661"/>
                  </a:lnTo>
                  <a:lnTo>
                    <a:pt x="3777325" y="740591"/>
                  </a:lnTo>
                  <a:lnTo>
                    <a:pt x="3791315" y="739674"/>
                  </a:lnTo>
                  <a:lnTo>
                    <a:pt x="3805305" y="738888"/>
                  </a:lnTo>
                  <a:lnTo>
                    <a:pt x="3819295" y="738215"/>
                  </a:lnTo>
                  <a:lnTo>
                    <a:pt x="3833285" y="737640"/>
                  </a:lnTo>
                  <a:lnTo>
                    <a:pt x="3847275" y="737148"/>
                  </a:lnTo>
                  <a:lnTo>
                    <a:pt x="3861265" y="736728"/>
                  </a:lnTo>
                  <a:lnTo>
                    <a:pt x="3875255" y="736369"/>
                  </a:lnTo>
                  <a:lnTo>
                    <a:pt x="3889245" y="736064"/>
                  </a:lnTo>
                  <a:lnTo>
                    <a:pt x="3903235" y="735803"/>
                  </a:lnTo>
                  <a:lnTo>
                    <a:pt x="3917226" y="735581"/>
                  </a:lnTo>
                  <a:lnTo>
                    <a:pt x="3931216" y="735391"/>
                  </a:lnTo>
                  <a:lnTo>
                    <a:pt x="3945206" y="735230"/>
                  </a:lnTo>
                  <a:lnTo>
                    <a:pt x="3959196" y="735092"/>
                  </a:lnTo>
                  <a:lnTo>
                    <a:pt x="3973186" y="734975"/>
                  </a:lnTo>
                  <a:lnTo>
                    <a:pt x="3987176" y="734876"/>
                  </a:lnTo>
                  <a:lnTo>
                    <a:pt x="4001166" y="734791"/>
                  </a:lnTo>
                  <a:lnTo>
                    <a:pt x="4015156" y="734719"/>
                  </a:lnTo>
                  <a:lnTo>
                    <a:pt x="4029146" y="734657"/>
                  </a:lnTo>
                  <a:lnTo>
                    <a:pt x="4043136" y="734605"/>
                  </a:lnTo>
                  <a:lnTo>
                    <a:pt x="4057126" y="734560"/>
                  </a:lnTo>
                  <a:lnTo>
                    <a:pt x="4071117" y="734522"/>
                  </a:lnTo>
                  <a:lnTo>
                    <a:pt x="4085107" y="734490"/>
                  </a:lnTo>
                  <a:lnTo>
                    <a:pt x="4099097" y="734462"/>
                  </a:lnTo>
                  <a:lnTo>
                    <a:pt x="4113087" y="734439"/>
                  </a:lnTo>
                  <a:lnTo>
                    <a:pt x="4127077" y="734419"/>
                  </a:lnTo>
                  <a:lnTo>
                    <a:pt x="4141067" y="734402"/>
                  </a:lnTo>
                  <a:lnTo>
                    <a:pt x="4155057" y="734388"/>
                  </a:lnTo>
                </a:path>
              </a:pathLst>
            </a:custGeom>
            <a:ln w="40651" cap="flat">
              <a:solidFill>
                <a:srgbClr val="D3D3D3">
                  <a:alpha val="100000"/>
                </a:srgbClr>
              </a:solidFill>
              <a:prstDash val="solid"/>
              <a:round/>
            </a:ln>
          </p:spPr>
          <p:txBody>
            <a:bodyPr/>
            <a:lstStyle/>
            <a:p/>
          </p:txBody>
        </p:sp>
        <p:sp>
          <p:nvSpPr>
            <p:cNvPr id="35" name="pl35"/>
            <p:cNvSpPr/>
            <p:nvPr/>
          </p:nvSpPr>
          <p:spPr>
            <a:xfrm>
              <a:off x="2737948" y="1639621"/>
              <a:ext cx="4155057" cy="244768"/>
            </a:xfrm>
            <a:custGeom>
              <a:avLst/>
              <a:pathLst>
                <a:path w="4155057" h="244768">
                  <a:moveTo>
                    <a:pt x="0" y="244768"/>
                  </a:moveTo>
                  <a:lnTo>
                    <a:pt x="13990" y="244754"/>
                  </a:lnTo>
                  <a:lnTo>
                    <a:pt x="27980" y="244737"/>
                  </a:lnTo>
                  <a:lnTo>
                    <a:pt x="41970" y="244717"/>
                  </a:lnTo>
                  <a:lnTo>
                    <a:pt x="55960" y="244694"/>
                  </a:lnTo>
                  <a:lnTo>
                    <a:pt x="69950" y="244666"/>
                  </a:lnTo>
                  <a:lnTo>
                    <a:pt x="83940" y="244634"/>
                  </a:lnTo>
                  <a:lnTo>
                    <a:pt x="97930" y="244596"/>
                  </a:lnTo>
                  <a:lnTo>
                    <a:pt x="111920" y="244551"/>
                  </a:lnTo>
                  <a:lnTo>
                    <a:pt x="125910" y="244499"/>
                  </a:lnTo>
                  <a:lnTo>
                    <a:pt x="139900" y="244438"/>
                  </a:lnTo>
                  <a:lnTo>
                    <a:pt x="153891" y="244365"/>
                  </a:lnTo>
                  <a:lnTo>
                    <a:pt x="167881" y="244280"/>
                  </a:lnTo>
                  <a:lnTo>
                    <a:pt x="181871" y="244181"/>
                  </a:lnTo>
                  <a:lnTo>
                    <a:pt x="195861" y="244064"/>
                  </a:lnTo>
                  <a:lnTo>
                    <a:pt x="209851" y="243926"/>
                  </a:lnTo>
                  <a:lnTo>
                    <a:pt x="223841" y="243765"/>
                  </a:lnTo>
                  <a:lnTo>
                    <a:pt x="237831" y="243575"/>
                  </a:lnTo>
                  <a:lnTo>
                    <a:pt x="251821" y="243353"/>
                  </a:lnTo>
                  <a:lnTo>
                    <a:pt x="265811" y="243092"/>
                  </a:lnTo>
                  <a:lnTo>
                    <a:pt x="279801" y="242787"/>
                  </a:lnTo>
                  <a:lnTo>
                    <a:pt x="293791" y="242428"/>
                  </a:lnTo>
                  <a:lnTo>
                    <a:pt x="307782" y="242008"/>
                  </a:lnTo>
                  <a:lnTo>
                    <a:pt x="321772" y="241517"/>
                  </a:lnTo>
                  <a:lnTo>
                    <a:pt x="335762" y="240941"/>
                  </a:lnTo>
                  <a:lnTo>
                    <a:pt x="349752" y="240268"/>
                  </a:lnTo>
                  <a:lnTo>
                    <a:pt x="363742" y="239482"/>
                  </a:lnTo>
                  <a:lnTo>
                    <a:pt x="377732" y="238565"/>
                  </a:lnTo>
                  <a:lnTo>
                    <a:pt x="391722" y="237495"/>
                  </a:lnTo>
                  <a:lnTo>
                    <a:pt x="405712" y="236250"/>
                  </a:lnTo>
                  <a:lnTo>
                    <a:pt x="419702" y="234804"/>
                  </a:lnTo>
                  <a:lnTo>
                    <a:pt x="433692" y="233126"/>
                  </a:lnTo>
                  <a:lnTo>
                    <a:pt x="447682" y="231184"/>
                  </a:lnTo>
                  <a:lnTo>
                    <a:pt x="461673" y="228943"/>
                  </a:lnTo>
                  <a:lnTo>
                    <a:pt x="475663" y="226363"/>
                  </a:lnTo>
                  <a:lnTo>
                    <a:pt x="489653" y="223404"/>
                  </a:lnTo>
                  <a:lnTo>
                    <a:pt x="503643" y="220024"/>
                  </a:lnTo>
                  <a:lnTo>
                    <a:pt x="517633" y="216179"/>
                  </a:lnTo>
                  <a:lnTo>
                    <a:pt x="531623" y="211828"/>
                  </a:lnTo>
                  <a:lnTo>
                    <a:pt x="545613" y="206932"/>
                  </a:lnTo>
                  <a:lnTo>
                    <a:pt x="559603" y="201460"/>
                  </a:lnTo>
                  <a:lnTo>
                    <a:pt x="573593" y="195386"/>
                  </a:lnTo>
                  <a:lnTo>
                    <a:pt x="587583" y="188700"/>
                  </a:lnTo>
                  <a:lnTo>
                    <a:pt x="601574" y="181403"/>
                  </a:lnTo>
                  <a:lnTo>
                    <a:pt x="615564" y="173516"/>
                  </a:lnTo>
                  <a:lnTo>
                    <a:pt x="629554" y="165080"/>
                  </a:lnTo>
                  <a:lnTo>
                    <a:pt x="643544" y="156156"/>
                  </a:lnTo>
                  <a:lnTo>
                    <a:pt x="657534" y="146826"/>
                  </a:lnTo>
                  <a:lnTo>
                    <a:pt x="671524" y="137192"/>
                  </a:lnTo>
                  <a:lnTo>
                    <a:pt x="685514" y="127369"/>
                  </a:lnTo>
                  <a:lnTo>
                    <a:pt x="699504" y="117481"/>
                  </a:lnTo>
                  <a:lnTo>
                    <a:pt x="713494" y="107658"/>
                  </a:lnTo>
                  <a:lnTo>
                    <a:pt x="727484" y="98024"/>
                  </a:lnTo>
                  <a:lnTo>
                    <a:pt x="741474" y="88694"/>
                  </a:lnTo>
                  <a:lnTo>
                    <a:pt x="755465" y="79770"/>
                  </a:lnTo>
                  <a:lnTo>
                    <a:pt x="769455" y="71334"/>
                  </a:lnTo>
                  <a:lnTo>
                    <a:pt x="783445" y="63447"/>
                  </a:lnTo>
                  <a:lnTo>
                    <a:pt x="797435" y="56150"/>
                  </a:lnTo>
                  <a:lnTo>
                    <a:pt x="811425" y="49463"/>
                  </a:lnTo>
                  <a:lnTo>
                    <a:pt x="825415" y="43390"/>
                  </a:lnTo>
                  <a:lnTo>
                    <a:pt x="839405" y="37917"/>
                  </a:lnTo>
                  <a:lnTo>
                    <a:pt x="853395" y="33022"/>
                  </a:lnTo>
                  <a:lnTo>
                    <a:pt x="867385" y="28671"/>
                  </a:lnTo>
                  <a:lnTo>
                    <a:pt x="881375" y="24826"/>
                  </a:lnTo>
                  <a:lnTo>
                    <a:pt x="895365" y="21446"/>
                  </a:lnTo>
                  <a:lnTo>
                    <a:pt x="909356" y="18487"/>
                  </a:lnTo>
                  <a:lnTo>
                    <a:pt x="923346" y="15907"/>
                  </a:lnTo>
                  <a:lnTo>
                    <a:pt x="937336" y="13666"/>
                  </a:lnTo>
                  <a:lnTo>
                    <a:pt x="951326" y="11724"/>
                  </a:lnTo>
                  <a:lnTo>
                    <a:pt x="965316" y="10046"/>
                  </a:lnTo>
                  <a:lnTo>
                    <a:pt x="979306" y="8600"/>
                  </a:lnTo>
                  <a:lnTo>
                    <a:pt x="993296" y="7355"/>
                  </a:lnTo>
                  <a:lnTo>
                    <a:pt x="1007286" y="6285"/>
                  </a:lnTo>
                  <a:lnTo>
                    <a:pt x="1021276" y="5368"/>
                  </a:lnTo>
                  <a:lnTo>
                    <a:pt x="1035266" y="4582"/>
                  </a:lnTo>
                  <a:lnTo>
                    <a:pt x="1049256" y="3909"/>
                  </a:lnTo>
                  <a:lnTo>
                    <a:pt x="1063247" y="3333"/>
                  </a:lnTo>
                  <a:lnTo>
                    <a:pt x="1077237" y="2842"/>
                  </a:lnTo>
                  <a:lnTo>
                    <a:pt x="1091227" y="2422"/>
                  </a:lnTo>
                  <a:lnTo>
                    <a:pt x="1105217" y="2063"/>
                  </a:lnTo>
                  <a:lnTo>
                    <a:pt x="1119207" y="1757"/>
                  </a:lnTo>
                  <a:lnTo>
                    <a:pt x="1133197" y="1497"/>
                  </a:lnTo>
                  <a:lnTo>
                    <a:pt x="1147187" y="1274"/>
                  </a:lnTo>
                  <a:lnTo>
                    <a:pt x="1161177" y="1085"/>
                  </a:lnTo>
                  <a:lnTo>
                    <a:pt x="1175167" y="924"/>
                  </a:lnTo>
                  <a:lnTo>
                    <a:pt x="1189157" y="786"/>
                  </a:lnTo>
                  <a:lnTo>
                    <a:pt x="1203148" y="669"/>
                  </a:lnTo>
                  <a:lnTo>
                    <a:pt x="1217138" y="569"/>
                  </a:lnTo>
                  <a:lnTo>
                    <a:pt x="1231128" y="485"/>
                  </a:lnTo>
                  <a:lnTo>
                    <a:pt x="1245118" y="412"/>
                  </a:lnTo>
                  <a:lnTo>
                    <a:pt x="1259108" y="351"/>
                  </a:lnTo>
                  <a:lnTo>
                    <a:pt x="1273098" y="298"/>
                  </a:lnTo>
                  <a:lnTo>
                    <a:pt x="1287088" y="254"/>
                  </a:lnTo>
                  <a:lnTo>
                    <a:pt x="1301078" y="216"/>
                  </a:lnTo>
                  <a:lnTo>
                    <a:pt x="1315068" y="184"/>
                  </a:lnTo>
                  <a:lnTo>
                    <a:pt x="1329058" y="156"/>
                  </a:lnTo>
                  <a:lnTo>
                    <a:pt x="1343048" y="133"/>
                  </a:lnTo>
                  <a:lnTo>
                    <a:pt x="1357039" y="113"/>
                  </a:lnTo>
                  <a:lnTo>
                    <a:pt x="1371029" y="96"/>
                  </a:lnTo>
                  <a:lnTo>
                    <a:pt x="1385019" y="8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F26A21">
                  <a:alpha val="100000"/>
                </a:srgbClr>
              </a:solidFill>
              <a:prstDash val="solid"/>
              <a:round/>
            </a:ln>
          </p:spPr>
          <p:txBody>
            <a:bodyPr/>
            <a:lstStyle/>
            <a:p/>
          </p:txBody>
        </p:sp>
        <p:sp>
          <p:nvSpPr>
            <p:cNvPr id="36" name="pl36"/>
            <p:cNvSpPr/>
            <p:nvPr/>
          </p:nvSpPr>
          <p:spPr>
            <a:xfrm>
              <a:off x="2737948" y="5557317"/>
              <a:ext cx="4155057" cy="244768"/>
            </a:xfrm>
            <a:custGeom>
              <a:avLst/>
              <a:pathLst>
                <a:path w="4155057" h="244768">
                  <a:moveTo>
                    <a:pt x="0" y="244768"/>
                  </a:moveTo>
                  <a:lnTo>
                    <a:pt x="13990" y="244768"/>
                  </a:lnTo>
                  <a:lnTo>
                    <a:pt x="27980" y="244768"/>
                  </a:lnTo>
                  <a:lnTo>
                    <a:pt x="41970" y="244768"/>
                  </a:lnTo>
                  <a:lnTo>
                    <a:pt x="55960" y="244768"/>
                  </a:lnTo>
                  <a:lnTo>
                    <a:pt x="69950" y="244768"/>
                  </a:lnTo>
                  <a:lnTo>
                    <a:pt x="83940" y="244768"/>
                  </a:lnTo>
                  <a:lnTo>
                    <a:pt x="97930" y="244768"/>
                  </a:lnTo>
                  <a:lnTo>
                    <a:pt x="111920" y="244768"/>
                  </a:lnTo>
                  <a:lnTo>
                    <a:pt x="125910" y="244768"/>
                  </a:lnTo>
                  <a:lnTo>
                    <a:pt x="139900" y="244768"/>
                  </a:lnTo>
                  <a:lnTo>
                    <a:pt x="153891" y="244768"/>
                  </a:lnTo>
                  <a:lnTo>
                    <a:pt x="167881" y="244768"/>
                  </a:lnTo>
                  <a:lnTo>
                    <a:pt x="181871" y="244768"/>
                  </a:lnTo>
                  <a:lnTo>
                    <a:pt x="195861" y="244768"/>
                  </a:lnTo>
                  <a:lnTo>
                    <a:pt x="209851" y="244768"/>
                  </a:lnTo>
                  <a:lnTo>
                    <a:pt x="223841" y="244768"/>
                  </a:lnTo>
                  <a:lnTo>
                    <a:pt x="237831" y="244768"/>
                  </a:lnTo>
                  <a:lnTo>
                    <a:pt x="251821" y="244768"/>
                  </a:lnTo>
                  <a:lnTo>
                    <a:pt x="265811" y="244768"/>
                  </a:lnTo>
                  <a:lnTo>
                    <a:pt x="279801" y="244768"/>
                  </a:lnTo>
                  <a:lnTo>
                    <a:pt x="293791" y="244768"/>
                  </a:lnTo>
                  <a:lnTo>
                    <a:pt x="307782" y="244768"/>
                  </a:lnTo>
                  <a:lnTo>
                    <a:pt x="321772" y="244768"/>
                  </a:lnTo>
                  <a:lnTo>
                    <a:pt x="335762" y="244768"/>
                  </a:lnTo>
                  <a:lnTo>
                    <a:pt x="349752" y="244768"/>
                  </a:lnTo>
                  <a:lnTo>
                    <a:pt x="363742" y="244768"/>
                  </a:lnTo>
                  <a:lnTo>
                    <a:pt x="377732" y="244768"/>
                  </a:lnTo>
                  <a:lnTo>
                    <a:pt x="391722" y="244768"/>
                  </a:lnTo>
                  <a:lnTo>
                    <a:pt x="405712" y="244768"/>
                  </a:lnTo>
                  <a:lnTo>
                    <a:pt x="419702" y="244768"/>
                  </a:lnTo>
                  <a:lnTo>
                    <a:pt x="433692" y="244768"/>
                  </a:lnTo>
                  <a:lnTo>
                    <a:pt x="447682" y="244768"/>
                  </a:lnTo>
                  <a:lnTo>
                    <a:pt x="461673" y="244768"/>
                  </a:lnTo>
                  <a:lnTo>
                    <a:pt x="475663" y="244768"/>
                  </a:lnTo>
                  <a:lnTo>
                    <a:pt x="489653" y="244768"/>
                  </a:lnTo>
                  <a:lnTo>
                    <a:pt x="503643" y="244768"/>
                  </a:lnTo>
                  <a:lnTo>
                    <a:pt x="517633" y="244768"/>
                  </a:lnTo>
                  <a:lnTo>
                    <a:pt x="531623" y="244768"/>
                  </a:lnTo>
                  <a:lnTo>
                    <a:pt x="545613" y="244768"/>
                  </a:lnTo>
                  <a:lnTo>
                    <a:pt x="559603" y="244768"/>
                  </a:lnTo>
                  <a:lnTo>
                    <a:pt x="573593" y="244768"/>
                  </a:lnTo>
                  <a:lnTo>
                    <a:pt x="587583" y="244768"/>
                  </a:lnTo>
                  <a:lnTo>
                    <a:pt x="601574" y="244768"/>
                  </a:lnTo>
                  <a:lnTo>
                    <a:pt x="615564" y="244768"/>
                  </a:lnTo>
                  <a:lnTo>
                    <a:pt x="629554" y="244768"/>
                  </a:lnTo>
                  <a:lnTo>
                    <a:pt x="643544" y="244768"/>
                  </a:lnTo>
                  <a:lnTo>
                    <a:pt x="657534" y="244768"/>
                  </a:lnTo>
                  <a:lnTo>
                    <a:pt x="671524" y="244768"/>
                  </a:lnTo>
                  <a:lnTo>
                    <a:pt x="685514" y="244768"/>
                  </a:lnTo>
                  <a:lnTo>
                    <a:pt x="699504" y="244768"/>
                  </a:lnTo>
                  <a:lnTo>
                    <a:pt x="713494" y="244768"/>
                  </a:lnTo>
                  <a:lnTo>
                    <a:pt x="727484" y="244768"/>
                  </a:lnTo>
                  <a:lnTo>
                    <a:pt x="741474" y="244768"/>
                  </a:lnTo>
                  <a:lnTo>
                    <a:pt x="755465" y="244768"/>
                  </a:lnTo>
                  <a:lnTo>
                    <a:pt x="769455" y="244768"/>
                  </a:lnTo>
                  <a:lnTo>
                    <a:pt x="783445" y="244768"/>
                  </a:lnTo>
                  <a:lnTo>
                    <a:pt x="797435" y="244768"/>
                  </a:lnTo>
                  <a:lnTo>
                    <a:pt x="811425" y="244768"/>
                  </a:lnTo>
                  <a:lnTo>
                    <a:pt x="825415" y="244768"/>
                  </a:lnTo>
                  <a:lnTo>
                    <a:pt x="839405" y="244768"/>
                  </a:lnTo>
                  <a:lnTo>
                    <a:pt x="853395" y="244768"/>
                  </a:lnTo>
                  <a:lnTo>
                    <a:pt x="867385" y="244768"/>
                  </a:lnTo>
                  <a:lnTo>
                    <a:pt x="881375" y="244768"/>
                  </a:lnTo>
                  <a:lnTo>
                    <a:pt x="895365" y="244768"/>
                  </a:lnTo>
                  <a:lnTo>
                    <a:pt x="909356" y="244768"/>
                  </a:lnTo>
                  <a:lnTo>
                    <a:pt x="923346" y="244768"/>
                  </a:lnTo>
                  <a:lnTo>
                    <a:pt x="937336" y="244768"/>
                  </a:lnTo>
                  <a:lnTo>
                    <a:pt x="951326" y="244768"/>
                  </a:lnTo>
                  <a:lnTo>
                    <a:pt x="965316" y="244768"/>
                  </a:lnTo>
                  <a:lnTo>
                    <a:pt x="979306" y="244768"/>
                  </a:lnTo>
                  <a:lnTo>
                    <a:pt x="993296" y="244768"/>
                  </a:lnTo>
                  <a:lnTo>
                    <a:pt x="1007286" y="244768"/>
                  </a:lnTo>
                  <a:lnTo>
                    <a:pt x="1021276" y="244768"/>
                  </a:lnTo>
                  <a:lnTo>
                    <a:pt x="1035266" y="244768"/>
                  </a:lnTo>
                  <a:lnTo>
                    <a:pt x="1049256" y="244768"/>
                  </a:lnTo>
                  <a:lnTo>
                    <a:pt x="1063247" y="244768"/>
                  </a:lnTo>
                  <a:lnTo>
                    <a:pt x="1077237" y="244768"/>
                  </a:lnTo>
                  <a:lnTo>
                    <a:pt x="1091227" y="244768"/>
                  </a:lnTo>
                  <a:lnTo>
                    <a:pt x="1105217" y="244768"/>
                  </a:lnTo>
                  <a:lnTo>
                    <a:pt x="1119207" y="244768"/>
                  </a:lnTo>
                  <a:lnTo>
                    <a:pt x="1133197" y="244768"/>
                  </a:lnTo>
                  <a:lnTo>
                    <a:pt x="1147187" y="244768"/>
                  </a:lnTo>
                  <a:lnTo>
                    <a:pt x="1161177" y="244768"/>
                  </a:lnTo>
                  <a:lnTo>
                    <a:pt x="1175167" y="244768"/>
                  </a:lnTo>
                  <a:lnTo>
                    <a:pt x="1189157" y="244768"/>
                  </a:lnTo>
                  <a:lnTo>
                    <a:pt x="1203148" y="244768"/>
                  </a:lnTo>
                  <a:lnTo>
                    <a:pt x="1217138" y="244768"/>
                  </a:lnTo>
                  <a:lnTo>
                    <a:pt x="1231128" y="244768"/>
                  </a:lnTo>
                  <a:lnTo>
                    <a:pt x="1245118" y="244768"/>
                  </a:lnTo>
                  <a:lnTo>
                    <a:pt x="1259108" y="244768"/>
                  </a:lnTo>
                  <a:lnTo>
                    <a:pt x="1273098" y="244768"/>
                  </a:lnTo>
                  <a:lnTo>
                    <a:pt x="1287088" y="244768"/>
                  </a:lnTo>
                  <a:lnTo>
                    <a:pt x="1301078" y="244768"/>
                  </a:lnTo>
                  <a:lnTo>
                    <a:pt x="1315068" y="244768"/>
                  </a:lnTo>
                  <a:lnTo>
                    <a:pt x="1329058" y="244768"/>
                  </a:lnTo>
                  <a:lnTo>
                    <a:pt x="1343048" y="244768"/>
                  </a:lnTo>
                  <a:lnTo>
                    <a:pt x="1357039" y="244768"/>
                  </a:lnTo>
                  <a:lnTo>
                    <a:pt x="1371029" y="244768"/>
                  </a:lnTo>
                  <a:lnTo>
                    <a:pt x="1385019" y="244768"/>
                  </a:lnTo>
                  <a:lnTo>
                    <a:pt x="1385019" y="244768"/>
                  </a:lnTo>
                  <a:lnTo>
                    <a:pt x="1399009" y="244768"/>
                  </a:lnTo>
                  <a:lnTo>
                    <a:pt x="1412999" y="244768"/>
                  </a:lnTo>
                  <a:lnTo>
                    <a:pt x="1426989" y="244768"/>
                  </a:lnTo>
                  <a:lnTo>
                    <a:pt x="1440979" y="244768"/>
                  </a:lnTo>
                  <a:lnTo>
                    <a:pt x="1454969" y="244768"/>
                  </a:lnTo>
                  <a:lnTo>
                    <a:pt x="1468959" y="244768"/>
                  </a:lnTo>
                  <a:lnTo>
                    <a:pt x="1482949" y="244768"/>
                  </a:lnTo>
                  <a:lnTo>
                    <a:pt x="1496939" y="244768"/>
                  </a:lnTo>
                  <a:lnTo>
                    <a:pt x="1510930" y="244768"/>
                  </a:lnTo>
                  <a:lnTo>
                    <a:pt x="1524920" y="244768"/>
                  </a:lnTo>
                  <a:lnTo>
                    <a:pt x="1538910" y="244768"/>
                  </a:lnTo>
                  <a:lnTo>
                    <a:pt x="1552900" y="244768"/>
                  </a:lnTo>
                  <a:lnTo>
                    <a:pt x="1566890" y="244768"/>
                  </a:lnTo>
                  <a:lnTo>
                    <a:pt x="1580880" y="244768"/>
                  </a:lnTo>
                  <a:lnTo>
                    <a:pt x="1594870" y="244768"/>
                  </a:lnTo>
                  <a:lnTo>
                    <a:pt x="1608860" y="244768"/>
                  </a:lnTo>
                  <a:lnTo>
                    <a:pt x="1622850" y="244768"/>
                  </a:lnTo>
                  <a:lnTo>
                    <a:pt x="1636840" y="244768"/>
                  </a:lnTo>
                  <a:lnTo>
                    <a:pt x="1650830" y="244768"/>
                  </a:lnTo>
                  <a:lnTo>
                    <a:pt x="1664821" y="244768"/>
                  </a:lnTo>
                  <a:lnTo>
                    <a:pt x="1678811" y="244768"/>
                  </a:lnTo>
                  <a:lnTo>
                    <a:pt x="1692801" y="244768"/>
                  </a:lnTo>
                  <a:lnTo>
                    <a:pt x="1706791" y="244768"/>
                  </a:lnTo>
                  <a:lnTo>
                    <a:pt x="1720781" y="244768"/>
                  </a:lnTo>
                  <a:lnTo>
                    <a:pt x="1734771" y="244768"/>
                  </a:lnTo>
                  <a:lnTo>
                    <a:pt x="1748761" y="244768"/>
                  </a:lnTo>
                  <a:lnTo>
                    <a:pt x="1762751" y="244768"/>
                  </a:lnTo>
                  <a:lnTo>
                    <a:pt x="1776741" y="244768"/>
                  </a:lnTo>
                  <a:lnTo>
                    <a:pt x="1790731" y="244768"/>
                  </a:lnTo>
                  <a:lnTo>
                    <a:pt x="1804722" y="244768"/>
                  </a:lnTo>
                  <a:lnTo>
                    <a:pt x="1818712" y="244768"/>
                  </a:lnTo>
                  <a:lnTo>
                    <a:pt x="1832702" y="244768"/>
                  </a:lnTo>
                  <a:lnTo>
                    <a:pt x="1846692" y="244768"/>
                  </a:lnTo>
                  <a:lnTo>
                    <a:pt x="1860682" y="244768"/>
                  </a:lnTo>
                  <a:lnTo>
                    <a:pt x="1874672" y="244768"/>
                  </a:lnTo>
                  <a:lnTo>
                    <a:pt x="1888662" y="244768"/>
                  </a:lnTo>
                  <a:lnTo>
                    <a:pt x="1902652" y="244768"/>
                  </a:lnTo>
                  <a:lnTo>
                    <a:pt x="1916642" y="244768"/>
                  </a:lnTo>
                  <a:lnTo>
                    <a:pt x="1930632" y="244768"/>
                  </a:lnTo>
                  <a:lnTo>
                    <a:pt x="1944622" y="244768"/>
                  </a:lnTo>
                  <a:lnTo>
                    <a:pt x="1958613" y="244768"/>
                  </a:lnTo>
                  <a:lnTo>
                    <a:pt x="1972603" y="244768"/>
                  </a:lnTo>
                  <a:lnTo>
                    <a:pt x="1986593" y="244768"/>
                  </a:lnTo>
                  <a:lnTo>
                    <a:pt x="2000583" y="244768"/>
                  </a:lnTo>
                  <a:lnTo>
                    <a:pt x="2014573" y="244768"/>
                  </a:lnTo>
                  <a:lnTo>
                    <a:pt x="2028563" y="244768"/>
                  </a:lnTo>
                  <a:lnTo>
                    <a:pt x="2042553" y="244768"/>
                  </a:lnTo>
                  <a:lnTo>
                    <a:pt x="2056543" y="244768"/>
                  </a:lnTo>
                  <a:lnTo>
                    <a:pt x="2070533" y="244768"/>
                  </a:lnTo>
                  <a:lnTo>
                    <a:pt x="2084523" y="244768"/>
                  </a:lnTo>
                  <a:lnTo>
                    <a:pt x="2098513" y="244768"/>
                  </a:lnTo>
                  <a:lnTo>
                    <a:pt x="2112504" y="244768"/>
                  </a:lnTo>
                  <a:lnTo>
                    <a:pt x="2126494" y="244768"/>
                  </a:lnTo>
                  <a:lnTo>
                    <a:pt x="2140484" y="244768"/>
                  </a:lnTo>
                  <a:lnTo>
                    <a:pt x="2154474" y="244768"/>
                  </a:lnTo>
                  <a:lnTo>
                    <a:pt x="2168464" y="244768"/>
                  </a:lnTo>
                  <a:lnTo>
                    <a:pt x="2182454" y="244768"/>
                  </a:lnTo>
                  <a:lnTo>
                    <a:pt x="2196444" y="244768"/>
                  </a:lnTo>
                  <a:lnTo>
                    <a:pt x="2210434" y="244768"/>
                  </a:lnTo>
                  <a:lnTo>
                    <a:pt x="2224424" y="244768"/>
                  </a:lnTo>
                  <a:lnTo>
                    <a:pt x="2238414" y="244768"/>
                  </a:lnTo>
                  <a:lnTo>
                    <a:pt x="2252404" y="244768"/>
                  </a:lnTo>
                  <a:lnTo>
                    <a:pt x="2266395" y="244768"/>
                  </a:lnTo>
                  <a:lnTo>
                    <a:pt x="2280385" y="244768"/>
                  </a:lnTo>
                  <a:lnTo>
                    <a:pt x="2294375" y="244768"/>
                  </a:lnTo>
                  <a:lnTo>
                    <a:pt x="2308365" y="244768"/>
                  </a:lnTo>
                  <a:lnTo>
                    <a:pt x="2322355" y="244768"/>
                  </a:lnTo>
                  <a:lnTo>
                    <a:pt x="2336345" y="244768"/>
                  </a:lnTo>
                  <a:lnTo>
                    <a:pt x="2350335" y="244768"/>
                  </a:lnTo>
                  <a:lnTo>
                    <a:pt x="2364325" y="244768"/>
                  </a:lnTo>
                  <a:lnTo>
                    <a:pt x="2378315" y="244768"/>
                  </a:lnTo>
                  <a:lnTo>
                    <a:pt x="2392305" y="244768"/>
                  </a:lnTo>
                  <a:lnTo>
                    <a:pt x="2406296" y="244768"/>
                  </a:lnTo>
                  <a:lnTo>
                    <a:pt x="2420286" y="244768"/>
                  </a:lnTo>
                  <a:lnTo>
                    <a:pt x="2434276" y="244768"/>
                  </a:lnTo>
                  <a:lnTo>
                    <a:pt x="2448266" y="244768"/>
                  </a:lnTo>
                  <a:lnTo>
                    <a:pt x="2462256" y="244768"/>
                  </a:lnTo>
                  <a:lnTo>
                    <a:pt x="2476246" y="244768"/>
                  </a:lnTo>
                  <a:lnTo>
                    <a:pt x="2490236" y="244768"/>
                  </a:lnTo>
                  <a:lnTo>
                    <a:pt x="2504226" y="244768"/>
                  </a:lnTo>
                  <a:lnTo>
                    <a:pt x="2518216" y="244768"/>
                  </a:lnTo>
                  <a:lnTo>
                    <a:pt x="2532206" y="244768"/>
                  </a:lnTo>
                  <a:lnTo>
                    <a:pt x="2546196" y="244768"/>
                  </a:lnTo>
                  <a:lnTo>
                    <a:pt x="2560187" y="244768"/>
                  </a:lnTo>
                  <a:lnTo>
                    <a:pt x="2574177" y="244768"/>
                  </a:lnTo>
                  <a:lnTo>
                    <a:pt x="2588167" y="244768"/>
                  </a:lnTo>
                  <a:lnTo>
                    <a:pt x="2602157" y="244768"/>
                  </a:lnTo>
                  <a:lnTo>
                    <a:pt x="2616147" y="244768"/>
                  </a:lnTo>
                  <a:lnTo>
                    <a:pt x="2630137" y="244768"/>
                  </a:lnTo>
                  <a:lnTo>
                    <a:pt x="2644127" y="244768"/>
                  </a:lnTo>
                  <a:lnTo>
                    <a:pt x="2658117" y="244768"/>
                  </a:lnTo>
                  <a:lnTo>
                    <a:pt x="2672107" y="244768"/>
                  </a:lnTo>
                  <a:lnTo>
                    <a:pt x="2686097" y="244768"/>
                  </a:lnTo>
                  <a:lnTo>
                    <a:pt x="2700087" y="244768"/>
                  </a:lnTo>
                  <a:lnTo>
                    <a:pt x="2714078" y="244768"/>
                  </a:lnTo>
                  <a:lnTo>
                    <a:pt x="2728068" y="244768"/>
                  </a:lnTo>
                  <a:lnTo>
                    <a:pt x="2742058" y="244768"/>
                  </a:lnTo>
                  <a:lnTo>
                    <a:pt x="2756048" y="244768"/>
                  </a:lnTo>
                  <a:lnTo>
                    <a:pt x="2770038" y="244768"/>
                  </a:lnTo>
                  <a:lnTo>
                    <a:pt x="2770038" y="244686"/>
                  </a:lnTo>
                  <a:lnTo>
                    <a:pt x="2784028" y="244672"/>
                  </a:lnTo>
                  <a:lnTo>
                    <a:pt x="2798018" y="244655"/>
                  </a:lnTo>
                  <a:lnTo>
                    <a:pt x="2812008" y="244635"/>
                  </a:lnTo>
                  <a:lnTo>
                    <a:pt x="2825998" y="244612"/>
                  </a:lnTo>
                  <a:lnTo>
                    <a:pt x="2839988" y="244584"/>
                  </a:lnTo>
                  <a:lnTo>
                    <a:pt x="2853978" y="244552"/>
                  </a:lnTo>
                  <a:lnTo>
                    <a:pt x="2867969" y="244514"/>
                  </a:lnTo>
                  <a:lnTo>
                    <a:pt x="2881959" y="244469"/>
                  </a:lnTo>
                  <a:lnTo>
                    <a:pt x="2895949" y="244417"/>
                  </a:lnTo>
                  <a:lnTo>
                    <a:pt x="2909939" y="244355"/>
                  </a:lnTo>
                  <a:lnTo>
                    <a:pt x="2923929" y="244283"/>
                  </a:lnTo>
                  <a:lnTo>
                    <a:pt x="2937919" y="244198"/>
                  </a:lnTo>
                  <a:lnTo>
                    <a:pt x="2951909" y="244099"/>
                  </a:lnTo>
                  <a:lnTo>
                    <a:pt x="2965899" y="243982"/>
                  </a:lnTo>
                  <a:lnTo>
                    <a:pt x="2979889" y="243844"/>
                  </a:lnTo>
                  <a:lnTo>
                    <a:pt x="2993879" y="243683"/>
                  </a:lnTo>
                  <a:lnTo>
                    <a:pt x="3007870" y="243493"/>
                  </a:lnTo>
                  <a:lnTo>
                    <a:pt x="3021860" y="243271"/>
                  </a:lnTo>
                  <a:lnTo>
                    <a:pt x="3035850" y="243010"/>
                  </a:lnTo>
                  <a:lnTo>
                    <a:pt x="3049840" y="242705"/>
                  </a:lnTo>
                  <a:lnTo>
                    <a:pt x="3063830" y="242346"/>
                  </a:lnTo>
                  <a:lnTo>
                    <a:pt x="3077820" y="241926"/>
                  </a:lnTo>
                  <a:lnTo>
                    <a:pt x="3091810" y="241434"/>
                  </a:lnTo>
                  <a:lnTo>
                    <a:pt x="3105800" y="240859"/>
                  </a:lnTo>
                  <a:lnTo>
                    <a:pt x="3119790" y="240186"/>
                  </a:lnTo>
                  <a:lnTo>
                    <a:pt x="3133780" y="239400"/>
                  </a:lnTo>
                  <a:lnTo>
                    <a:pt x="3147770" y="238483"/>
                  </a:lnTo>
                  <a:lnTo>
                    <a:pt x="3161761" y="237413"/>
                  </a:lnTo>
                  <a:lnTo>
                    <a:pt x="3175751" y="236168"/>
                  </a:lnTo>
                  <a:lnTo>
                    <a:pt x="3189741" y="234722"/>
                  </a:lnTo>
                  <a:lnTo>
                    <a:pt x="3203731" y="233044"/>
                  </a:lnTo>
                  <a:lnTo>
                    <a:pt x="3217721" y="231102"/>
                  </a:lnTo>
                  <a:lnTo>
                    <a:pt x="3231711" y="228860"/>
                  </a:lnTo>
                  <a:lnTo>
                    <a:pt x="3245701" y="226281"/>
                  </a:lnTo>
                  <a:lnTo>
                    <a:pt x="3259691" y="223322"/>
                  </a:lnTo>
                  <a:lnTo>
                    <a:pt x="3273681" y="219942"/>
                  </a:lnTo>
                  <a:lnTo>
                    <a:pt x="3287671" y="216097"/>
                  </a:lnTo>
                  <a:lnTo>
                    <a:pt x="3301661" y="211746"/>
                  </a:lnTo>
                  <a:lnTo>
                    <a:pt x="3315652" y="206850"/>
                  </a:lnTo>
                  <a:lnTo>
                    <a:pt x="3329642" y="201378"/>
                  </a:lnTo>
                  <a:lnTo>
                    <a:pt x="3343632" y="195304"/>
                  </a:lnTo>
                  <a:lnTo>
                    <a:pt x="3357622" y="188618"/>
                  </a:lnTo>
                  <a:lnTo>
                    <a:pt x="3371612" y="181321"/>
                  </a:lnTo>
                  <a:lnTo>
                    <a:pt x="3385602" y="173434"/>
                  </a:lnTo>
                  <a:lnTo>
                    <a:pt x="3399592" y="164997"/>
                  </a:lnTo>
                  <a:lnTo>
                    <a:pt x="3413582" y="156074"/>
                  </a:lnTo>
                  <a:lnTo>
                    <a:pt x="3427572" y="146744"/>
                  </a:lnTo>
                  <a:lnTo>
                    <a:pt x="3441562" y="137110"/>
                  </a:lnTo>
                  <a:lnTo>
                    <a:pt x="3455552" y="127287"/>
                  </a:lnTo>
                  <a:lnTo>
                    <a:pt x="3469543" y="117399"/>
                  </a:lnTo>
                  <a:lnTo>
                    <a:pt x="3483533" y="107576"/>
                  </a:lnTo>
                  <a:lnTo>
                    <a:pt x="3497523" y="97941"/>
                  </a:lnTo>
                  <a:lnTo>
                    <a:pt x="3511513" y="88612"/>
                  </a:lnTo>
                  <a:lnTo>
                    <a:pt x="3525503" y="79688"/>
                  </a:lnTo>
                  <a:lnTo>
                    <a:pt x="3539493" y="71252"/>
                  </a:lnTo>
                  <a:lnTo>
                    <a:pt x="3553483" y="63365"/>
                  </a:lnTo>
                  <a:lnTo>
                    <a:pt x="3567473" y="56068"/>
                  </a:lnTo>
                  <a:lnTo>
                    <a:pt x="3581463" y="49381"/>
                  </a:lnTo>
                  <a:lnTo>
                    <a:pt x="3595453" y="43308"/>
                  </a:lnTo>
                  <a:lnTo>
                    <a:pt x="3609444" y="37835"/>
                  </a:lnTo>
                  <a:lnTo>
                    <a:pt x="3623434" y="32940"/>
                  </a:lnTo>
                  <a:lnTo>
                    <a:pt x="3637424" y="28589"/>
                  </a:lnTo>
                  <a:lnTo>
                    <a:pt x="3651414" y="24744"/>
                  </a:lnTo>
                  <a:lnTo>
                    <a:pt x="3665404" y="21364"/>
                  </a:lnTo>
                  <a:lnTo>
                    <a:pt x="3679394" y="18405"/>
                  </a:lnTo>
                  <a:lnTo>
                    <a:pt x="3693384" y="15825"/>
                  </a:lnTo>
                  <a:lnTo>
                    <a:pt x="3707374" y="13584"/>
                  </a:lnTo>
                  <a:lnTo>
                    <a:pt x="3721364" y="11642"/>
                  </a:lnTo>
                  <a:lnTo>
                    <a:pt x="3735354" y="9964"/>
                  </a:lnTo>
                  <a:lnTo>
                    <a:pt x="3749344" y="8517"/>
                  </a:lnTo>
                  <a:lnTo>
                    <a:pt x="3763335" y="7273"/>
                  </a:lnTo>
                  <a:lnTo>
                    <a:pt x="3777325" y="6203"/>
                  </a:lnTo>
                  <a:lnTo>
                    <a:pt x="3791315" y="5286"/>
                  </a:lnTo>
                  <a:lnTo>
                    <a:pt x="3805305" y="4500"/>
                  </a:lnTo>
                  <a:lnTo>
                    <a:pt x="3819295" y="3827"/>
                  </a:lnTo>
                  <a:lnTo>
                    <a:pt x="3833285" y="3251"/>
                  </a:lnTo>
                  <a:lnTo>
                    <a:pt x="3847275" y="2759"/>
                  </a:lnTo>
                  <a:lnTo>
                    <a:pt x="3861265" y="2340"/>
                  </a:lnTo>
                  <a:lnTo>
                    <a:pt x="3875255" y="1981"/>
                  </a:lnTo>
                  <a:lnTo>
                    <a:pt x="3889245" y="1675"/>
                  </a:lnTo>
                  <a:lnTo>
                    <a:pt x="3903235" y="1415"/>
                  </a:lnTo>
                  <a:lnTo>
                    <a:pt x="3917226" y="1192"/>
                  </a:lnTo>
                  <a:lnTo>
                    <a:pt x="3931216" y="1003"/>
                  </a:lnTo>
                  <a:lnTo>
                    <a:pt x="3945206" y="842"/>
                  </a:lnTo>
                  <a:lnTo>
                    <a:pt x="3959196" y="704"/>
                  </a:lnTo>
                  <a:lnTo>
                    <a:pt x="3973186" y="587"/>
                  </a:lnTo>
                  <a:lnTo>
                    <a:pt x="3987176" y="487"/>
                  </a:lnTo>
                  <a:lnTo>
                    <a:pt x="4001166" y="402"/>
                  </a:lnTo>
                  <a:lnTo>
                    <a:pt x="4015156" y="330"/>
                  </a:lnTo>
                  <a:lnTo>
                    <a:pt x="4029146" y="269"/>
                  </a:lnTo>
                  <a:lnTo>
                    <a:pt x="4043136" y="216"/>
                  </a:lnTo>
                  <a:lnTo>
                    <a:pt x="4057126" y="172"/>
                  </a:lnTo>
                  <a:lnTo>
                    <a:pt x="4071117" y="134"/>
                  </a:lnTo>
                  <a:lnTo>
                    <a:pt x="4085107" y="102"/>
                  </a:lnTo>
                  <a:lnTo>
                    <a:pt x="4099097" y="74"/>
                  </a:lnTo>
                  <a:lnTo>
                    <a:pt x="4113087" y="51"/>
                  </a:lnTo>
                  <a:lnTo>
                    <a:pt x="4127077" y="31"/>
                  </a:lnTo>
                  <a:lnTo>
                    <a:pt x="4141067" y="14"/>
                  </a:lnTo>
                  <a:lnTo>
                    <a:pt x="4155057" y="0"/>
                  </a:lnTo>
                </a:path>
              </a:pathLst>
            </a:custGeom>
            <a:ln w="40651" cap="flat">
              <a:solidFill>
                <a:srgbClr val="D3D3D3">
                  <a:alpha val="100000"/>
                </a:srgbClr>
              </a:solidFill>
              <a:prstDash val="solid"/>
              <a:round/>
            </a:ln>
          </p:spPr>
          <p:txBody>
            <a:bodyPr/>
            <a:lstStyle/>
            <a:p/>
          </p:txBody>
        </p:sp>
        <p:sp>
          <p:nvSpPr>
            <p:cNvPr id="37" name="pl37"/>
            <p:cNvSpPr/>
            <p:nvPr/>
          </p:nvSpPr>
          <p:spPr>
            <a:xfrm>
              <a:off x="2737948" y="3843443"/>
              <a:ext cx="4155057" cy="979157"/>
            </a:xfrm>
            <a:custGeom>
              <a:avLst/>
              <a:pathLst>
                <a:path w="4155057" h="979157">
                  <a:moveTo>
                    <a:pt x="0" y="0"/>
                  </a:moveTo>
                  <a:lnTo>
                    <a:pt x="13990" y="28"/>
                  </a:lnTo>
                  <a:lnTo>
                    <a:pt x="27980" y="62"/>
                  </a:lnTo>
                  <a:lnTo>
                    <a:pt x="41970" y="102"/>
                  </a:lnTo>
                  <a:lnTo>
                    <a:pt x="55960" y="149"/>
                  </a:lnTo>
                  <a:lnTo>
                    <a:pt x="69950" y="204"/>
                  </a:lnTo>
                  <a:lnTo>
                    <a:pt x="83940" y="268"/>
                  </a:lnTo>
                  <a:lnTo>
                    <a:pt x="97930" y="344"/>
                  </a:lnTo>
                  <a:lnTo>
                    <a:pt x="111920" y="433"/>
                  </a:lnTo>
                  <a:lnTo>
                    <a:pt x="125910" y="538"/>
                  </a:lnTo>
                  <a:lnTo>
                    <a:pt x="139900" y="661"/>
                  </a:lnTo>
                  <a:lnTo>
                    <a:pt x="153891" y="805"/>
                  </a:lnTo>
                  <a:lnTo>
                    <a:pt x="167881" y="975"/>
                  </a:lnTo>
                  <a:lnTo>
                    <a:pt x="181871" y="1174"/>
                  </a:lnTo>
                  <a:lnTo>
                    <a:pt x="195861" y="1409"/>
                  </a:lnTo>
                  <a:lnTo>
                    <a:pt x="209851" y="1684"/>
                  </a:lnTo>
                  <a:lnTo>
                    <a:pt x="223841" y="2006"/>
                  </a:lnTo>
                  <a:lnTo>
                    <a:pt x="237831" y="2385"/>
                  </a:lnTo>
                  <a:lnTo>
                    <a:pt x="251821" y="2830"/>
                  </a:lnTo>
                  <a:lnTo>
                    <a:pt x="265811" y="3351"/>
                  </a:lnTo>
                  <a:lnTo>
                    <a:pt x="279801" y="3963"/>
                  </a:lnTo>
                  <a:lnTo>
                    <a:pt x="293791" y="4680"/>
                  </a:lnTo>
                  <a:lnTo>
                    <a:pt x="307782" y="5519"/>
                  </a:lnTo>
                  <a:lnTo>
                    <a:pt x="321772" y="6503"/>
                  </a:lnTo>
                  <a:lnTo>
                    <a:pt x="335762" y="7654"/>
                  </a:lnTo>
                  <a:lnTo>
                    <a:pt x="349752" y="9000"/>
                  </a:lnTo>
                  <a:lnTo>
                    <a:pt x="363742" y="10572"/>
                  </a:lnTo>
                  <a:lnTo>
                    <a:pt x="377732" y="12407"/>
                  </a:lnTo>
                  <a:lnTo>
                    <a:pt x="391722" y="14546"/>
                  </a:lnTo>
                  <a:lnTo>
                    <a:pt x="405712" y="17035"/>
                  </a:lnTo>
                  <a:lnTo>
                    <a:pt x="419702" y="19929"/>
                  </a:lnTo>
                  <a:lnTo>
                    <a:pt x="433692" y="23284"/>
                  </a:lnTo>
                  <a:lnTo>
                    <a:pt x="447682" y="27168"/>
                  </a:lnTo>
                  <a:lnTo>
                    <a:pt x="461673" y="31651"/>
                  </a:lnTo>
                  <a:lnTo>
                    <a:pt x="475663" y="36810"/>
                  </a:lnTo>
                  <a:lnTo>
                    <a:pt x="489653" y="42728"/>
                  </a:lnTo>
                  <a:lnTo>
                    <a:pt x="503643" y="49489"/>
                  </a:lnTo>
                  <a:lnTo>
                    <a:pt x="517633" y="57178"/>
                  </a:lnTo>
                  <a:lnTo>
                    <a:pt x="531623" y="65880"/>
                  </a:lnTo>
                  <a:lnTo>
                    <a:pt x="545613" y="75671"/>
                  </a:lnTo>
                  <a:lnTo>
                    <a:pt x="559603" y="86616"/>
                  </a:lnTo>
                  <a:lnTo>
                    <a:pt x="573593" y="98763"/>
                  </a:lnTo>
                  <a:lnTo>
                    <a:pt x="587583" y="112137"/>
                  </a:lnTo>
                  <a:lnTo>
                    <a:pt x="601574" y="126731"/>
                  </a:lnTo>
                  <a:lnTo>
                    <a:pt x="615564" y="142505"/>
                  </a:lnTo>
                  <a:lnTo>
                    <a:pt x="629554" y="159377"/>
                  </a:lnTo>
                  <a:lnTo>
                    <a:pt x="643544" y="177225"/>
                  </a:lnTo>
                  <a:lnTo>
                    <a:pt x="657534" y="195883"/>
                  </a:lnTo>
                  <a:lnTo>
                    <a:pt x="671524" y="215152"/>
                  </a:lnTo>
                  <a:lnTo>
                    <a:pt x="685514" y="234799"/>
                  </a:lnTo>
                  <a:lnTo>
                    <a:pt x="699504" y="254574"/>
                  </a:lnTo>
                  <a:lnTo>
                    <a:pt x="713494" y="274221"/>
                  </a:lnTo>
                  <a:lnTo>
                    <a:pt x="727484" y="293489"/>
                  </a:lnTo>
                  <a:lnTo>
                    <a:pt x="741474" y="312148"/>
                  </a:lnTo>
                  <a:lnTo>
                    <a:pt x="755465" y="329995"/>
                  </a:lnTo>
                  <a:lnTo>
                    <a:pt x="769455" y="346868"/>
                  </a:lnTo>
                  <a:lnTo>
                    <a:pt x="783445" y="362642"/>
                  </a:lnTo>
                  <a:lnTo>
                    <a:pt x="797435" y="377236"/>
                  </a:lnTo>
                  <a:lnTo>
                    <a:pt x="811425" y="390609"/>
                  </a:lnTo>
                  <a:lnTo>
                    <a:pt x="825415" y="402756"/>
                  </a:lnTo>
                  <a:lnTo>
                    <a:pt x="839405" y="413701"/>
                  </a:lnTo>
                  <a:lnTo>
                    <a:pt x="853395" y="423492"/>
                  </a:lnTo>
                  <a:lnTo>
                    <a:pt x="867385" y="432194"/>
                  </a:lnTo>
                  <a:lnTo>
                    <a:pt x="881375" y="439884"/>
                  </a:lnTo>
                  <a:lnTo>
                    <a:pt x="895365" y="446644"/>
                  </a:lnTo>
                  <a:lnTo>
                    <a:pt x="909356" y="452562"/>
                  </a:lnTo>
                  <a:lnTo>
                    <a:pt x="923346" y="457721"/>
                  </a:lnTo>
                  <a:lnTo>
                    <a:pt x="937336" y="462204"/>
                  </a:lnTo>
                  <a:lnTo>
                    <a:pt x="951326" y="466088"/>
                  </a:lnTo>
                  <a:lnTo>
                    <a:pt x="965316" y="469444"/>
                  </a:lnTo>
                  <a:lnTo>
                    <a:pt x="979306" y="472337"/>
                  </a:lnTo>
                  <a:lnTo>
                    <a:pt x="993296" y="474827"/>
                  </a:lnTo>
                  <a:lnTo>
                    <a:pt x="1007286" y="476966"/>
                  </a:lnTo>
                  <a:lnTo>
                    <a:pt x="1021276" y="478801"/>
                  </a:lnTo>
                  <a:lnTo>
                    <a:pt x="1035266" y="480373"/>
                  </a:lnTo>
                  <a:lnTo>
                    <a:pt x="1049256" y="481719"/>
                  </a:lnTo>
                  <a:lnTo>
                    <a:pt x="1063247" y="482869"/>
                  </a:lnTo>
                  <a:lnTo>
                    <a:pt x="1077237" y="483853"/>
                  </a:lnTo>
                  <a:lnTo>
                    <a:pt x="1091227" y="484693"/>
                  </a:lnTo>
                  <a:lnTo>
                    <a:pt x="1105217" y="485410"/>
                  </a:lnTo>
                  <a:lnTo>
                    <a:pt x="1119207" y="486021"/>
                  </a:lnTo>
                  <a:lnTo>
                    <a:pt x="1133197" y="486543"/>
                  </a:lnTo>
                  <a:lnTo>
                    <a:pt x="1147187" y="486987"/>
                  </a:lnTo>
                  <a:lnTo>
                    <a:pt x="1161177" y="487366"/>
                  </a:lnTo>
                  <a:lnTo>
                    <a:pt x="1175167" y="487689"/>
                  </a:lnTo>
                  <a:lnTo>
                    <a:pt x="1189157" y="487964"/>
                  </a:lnTo>
                  <a:lnTo>
                    <a:pt x="1203148" y="488198"/>
                  </a:lnTo>
                  <a:lnTo>
                    <a:pt x="1217138" y="488397"/>
                  </a:lnTo>
                  <a:lnTo>
                    <a:pt x="1231128" y="488567"/>
                  </a:lnTo>
                  <a:lnTo>
                    <a:pt x="1245118" y="488711"/>
                  </a:lnTo>
                  <a:lnTo>
                    <a:pt x="1259108" y="488834"/>
                  </a:lnTo>
                  <a:lnTo>
                    <a:pt x="1273098" y="488939"/>
                  </a:lnTo>
                  <a:lnTo>
                    <a:pt x="1287088" y="489028"/>
                  </a:lnTo>
                  <a:lnTo>
                    <a:pt x="1301078" y="489104"/>
                  </a:lnTo>
                  <a:lnTo>
                    <a:pt x="1315068" y="489169"/>
                  </a:lnTo>
                  <a:lnTo>
                    <a:pt x="1329058" y="489224"/>
                  </a:lnTo>
                  <a:lnTo>
                    <a:pt x="1343048" y="489270"/>
                  </a:lnTo>
                  <a:lnTo>
                    <a:pt x="1357039" y="489310"/>
                  </a:lnTo>
                  <a:lnTo>
                    <a:pt x="1371029" y="489344"/>
                  </a:lnTo>
                  <a:lnTo>
                    <a:pt x="1385019" y="489373"/>
                  </a:lnTo>
                  <a:lnTo>
                    <a:pt x="1385019" y="489619"/>
                  </a:lnTo>
                  <a:lnTo>
                    <a:pt x="1399009" y="489634"/>
                  </a:lnTo>
                  <a:lnTo>
                    <a:pt x="1412999" y="489650"/>
                  </a:lnTo>
                  <a:lnTo>
                    <a:pt x="1426989" y="489670"/>
                  </a:lnTo>
                  <a:lnTo>
                    <a:pt x="1440979" y="489694"/>
                  </a:lnTo>
                  <a:lnTo>
                    <a:pt x="1454969" y="489721"/>
                  </a:lnTo>
                  <a:lnTo>
                    <a:pt x="1468959" y="489753"/>
                  </a:lnTo>
                  <a:lnTo>
                    <a:pt x="1482949" y="489791"/>
                  </a:lnTo>
                  <a:lnTo>
                    <a:pt x="1496939" y="489836"/>
                  </a:lnTo>
                  <a:lnTo>
                    <a:pt x="1510930" y="489888"/>
                  </a:lnTo>
                  <a:lnTo>
                    <a:pt x="1524920" y="489950"/>
                  </a:lnTo>
                  <a:lnTo>
                    <a:pt x="1538910" y="490022"/>
                  </a:lnTo>
                  <a:lnTo>
                    <a:pt x="1552900" y="490107"/>
                  </a:lnTo>
                  <a:lnTo>
                    <a:pt x="1566890" y="490207"/>
                  </a:lnTo>
                  <a:lnTo>
                    <a:pt x="1580880" y="490324"/>
                  </a:lnTo>
                  <a:lnTo>
                    <a:pt x="1594870" y="490461"/>
                  </a:lnTo>
                  <a:lnTo>
                    <a:pt x="1608860" y="490623"/>
                  </a:lnTo>
                  <a:lnTo>
                    <a:pt x="1622850" y="490812"/>
                  </a:lnTo>
                  <a:lnTo>
                    <a:pt x="1636840" y="491034"/>
                  </a:lnTo>
                  <a:lnTo>
                    <a:pt x="1650830" y="491295"/>
                  </a:lnTo>
                  <a:lnTo>
                    <a:pt x="1664821" y="491601"/>
                  </a:lnTo>
                  <a:lnTo>
                    <a:pt x="1678811" y="491959"/>
                  </a:lnTo>
                  <a:lnTo>
                    <a:pt x="1692801" y="492379"/>
                  </a:lnTo>
                  <a:lnTo>
                    <a:pt x="1706791" y="492871"/>
                  </a:lnTo>
                  <a:lnTo>
                    <a:pt x="1720781" y="493446"/>
                  </a:lnTo>
                  <a:lnTo>
                    <a:pt x="1734771" y="494119"/>
                  </a:lnTo>
                  <a:lnTo>
                    <a:pt x="1748761" y="494905"/>
                  </a:lnTo>
                  <a:lnTo>
                    <a:pt x="1762751" y="495823"/>
                  </a:lnTo>
                  <a:lnTo>
                    <a:pt x="1776741" y="496892"/>
                  </a:lnTo>
                  <a:lnTo>
                    <a:pt x="1790731" y="498137"/>
                  </a:lnTo>
                  <a:lnTo>
                    <a:pt x="1804722" y="499584"/>
                  </a:lnTo>
                  <a:lnTo>
                    <a:pt x="1818712" y="501262"/>
                  </a:lnTo>
                  <a:lnTo>
                    <a:pt x="1832702" y="503203"/>
                  </a:lnTo>
                  <a:lnTo>
                    <a:pt x="1846692" y="505445"/>
                  </a:lnTo>
                  <a:lnTo>
                    <a:pt x="1860682" y="508024"/>
                  </a:lnTo>
                  <a:lnTo>
                    <a:pt x="1874672" y="510983"/>
                  </a:lnTo>
                  <a:lnTo>
                    <a:pt x="1888662" y="514364"/>
                  </a:lnTo>
                  <a:lnTo>
                    <a:pt x="1902652" y="518209"/>
                  </a:lnTo>
                  <a:lnTo>
                    <a:pt x="1916642" y="522560"/>
                  </a:lnTo>
                  <a:lnTo>
                    <a:pt x="1930632" y="527455"/>
                  </a:lnTo>
                  <a:lnTo>
                    <a:pt x="1944622" y="532927"/>
                  </a:lnTo>
                  <a:lnTo>
                    <a:pt x="1958613" y="539001"/>
                  </a:lnTo>
                  <a:lnTo>
                    <a:pt x="1972603" y="545688"/>
                  </a:lnTo>
                  <a:lnTo>
                    <a:pt x="1986593" y="552985"/>
                  </a:lnTo>
                  <a:lnTo>
                    <a:pt x="2000583" y="560872"/>
                  </a:lnTo>
                  <a:lnTo>
                    <a:pt x="2014573" y="569308"/>
                  </a:lnTo>
                  <a:lnTo>
                    <a:pt x="2028563" y="578232"/>
                  </a:lnTo>
                  <a:lnTo>
                    <a:pt x="2042553" y="587561"/>
                  </a:lnTo>
                  <a:lnTo>
                    <a:pt x="2056543" y="597195"/>
                  </a:lnTo>
                  <a:lnTo>
                    <a:pt x="2070533" y="607019"/>
                  </a:lnTo>
                  <a:lnTo>
                    <a:pt x="2084523" y="616906"/>
                  </a:lnTo>
                  <a:lnTo>
                    <a:pt x="2098513" y="626730"/>
                  </a:lnTo>
                  <a:lnTo>
                    <a:pt x="2112504" y="636364"/>
                  </a:lnTo>
                  <a:lnTo>
                    <a:pt x="2126494" y="645693"/>
                  </a:lnTo>
                  <a:lnTo>
                    <a:pt x="2140484" y="654617"/>
                  </a:lnTo>
                  <a:lnTo>
                    <a:pt x="2154474" y="663053"/>
                  </a:lnTo>
                  <a:lnTo>
                    <a:pt x="2168464" y="670940"/>
                  </a:lnTo>
                  <a:lnTo>
                    <a:pt x="2182454" y="678237"/>
                  </a:lnTo>
                  <a:lnTo>
                    <a:pt x="2196444" y="684924"/>
                  </a:lnTo>
                  <a:lnTo>
                    <a:pt x="2210434" y="690997"/>
                  </a:lnTo>
                  <a:lnTo>
                    <a:pt x="2224424" y="696470"/>
                  </a:lnTo>
                  <a:lnTo>
                    <a:pt x="2238414" y="701365"/>
                  </a:lnTo>
                  <a:lnTo>
                    <a:pt x="2252404" y="705716"/>
                  </a:lnTo>
                  <a:lnTo>
                    <a:pt x="2266395" y="709561"/>
                  </a:lnTo>
                  <a:lnTo>
                    <a:pt x="2280385" y="712942"/>
                  </a:lnTo>
                  <a:lnTo>
                    <a:pt x="2294375" y="715900"/>
                  </a:lnTo>
                  <a:lnTo>
                    <a:pt x="2308365" y="718480"/>
                  </a:lnTo>
                  <a:lnTo>
                    <a:pt x="2322355" y="720722"/>
                  </a:lnTo>
                  <a:lnTo>
                    <a:pt x="2336345" y="722663"/>
                  </a:lnTo>
                  <a:lnTo>
                    <a:pt x="2350335" y="724341"/>
                  </a:lnTo>
                  <a:lnTo>
                    <a:pt x="2364325" y="725788"/>
                  </a:lnTo>
                  <a:lnTo>
                    <a:pt x="2378315" y="727033"/>
                  </a:lnTo>
                  <a:lnTo>
                    <a:pt x="2392305" y="728102"/>
                  </a:lnTo>
                  <a:lnTo>
                    <a:pt x="2406296" y="729020"/>
                  </a:lnTo>
                  <a:lnTo>
                    <a:pt x="2420286" y="729806"/>
                  </a:lnTo>
                  <a:lnTo>
                    <a:pt x="2434276" y="730479"/>
                  </a:lnTo>
                  <a:lnTo>
                    <a:pt x="2448266" y="731054"/>
                  </a:lnTo>
                  <a:lnTo>
                    <a:pt x="2462256" y="731546"/>
                  </a:lnTo>
                  <a:lnTo>
                    <a:pt x="2476246" y="731966"/>
                  </a:lnTo>
                  <a:lnTo>
                    <a:pt x="2490236" y="732324"/>
                  </a:lnTo>
                  <a:lnTo>
                    <a:pt x="2504226" y="732630"/>
                  </a:lnTo>
                  <a:lnTo>
                    <a:pt x="2518216" y="732891"/>
                  </a:lnTo>
                  <a:lnTo>
                    <a:pt x="2532206" y="733113"/>
                  </a:lnTo>
                  <a:lnTo>
                    <a:pt x="2546196" y="733302"/>
                  </a:lnTo>
                  <a:lnTo>
                    <a:pt x="2560187" y="733464"/>
                  </a:lnTo>
                  <a:lnTo>
                    <a:pt x="2574177" y="733601"/>
                  </a:lnTo>
                  <a:lnTo>
                    <a:pt x="2588167" y="733718"/>
                  </a:lnTo>
                  <a:lnTo>
                    <a:pt x="2602157" y="733818"/>
                  </a:lnTo>
                  <a:lnTo>
                    <a:pt x="2616147" y="733903"/>
                  </a:lnTo>
                  <a:lnTo>
                    <a:pt x="2630137" y="733975"/>
                  </a:lnTo>
                  <a:lnTo>
                    <a:pt x="2644127" y="734037"/>
                  </a:lnTo>
                  <a:lnTo>
                    <a:pt x="2658117" y="734089"/>
                  </a:lnTo>
                  <a:lnTo>
                    <a:pt x="2672107" y="734134"/>
                  </a:lnTo>
                  <a:lnTo>
                    <a:pt x="2686097" y="734171"/>
                  </a:lnTo>
                  <a:lnTo>
                    <a:pt x="2700087" y="734204"/>
                  </a:lnTo>
                  <a:lnTo>
                    <a:pt x="2714078" y="734231"/>
                  </a:lnTo>
                  <a:lnTo>
                    <a:pt x="2728068" y="734255"/>
                  </a:lnTo>
                  <a:lnTo>
                    <a:pt x="2742058" y="734274"/>
                  </a:lnTo>
                  <a:lnTo>
                    <a:pt x="2756048" y="734291"/>
                  </a:lnTo>
                  <a:lnTo>
                    <a:pt x="2770038" y="734306"/>
                  </a:lnTo>
                  <a:lnTo>
                    <a:pt x="2770038" y="734470"/>
                  </a:lnTo>
                  <a:lnTo>
                    <a:pt x="2784028" y="734484"/>
                  </a:lnTo>
                  <a:lnTo>
                    <a:pt x="2798018" y="734501"/>
                  </a:lnTo>
                  <a:lnTo>
                    <a:pt x="2812008" y="734521"/>
                  </a:lnTo>
                  <a:lnTo>
                    <a:pt x="2825998" y="734545"/>
                  </a:lnTo>
                  <a:lnTo>
                    <a:pt x="2839988" y="734572"/>
                  </a:lnTo>
                  <a:lnTo>
                    <a:pt x="2853978" y="734604"/>
                  </a:lnTo>
                  <a:lnTo>
                    <a:pt x="2867969" y="734642"/>
                  </a:lnTo>
                  <a:lnTo>
                    <a:pt x="2881959" y="734687"/>
                  </a:lnTo>
                  <a:lnTo>
                    <a:pt x="2895949" y="734739"/>
                  </a:lnTo>
                  <a:lnTo>
                    <a:pt x="2909939" y="734801"/>
                  </a:lnTo>
                  <a:lnTo>
                    <a:pt x="2923929" y="734873"/>
                  </a:lnTo>
                  <a:lnTo>
                    <a:pt x="2937919" y="734958"/>
                  </a:lnTo>
                  <a:lnTo>
                    <a:pt x="2951909" y="735057"/>
                  </a:lnTo>
                  <a:lnTo>
                    <a:pt x="2965899" y="735175"/>
                  </a:lnTo>
                  <a:lnTo>
                    <a:pt x="2979889" y="735312"/>
                  </a:lnTo>
                  <a:lnTo>
                    <a:pt x="2993879" y="735473"/>
                  </a:lnTo>
                  <a:lnTo>
                    <a:pt x="3007870" y="735663"/>
                  </a:lnTo>
                  <a:lnTo>
                    <a:pt x="3021860" y="735885"/>
                  </a:lnTo>
                  <a:lnTo>
                    <a:pt x="3035850" y="736146"/>
                  </a:lnTo>
                  <a:lnTo>
                    <a:pt x="3049840" y="736452"/>
                  </a:lnTo>
                  <a:lnTo>
                    <a:pt x="3063830" y="736810"/>
                  </a:lnTo>
                  <a:lnTo>
                    <a:pt x="3077820" y="737230"/>
                  </a:lnTo>
                  <a:lnTo>
                    <a:pt x="3091810" y="737722"/>
                  </a:lnTo>
                  <a:lnTo>
                    <a:pt x="3105800" y="738297"/>
                  </a:lnTo>
                  <a:lnTo>
                    <a:pt x="3119790" y="738970"/>
                  </a:lnTo>
                  <a:lnTo>
                    <a:pt x="3133780" y="739756"/>
                  </a:lnTo>
                  <a:lnTo>
                    <a:pt x="3147770" y="740674"/>
                  </a:lnTo>
                  <a:lnTo>
                    <a:pt x="3161761" y="741743"/>
                  </a:lnTo>
                  <a:lnTo>
                    <a:pt x="3175751" y="742988"/>
                  </a:lnTo>
                  <a:lnTo>
                    <a:pt x="3189741" y="744434"/>
                  </a:lnTo>
                  <a:lnTo>
                    <a:pt x="3203731" y="746112"/>
                  </a:lnTo>
                  <a:lnTo>
                    <a:pt x="3217721" y="748054"/>
                  </a:lnTo>
                  <a:lnTo>
                    <a:pt x="3231711" y="750296"/>
                  </a:lnTo>
                  <a:lnTo>
                    <a:pt x="3245701" y="752875"/>
                  </a:lnTo>
                  <a:lnTo>
                    <a:pt x="3259691" y="755834"/>
                  </a:lnTo>
                  <a:lnTo>
                    <a:pt x="3273681" y="759215"/>
                  </a:lnTo>
                  <a:lnTo>
                    <a:pt x="3287671" y="763059"/>
                  </a:lnTo>
                  <a:lnTo>
                    <a:pt x="3301661" y="767410"/>
                  </a:lnTo>
                  <a:lnTo>
                    <a:pt x="3315652" y="772306"/>
                  </a:lnTo>
                  <a:lnTo>
                    <a:pt x="3329642" y="777778"/>
                  </a:lnTo>
                  <a:lnTo>
                    <a:pt x="3343632" y="783852"/>
                  </a:lnTo>
                  <a:lnTo>
                    <a:pt x="3357622" y="790539"/>
                  </a:lnTo>
                  <a:lnTo>
                    <a:pt x="3371612" y="797836"/>
                  </a:lnTo>
                  <a:lnTo>
                    <a:pt x="3385602" y="805723"/>
                  </a:lnTo>
                  <a:lnTo>
                    <a:pt x="3399592" y="814159"/>
                  </a:lnTo>
                  <a:lnTo>
                    <a:pt x="3413582" y="823083"/>
                  </a:lnTo>
                  <a:lnTo>
                    <a:pt x="3427572" y="832412"/>
                  </a:lnTo>
                  <a:lnTo>
                    <a:pt x="3441562" y="842046"/>
                  </a:lnTo>
                  <a:lnTo>
                    <a:pt x="3455552" y="851870"/>
                  </a:lnTo>
                  <a:lnTo>
                    <a:pt x="3469543" y="861757"/>
                  </a:lnTo>
                  <a:lnTo>
                    <a:pt x="3483533" y="871580"/>
                  </a:lnTo>
                  <a:lnTo>
                    <a:pt x="3497523" y="881215"/>
                  </a:lnTo>
                  <a:lnTo>
                    <a:pt x="3511513" y="890544"/>
                  </a:lnTo>
                  <a:lnTo>
                    <a:pt x="3525503" y="899468"/>
                  </a:lnTo>
                  <a:lnTo>
                    <a:pt x="3539493" y="907904"/>
                  </a:lnTo>
                  <a:lnTo>
                    <a:pt x="3553483" y="915791"/>
                  </a:lnTo>
                  <a:lnTo>
                    <a:pt x="3567473" y="923088"/>
                  </a:lnTo>
                  <a:lnTo>
                    <a:pt x="3581463" y="929775"/>
                  </a:lnTo>
                  <a:lnTo>
                    <a:pt x="3595453" y="935848"/>
                  </a:lnTo>
                  <a:lnTo>
                    <a:pt x="3609444" y="941321"/>
                  </a:lnTo>
                  <a:lnTo>
                    <a:pt x="3623434" y="946216"/>
                  </a:lnTo>
                  <a:lnTo>
                    <a:pt x="3637424" y="950567"/>
                  </a:lnTo>
                  <a:lnTo>
                    <a:pt x="3651414" y="954412"/>
                  </a:lnTo>
                  <a:lnTo>
                    <a:pt x="3665404" y="957792"/>
                  </a:lnTo>
                  <a:lnTo>
                    <a:pt x="3679394" y="960751"/>
                  </a:lnTo>
                  <a:lnTo>
                    <a:pt x="3693384" y="963331"/>
                  </a:lnTo>
                  <a:lnTo>
                    <a:pt x="3707374" y="965572"/>
                  </a:lnTo>
                  <a:lnTo>
                    <a:pt x="3721364" y="967514"/>
                  </a:lnTo>
                  <a:lnTo>
                    <a:pt x="3735354" y="969192"/>
                  </a:lnTo>
                  <a:lnTo>
                    <a:pt x="3749344" y="970639"/>
                  </a:lnTo>
                  <a:lnTo>
                    <a:pt x="3763335" y="971884"/>
                  </a:lnTo>
                  <a:lnTo>
                    <a:pt x="3777325" y="972953"/>
                  </a:lnTo>
                  <a:lnTo>
                    <a:pt x="3791315" y="973870"/>
                  </a:lnTo>
                  <a:lnTo>
                    <a:pt x="3805305" y="974657"/>
                  </a:lnTo>
                  <a:lnTo>
                    <a:pt x="3819295" y="975329"/>
                  </a:lnTo>
                  <a:lnTo>
                    <a:pt x="3833285" y="975905"/>
                  </a:lnTo>
                  <a:lnTo>
                    <a:pt x="3847275" y="976397"/>
                  </a:lnTo>
                  <a:lnTo>
                    <a:pt x="3861265" y="976817"/>
                  </a:lnTo>
                  <a:lnTo>
                    <a:pt x="3875255" y="977175"/>
                  </a:lnTo>
                  <a:lnTo>
                    <a:pt x="3889245" y="977481"/>
                  </a:lnTo>
                  <a:lnTo>
                    <a:pt x="3903235" y="977742"/>
                  </a:lnTo>
                  <a:lnTo>
                    <a:pt x="3917226" y="977964"/>
                  </a:lnTo>
                  <a:lnTo>
                    <a:pt x="3931216" y="978153"/>
                  </a:lnTo>
                  <a:lnTo>
                    <a:pt x="3945206" y="978315"/>
                  </a:lnTo>
                  <a:lnTo>
                    <a:pt x="3959196" y="978452"/>
                  </a:lnTo>
                  <a:lnTo>
                    <a:pt x="3973186" y="978569"/>
                  </a:lnTo>
                  <a:lnTo>
                    <a:pt x="3987176" y="978669"/>
                  </a:lnTo>
                  <a:lnTo>
                    <a:pt x="4001166" y="978754"/>
                  </a:lnTo>
                  <a:lnTo>
                    <a:pt x="4015156" y="978826"/>
                  </a:lnTo>
                  <a:lnTo>
                    <a:pt x="4029146" y="978887"/>
                  </a:lnTo>
                  <a:lnTo>
                    <a:pt x="4043136" y="978940"/>
                  </a:lnTo>
                  <a:lnTo>
                    <a:pt x="4057126" y="978984"/>
                  </a:lnTo>
                  <a:lnTo>
                    <a:pt x="4071117" y="979022"/>
                  </a:lnTo>
                  <a:lnTo>
                    <a:pt x="4085107" y="979055"/>
                  </a:lnTo>
                  <a:lnTo>
                    <a:pt x="4099097" y="979082"/>
                  </a:lnTo>
                  <a:lnTo>
                    <a:pt x="4113087" y="979105"/>
                  </a:lnTo>
                  <a:lnTo>
                    <a:pt x="4127077" y="979125"/>
                  </a:lnTo>
                  <a:lnTo>
                    <a:pt x="4141067" y="979142"/>
                  </a:lnTo>
                  <a:lnTo>
                    <a:pt x="4155057" y="979157"/>
                  </a:lnTo>
                </a:path>
              </a:pathLst>
            </a:custGeom>
            <a:ln w="40651" cap="flat">
              <a:solidFill>
                <a:srgbClr val="D3D3D3">
                  <a:alpha val="100000"/>
                </a:srgbClr>
              </a:solidFill>
              <a:prstDash val="solid"/>
              <a:round/>
            </a:ln>
          </p:spPr>
          <p:txBody>
            <a:bodyPr/>
            <a:lstStyle/>
            <a:p/>
          </p:txBody>
        </p:sp>
        <p:sp>
          <p:nvSpPr>
            <p:cNvPr id="38" name="pl38"/>
            <p:cNvSpPr/>
            <p:nvPr/>
          </p:nvSpPr>
          <p:spPr>
            <a:xfrm>
              <a:off x="2737948" y="2619024"/>
              <a:ext cx="4155057" cy="979321"/>
            </a:xfrm>
            <a:custGeom>
              <a:avLst/>
              <a:pathLst>
                <a:path w="4155057" h="979321">
                  <a:moveTo>
                    <a:pt x="0" y="734634"/>
                  </a:moveTo>
                  <a:lnTo>
                    <a:pt x="13990" y="734649"/>
                  </a:lnTo>
                  <a:lnTo>
                    <a:pt x="27980" y="734666"/>
                  </a:lnTo>
                  <a:lnTo>
                    <a:pt x="41970" y="734685"/>
                  </a:lnTo>
                  <a:lnTo>
                    <a:pt x="55960" y="734709"/>
                  </a:lnTo>
                  <a:lnTo>
                    <a:pt x="69950" y="734736"/>
                  </a:lnTo>
                  <a:lnTo>
                    <a:pt x="83940" y="734769"/>
                  </a:lnTo>
                  <a:lnTo>
                    <a:pt x="97930" y="734806"/>
                  </a:lnTo>
                  <a:lnTo>
                    <a:pt x="111920" y="734851"/>
                  </a:lnTo>
                  <a:lnTo>
                    <a:pt x="125910" y="734903"/>
                  </a:lnTo>
                  <a:lnTo>
                    <a:pt x="139900" y="734965"/>
                  </a:lnTo>
                  <a:lnTo>
                    <a:pt x="153891" y="735037"/>
                  </a:lnTo>
                  <a:lnTo>
                    <a:pt x="167881" y="735122"/>
                  </a:lnTo>
                  <a:lnTo>
                    <a:pt x="181871" y="735222"/>
                  </a:lnTo>
                  <a:lnTo>
                    <a:pt x="195861" y="735339"/>
                  </a:lnTo>
                  <a:lnTo>
                    <a:pt x="209851" y="735476"/>
                  </a:lnTo>
                  <a:lnTo>
                    <a:pt x="223841" y="735638"/>
                  </a:lnTo>
                  <a:lnTo>
                    <a:pt x="237831" y="735827"/>
                  </a:lnTo>
                  <a:lnTo>
                    <a:pt x="251821" y="736049"/>
                  </a:lnTo>
                  <a:lnTo>
                    <a:pt x="265811" y="736310"/>
                  </a:lnTo>
                  <a:lnTo>
                    <a:pt x="279801" y="736616"/>
                  </a:lnTo>
                  <a:lnTo>
                    <a:pt x="293791" y="736974"/>
                  </a:lnTo>
                  <a:lnTo>
                    <a:pt x="307782" y="737394"/>
                  </a:lnTo>
                  <a:lnTo>
                    <a:pt x="321772" y="737886"/>
                  </a:lnTo>
                  <a:lnTo>
                    <a:pt x="335762" y="738461"/>
                  </a:lnTo>
                  <a:lnTo>
                    <a:pt x="349752" y="739134"/>
                  </a:lnTo>
                  <a:lnTo>
                    <a:pt x="363742" y="739920"/>
                  </a:lnTo>
                  <a:lnTo>
                    <a:pt x="377732" y="740838"/>
                  </a:lnTo>
                  <a:lnTo>
                    <a:pt x="391722" y="741907"/>
                  </a:lnTo>
                  <a:lnTo>
                    <a:pt x="405712" y="743152"/>
                  </a:lnTo>
                  <a:lnTo>
                    <a:pt x="419702" y="744599"/>
                  </a:lnTo>
                  <a:lnTo>
                    <a:pt x="433692" y="746277"/>
                  </a:lnTo>
                  <a:lnTo>
                    <a:pt x="447682" y="748218"/>
                  </a:lnTo>
                  <a:lnTo>
                    <a:pt x="461673" y="750460"/>
                  </a:lnTo>
                  <a:lnTo>
                    <a:pt x="475663" y="753040"/>
                  </a:lnTo>
                  <a:lnTo>
                    <a:pt x="489653" y="755998"/>
                  </a:lnTo>
                  <a:lnTo>
                    <a:pt x="503643" y="759379"/>
                  </a:lnTo>
                  <a:lnTo>
                    <a:pt x="517633" y="763224"/>
                  </a:lnTo>
                  <a:lnTo>
                    <a:pt x="531623" y="767575"/>
                  </a:lnTo>
                  <a:lnTo>
                    <a:pt x="545613" y="772470"/>
                  </a:lnTo>
                  <a:lnTo>
                    <a:pt x="559603" y="777943"/>
                  </a:lnTo>
                  <a:lnTo>
                    <a:pt x="573593" y="784016"/>
                  </a:lnTo>
                  <a:lnTo>
                    <a:pt x="587583" y="790703"/>
                  </a:lnTo>
                  <a:lnTo>
                    <a:pt x="601574" y="798000"/>
                  </a:lnTo>
                  <a:lnTo>
                    <a:pt x="615564" y="805887"/>
                  </a:lnTo>
                  <a:lnTo>
                    <a:pt x="629554" y="814323"/>
                  </a:lnTo>
                  <a:lnTo>
                    <a:pt x="643544" y="823247"/>
                  </a:lnTo>
                  <a:lnTo>
                    <a:pt x="657534" y="832576"/>
                  </a:lnTo>
                  <a:lnTo>
                    <a:pt x="671524" y="842210"/>
                  </a:lnTo>
                  <a:lnTo>
                    <a:pt x="685514" y="852034"/>
                  </a:lnTo>
                  <a:lnTo>
                    <a:pt x="699504" y="861921"/>
                  </a:lnTo>
                  <a:lnTo>
                    <a:pt x="713494" y="871745"/>
                  </a:lnTo>
                  <a:lnTo>
                    <a:pt x="727484" y="881379"/>
                  </a:lnTo>
                  <a:lnTo>
                    <a:pt x="741474" y="890708"/>
                  </a:lnTo>
                  <a:lnTo>
                    <a:pt x="755465" y="899632"/>
                  </a:lnTo>
                  <a:lnTo>
                    <a:pt x="769455" y="908068"/>
                  </a:lnTo>
                  <a:lnTo>
                    <a:pt x="783445" y="915955"/>
                  </a:lnTo>
                  <a:lnTo>
                    <a:pt x="797435" y="923252"/>
                  </a:lnTo>
                  <a:lnTo>
                    <a:pt x="811425" y="929939"/>
                  </a:lnTo>
                  <a:lnTo>
                    <a:pt x="825415" y="936012"/>
                  </a:lnTo>
                  <a:lnTo>
                    <a:pt x="839405" y="941485"/>
                  </a:lnTo>
                  <a:lnTo>
                    <a:pt x="853395" y="946380"/>
                  </a:lnTo>
                  <a:lnTo>
                    <a:pt x="867385" y="950731"/>
                  </a:lnTo>
                  <a:lnTo>
                    <a:pt x="881375" y="954576"/>
                  </a:lnTo>
                  <a:lnTo>
                    <a:pt x="895365" y="957957"/>
                  </a:lnTo>
                  <a:lnTo>
                    <a:pt x="909356" y="960916"/>
                  </a:lnTo>
                  <a:lnTo>
                    <a:pt x="923346" y="963495"/>
                  </a:lnTo>
                  <a:lnTo>
                    <a:pt x="937336" y="965737"/>
                  </a:lnTo>
                  <a:lnTo>
                    <a:pt x="951326" y="967678"/>
                  </a:lnTo>
                  <a:lnTo>
                    <a:pt x="965316" y="969356"/>
                  </a:lnTo>
                  <a:lnTo>
                    <a:pt x="979306" y="970803"/>
                  </a:lnTo>
                  <a:lnTo>
                    <a:pt x="993296" y="972048"/>
                  </a:lnTo>
                  <a:lnTo>
                    <a:pt x="1007286" y="973117"/>
                  </a:lnTo>
                  <a:lnTo>
                    <a:pt x="1021276" y="974035"/>
                  </a:lnTo>
                  <a:lnTo>
                    <a:pt x="1035266" y="974821"/>
                  </a:lnTo>
                  <a:lnTo>
                    <a:pt x="1049256" y="975494"/>
                  </a:lnTo>
                  <a:lnTo>
                    <a:pt x="1063247" y="976069"/>
                  </a:lnTo>
                  <a:lnTo>
                    <a:pt x="1077237" y="976561"/>
                  </a:lnTo>
                  <a:lnTo>
                    <a:pt x="1091227" y="976981"/>
                  </a:lnTo>
                  <a:lnTo>
                    <a:pt x="1105217" y="977339"/>
                  </a:lnTo>
                  <a:lnTo>
                    <a:pt x="1119207" y="977645"/>
                  </a:lnTo>
                  <a:lnTo>
                    <a:pt x="1133197" y="977906"/>
                  </a:lnTo>
                  <a:lnTo>
                    <a:pt x="1147187" y="978128"/>
                  </a:lnTo>
                  <a:lnTo>
                    <a:pt x="1161177" y="978317"/>
                  </a:lnTo>
                  <a:lnTo>
                    <a:pt x="1175167" y="978479"/>
                  </a:lnTo>
                  <a:lnTo>
                    <a:pt x="1189157" y="978616"/>
                  </a:lnTo>
                  <a:lnTo>
                    <a:pt x="1203148" y="978733"/>
                  </a:lnTo>
                  <a:lnTo>
                    <a:pt x="1217138" y="978833"/>
                  </a:lnTo>
                  <a:lnTo>
                    <a:pt x="1231128" y="978918"/>
                  </a:lnTo>
                  <a:lnTo>
                    <a:pt x="1245118" y="978990"/>
                  </a:lnTo>
                  <a:lnTo>
                    <a:pt x="1259108" y="979052"/>
                  </a:lnTo>
                  <a:lnTo>
                    <a:pt x="1273098" y="979104"/>
                  </a:lnTo>
                  <a:lnTo>
                    <a:pt x="1287088" y="979149"/>
                  </a:lnTo>
                  <a:lnTo>
                    <a:pt x="1301078" y="979187"/>
                  </a:lnTo>
                  <a:lnTo>
                    <a:pt x="1315068" y="979219"/>
                  </a:lnTo>
                  <a:lnTo>
                    <a:pt x="1329058" y="979246"/>
                  </a:lnTo>
                  <a:lnTo>
                    <a:pt x="1343048" y="979270"/>
                  </a:lnTo>
                  <a:lnTo>
                    <a:pt x="1357039" y="979290"/>
                  </a:lnTo>
                  <a:lnTo>
                    <a:pt x="1371029" y="979306"/>
                  </a:lnTo>
                  <a:lnTo>
                    <a:pt x="1385019" y="979321"/>
                  </a:lnTo>
                  <a:lnTo>
                    <a:pt x="1385019" y="979075"/>
                  </a:lnTo>
                  <a:lnTo>
                    <a:pt x="1399009" y="979017"/>
                  </a:lnTo>
                  <a:lnTo>
                    <a:pt x="1412999" y="978949"/>
                  </a:lnTo>
                  <a:lnTo>
                    <a:pt x="1426989" y="978870"/>
                  </a:lnTo>
                  <a:lnTo>
                    <a:pt x="1440979" y="978776"/>
                  </a:lnTo>
                  <a:lnTo>
                    <a:pt x="1454969" y="978666"/>
                  </a:lnTo>
                  <a:lnTo>
                    <a:pt x="1468959" y="978537"/>
                  </a:lnTo>
                  <a:lnTo>
                    <a:pt x="1482949" y="978386"/>
                  </a:lnTo>
                  <a:lnTo>
                    <a:pt x="1496939" y="978207"/>
                  </a:lnTo>
                  <a:lnTo>
                    <a:pt x="1510930" y="977998"/>
                  </a:lnTo>
                  <a:lnTo>
                    <a:pt x="1524920" y="977752"/>
                  </a:lnTo>
                  <a:lnTo>
                    <a:pt x="1538910" y="977463"/>
                  </a:lnTo>
                  <a:lnTo>
                    <a:pt x="1552900" y="977123"/>
                  </a:lnTo>
                  <a:lnTo>
                    <a:pt x="1566890" y="976725"/>
                  </a:lnTo>
                  <a:lnTo>
                    <a:pt x="1580880" y="976256"/>
                  </a:lnTo>
                  <a:lnTo>
                    <a:pt x="1594870" y="975706"/>
                  </a:lnTo>
                  <a:lnTo>
                    <a:pt x="1608860" y="975061"/>
                  </a:lnTo>
                  <a:lnTo>
                    <a:pt x="1622850" y="974303"/>
                  </a:lnTo>
                  <a:lnTo>
                    <a:pt x="1636840" y="973414"/>
                  </a:lnTo>
                  <a:lnTo>
                    <a:pt x="1650830" y="972371"/>
                  </a:lnTo>
                  <a:lnTo>
                    <a:pt x="1664821" y="971148"/>
                  </a:lnTo>
                  <a:lnTo>
                    <a:pt x="1678811" y="969714"/>
                  </a:lnTo>
                  <a:lnTo>
                    <a:pt x="1692801" y="968035"/>
                  </a:lnTo>
                  <a:lnTo>
                    <a:pt x="1706791" y="966068"/>
                  </a:lnTo>
                  <a:lnTo>
                    <a:pt x="1720781" y="963766"/>
                  </a:lnTo>
                  <a:lnTo>
                    <a:pt x="1734771" y="961074"/>
                  </a:lnTo>
                  <a:lnTo>
                    <a:pt x="1748761" y="957930"/>
                  </a:lnTo>
                  <a:lnTo>
                    <a:pt x="1762751" y="954260"/>
                  </a:lnTo>
                  <a:lnTo>
                    <a:pt x="1776741" y="949982"/>
                  </a:lnTo>
                  <a:lnTo>
                    <a:pt x="1790731" y="945003"/>
                  </a:lnTo>
                  <a:lnTo>
                    <a:pt x="1804722" y="939216"/>
                  </a:lnTo>
                  <a:lnTo>
                    <a:pt x="1818712" y="932505"/>
                  </a:lnTo>
                  <a:lnTo>
                    <a:pt x="1832702" y="924738"/>
                  </a:lnTo>
                  <a:lnTo>
                    <a:pt x="1846692" y="915772"/>
                  </a:lnTo>
                  <a:lnTo>
                    <a:pt x="1860682" y="905453"/>
                  </a:lnTo>
                  <a:lnTo>
                    <a:pt x="1874672" y="893618"/>
                  </a:lnTo>
                  <a:lnTo>
                    <a:pt x="1888662" y="880096"/>
                  </a:lnTo>
                  <a:lnTo>
                    <a:pt x="1902652" y="864717"/>
                  </a:lnTo>
                  <a:lnTo>
                    <a:pt x="1916642" y="847313"/>
                  </a:lnTo>
                  <a:lnTo>
                    <a:pt x="1930632" y="827731"/>
                  </a:lnTo>
                  <a:lnTo>
                    <a:pt x="1944622" y="805841"/>
                  </a:lnTo>
                  <a:lnTo>
                    <a:pt x="1958613" y="781547"/>
                  </a:lnTo>
                  <a:lnTo>
                    <a:pt x="1972603" y="754800"/>
                  </a:lnTo>
                  <a:lnTo>
                    <a:pt x="1986593" y="725612"/>
                  </a:lnTo>
                  <a:lnTo>
                    <a:pt x="2000583" y="694064"/>
                  </a:lnTo>
                  <a:lnTo>
                    <a:pt x="2014573" y="660320"/>
                  </a:lnTo>
                  <a:lnTo>
                    <a:pt x="2028563" y="624624"/>
                  </a:lnTo>
                  <a:lnTo>
                    <a:pt x="2042553" y="587307"/>
                  </a:lnTo>
                  <a:lnTo>
                    <a:pt x="2056543" y="548770"/>
                  </a:lnTo>
                  <a:lnTo>
                    <a:pt x="2070533" y="509476"/>
                  </a:lnTo>
                  <a:lnTo>
                    <a:pt x="2084523" y="469926"/>
                  </a:lnTo>
                  <a:lnTo>
                    <a:pt x="2098513" y="430632"/>
                  </a:lnTo>
                  <a:lnTo>
                    <a:pt x="2112504" y="392096"/>
                  </a:lnTo>
                  <a:lnTo>
                    <a:pt x="2126494" y="354778"/>
                  </a:lnTo>
                  <a:lnTo>
                    <a:pt x="2140484" y="319083"/>
                  </a:lnTo>
                  <a:lnTo>
                    <a:pt x="2154474" y="285338"/>
                  </a:lnTo>
                  <a:lnTo>
                    <a:pt x="2168464" y="253790"/>
                  </a:lnTo>
                  <a:lnTo>
                    <a:pt x="2182454" y="224602"/>
                  </a:lnTo>
                  <a:lnTo>
                    <a:pt x="2196444" y="197855"/>
                  </a:lnTo>
                  <a:lnTo>
                    <a:pt x="2210434" y="173561"/>
                  </a:lnTo>
                  <a:lnTo>
                    <a:pt x="2224424" y="151671"/>
                  </a:lnTo>
                  <a:lnTo>
                    <a:pt x="2238414" y="132090"/>
                  </a:lnTo>
                  <a:lnTo>
                    <a:pt x="2252404" y="114686"/>
                  </a:lnTo>
                  <a:lnTo>
                    <a:pt x="2266395" y="99306"/>
                  </a:lnTo>
                  <a:lnTo>
                    <a:pt x="2280385" y="85785"/>
                  </a:lnTo>
                  <a:lnTo>
                    <a:pt x="2294375" y="73949"/>
                  </a:lnTo>
                  <a:lnTo>
                    <a:pt x="2308365" y="63631"/>
                  </a:lnTo>
                  <a:lnTo>
                    <a:pt x="2322355" y="54665"/>
                  </a:lnTo>
                  <a:lnTo>
                    <a:pt x="2336345" y="46898"/>
                  </a:lnTo>
                  <a:lnTo>
                    <a:pt x="2350335" y="40186"/>
                  </a:lnTo>
                  <a:lnTo>
                    <a:pt x="2364325" y="34400"/>
                  </a:lnTo>
                  <a:lnTo>
                    <a:pt x="2378315" y="29420"/>
                  </a:lnTo>
                  <a:lnTo>
                    <a:pt x="2392305" y="25142"/>
                  </a:lnTo>
                  <a:lnTo>
                    <a:pt x="2406296" y="21472"/>
                  </a:lnTo>
                  <a:lnTo>
                    <a:pt x="2420286" y="18328"/>
                  </a:lnTo>
                  <a:lnTo>
                    <a:pt x="2434276" y="15636"/>
                  </a:lnTo>
                  <a:lnTo>
                    <a:pt x="2448266" y="13335"/>
                  </a:lnTo>
                  <a:lnTo>
                    <a:pt x="2462256" y="11368"/>
                  </a:lnTo>
                  <a:lnTo>
                    <a:pt x="2476246" y="9688"/>
                  </a:lnTo>
                  <a:lnTo>
                    <a:pt x="2490236" y="8254"/>
                  </a:lnTo>
                  <a:lnTo>
                    <a:pt x="2504226" y="7031"/>
                  </a:lnTo>
                  <a:lnTo>
                    <a:pt x="2518216" y="5988"/>
                  </a:lnTo>
                  <a:lnTo>
                    <a:pt x="2532206" y="5099"/>
                  </a:lnTo>
                  <a:lnTo>
                    <a:pt x="2546196" y="4342"/>
                  </a:lnTo>
                  <a:lnTo>
                    <a:pt x="2560187" y="3696"/>
                  </a:lnTo>
                  <a:lnTo>
                    <a:pt x="2574177" y="3146"/>
                  </a:lnTo>
                  <a:lnTo>
                    <a:pt x="2588167" y="2678"/>
                  </a:lnTo>
                  <a:lnTo>
                    <a:pt x="2602157" y="2279"/>
                  </a:lnTo>
                  <a:lnTo>
                    <a:pt x="2616147" y="1940"/>
                  </a:lnTo>
                  <a:lnTo>
                    <a:pt x="2630137" y="1651"/>
                  </a:lnTo>
                  <a:lnTo>
                    <a:pt x="2644127" y="1405"/>
                  </a:lnTo>
                  <a:lnTo>
                    <a:pt x="2658117" y="1195"/>
                  </a:lnTo>
                  <a:lnTo>
                    <a:pt x="2672107" y="1017"/>
                  </a:lnTo>
                  <a:lnTo>
                    <a:pt x="2686097" y="865"/>
                  </a:lnTo>
                  <a:lnTo>
                    <a:pt x="2700087" y="736"/>
                  </a:lnTo>
                  <a:lnTo>
                    <a:pt x="2714078" y="626"/>
                  </a:lnTo>
                  <a:lnTo>
                    <a:pt x="2728068" y="533"/>
                  </a:lnTo>
                  <a:lnTo>
                    <a:pt x="2742058" y="453"/>
                  </a:lnTo>
                  <a:lnTo>
                    <a:pt x="2756048" y="386"/>
                  </a:lnTo>
                  <a:lnTo>
                    <a:pt x="2770038" y="328"/>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9" name="pl39"/>
            <p:cNvSpPr/>
            <p:nvPr/>
          </p:nvSpPr>
          <p:spPr>
            <a:xfrm>
              <a:off x="2737948" y="1150001"/>
              <a:ext cx="4155057" cy="1713381"/>
            </a:xfrm>
            <a:custGeom>
              <a:avLst/>
              <a:pathLst>
                <a:path w="4155057" h="1713381">
                  <a:moveTo>
                    <a:pt x="0" y="1713381"/>
                  </a:moveTo>
                  <a:lnTo>
                    <a:pt x="13990" y="1713294"/>
                  </a:lnTo>
                  <a:lnTo>
                    <a:pt x="27980" y="1713193"/>
                  </a:lnTo>
                  <a:lnTo>
                    <a:pt x="41970" y="1713074"/>
                  </a:lnTo>
                  <a:lnTo>
                    <a:pt x="55960" y="1712933"/>
                  </a:lnTo>
                  <a:lnTo>
                    <a:pt x="69950" y="1712769"/>
                  </a:lnTo>
                  <a:lnTo>
                    <a:pt x="83940" y="1712575"/>
                  </a:lnTo>
                  <a:lnTo>
                    <a:pt x="97930" y="1712347"/>
                  </a:lnTo>
                  <a:lnTo>
                    <a:pt x="111920" y="1712080"/>
                  </a:lnTo>
                  <a:lnTo>
                    <a:pt x="125910" y="1711766"/>
                  </a:lnTo>
                  <a:lnTo>
                    <a:pt x="139900" y="1711397"/>
                  </a:lnTo>
                  <a:lnTo>
                    <a:pt x="153891" y="1710963"/>
                  </a:lnTo>
                  <a:lnTo>
                    <a:pt x="167881" y="1710454"/>
                  </a:lnTo>
                  <a:lnTo>
                    <a:pt x="181871" y="1709856"/>
                  </a:lnTo>
                  <a:lnTo>
                    <a:pt x="195861" y="1709153"/>
                  </a:lnTo>
                  <a:lnTo>
                    <a:pt x="209851" y="1708329"/>
                  </a:lnTo>
                  <a:lnTo>
                    <a:pt x="223841" y="1707360"/>
                  </a:lnTo>
                  <a:lnTo>
                    <a:pt x="237831" y="1706224"/>
                  </a:lnTo>
                  <a:lnTo>
                    <a:pt x="251821" y="1704890"/>
                  </a:lnTo>
                  <a:lnTo>
                    <a:pt x="265811" y="1703326"/>
                  </a:lnTo>
                  <a:lnTo>
                    <a:pt x="279801" y="1701491"/>
                  </a:lnTo>
                  <a:lnTo>
                    <a:pt x="293791" y="1699341"/>
                  </a:lnTo>
                  <a:lnTo>
                    <a:pt x="307782" y="1696821"/>
                  </a:lnTo>
                  <a:lnTo>
                    <a:pt x="321772" y="1693871"/>
                  </a:lnTo>
                  <a:lnTo>
                    <a:pt x="335762" y="1690418"/>
                  </a:lnTo>
                  <a:lnTo>
                    <a:pt x="349752" y="1686381"/>
                  </a:lnTo>
                  <a:lnTo>
                    <a:pt x="363742" y="1681664"/>
                  </a:lnTo>
                  <a:lnTo>
                    <a:pt x="377732" y="1676159"/>
                  </a:lnTo>
                  <a:lnTo>
                    <a:pt x="391722" y="1669742"/>
                  </a:lnTo>
                  <a:lnTo>
                    <a:pt x="405712" y="1662273"/>
                  </a:lnTo>
                  <a:lnTo>
                    <a:pt x="419702" y="1653594"/>
                  </a:lnTo>
                  <a:lnTo>
                    <a:pt x="433692" y="1643526"/>
                  </a:lnTo>
                  <a:lnTo>
                    <a:pt x="447682" y="1631876"/>
                  </a:lnTo>
                  <a:lnTo>
                    <a:pt x="461673" y="1618427"/>
                  </a:lnTo>
                  <a:lnTo>
                    <a:pt x="475663" y="1602949"/>
                  </a:lnTo>
                  <a:lnTo>
                    <a:pt x="489653" y="1585196"/>
                  </a:lnTo>
                  <a:lnTo>
                    <a:pt x="503643" y="1564913"/>
                  </a:lnTo>
                  <a:lnTo>
                    <a:pt x="517633" y="1541844"/>
                  </a:lnTo>
                  <a:lnTo>
                    <a:pt x="531623" y="1515738"/>
                  </a:lnTo>
                  <a:lnTo>
                    <a:pt x="545613" y="1486366"/>
                  </a:lnTo>
                  <a:lnTo>
                    <a:pt x="559603" y="1453531"/>
                  </a:lnTo>
                  <a:lnTo>
                    <a:pt x="573593" y="1417090"/>
                  </a:lnTo>
                  <a:lnTo>
                    <a:pt x="587583" y="1376969"/>
                  </a:lnTo>
                  <a:lnTo>
                    <a:pt x="601574" y="1333187"/>
                  </a:lnTo>
                  <a:lnTo>
                    <a:pt x="615564" y="1285866"/>
                  </a:lnTo>
                  <a:lnTo>
                    <a:pt x="629554" y="1235249"/>
                  </a:lnTo>
                  <a:lnTo>
                    <a:pt x="643544" y="1181705"/>
                  </a:lnTo>
                  <a:lnTo>
                    <a:pt x="657534" y="1125729"/>
                  </a:lnTo>
                  <a:lnTo>
                    <a:pt x="671524" y="1067924"/>
                  </a:lnTo>
                  <a:lnTo>
                    <a:pt x="685514" y="1008984"/>
                  </a:lnTo>
                  <a:lnTo>
                    <a:pt x="699504" y="949658"/>
                  </a:lnTo>
                  <a:lnTo>
                    <a:pt x="713494" y="890718"/>
                  </a:lnTo>
                  <a:lnTo>
                    <a:pt x="727484" y="832913"/>
                  </a:lnTo>
                  <a:lnTo>
                    <a:pt x="741474" y="776936"/>
                  </a:lnTo>
                  <a:lnTo>
                    <a:pt x="755465" y="723393"/>
                  </a:lnTo>
                  <a:lnTo>
                    <a:pt x="769455" y="672776"/>
                  </a:lnTo>
                  <a:lnTo>
                    <a:pt x="783445" y="625455"/>
                  </a:lnTo>
                  <a:lnTo>
                    <a:pt x="797435" y="581672"/>
                  </a:lnTo>
                  <a:lnTo>
                    <a:pt x="811425" y="541552"/>
                  </a:lnTo>
                  <a:lnTo>
                    <a:pt x="825415" y="505111"/>
                  </a:lnTo>
                  <a:lnTo>
                    <a:pt x="839405" y="472276"/>
                  </a:lnTo>
                  <a:lnTo>
                    <a:pt x="853395" y="442903"/>
                  </a:lnTo>
                  <a:lnTo>
                    <a:pt x="867385" y="416798"/>
                  </a:lnTo>
                  <a:lnTo>
                    <a:pt x="881375" y="393728"/>
                  </a:lnTo>
                  <a:lnTo>
                    <a:pt x="895365" y="373446"/>
                  </a:lnTo>
                  <a:lnTo>
                    <a:pt x="909356" y="355693"/>
                  </a:lnTo>
                  <a:lnTo>
                    <a:pt x="923346" y="340215"/>
                  </a:lnTo>
                  <a:lnTo>
                    <a:pt x="937336" y="326766"/>
                  </a:lnTo>
                  <a:lnTo>
                    <a:pt x="951326" y="315115"/>
                  </a:lnTo>
                  <a:lnTo>
                    <a:pt x="965316" y="305048"/>
                  </a:lnTo>
                  <a:lnTo>
                    <a:pt x="979306" y="296368"/>
                  </a:lnTo>
                  <a:lnTo>
                    <a:pt x="993296" y="288899"/>
                  </a:lnTo>
                  <a:lnTo>
                    <a:pt x="1007286" y="282483"/>
                  </a:lnTo>
                  <a:lnTo>
                    <a:pt x="1021276" y="276978"/>
                  </a:lnTo>
                  <a:lnTo>
                    <a:pt x="1035266" y="272261"/>
                  </a:lnTo>
                  <a:lnTo>
                    <a:pt x="1049256" y="268224"/>
                  </a:lnTo>
                  <a:lnTo>
                    <a:pt x="1063247" y="264771"/>
                  </a:lnTo>
                  <a:lnTo>
                    <a:pt x="1077237" y="261821"/>
                  </a:lnTo>
                  <a:lnTo>
                    <a:pt x="1091227" y="259301"/>
                  </a:lnTo>
                  <a:lnTo>
                    <a:pt x="1105217" y="257151"/>
                  </a:lnTo>
                  <a:lnTo>
                    <a:pt x="1119207" y="255316"/>
                  </a:lnTo>
                  <a:lnTo>
                    <a:pt x="1133197" y="253752"/>
                  </a:lnTo>
                  <a:lnTo>
                    <a:pt x="1147187" y="252418"/>
                  </a:lnTo>
                  <a:lnTo>
                    <a:pt x="1161177" y="251281"/>
                  </a:lnTo>
                  <a:lnTo>
                    <a:pt x="1175167" y="250313"/>
                  </a:lnTo>
                  <a:lnTo>
                    <a:pt x="1189157" y="249488"/>
                  </a:lnTo>
                  <a:lnTo>
                    <a:pt x="1203148" y="248786"/>
                  </a:lnTo>
                  <a:lnTo>
                    <a:pt x="1217138" y="248188"/>
                  </a:lnTo>
                  <a:lnTo>
                    <a:pt x="1231128" y="247678"/>
                  </a:lnTo>
                  <a:lnTo>
                    <a:pt x="1245118" y="247245"/>
                  </a:lnTo>
                  <a:lnTo>
                    <a:pt x="1259108" y="246876"/>
                  </a:lnTo>
                  <a:lnTo>
                    <a:pt x="1273098" y="246562"/>
                  </a:lnTo>
                  <a:lnTo>
                    <a:pt x="1287088" y="246294"/>
                  </a:lnTo>
                  <a:lnTo>
                    <a:pt x="1301078" y="246067"/>
                  </a:lnTo>
                  <a:lnTo>
                    <a:pt x="1315068" y="245873"/>
                  </a:lnTo>
                  <a:lnTo>
                    <a:pt x="1329058" y="245708"/>
                  </a:lnTo>
                  <a:lnTo>
                    <a:pt x="1343048" y="245568"/>
                  </a:lnTo>
                  <a:lnTo>
                    <a:pt x="1357039" y="245449"/>
                  </a:lnTo>
                  <a:lnTo>
                    <a:pt x="1371029" y="245347"/>
                  </a:lnTo>
                  <a:lnTo>
                    <a:pt x="1385019" y="245261"/>
                  </a:lnTo>
                  <a:lnTo>
                    <a:pt x="1385019" y="244686"/>
                  </a:lnTo>
                  <a:lnTo>
                    <a:pt x="1399009" y="244672"/>
                  </a:lnTo>
                  <a:lnTo>
                    <a:pt x="1412999" y="244655"/>
                  </a:lnTo>
                  <a:lnTo>
                    <a:pt x="1426989" y="244635"/>
                  </a:lnTo>
                  <a:lnTo>
                    <a:pt x="1440979" y="244612"/>
                  </a:lnTo>
                  <a:lnTo>
                    <a:pt x="1454969" y="244584"/>
                  </a:lnTo>
                  <a:lnTo>
                    <a:pt x="1468959" y="244552"/>
                  </a:lnTo>
                  <a:lnTo>
                    <a:pt x="1482949" y="244514"/>
                  </a:lnTo>
                  <a:lnTo>
                    <a:pt x="1496939" y="244469"/>
                  </a:lnTo>
                  <a:lnTo>
                    <a:pt x="1510930" y="244417"/>
                  </a:lnTo>
                  <a:lnTo>
                    <a:pt x="1524920" y="244355"/>
                  </a:lnTo>
                  <a:lnTo>
                    <a:pt x="1538910" y="244283"/>
                  </a:lnTo>
                  <a:lnTo>
                    <a:pt x="1552900" y="244198"/>
                  </a:lnTo>
                  <a:lnTo>
                    <a:pt x="1566890" y="244099"/>
                  </a:lnTo>
                  <a:lnTo>
                    <a:pt x="1580880" y="243982"/>
                  </a:lnTo>
                  <a:lnTo>
                    <a:pt x="1594870" y="243844"/>
                  </a:lnTo>
                  <a:lnTo>
                    <a:pt x="1608860" y="243683"/>
                  </a:lnTo>
                  <a:lnTo>
                    <a:pt x="1622850" y="243493"/>
                  </a:lnTo>
                  <a:lnTo>
                    <a:pt x="1636840" y="243271"/>
                  </a:lnTo>
                  <a:lnTo>
                    <a:pt x="1650830" y="243010"/>
                  </a:lnTo>
                  <a:lnTo>
                    <a:pt x="1664821" y="242705"/>
                  </a:lnTo>
                  <a:lnTo>
                    <a:pt x="1678811" y="242346"/>
                  </a:lnTo>
                  <a:lnTo>
                    <a:pt x="1692801" y="241926"/>
                  </a:lnTo>
                  <a:lnTo>
                    <a:pt x="1706791" y="241434"/>
                  </a:lnTo>
                  <a:lnTo>
                    <a:pt x="1720781" y="240859"/>
                  </a:lnTo>
                  <a:lnTo>
                    <a:pt x="1734771" y="240186"/>
                  </a:lnTo>
                  <a:lnTo>
                    <a:pt x="1748761" y="239400"/>
                  </a:lnTo>
                  <a:lnTo>
                    <a:pt x="1762751" y="238483"/>
                  </a:lnTo>
                  <a:lnTo>
                    <a:pt x="1776741" y="237413"/>
                  </a:lnTo>
                  <a:lnTo>
                    <a:pt x="1790731" y="236168"/>
                  </a:lnTo>
                  <a:lnTo>
                    <a:pt x="1804722" y="234722"/>
                  </a:lnTo>
                  <a:lnTo>
                    <a:pt x="1818712" y="233044"/>
                  </a:lnTo>
                  <a:lnTo>
                    <a:pt x="1832702" y="231102"/>
                  </a:lnTo>
                  <a:lnTo>
                    <a:pt x="1846692" y="228860"/>
                  </a:lnTo>
                  <a:lnTo>
                    <a:pt x="1860682" y="226281"/>
                  </a:lnTo>
                  <a:lnTo>
                    <a:pt x="1874672" y="223322"/>
                  </a:lnTo>
                  <a:lnTo>
                    <a:pt x="1888662" y="219942"/>
                  </a:lnTo>
                  <a:lnTo>
                    <a:pt x="1902652" y="216097"/>
                  </a:lnTo>
                  <a:lnTo>
                    <a:pt x="1916642" y="211746"/>
                  </a:lnTo>
                  <a:lnTo>
                    <a:pt x="1930632" y="206850"/>
                  </a:lnTo>
                  <a:lnTo>
                    <a:pt x="1944622" y="201378"/>
                  </a:lnTo>
                  <a:lnTo>
                    <a:pt x="1958613" y="195304"/>
                  </a:lnTo>
                  <a:lnTo>
                    <a:pt x="1972603" y="188618"/>
                  </a:lnTo>
                  <a:lnTo>
                    <a:pt x="1986593" y="181321"/>
                  </a:lnTo>
                  <a:lnTo>
                    <a:pt x="2000583" y="173434"/>
                  </a:lnTo>
                  <a:lnTo>
                    <a:pt x="2014573" y="164997"/>
                  </a:lnTo>
                  <a:lnTo>
                    <a:pt x="2028563" y="156074"/>
                  </a:lnTo>
                  <a:lnTo>
                    <a:pt x="2042553" y="146744"/>
                  </a:lnTo>
                  <a:lnTo>
                    <a:pt x="2056543" y="137110"/>
                  </a:lnTo>
                  <a:lnTo>
                    <a:pt x="2070533" y="127287"/>
                  </a:lnTo>
                  <a:lnTo>
                    <a:pt x="2084523" y="117399"/>
                  </a:lnTo>
                  <a:lnTo>
                    <a:pt x="2098513" y="107576"/>
                  </a:lnTo>
                  <a:lnTo>
                    <a:pt x="2112504" y="97941"/>
                  </a:lnTo>
                  <a:lnTo>
                    <a:pt x="2126494" y="88612"/>
                  </a:lnTo>
                  <a:lnTo>
                    <a:pt x="2140484" y="79688"/>
                  </a:lnTo>
                  <a:lnTo>
                    <a:pt x="2154474" y="71252"/>
                  </a:lnTo>
                  <a:lnTo>
                    <a:pt x="2168464" y="63365"/>
                  </a:lnTo>
                  <a:lnTo>
                    <a:pt x="2182454" y="56068"/>
                  </a:lnTo>
                  <a:lnTo>
                    <a:pt x="2196444" y="49381"/>
                  </a:lnTo>
                  <a:lnTo>
                    <a:pt x="2210434" y="43308"/>
                  </a:lnTo>
                  <a:lnTo>
                    <a:pt x="2224424" y="37835"/>
                  </a:lnTo>
                  <a:lnTo>
                    <a:pt x="2238414" y="32940"/>
                  </a:lnTo>
                  <a:lnTo>
                    <a:pt x="2252404" y="28589"/>
                  </a:lnTo>
                  <a:lnTo>
                    <a:pt x="2266395" y="24744"/>
                  </a:lnTo>
                  <a:lnTo>
                    <a:pt x="2280385" y="21364"/>
                  </a:lnTo>
                  <a:lnTo>
                    <a:pt x="2294375" y="18405"/>
                  </a:lnTo>
                  <a:lnTo>
                    <a:pt x="2308365" y="15825"/>
                  </a:lnTo>
                  <a:lnTo>
                    <a:pt x="2322355" y="13584"/>
                  </a:lnTo>
                  <a:lnTo>
                    <a:pt x="2336345" y="11642"/>
                  </a:lnTo>
                  <a:lnTo>
                    <a:pt x="2350335" y="9964"/>
                  </a:lnTo>
                  <a:lnTo>
                    <a:pt x="2364325" y="8517"/>
                  </a:lnTo>
                  <a:lnTo>
                    <a:pt x="2378315" y="7273"/>
                  </a:lnTo>
                  <a:lnTo>
                    <a:pt x="2392305" y="6203"/>
                  </a:lnTo>
                  <a:lnTo>
                    <a:pt x="2406296" y="5286"/>
                  </a:lnTo>
                  <a:lnTo>
                    <a:pt x="2420286" y="4500"/>
                  </a:lnTo>
                  <a:lnTo>
                    <a:pt x="2434276" y="3827"/>
                  </a:lnTo>
                  <a:lnTo>
                    <a:pt x="2448266" y="3251"/>
                  </a:lnTo>
                  <a:lnTo>
                    <a:pt x="2462256" y="2759"/>
                  </a:lnTo>
                  <a:lnTo>
                    <a:pt x="2476246" y="2340"/>
                  </a:lnTo>
                  <a:lnTo>
                    <a:pt x="2490236" y="1981"/>
                  </a:lnTo>
                  <a:lnTo>
                    <a:pt x="2504226" y="1675"/>
                  </a:lnTo>
                  <a:lnTo>
                    <a:pt x="2518216" y="1415"/>
                  </a:lnTo>
                  <a:lnTo>
                    <a:pt x="2532206" y="1192"/>
                  </a:lnTo>
                  <a:lnTo>
                    <a:pt x="2546196" y="1003"/>
                  </a:lnTo>
                  <a:lnTo>
                    <a:pt x="2560187" y="842"/>
                  </a:lnTo>
                  <a:lnTo>
                    <a:pt x="2574177" y="704"/>
                  </a:lnTo>
                  <a:lnTo>
                    <a:pt x="2588167" y="587"/>
                  </a:lnTo>
                  <a:lnTo>
                    <a:pt x="2602157" y="487"/>
                  </a:lnTo>
                  <a:lnTo>
                    <a:pt x="2616147" y="402"/>
                  </a:lnTo>
                  <a:lnTo>
                    <a:pt x="2630137" y="330"/>
                  </a:lnTo>
                  <a:lnTo>
                    <a:pt x="2644127" y="269"/>
                  </a:lnTo>
                  <a:lnTo>
                    <a:pt x="2658117" y="216"/>
                  </a:lnTo>
                  <a:lnTo>
                    <a:pt x="2672107" y="172"/>
                  </a:lnTo>
                  <a:lnTo>
                    <a:pt x="2686097" y="134"/>
                  </a:lnTo>
                  <a:lnTo>
                    <a:pt x="2700087" y="102"/>
                  </a:lnTo>
                  <a:lnTo>
                    <a:pt x="2714078" y="74"/>
                  </a:lnTo>
                  <a:lnTo>
                    <a:pt x="2728068" y="51"/>
                  </a:lnTo>
                  <a:lnTo>
                    <a:pt x="2742058" y="31"/>
                  </a:lnTo>
                  <a:lnTo>
                    <a:pt x="2756048" y="14"/>
                  </a:lnTo>
                  <a:lnTo>
                    <a:pt x="2770038" y="0"/>
                  </a:lnTo>
                  <a:lnTo>
                    <a:pt x="2770038" y="0"/>
                  </a:lnTo>
                  <a:lnTo>
                    <a:pt x="2784028" y="14"/>
                  </a:lnTo>
                  <a:lnTo>
                    <a:pt x="2798018" y="31"/>
                  </a:lnTo>
                  <a:lnTo>
                    <a:pt x="2812008" y="51"/>
                  </a:lnTo>
                  <a:lnTo>
                    <a:pt x="2825998" y="74"/>
                  </a:lnTo>
                  <a:lnTo>
                    <a:pt x="2839988" y="102"/>
                  </a:lnTo>
                  <a:lnTo>
                    <a:pt x="2853978" y="134"/>
                  </a:lnTo>
                  <a:lnTo>
                    <a:pt x="2867969" y="172"/>
                  </a:lnTo>
                  <a:lnTo>
                    <a:pt x="2881959" y="216"/>
                  </a:lnTo>
                  <a:lnTo>
                    <a:pt x="2895949" y="269"/>
                  </a:lnTo>
                  <a:lnTo>
                    <a:pt x="2909939" y="330"/>
                  </a:lnTo>
                  <a:lnTo>
                    <a:pt x="2923929" y="402"/>
                  </a:lnTo>
                  <a:lnTo>
                    <a:pt x="2937919" y="487"/>
                  </a:lnTo>
                  <a:lnTo>
                    <a:pt x="2951909" y="587"/>
                  </a:lnTo>
                  <a:lnTo>
                    <a:pt x="2965899" y="704"/>
                  </a:lnTo>
                  <a:lnTo>
                    <a:pt x="2979889" y="842"/>
                  </a:lnTo>
                  <a:lnTo>
                    <a:pt x="2993879" y="1003"/>
                  </a:lnTo>
                  <a:lnTo>
                    <a:pt x="3007870" y="1192"/>
                  </a:lnTo>
                  <a:lnTo>
                    <a:pt x="3021860" y="1415"/>
                  </a:lnTo>
                  <a:lnTo>
                    <a:pt x="3035850" y="1675"/>
                  </a:lnTo>
                  <a:lnTo>
                    <a:pt x="3049840" y="1981"/>
                  </a:lnTo>
                  <a:lnTo>
                    <a:pt x="3063830" y="2340"/>
                  </a:lnTo>
                  <a:lnTo>
                    <a:pt x="3077820" y="2759"/>
                  </a:lnTo>
                  <a:lnTo>
                    <a:pt x="3091810" y="3251"/>
                  </a:lnTo>
                  <a:lnTo>
                    <a:pt x="3105800" y="3827"/>
                  </a:lnTo>
                  <a:lnTo>
                    <a:pt x="3119790" y="4500"/>
                  </a:lnTo>
                  <a:lnTo>
                    <a:pt x="3133780" y="5286"/>
                  </a:lnTo>
                  <a:lnTo>
                    <a:pt x="3147770" y="6203"/>
                  </a:lnTo>
                  <a:lnTo>
                    <a:pt x="3161761" y="7273"/>
                  </a:lnTo>
                  <a:lnTo>
                    <a:pt x="3175751" y="8517"/>
                  </a:lnTo>
                  <a:lnTo>
                    <a:pt x="3189741" y="9964"/>
                  </a:lnTo>
                  <a:lnTo>
                    <a:pt x="3203731" y="11642"/>
                  </a:lnTo>
                  <a:lnTo>
                    <a:pt x="3217721" y="13584"/>
                  </a:lnTo>
                  <a:lnTo>
                    <a:pt x="3231711" y="15825"/>
                  </a:lnTo>
                  <a:lnTo>
                    <a:pt x="3245701" y="18405"/>
                  </a:lnTo>
                  <a:lnTo>
                    <a:pt x="3259691" y="21364"/>
                  </a:lnTo>
                  <a:lnTo>
                    <a:pt x="3273681" y="24744"/>
                  </a:lnTo>
                  <a:lnTo>
                    <a:pt x="3287671" y="28589"/>
                  </a:lnTo>
                  <a:lnTo>
                    <a:pt x="3301661" y="32940"/>
                  </a:lnTo>
                  <a:lnTo>
                    <a:pt x="3315652" y="37835"/>
                  </a:lnTo>
                  <a:lnTo>
                    <a:pt x="3329642" y="43308"/>
                  </a:lnTo>
                  <a:lnTo>
                    <a:pt x="3343632" y="49381"/>
                  </a:lnTo>
                  <a:lnTo>
                    <a:pt x="3357622" y="56068"/>
                  </a:lnTo>
                  <a:lnTo>
                    <a:pt x="3371612" y="63365"/>
                  </a:lnTo>
                  <a:lnTo>
                    <a:pt x="3385602" y="71252"/>
                  </a:lnTo>
                  <a:lnTo>
                    <a:pt x="3399592" y="79688"/>
                  </a:lnTo>
                  <a:lnTo>
                    <a:pt x="3413582" y="88612"/>
                  </a:lnTo>
                  <a:lnTo>
                    <a:pt x="3427572" y="97941"/>
                  </a:lnTo>
                  <a:lnTo>
                    <a:pt x="3441562" y="107576"/>
                  </a:lnTo>
                  <a:lnTo>
                    <a:pt x="3455552" y="117399"/>
                  </a:lnTo>
                  <a:lnTo>
                    <a:pt x="3469543" y="127287"/>
                  </a:lnTo>
                  <a:lnTo>
                    <a:pt x="3483533" y="137110"/>
                  </a:lnTo>
                  <a:lnTo>
                    <a:pt x="3497523" y="146744"/>
                  </a:lnTo>
                  <a:lnTo>
                    <a:pt x="3511513" y="156074"/>
                  </a:lnTo>
                  <a:lnTo>
                    <a:pt x="3525503" y="164997"/>
                  </a:lnTo>
                  <a:lnTo>
                    <a:pt x="3539493" y="173434"/>
                  </a:lnTo>
                  <a:lnTo>
                    <a:pt x="3553483" y="181321"/>
                  </a:lnTo>
                  <a:lnTo>
                    <a:pt x="3567473" y="188618"/>
                  </a:lnTo>
                  <a:lnTo>
                    <a:pt x="3581463" y="195304"/>
                  </a:lnTo>
                  <a:lnTo>
                    <a:pt x="3595453" y="201378"/>
                  </a:lnTo>
                  <a:lnTo>
                    <a:pt x="3609444" y="206850"/>
                  </a:lnTo>
                  <a:lnTo>
                    <a:pt x="3623434" y="211746"/>
                  </a:lnTo>
                  <a:lnTo>
                    <a:pt x="3637424" y="216097"/>
                  </a:lnTo>
                  <a:lnTo>
                    <a:pt x="3651414" y="219942"/>
                  </a:lnTo>
                  <a:lnTo>
                    <a:pt x="3665404" y="223322"/>
                  </a:lnTo>
                  <a:lnTo>
                    <a:pt x="3679394" y="226281"/>
                  </a:lnTo>
                  <a:lnTo>
                    <a:pt x="3693384" y="228860"/>
                  </a:lnTo>
                  <a:lnTo>
                    <a:pt x="3707374" y="231102"/>
                  </a:lnTo>
                  <a:lnTo>
                    <a:pt x="3721364" y="233044"/>
                  </a:lnTo>
                  <a:lnTo>
                    <a:pt x="3735354" y="234722"/>
                  </a:lnTo>
                  <a:lnTo>
                    <a:pt x="3749344" y="236168"/>
                  </a:lnTo>
                  <a:lnTo>
                    <a:pt x="3763335" y="237413"/>
                  </a:lnTo>
                  <a:lnTo>
                    <a:pt x="3777325" y="238483"/>
                  </a:lnTo>
                  <a:lnTo>
                    <a:pt x="3791315" y="239400"/>
                  </a:lnTo>
                  <a:lnTo>
                    <a:pt x="3805305" y="240186"/>
                  </a:lnTo>
                  <a:lnTo>
                    <a:pt x="3819295" y="240859"/>
                  </a:lnTo>
                  <a:lnTo>
                    <a:pt x="3833285" y="241434"/>
                  </a:lnTo>
                  <a:lnTo>
                    <a:pt x="3847275" y="241926"/>
                  </a:lnTo>
                  <a:lnTo>
                    <a:pt x="3861265" y="242346"/>
                  </a:lnTo>
                  <a:lnTo>
                    <a:pt x="3875255" y="242705"/>
                  </a:lnTo>
                  <a:lnTo>
                    <a:pt x="3889245" y="243010"/>
                  </a:lnTo>
                  <a:lnTo>
                    <a:pt x="3903235" y="243271"/>
                  </a:lnTo>
                  <a:lnTo>
                    <a:pt x="3917226" y="243493"/>
                  </a:lnTo>
                  <a:lnTo>
                    <a:pt x="3931216" y="243683"/>
                  </a:lnTo>
                  <a:lnTo>
                    <a:pt x="3945206" y="243844"/>
                  </a:lnTo>
                  <a:lnTo>
                    <a:pt x="3959196" y="243982"/>
                  </a:lnTo>
                  <a:lnTo>
                    <a:pt x="3973186" y="244099"/>
                  </a:lnTo>
                  <a:lnTo>
                    <a:pt x="3987176" y="244198"/>
                  </a:lnTo>
                  <a:lnTo>
                    <a:pt x="4001166" y="244283"/>
                  </a:lnTo>
                  <a:lnTo>
                    <a:pt x="4015156" y="244355"/>
                  </a:lnTo>
                  <a:lnTo>
                    <a:pt x="4029146" y="244417"/>
                  </a:lnTo>
                  <a:lnTo>
                    <a:pt x="4043136" y="244469"/>
                  </a:lnTo>
                  <a:lnTo>
                    <a:pt x="4057126" y="244514"/>
                  </a:lnTo>
                  <a:lnTo>
                    <a:pt x="4071117" y="244552"/>
                  </a:lnTo>
                  <a:lnTo>
                    <a:pt x="4085107" y="244584"/>
                  </a:lnTo>
                  <a:lnTo>
                    <a:pt x="4099097" y="244612"/>
                  </a:lnTo>
                  <a:lnTo>
                    <a:pt x="4113087" y="244635"/>
                  </a:lnTo>
                  <a:lnTo>
                    <a:pt x="4127077" y="244655"/>
                  </a:lnTo>
                  <a:lnTo>
                    <a:pt x="4141067" y="244672"/>
                  </a:lnTo>
                  <a:lnTo>
                    <a:pt x="4155057" y="244686"/>
                  </a:lnTo>
                </a:path>
              </a:pathLst>
            </a:custGeom>
            <a:ln w="40651" cap="flat">
              <a:solidFill>
                <a:srgbClr val="D3D3D3">
                  <a:alpha val="100000"/>
                </a:srgbClr>
              </a:solidFill>
              <a:prstDash val="solid"/>
              <a:round/>
            </a:ln>
          </p:spPr>
          <p:txBody>
            <a:bodyPr/>
            <a:lstStyle/>
            <a:p/>
          </p:txBody>
        </p:sp>
        <p:sp>
          <p:nvSpPr>
            <p:cNvPr id="40" name="pl40"/>
            <p:cNvSpPr/>
            <p:nvPr/>
          </p:nvSpPr>
          <p:spPr>
            <a:xfrm>
              <a:off x="2737948" y="2619024"/>
              <a:ext cx="4155057" cy="489619"/>
            </a:xfrm>
            <a:custGeom>
              <a:avLst/>
              <a:pathLst>
                <a:path w="4155057" h="489619">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2"/>
                  </a:lnTo>
                  <a:lnTo>
                    <a:pt x="1399009" y="96"/>
                  </a:lnTo>
                  <a:lnTo>
                    <a:pt x="1412999" y="113"/>
                  </a:lnTo>
                  <a:lnTo>
                    <a:pt x="1426989" y="133"/>
                  </a:lnTo>
                  <a:lnTo>
                    <a:pt x="1440979" y="156"/>
                  </a:lnTo>
                  <a:lnTo>
                    <a:pt x="1454969" y="184"/>
                  </a:lnTo>
                  <a:lnTo>
                    <a:pt x="1468959" y="216"/>
                  </a:lnTo>
                  <a:lnTo>
                    <a:pt x="1482949" y="254"/>
                  </a:lnTo>
                  <a:lnTo>
                    <a:pt x="1496939" y="298"/>
                  </a:lnTo>
                  <a:lnTo>
                    <a:pt x="1510930" y="351"/>
                  </a:lnTo>
                  <a:lnTo>
                    <a:pt x="1524920" y="412"/>
                  </a:lnTo>
                  <a:lnTo>
                    <a:pt x="1538910" y="485"/>
                  </a:lnTo>
                  <a:lnTo>
                    <a:pt x="1552900" y="569"/>
                  </a:lnTo>
                  <a:lnTo>
                    <a:pt x="1566890" y="669"/>
                  </a:lnTo>
                  <a:lnTo>
                    <a:pt x="1580880" y="786"/>
                  </a:lnTo>
                  <a:lnTo>
                    <a:pt x="1594870" y="924"/>
                  </a:lnTo>
                  <a:lnTo>
                    <a:pt x="1608860" y="1085"/>
                  </a:lnTo>
                  <a:lnTo>
                    <a:pt x="1622850" y="1274"/>
                  </a:lnTo>
                  <a:lnTo>
                    <a:pt x="1636840" y="1497"/>
                  </a:lnTo>
                  <a:lnTo>
                    <a:pt x="1650830" y="1757"/>
                  </a:lnTo>
                  <a:lnTo>
                    <a:pt x="1664821" y="2063"/>
                  </a:lnTo>
                  <a:lnTo>
                    <a:pt x="1678811" y="2422"/>
                  </a:lnTo>
                  <a:lnTo>
                    <a:pt x="1692801" y="2842"/>
                  </a:lnTo>
                  <a:lnTo>
                    <a:pt x="1706791" y="3333"/>
                  </a:lnTo>
                  <a:lnTo>
                    <a:pt x="1720781" y="3909"/>
                  </a:lnTo>
                  <a:lnTo>
                    <a:pt x="1734771" y="4582"/>
                  </a:lnTo>
                  <a:lnTo>
                    <a:pt x="1748761" y="5368"/>
                  </a:lnTo>
                  <a:lnTo>
                    <a:pt x="1762751" y="6285"/>
                  </a:lnTo>
                  <a:lnTo>
                    <a:pt x="1776741" y="7355"/>
                  </a:lnTo>
                  <a:lnTo>
                    <a:pt x="1790731" y="8600"/>
                  </a:lnTo>
                  <a:lnTo>
                    <a:pt x="1804722" y="10046"/>
                  </a:lnTo>
                  <a:lnTo>
                    <a:pt x="1818712" y="11724"/>
                  </a:lnTo>
                  <a:lnTo>
                    <a:pt x="1832702" y="13666"/>
                  </a:lnTo>
                  <a:lnTo>
                    <a:pt x="1846692" y="15907"/>
                  </a:lnTo>
                  <a:lnTo>
                    <a:pt x="1860682" y="18487"/>
                  </a:lnTo>
                  <a:lnTo>
                    <a:pt x="1874672" y="21446"/>
                  </a:lnTo>
                  <a:lnTo>
                    <a:pt x="1888662" y="24826"/>
                  </a:lnTo>
                  <a:lnTo>
                    <a:pt x="1902652" y="28671"/>
                  </a:lnTo>
                  <a:lnTo>
                    <a:pt x="1916642" y="33022"/>
                  </a:lnTo>
                  <a:lnTo>
                    <a:pt x="1930632" y="37917"/>
                  </a:lnTo>
                  <a:lnTo>
                    <a:pt x="1944622" y="43390"/>
                  </a:lnTo>
                  <a:lnTo>
                    <a:pt x="1958613" y="49463"/>
                  </a:lnTo>
                  <a:lnTo>
                    <a:pt x="1972603" y="56150"/>
                  </a:lnTo>
                  <a:lnTo>
                    <a:pt x="1986593" y="63447"/>
                  </a:lnTo>
                  <a:lnTo>
                    <a:pt x="2000583" y="71334"/>
                  </a:lnTo>
                  <a:lnTo>
                    <a:pt x="2014573" y="79770"/>
                  </a:lnTo>
                  <a:lnTo>
                    <a:pt x="2028563" y="88694"/>
                  </a:lnTo>
                  <a:lnTo>
                    <a:pt x="2042553" y="98024"/>
                  </a:lnTo>
                  <a:lnTo>
                    <a:pt x="2056543" y="107658"/>
                  </a:lnTo>
                  <a:lnTo>
                    <a:pt x="2070533" y="117481"/>
                  </a:lnTo>
                  <a:lnTo>
                    <a:pt x="2084523" y="127369"/>
                  </a:lnTo>
                  <a:lnTo>
                    <a:pt x="2098513" y="137192"/>
                  </a:lnTo>
                  <a:lnTo>
                    <a:pt x="2112504" y="146826"/>
                  </a:lnTo>
                  <a:lnTo>
                    <a:pt x="2126494" y="156156"/>
                  </a:lnTo>
                  <a:lnTo>
                    <a:pt x="2140484" y="165080"/>
                  </a:lnTo>
                  <a:lnTo>
                    <a:pt x="2154474" y="173516"/>
                  </a:lnTo>
                  <a:lnTo>
                    <a:pt x="2168464" y="181403"/>
                  </a:lnTo>
                  <a:lnTo>
                    <a:pt x="2182454" y="188700"/>
                  </a:lnTo>
                  <a:lnTo>
                    <a:pt x="2196444" y="195386"/>
                  </a:lnTo>
                  <a:lnTo>
                    <a:pt x="2210434" y="201460"/>
                  </a:lnTo>
                  <a:lnTo>
                    <a:pt x="2224424" y="206932"/>
                  </a:lnTo>
                  <a:lnTo>
                    <a:pt x="2238414" y="211828"/>
                  </a:lnTo>
                  <a:lnTo>
                    <a:pt x="2252404" y="216179"/>
                  </a:lnTo>
                  <a:lnTo>
                    <a:pt x="2266395" y="220024"/>
                  </a:lnTo>
                  <a:lnTo>
                    <a:pt x="2280385" y="223404"/>
                  </a:lnTo>
                  <a:lnTo>
                    <a:pt x="2294375" y="226363"/>
                  </a:lnTo>
                  <a:lnTo>
                    <a:pt x="2308365" y="228943"/>
                  </a:lnTo>
                  <a:lnTo>
                    <a:pt x="2322355" y="231184"/>
                  </a:lnTo>
                  <a:lnTo>
                    <a:pt x="2336345" y="233126"/>
                  </a:lnTo>
                  <a:lnTo>
                    <a:pt x="2350335" y="234804"/>
                  </a:lnTo>
                  <a:lnTo>
                    <a:pt x="2364325" y="236250"/>
                  </a:lnTo>
                  <a:lnTo>
                    <a:pt x="2378315" y="237495"/>
                  </a:lnTo>
                  <a:lnTo>
                    <a:pt x="2392305" y="238565"/>
                  </a:lnTo>
                  <a:lnTo>
                    <a:pt x="2406296" y="239482"/>
                  </a:lnTo>
                  <a:lnTo>
                    <a:pt x="2420286" y="240268"/>
                  </a:lnTo>
                  <a:lnTo>
                    <a:pt x="2434276" y="240941"/>
                  </a:lnTo>
                  <a:lnTo>
                    <a:pt x="2448266" y="241517"/>
                  </a:lnTo>
                  <a:lnTo>
                    <a:pt x="2462256" y="242008"/>
                  </a:lnTo>
                  <a:lnTo>
                    <a:pt x="2476246" y="242428"/>
                  </a:lnTo>
                  <a:lnTo>
                    <a:pt x="2490236" y="242787"/>
                  </a:lnTo>
                  <a:lnTo>
                    <a:pt x="2504226" y="243092"/>
                  </a:lnTo>
                  <a:lnTo>
                    <a:pt x="2518216" y="243353"/>
                  </a:lnTo>
                  <a:lnTo>
                    <a:pt x="2532206" y="243575"/>
                  </a:lnTo>
                  <a:lnTo>
                    <a:pt x="2546196" y="243765"/>
                  </a:lnTo>
                  <a:lnTo>
                    <a:pt x="2560187" y="243926"/>
                  </a:lnTo>
                  <a:lnTo>
                    <a:pt x="2574177" y="244064"/>
                  </a:lnTo>
                  <a:lnTo>
                    <a:pt x="2588167" y="244181"/>
                  </a:lnTo>
                  <a:lnTo>
                    <a:pt x="2602157" y="244280"/>
                  </a:lnTo>
                  <a:lnTo>
                    <a:pt x="2616147" y="244365"/>
                  </a:lnTo>
                  <a:lnTo>
                    <a:pt x="2630137" y="244438"/>
                  </a:lnTo>
                  <a:lnTo>
                    <a:pt x="2644127" y="244499"/>
                  </a:lnTo>
                  <a:lnTo>
                    <a:pt x="2658117" y="244551"/>
                  </a:lnTo>
                  <a:lnTo>
                    <a:pt x="2672107" y="244596"/>
                  </a:lnTo>
                  <a:lnTo>
                    <a:pt x="2686097" y="244634"/>
                  </a:lnTo>
                  <a:lnTo>
                    <a:pt x="2700087" y="244666"/>
                  </a:lnTo>
                  <a:lnTo>
                    <a:pt x="2714078" y="244694"/>
                  </a:lnTo>
                  <a:lnTo>
                    <a:pt x="2728068" y="244717"/>
                  </a:lnTo>
                  <a:lnTo>
                    <a:pt x="2742058" y="244737"/>
                  </a:lnTo>
                  <a:lnTo>
                    <a:pt x="2756048" y="244754"/>
                  </a:lnTo>
                  <a:lnTo>
                    <a:pt x="2770038" y="244768"/>
                  </a:lnTo>
                  <a:lnTo>
                    <a:pt x="2770038" y="244932"/>
                  </a:lnTo>
                  <a:lnTo>
                    <a:pt x="2784028" y="244947"/>
                  </a:lnTo>
                  <a:lnTo>
                    <a:pt x="2798018" y="244964"/>
                  </a:lnTo>
                  <a:lnTo>
                    <a:pt x="2812008" y="244984"/>
                  </a:lnTo>
                  <a:lnTo>
                    <a:pt x="2825998" y="245007"/>
                  </a:lnTo>
                  <a:lnTo>
                    <a:pt x="2839988" y="245035"/>
                  </a:lnTo>
                  <a:lnTo>
                    <a:pt x="2853978" y="245067"/>
                  </a:lnTo>
                  <a:lnTo>
                    <a:pt x="2867969" y="245105"/>
                  </a:lnTo>
                  <a:lnTo>
                    <a:pt x="2881959" y="245149"/>
                  </a:lnTo>
                  <a:lnTo>
                    <a:pt x="2895949" y="245202"/>
                  </a:lnTo>
                  <a:lnTo>
                    <a:pt x="2909939" y="245263"/>
                  </a:lnTo>
                  <a:lnTo>
                    <a:pt x="2923929" y="245335"/>
                  </a:lnTo>
                  <a:lnTo>
                    <a:pt x="2937919" y="245420"/>
                  </a:lnTo>
                  <a:lnTo>
                    <a:pt x="2951909" y="245520"/>
                  </a:lnTo>
                  <a:lnTo>
                    <a:pt x="2965899" y="245637"/>
                  </a:lnTo>
                  <a:lnTo>
                    <a:pt x="2979889" y="245775"/>
                  </a:lnTo>
                  <a:lnTo>
                    <a:pt x="2993879" y="245936"/>
                  </a:lnTo>
                  <a:lnTo>
                    <a:pt x="3007870" y="246125"/>
                  </a:lnTo>
                  <a:lnTo>
                    <a:pt x="3021860" y="246348"/>
                  </a:lnTo>
                  <a:lnTo>
                    <a:pt x="3035850" y="246608"/>
                  </a:lnTo>
                  <a:lnTo>
                    <a:pt x="3049840" y="246914"/>
                  </a:lnTo>
                  <a:lnTo>
                    <a:pt x="3063830" y="247272"/>
                  </a:lnTo>
                  <a:lnTo>
                    <a:pt x="3077820" y="247692"/>
                  </a:lnTo>
                  <a:lnTo>
                    <a:pt x="3091810" y="248184"/>
                  </a:lnTo>
                  <a:lnTo>
                    <a:pt x="3105800" y="248760"/>
                  </a:lnTo>
                  <a:lnTo>
                    <a:pt x="3119790" y="249432"/>
                  </a:lnTo>
                  <a:lnTo>
                    <a:pt x="3133780" y="250219"/>
                  </a:lnTo>
                  <a:lnTo>
                    <a:pt x="3147770" y="251136"/>
                  </a:lnTo>
                  <a:lnTo>
                    <a:pt x="3161761" y="252206"/>
                  </a:lnTo>
                  <a:lnTo>
                    <a:pt x="3175751" y="253450"/>
                  </a:lnTo>
                  <a:lnTo>
                    <a:pt x="3189741" y="254897"/>
                  </a:lnTo>
                  <a:lnTo>
                    <a:pt x="3203731" y="256575"/>
                  </a:lnTo>
                  <a:lnTo>
                    <a:pt x="3217721" y="258517"/>
                  </a:lnTo>
                  <a:lnTo>
                    <a:pt x="3231711" y="260758"/>
                  </a:lnTo>
                  <a:lnTo>
                    <a:pt x="3245701" y="263338"/>
                  </a:lnTo>
                  <a:lnTo>
                    <a:pt x="3259691" y="266297"/>
                  </a:lnTo>
                  <a:lnTo>
                    <a:pt x="3273681" y="269677"/>
                  </a:lnTo>
                  <a:lnTo>
                    <a:pt x="3287671" y="273522"/>
                  </a:lnTo>
                  <a:lnTo>
                    <a:pt x="3301661" y="277873"/>
                  </a:lnTo>
                  <a:lnTo>
                    <a:pt x="3315652" y="282768"/>
                  </a:lnTo>
                  <a:lnTo>
                    <a:pt x="3329642" y="288241"/>
                  </a:lnTo>
                  <a:lnTo>
                    <a:pt x="3343632" y="294314"/>
                  </a:lnTo>
                  <a:lnTo>
                    <a:pt x="3357622" y="301001"/>
                  </a:lnTo>
                  <a:lnTo>
                    <a:pt x="3371612" y="308298"/>
                  </a:lnTo>
                  <a:lnTo>
                    <a:pt x="3385602" y="316185"/>
                  </a:lnTo>
                  <a:lnTo>
                    <a:pt x="3399592" y="324621"/>
                  </a:lnTo>
                  <a:lnTo>
                    <a:pt x="3413582" y="333545"/>
                  </a:lnTo>
                  <a:lnTo>
                    <a:pt x="3427572" y="342874"/>
                  </a:lnTo>
                  <a:lnTo>
                    <a:pt x="3441562" y="352509"/>
                  </a:lnTo>
                  <a:lnTo>
                    <a:pt x="3455552" y="362332"/>
                  </a:lnTo>
                  <a:lnTo>
                    <a:pt x="3469543" y="372220"/>
                  </a:lnTo>
                  <a:lnTo>
                    <a:pt x="3483533" y="382043"/>
                  </a:lnTo>
                  <a:lnTo>
                    <a:pt x="3497523" y="391677"/>
                  </a:lnTo>
                  <a:lnTo>
                    <a:pt x="3511513" y="401007"/>
                  </a:lnTo>
                  <a:lnTo>
                    <a:pt x="3525503" y="409930"/>
                  </a:lnTo>
                  <a:lnTo>
                    <a:pt x="3539493" y="418367"/>
                  </a:lnTo>
                  <a:lnTo>
                    <a:pt x="3553483" y="426253"/>
                  </a:lnTo>
                  <a:lnTo>
                    <a:pt x="3567473" y="433551"/>
                  </a:lnTo>
                  <a:lnTo>
                    <a:pt x="3581463" y="440237"/>
                  </a:lnTo>
                  <a:lnTo>
                    <a:pt x="3595453" y="446311"/>
                  </a:lnTo>
                  <a:lnTo>
                    <a:pt x="3609444" y="451783"/>
                  </a:lnTo>
                  <a:lnTo>
                    <a:pt x="3623434" y="456679"/>
                  </a:lnTo>
                  <a:lnTo>
                    <a:pt x="3637424" y="461030"/>
                  </a:lnTo>
                  <a:lnTo>
                    <a:pt x="3651414" y="464875"/>
                  </a:lnTo>
                  <a:lnTo>
                    <a:pt x="3665404" y="468255"/>
                  </a:lnTo>
                  <a:lnTo>
                    <a:pt x="3679394" y="471214"/>
                  </a:lnTo>
                  <a:lnTo>
                    <a:pt x="3693384" y="473793"/>
                  </a:lnTo>
                  <a:lnTo>
                    <a:pt x="3707374" y="476035"/>
                  </a:lnTo>
                  <a:lnTo>
                    <a:pt x="3721364" y="477977"/>
                  </a:lnTo>
                  <a:lnTo>
                    <a:pt x="3735354" y="479655"/>
                  </a:lnTo>
                  <a:lnTo>
                    <a:pt x="3749344" y="481101"/>
                  </a:lnTo>
                  <a:lnTo>
                    <a:pt x="3763335" y="482346"/>
                  </a:lnTo>
                  <a:lnTo>
                    <a:pt x="3777325" y="483416"/>
                  </a:lnTo>
                  <a:lnTo>
                    <a:pt x="3791315" y="484333"/>
                  </a:lnTo>
                  <a:lnTo>
                    <a:pt x="3805305" y="485119"/>
                  </a:lnTo>
                  <a:lnTo>
                    <a:pt x="3819295" y="485792"/>
                  </a:lnTo>
                  <a:lnTo>
                    <a:pt x="3833285" y="486367"/>
                  </a:lnTo>
                  <a:lnTo>
                    <a:pt x="3847275" y="486859"/>
                  </a:lnTo>
                  <a:lnTo>
                    <a:pt x="3861265" y="487279"/>
                  </a:lnTo>
                  <a:lnTo>
                    <a:pt x="3875255" y="487638"/>
                  </a:lnTo>
                  <a:lnTo>
                    <a:pt x="3889245" y="487943"/>
                  </a:lnTo>
                  <a:lnTo>
                    <a:pt x="3903235" y="488204"/>
                  </a:lnTo>
                  <a:lnTo>
                    <a:pt x="3917226" y="488426"/>
                  </a:lnTo>
                  <a:lnTo>
                    <a:pt x="3931216" y="488616"/>
                  </a:lnTo>
                  <a:lnTo>
                    <a:pt x="3945206" y="488777"/>
                  </a:lnTo>
                  <a:lnTo>
                    <a:pt x="3959196" y="488915"/>
                  </a:lnTo>
                  <a:lnTo>
                    <a:pt x="3973186" y="489032"/>
                  </a:lnTo>
                  <a:lnTo>
                    <a:pt x="3987176" y="489131"/>
                  </a:lnTo>
                  <a:lnTo>
                    <a:pt x="4001166" y="489216"/>
                  </a:lnTo>
                  <a:lnTo>
                    <a:pt x="4015156" y="489288"/>
                  </a:lnTo>
                  <a:lnTo>
                    <a:pt x="4029146" y="489350"/>
                  </a:lnTo>
                  <a:lnTo>
                    <a:pt x="4043136" y="489402"/>
                  </a:lnTo>
                  <a:lnTo>
                    <a:pt x="4057126" y="489447"/>
                  </a:lnTo>
                  <a:lnTo>
                    <a:pt x="4071117" y="489485"/>
                  </a:lnTo>
                  <a:lnTo>
                    <a:pt x="4085107" y="489517"/>
                  </a:lnTo>
                  <a:lnTo>
                    <a:pt x="4099097" y="489545"/>
                  </a:lnTo>
                  <a:lnTo>
                    <a:pt x="4113087" y="489568"/>
                  </a:lnTo>
                  <a:lnTo>
                    <a:pt x="4127077" y="489588"/>
                  </a:lnTo>
                  <a:lnTo>
                    <a:pt x="4141067" y="489605"/>
                  </a:lnTo>
                  <a:lnTo>
                    <a:pt x="4155057" y="489619"/>
                  </a:lnTo>
                </a:path>
              </a:pathLst>
            </a:custGeom>
            <a:ln w="40651" cap="flat">
              <a:solidFill>
                <a:srgbClr val="D3D3D3">
                  <a:alpha val="100000"/>
                </a:srgbClr>
              </a:solidFill>
              <a:prstDash val="solid"/>
              <a:round/>
            </a:ln>
          </p:spPr>
          <p:txBody>
            <a:bodyPr/>
            <a:lstStyle/>
            <a:p/>
          </p:txBody>
        </p:sp>
        <p:sp>
          <p:nvSpPr>
            <p:cNvPr id="41" name="pl41"/>
            <p:cNvSpPr/>
            <p:nvPr/>
          </p:nvSpPr>
          <p:spPr>
            <a:xfrm>
              <a:off x="2737948" y="2374173"/>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2" name="pl42"/>
            <p:cNvSpPr/>
            <p:nvPr/>
          </p:nvSpPr>
          <p:spPr>
            <a:xfrm>
              <a:off x="2737948" y="905397"/>
              <a:ext cx="4155057" cy="979075"/>
            </a:xfrm>
            <a:custGeom>
              <a:avLst/>
              <a:pathLst>
                <a:path w="4155057" h="979075">
                  <a:moveTo>
                    <a:pt x="0" y="0"/>
                  </a:moveTo>
                  <a:lnTo>
                    <a:pt x="13990" y="57"/>
                  </a:lnTo>
                  <a:lnTo>
                    <a:pt x="27980" y="125"/>
                  </a:lnTo>
                  <a:lnTo>
                    <a:pt x="41970" y="204"/>
                  </a:lnTo>
                  <a:lnTo>
                    <a:pt x="55960" y="298"/>
                  </a:lnTo>
                  <a:lnTo>
                    <a:pt x="69950" y="408"/>
                  </a:lnTo>
                  <a:lnTo>
                    <a:pt x="83940" y="537"/>
                  </a:lnTo>
                  <a:lnTo>
                    <a:pt x="97930" y="688"/>
                  </a:lnTo>
                  <a:lnTo>
                    <a:pt x="111920" y="867"/>
                  </a:lnTo>
                  <a:lnTo>
                    <a:pt x="125910" y="1076"/>
                  </a:lnTo>
                  <a:lnTo>
                    <a:pt x="139900" y="1322"/>
                  </a:lnTo>
                  <a:lnTo>
                    <a:pt x="153891" y="1611"/>
                  </a:lnTo>
                  <a:lnTo>
                    <a:pt x="167881" y="1951"/>
                  </a:lnTo>
                  <a:lnTo>
                    <a:pt x="181871" y="2349"/>
                  </a:lnTo>
                  <a:lnTo>
                    <a:pt x="195861" y="2818"/>
                  </a:lnTo>
                  <a:lnTo>
                    <a:pt x="209851" y="3368"/>
                  </a:lnTo>
                  <a:lnTo>
                    <a:pt x="223841" y="4013"/>
                  </a:lnTo>
                  <a:lnTo>
                    <a:pt x="237831" y="4771"/>
                  </a:lnTo>
                  <a:lnTo>
                    <a:pt x="251821" y="5660"/>
                  </a:lnTo>
                  <a:lnTo>
                    <a:pt x="265811" y="6703"/>
                  </a:lnTo>
                  <a:lnTo>
                    <a:pt x="279801" y="7926"/>
                  </a:lnTo>
                  <a:lnTo>
                    <a:pt x="293791" y="9360"/>
                  </a:lnTo>
                  <a:lnTo>
                    <a:pt x="307782" y="11039"/>
                  </a:lnTo>
                  <a:lnTo>
                    <a:pt x="321772" y="13006"/>
                  </a:lnTo>
                  <a:lnTo>
                    <a:pt x="335762" y="15308"/>
                  </a:lnTo>
                  <a:lnTo>
                    <a:pt x="349752" y="18000"/>
                  </a:lnTo>
                  <a:lnTo>
                    <a:pt x="363742" y="21144"/>
                  </a:lnTo>
                  <a:lnTo>
                    <a:pt x="377732" y="24814"/>
                  </a:lnTo>
                  <a:lnTo>
                    <a:pt x="391722" y="29092"/>
                  </a:lnTo>
                  <a:lnTo>
                    <a:pt x="405712" y="34071"/>
                  </a:lnTo>
                  <a:lnTo>
                    <a:pt x="419702" y="39858"/>
                  </a:lnTo>
                  <a:lnTo>
                    <a:pt x="433692" y="46569"/>
                  </a:lnTo>
                  <a:lnTo>
                    <a:pt x="447682" y="54336"/>
                  </a:lnTo>
                  <a:lnTo>
                    <a:pt x="461673" y="63302"/>
                  </a:lnTo>
                  <a:lnTo>
                    <a:pt x="475663" y="73621"/>
                  </a:lnTo>
                  <a:lnTo>
                    <a:pt x="489653" y="85456"/>
                  </a:lnTo>
                  <a:lnTo>
                    <a:pt x="503643" y="98978"/>
                  </a:lnTo>
                  <a:lnTo>
                    <a:pt x="517633" y="114357"/>
                  </a:lnTo>
                  <a:lnTo>
                    <a:pt x="531623" y="131761"/>
                  </a:lnTo>
                  <a:lnTo>
                    <a:pt x="545613" y="151343"/>
                  </a:lnTo>
                  <a:lnTo>
                    <a:pt x="559603" y="173233"/>
                  </a:lnTo>
                  <a:lnTo>
                    <a:pt x="573593" y="197527"/>
                  </a:lnTo>
                  <a:lnTo>
                    <a:pt x="587583" y="224274"/>
                  </a:lnTo>
                  <a:lnTo>
                    <a:pt x="601574" y="253462"/>
                  </a:lnTo>
                  <a:lnTo>
                    <a:pt x="615564" y="285010"/>
                  </a:lnTo>
                  <a:lnTo>
                    <a:pt x="629554" y="318754"/>
                  </a:lnTo>
                  <a:lnTo>
                    <a:pt x="643544" y="354450"/>
                  </a:lnTo>
                  <a:lnTo>
                    <a:pt x="657534" y="391767"/>
                  </a:lnTo>
                  <a:lnTo>
                    <a:pt x="671524" y="430304"/>
                  </a:lnTo>
                  <a:lnTo>
                    <a:pt x="685514" y="469598"/>
                  </a:lnTo>
                  <a:lnTo>
                    <a:pt x="699504" y="509148"/>
                  </a:lnTo>
                  <a:lnTo>
                    <a:pt x="713494" y="548442"/>
                  </a:lnTo>
                  <a:lnTo>
                    <a:pt x="727484" y="586978"/>
                  </a:lnTo>
                  <a:lnTo>
                    <a:pt x="741474" y="624296"/>
                  </a:lnTo>
                  <a:lnTo>
                    <a:pt x="755465" y="659991"/>
                  </a:lnTo>
                  <a:lnTo>
                    <a:pt x="769455" y="693736"/>
                  </a:lnTo>
                  <a:lnTo>
                    <a:pt x="783445" y="725284"/>
                  </a:lnTo>
                  <a:lnTo>
                    <a:pt x="797435" y="754472"/>
                  </a:lnTo>
                  <a:lnTo>
                    <a:pt x="811425" y="781219"/>
                  </a:lnTo>
                  <a:lnTo>
                    <a:pt x="825415" y="805513"/>
                  </a:lnTo>
                  <a:lnTo>
                    <a:pt x="839405" y="827403"/>
                  </a:lnTo>
                  <a:lnTo>
                    <a:pt x="853395" y="846984"/>
                  </a:lnTo>
                  <a:lnTo>
                    <a:pt x="867385" y="864388"/>
                  </a:lnTo>
                  <a:lnTo>
                    <a:pt x="881375" y="879768"/>
                  </a:lnTo>
                  <a:lnTo>
                    <a:pt x="895365" y="893289"/>
                  </a:lnTo>
                  <a:lnTo>
                    <a:pt x="909356" y="905125"/>
                  </a:lnTo>
                  <a:lnTo>
                    <a:pt x="923346" y="915443"/>
                  </a:lnTo>
                  <a:lnTo>
                    <a:pt x="937336" y="924409"/>
                  </a:lnTo>
                  <a:lnTo>
                    <a:pt x="951326" y="932176"/>
                  </a:lnTo>
                  <a:lnTo>
                    <a:pt x="965316" y="938888"/>
                  </a:lnTo>
                  <a:lnTo>
                    <a:pt x="979306" y="944674"/>
                  </a:lnTo>
                  <a:lnTo>
                    <a:pt x="993296" y="949654"/>
                  </a:lnTo>
                  <a:lnTo>
                    <a:pt x="1007286" y="953932"/>
                  </a:lnTo>
                  <a:lnTo>
                    <a:pt x="1021276" y="957602"/>
                  </a:lnTo>
                  <a:lnTo>
                    <a:pt x="1035266" y="960746"/>
                  </a:lnTo>
                  <a:lnTo>
                    <a:pt x="1049256" y="963438"/>
                  </a:lnTo>
                  <a:lnTo>
                    <a:pt x="1063247" y="965739"/>
                  </a:lnTo>
                  <a:lnTo>
                    <a:pt x="1077237" y="967706"/>
                  </a:lnTo>
                  <a:lnTo>
                    <a:pt x="1091227" y="969386"/>
                  </a:lnTo>
                  <a:lnTo>
                    <a:pt x="1105217" y="970820"/>
                  </a:lnTo>
                  <a:lnTo>
                    <a:pt x="1119207" y="972043"/>
                  </a:lnTo>
                  <a:lnTo>
                    <a:pt x="1133197" y="973086"/>
                  </a:lnTo>
                  <a:lnTo>
                    <a:pt x="1147187" y="973975"/>
                  </a:lnTo>
                  <a:lnTo>
                    <a:pt x="1161177" y="974732"/>
                  </a:lnTo>
                  <a:lnTo>
                    <a:pt x="1175167" y="975378"/>
                  </a:lnTo>
                  <a:lnTo>
                    <a:pt x="1189157" y="975928"/>
                  </a:lnTo>
                  <a:lnTo>
                    <a:pt x="1203148" y="976396"/>
                  </a:lnTo>
                  <a:lnTo>
                    <a:pt x="1217138" y="976795"/>
                  </a:lnTo>
                  <a:lnTo>
                    <a:pt x="1231128" y="977134"/>
                  </a:lnTo>
                  <a:lnTo>
                    <a:pt x="1245118" y="977423"/>
                  </a:lnTo>
                  <a:lnTo>
                    <a:pt x="1259108" y="977669"/>
                  </a:lnTo>
                  <a:lnTo>
                    <a:pt x="1273098" y="977879"/>
                  </a:lnTo>
                  <a:lnTo>
                    <a:pt x="1287088" y="978057"/>
                  </a:lnTo>
                  <a:lnTo>
                    <a:pt x="1301078" y="978209"/>
                  </a:lnTo>
                  <a:lnTo>
                    <a:pt x="1315068" y="978338"/>
                  </a:lnTo>
                  <a:lnTo>
                    <a:pt x="1329058" y="978448"/>
                  </a:lnTo>
                  <a:lnTo>
                    <a:pt x="1343048" y="978541"/>
                  </a:lnTo>
                  <a:lnTo>
                    <a:pt x="1357039" y="978621"/>
                  </a:lnTo>
                  <a:lnTo>
                    <a:pt x="1371029" y="978688"/>
                  </a:lnTo>
                  <a:lnTo>
                    <a:pt x="1385019" y="978746"/>
                  </a:lnTo>
                  <a:lnTo>
                    <a:pt x="1385019" y="979075"/>
                  </a:lnTo>
                  <a:lnTo>
                    <a:pt x="1399009" y="979075"/>
                  </a:lnTo>
                  <a:lnTo>
                    <a:pt x="1412999" y="979075"/>
                  </a:lnTo>
                  <a:lnTo>
                    <a:pt x="1426989" y="979075"/>
                  </a:lnTo>
                  <a:lnTo>
                    <a:pt x="1440979" y="979075"/>
                  </a:lnTo>
                  <a:lnTo>
                    <a:pt x="1454969" y="979075"/>
                  </a:lnTo>
                  <a:lnTo>
                    <a:pt x="1468959" y="979075"/>
                  </a:lnTo>
                  <a:lnTo>
                    <a:pt x="1482949" y="979075"/>
                  </a:lnTo>
                  <a:lnTo>
                    <a:pt x="1496939" y="979075"/>
                  </a:lnTo>
                  <a:lnTo>
                    <a:pt x="1510930" y="979075"/>
                  </a:lnTo>
                  <a:lnTo>
                    <a:pt x="1524920" y="979075"/>
                  </a:lnTo>
                  <a:lnTo>
                    <a:pt x="1538910" y="979075"/>
                  </a:lnTo>
                  <a:lnTo>
                    <a:pt x="1552900" y="979075"/>
                  </a:lnTo>
                  <a:lnTo>
                    <a:pt x="1566890" y="979075"/>
                  </a:lnTo>
                  <a:lnTo>
                    <a:pt x="1580880" y="979075"/>
                  </a:lnTo>
                  <a:lnTo>
                    <a:pt x="1594870" y="979075"/>
                  </a:lnTo>
                  <a:lnTo>
                    <a:pt x="1608860" y="979075"/>
                  </a:lnTo>
                  <a:lnTo>
                    <a:pt x="1622850" y="979075"/>
                  </a:lnTo>
                  <a:lnTo>
                    <a:pt x="1636840" y="979075"/>
                  </a:lnTo>
                  <a:lnTo>
                    <a:pt x="1650830" y="979075"/>
                  </a:lnTo>
                  <a:lnTo>
                    <a:pt x="1664821" y="979075"/>
                  </a:lnTo>
                  <a:lnTo>
                    <a:pt x="1678811" y="979075"/>
                  </a:lnTo>
                  <a:lnTo>
                    <a:pt x="1692801" y="979075"/>
                  </a:lnTo>
                  <a:lnTo>
                    <a:pt x="1706791" y="979075"/>
                  </a:lnTo>
                  <a:lnTo>
                    <a:pt x="1720781" y="979075"/>
                  </a:lnTo>
                  <a:lnTo>
                    <a:pt x="1734771" y="979075"/>
                  </a:lnTo>
                  <a:lnTo>
                    <a:pt x="1748761" y="979075"/>
                  </a:lnTo>
                  <a:lnTo>
                    <a:pt x="1762751" y="979075"/>
                  </a:lnTo>
                  <a:lnTo>
                    <a:pt x="1776741" y="979075"/>
                  </a:lnTo>
                  <a:lnTo>
                    <a:pt x="1790731" y="979075"/>
                  </a:lnTo>
                  <a:lnTo>
                    <a:pt x="1804722" y="979075"/>
                  </a:lnTo>
                  <a:lnTo>
                    <a:pt x="1818712" y="979075"/>
                  </a:lnTo>
                  <a:lnTo>
                    <a:pt x="1832702" y="979075"/>
                  </a:lnTo>
                  <a:lnTo>
                    <a:pt x="1846692" y="979075"/>
                  </a:lnTo>
                  <a:lnTo>
                    <a:pt x="1860682" y="979075"/>
                  </a:lnTo>
                  <a:lnTo>
                    <a:pt x="1874672" y="979075"/>
                  </a:lnTo>
                  <a:lnTo>
                    <a:pt x="1888662" y="979075"/>
                  </a:lnTo>
                  <a:lnTo>
                    <a:pt x="1902652" y="979075"/>
                  </a:lnTo>
                  <a:lnTo>
                    <a:pt x="1916642" y="979075"/>
                  </a:lnTo>
                  <a:lnTo>
                    <a:pt x="1930632" y="979075"/>
                  </a:lnTo>
                  <a:lnTo>
                    <a:pt x="1944622" y="979075"/>
                  </a:lnTo>
                  <a:lnTo>
                    <a:pt x="1958613" y="979075"/>
                  </a:lnTo>
                  <a:lnTo>
                    <a:pt x="1972603" y="979075"/>
                  </a:lnTo>
                  <a:lnTo>
                    <a:pt x="1986593" y="979075"/>
                  </a:lnTo>
                  <a:lnTo>
                    <a:pt x="2000583" y="979075"/>
                  </a:lnTo>
                  <a:lnTo>
                    <a:pt x="2014573" y="979075"/>
                  </a:lnTo>
                  <a:lnTo>
                    <a:pt x="2028563" y="979075"/>
                  </a:lnTo>
                  <a:lnTo>
                    <a:pt x="2042553" y="979075"/>
                  </a:lnTo>
                  <a:lnTo>
                    <a:pt x="2056543" y="979075"/>
                  </a:lnTo>
                  <a:lnTo>
                    <a:pt x="2070533" y="979075"/>
                  </a:lnTo>
                  <a:lnTo>
                    <a:pt x="2084523" y="979075"/>
                  </a:lnTo>
                  <a:lnTo>
                    <a:pt x="2098513" y="979075"/>
                  </a:lnTo>
                  <a:lnTo>
                    <a:pt x="2112504" y="979075"/>
                  </a:lnTo>
                  <a:lnTo>
                    <a:pt x="2126494" y="979075"/>
                  </a:lnTo>
                  <a:lnTo>
                    <a:pt x="2140484" y="979075"/>
                  </a:lnTo>
                  <a:lnTo>
                    <a:pt x="2154474" y="979075"/>
                  </a:lnTo>
                  <a:lnTo>
                    <a:pt x="2168464" y="979075"/>
                  </a:lnTo>
                  <a:lnTo>
                    <a:pt x="2182454" y="979075"/>
                  </a:lnTo>
                  <a:lnTo>
                    <a:pt x="2196444" y="979075"/>
                  </a:lnTo>
                  <a:lnTo>
                    <a:pt x="2210434" y="979075"/>
                  </a:lnTo>
                  <a:lnTo>
                    <a:pt x="2224424" y="979075"/>
                  </a:lnTo>
                  <a:lnTo>
                    <a:pt x="2238414" y="979075"/>
                  </a:lnTo>
                  <a:lnTo>
                    <a:pt x="2252404" y="979075"/>
                  </a:lnTo>
                  <a:lnTo>
                    <a:pt x="2266395" y="979075"/>
                  </a:lnTo>
                  <a:lnTo>
                    <a:pt x="2280385" y="979075"/>
                  </a:lnTo>
                  <a:lnTo>
                    <a:pt x="2294375" y="979075"/>
                  </a:lnTo>
                  <a:lnTo>
                    <a:pt x="2308365" y="979075"/>
                  </a:lnTo>
                  <a:lnTo>
                    <a:pt x="2322355" y="979075"/>
                  </a:lnTo>
                  <a:lnTo>
                    <a:pt x="2336345" y="979075"/>
                  </a:lnTo>
                  <a:lnTo>
                    <a:pt x="2350335" y="979075"/>
                  </a:lnTo>
                  <a:lnTo>
                    <a:pt x="2364325" y="979075"/>
                  </a:lnTo>
                  <a:lnTo>
                    <a:pt x="2378315" y="979075"/>
                  </a:lnTo>
                  <a:lnTo>
                    <a:pt x="2392305" y="979075"/>
                  </a:lnTo>
                  <a:lnTo>
                    <a:pt x="2406296" y="979075"/>
                  </a:lnTo>
                  <a:lnTo>
                    <a:pt x="2420286" y="979075"/>
                  </a:lnTo>
                  <a:lnTo>
                    <a:pt x="2434276" y="979075"/>
                  </a:lnTo>
                  <a:lnTo>
                    <a:pt x="2448266" y="979075"/>
                  </a:lnTo>
                  <a:lnTo>
                    <a:pt x="2462256" y="979075"/>
                  </a:lnTo>
                  <a:lnTo>
                    <a:pt x="2476246" y="979075"/>
                  </a:lnTo>
                  <a:lnTo>
                    <a:pt x="2490236" y="979075"/>
                  </a:lnTo>
                  <a:lnTo>
                    <a:pt x="2504226" y="979075"/>
                  </a:lnTo>
                  <a:lnTo>
                    <a:pt x="2518216" y="979075"/>
                  </a:lnTo>
                  <a:lnTo>
                    <a:pt x="2532206" y="979075"/>
                  </a:lnTo>
                  <a:lnTo>
                    <a:pt x="2546196" y="979075"/>
                  </a:lnTo>
                  <a:lnTo>
                    <a:pt x="2560187" y="979075"/>
                  </a:lnTo>
                  <a:lnTo>
                    <a:pt x="2574177" y="979075"/>
                  </a:lnTo>
                  <a:lnTo>
                    <a:pt x="2588167" y="979075"/>
                  </a:lnTo>
                  <a:lnTo>
                    <a:pt x="2602157" y="979075"/>
                  </a:lnTo>
                  <a:lnTo>
                    <a:pt x="2616147" y="979075"/>
                  </a:lnTo>
                  <a:lnTo>
                    <a:pt x="2630137" y="979075"/>
                  </a:lnTo>
                  <a:lnTo>
                    <a:pt x="2644127" y="979075"/>
                  </a:lnTo>
                  <a:lnTo>
                    <a:pt x="2658117" y="979075"/>
                  </a:lnTo>
                  <a:lnTo>
                    <a:pt x="2672107" y="979075"/>
                  </a:lnTo>
                  <a:lnTo>
                    <a:pt x="2686097" y="979075"/>
                  </a:lnTo>
                  <a:lnTo>
                    <a:pt x="2700087" y="979075"/>
                  </a:lnTo>
                  <a:lnTo>
                    <a:pt x="2714078" y="979075"/>
                  </a:lnTo>
                  <a:lnTo>
                    <a:pt x="2728068" y="979075"/>
                  </a:lnTo>
                  <a:lnTo>
                    <a:pt x="2742058" y="979075"/>
                  </a:lnTo>
                  <a:lnTo>
                    <a:pt x="2756048" y="979075"/>
                  </a:lnTo>
                  <a:lnTo>
                    <a:pt x="2770038" y="979075"/>
                  </a:lnTo>
                  <a:lnTo>
                    <a:pt x="2770038" y="979075"/>
                  </a:lnTo>
                  <a:lnTo>
                    <a:pt x="2784028" y="979075"/>
                  </a:lnTo>
                  <a:lnTo>
                    <a:pt x="2798018" y="979075"/>
                  </a:lnTo>
                  <a:lnTo>
                    <a:pt x="2812008" y="979075"/>
                  </a:lnTo>
                  <a:lnTo>
                    <a:pt x="2825998" y="979075"/>
                  </a:lnTo>
                  <a:lnTo>
                    <a:pt x="2839988" y="979075"/>
                  </a:lnTo>
                  <a:lnTo>
                    <a:pt x="2853978" y="979075"/>
                  </a:lnTo>
                  <a:lnTo>
                    <a:pt x="2867969" y="979075"/>
                  </a:lnTo>
                  <a:lnTo>
                    <a:pt x="2881959" y="979075"/>
                  </a:lnTo>
                  <a:lnTo>
                    <a:pt x="2895949" y="979075"/>
                  </a:lnTo>
                  <a:lnTo>
                    <a:pt x="2909939" y="979075"/>
                  </a:lnTo>
                  <a:lnTo>
                    <a:pt x="2923929" y="979075"/>
                  </a:lnTo>
                  <a:lnTo>
                    <a:pt x="2937919" y="979075"/>
                  </a:lnTo>
                  <a:lnTo>
                    <a:pt x="2951909" y="979075"/>
                  </a:lnTo>
                  <a:lnTo>
                    <a:pt x="2965899" y="979075"/>
                  </a:lnTo>
                  <a:lnTo>
                    <a:pt x="2979889" y="979075"/>
                  </a:lnTo>
                  <a:lnTo>
                    <a:pt x="2993879" y="979075"/>
                  </a:lnTo>
                  <a:lnTo>
                    <a:pt x="3007870" y="979075"/>
                  </a:lnTo>
                  <a:lnTo>
                    <a:pt x="3021860" y="979075"/>
                  </a:lnTo>
                  <a:lnTo>
                    <a:pt x="3035850" y="979075"/>
                  </a:lnTo>
                  <a:lnTo>
                    <a:pt x="3049840" y="979075"/>
                  </a:lnTo>
                  <a:lnTo>
                    <a:pt x="3063830" y="979075"/>
                  </a:lnTo>
                  <a:lnTo>
                    <a:pt x="3077820" y="979075"/>
                  </a:lnTo>
                  <a:lnTo>
                    <a:pt x="3091810" y="979075"/>
                  </a:lnTo>
                  <a:lnTo>
                    <a:pt x="3105800" y="979075"/>
                  </a:lnTo>
                  <a:lnTo>
                    <a:pt x="3119790" y="979075"/>
                  </a:lnTo>
                  <a:lnTo>
                    <a:pt x="3133780" y="979075"/>
                  </a:lnTo>
                  <a:lnTo>
                    <a:pt x="3147770" y="979075"/>
                  </a:lnTo>
                  <a:lnTo>
                    <a:pt x="3161761" y="979075"/>
                  </a:lnTo>
                  <a:lnTo>
                    <a:pt x="3175751" y="979075"/>
                  </a:lnTo>
                  <a:lnTo>
                    <a:pt x="3189741" y="979075"/>
                  </a:lnTo>
                  <a:lnTo>
                    <a:pt x="3203731" y="979075"/>
                  </a:lnTo>
                  <a:lnTo>
                    <a:pt x="3217721" y="979075"/>
                  </a:lnTo>
                  <a:lnTo>
                    <a:pt x="3231711" y="979075"/>
                  </a:lnTo>
                  <a:lnTo>
                    <a:pt x="3245701" y="979075"/>
                  </a:lnTo>
                  <a:lnTo>
                    <a:pt x="3259691" y="979075"/>
                  </a:lnTo>
                  <a:lnTo>
                    <a:pt x="3273681" y="979075"/>
                  </a:lnTo>
                  <a:lnTo>
                    <a:pt x="3287671" y="979075"/>
                  </a:lnTo>
                  <a:lnTo>
                    <a:pt x="3301661" y="979075"/>
                  </a:lnTo>
                  <a:lnTo>
                    <a:pt x="3315652" y="979075"/>
                  </a:lnTo>
                  <a:lnTo>
                    <a:pt x="3329642" y="979075"/>
                  </a:lnTo>
                  <a:lnTo>
                    <a:pt x="3343632" y="979075"/>
                  </a:lnTo>
                  <a:lnTo>
                    <a:pt x="3357622" y="979075"/>
                  </a:lnTo>
                  <a:lnTo>
                    <a:pt x="3371612" y="979075"/>
                  </a:lnTo>
                  <a:lnTo>
                    <a:pt x="3385602" y="979075"/>
                  </a:lnTo>
                  <a:lnTo>
                    <a:pt x="3399592" y="979075"/>
                  </a:lnTo>
                  <a:lnTo>
                    <a:pt x="3413582" y="979075"/>
                  </a:lnTo>
                  <a:lnTo>
                    <a:pt x="3427572" y="979075"/>
                  </a:lnTo>
                  <a:lnTo>
                    <a:pt x="3441562" y="979075"/>
                  </a:lnTo>
                  <a:lnTo>
                    <a:pt x="3455552" y="979075"/>
                  </a:lnTo>
                  <a:lnTo>
                    <a:pt x="3469543" y="979075"/>
                  </a:lnTo>
                  <a:lnTo>
                    <a:pt x="3483533" y="979075"/>
                  </a:lnTo>
                  <a:lnTo>
                    <a:pt x="3497523" y="979075"/>
                  </a:lnTo>
                  <a:lnTo>
                    <a:pt x="3511513" y="979075"/>
                  </a:lnTo>
                  <a:lnTo>
                    <a:pt x="3525503" y="979075"/>
                  </a:lnTo>
                  <a:lnTo>
                    <a:pt x="3539493" y="979075"/>
                  </a:lnTo>
                  <a:lnTo>
                    <a:pt x="3553483" y="979075"/>
                  </a:lnTo>
                  <a:lnTo>
                    <a:pt x="3567473" y="979075"/>
                  </a:lnTo>
                  <a:lnTo>
                    <a:pt x="3581463" y="979075"/>
                  </a:lnTo>
                  <a:lnTo>
                    <a:pt x="3595453" y="979075"/>
                  </a:lnTo>
                  <a:lnTo>
                    <a:pt x="3609444" y="979075"/>
                  </a:lnTo>
                  <a:lnTo>
                    <a:pt x="3623434" y="979075"/>
                  </a:lnTo>
                  <a:lnTo>
                    <a:pt x="3637424" y="979075"/>
                  </a:lnTo>
                  <a:lnTo>
                    <a:pt x="3651414" y="979075"/>
                  </a:lnTo>
                  <a:lnTo>
                    <a:pt x="3665404" y="979075"/>
                  </a:lnTo>
                  <a:lnTo>
                    <a:pt x="3679394" y="979075"/>
                  </a:lnTo>
                  <a:lnTo>
                    <a:pt x="3693384" y="979075"/>
                  </a:lnTo>
                  <a:lnTo>
                    <a:pt x="3707374" y="979075"/>
                  </a:lnTo>
                  <a:lnTo>
                    <a:pt x="3721364" y="979075"/>
                  </a:lnTo>
                  <a:lnTo>
                    <a:pt x="3735354" y="979075"/>
                  </a:lnTo>
                  <a:lnTo>
                    <a:pt x="3749344" y="979075"/>
                  </a:lnTo>
                  <a:lnTo>
                    <a:pt x="3763335" y="979075"/>
                  </a:lnTo>
                  <a:lnTo>
                    <a:pt x="3777325" y="979075"/>
                  </a:lnTo>
                  <a:lnTo>
                    <a:pt x="3791315" y="979075"/>
                  </a:lnTo>
                  <a:lnTo>
                    <a:pt x="3805305" y="979075"/>
                  </a:lnTo>
                  <a:lnTo>
                    <a:pt x="3819295" y="979075"/>
                  </a:lnTo>
                  <a:lnTo>
                    <a:pt x="3833285" y="979075"/>
                  </a:lnTo>
                  <a:lnTo>
                    <a:pt x="3847275" y="979075"/>
                  </a:lnTo>
                  <a:lnTo>
                    <a:pt x="3861265" y="979075"/>
                  </a:lnTo>
                  <a:lnTo>
                    <a:pt x="3875255" y="979075"/>
                  </a:lnTo>
                  <a:lnTo>
                    <a:pt x="3889245" y="979075"/>
                  </a:lnTo>
                  <a:lnTo>
                    <a:pt x="3903235" y="979075"/>
                  </a:lnTo>
                  <a:lnTo>
                    <a:pt x="3917226" y="979075"/>
                  </a:lnTo>
                  <a:lnTo>
                    <a:pt x="3931216" y="979075"/>
                  </a:lnTo>
                  <a:lnTo>
                    <a:pt x="3945206" y="979075"/>
                  </a:lnTo>
                  <a:lnTo>
                    <a:pt x="3959196" y="979075"/>
                  </a:lnTo>
                  <a:lnTo>
                    <a:pt x="3973186" y="979075"/>
                  </a:lnTo>
                  <a:lnTo>
                    <a:pt x="3987176" y="979075"/>
                  </a:lnTo>
                  <a:lnTo>
                    <a:pt x="4001166" y="979075"/>
                  </a:lnTo>
                  <a:lnTo>
                    <a:pt x="4015156" y="979075"/>
                  </a:lnTo>
                  <a:lnTo>
                    <a:pt x="4029146" y="979075"/>
                  </a:lnTo>
                  <a:lnTo>
                    <a:pt x="4043136" y="979075"/>
                  </a:lnTo>
                  <a:lnTo>
                    <a:pt x="4057126" y="979075"/>
                  </a:lnTo>
                  <a:lnTo>
                    <a:pt x="4071117" y="979075"/>
                  </a:lnTo>
                  <a:lnTo>
                    <a:pt x="4085107" y="979075"/>
                  </a:lnTo>
                  <a:lnTo>
                    <a:pt x="4099097" y="979075"/>
                  </a:lnTo>
                  <a:lnTo>
                    <a:pt x="4113087" y="979075"/>
                  </a:lnTo>
                  <a:lnTo>
                    <a:pt x="4127077" y="979075"/>
                  </a:lnTo>
                  <a:lnTo>
                    <a:pt x="4141067" y="979075"/>
                  </a:lnTo>
                  <a:lnTo>
                    <a:pt x="4155057" y="979075"/>
                  </a:lnTo>
                </a:path>
              </a:pathLst>
            </a:custGeom>
            <a:ln w="40651" cap="flat">
              <a:solidFill>
                <a:srgbClr val="D3D3D3">
                  <a:alpha val="100000"/>
                </a:srgbClr>
              </a:solidFill>
              <a:prstDash val="solid"/>
              <a:round/>
            </a:ln>
          </p:spPr>
          <p:txBody>
            <a:bodyPr/>
            <a:lstStyle/>
            <a:p/>
          </p:txBody>
        </p:sp>
        <p:sp>
          <p:nvSpPr>
            <p:cNvPr id="43" name="pl43"/>
            <p:cNvSpPr/>
            <p:nvPr/>
          </p:nvSpPr>
          <p:spPr>
            <a:xfrm>
              <a:off x="2737948" y="4088129"/>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4" name="pl44"/>
            <p:cNvSpPr/>
            <p:nvPr/>
          </p:nvSpPr>
          <p:spPr>
            <a:xfrm>
              <a:off x="2737948" y="905232"/>
              <a:ext cx="4155057" cy="1223843"/>
            </a:xfrm>
            <a:custGeom>
              <a:avLst/>
              <a:pathLst>
                <a:path w="4155057" h="1223843">
                  <a:moveTo>
                    <a:pt x="0" y="489373"/>
                  </a:moveTo>
                  <a:lnTo>
                    <a:pt x="13990" y="489344"/>
                  </a:lnTo>
                  <a:lnTo>
                    <a:pt x="27980" y="489310"/>
                  </a:lnTo>
                  <a:lnTo>
                    <a:pt x="41970" y="489270"/>
                  </a:lnTo>
                  <a:lnTo>
                    <a:pt x="55960" y="489224"/>
                  </a:lnTo>
                  <a:lnTo>
                    <a:pt x="69950" y="489169"/>
                  </a:lnTo>
                  <a:lnTo>
                    <a:pt x="83940" y="489104"/>
                  </a:lnTo>
                  <a:lnTo>
                    <a:pt x="97930" y="489028"/>
                  </a:lnTo>
                  <a:lnTo>
                    <a:pt x="111920" y="488939"/>
                  </a:lnTo>
                  <a:lnTo>
                    <a:pt x="125910" y="488834"/>
                  </a:lnTo>
                  <a:lnTo>
                    <a:pt x="139900" y="488711"/>
                  </a:lnTo>
                  <a:lnTo>
                    <a:pt x="153891" y="488567"/>
                  </a:lnTo>
                  <a:lnTo>
                    <a:pt x="167881" y="488397"/>
                  </a:lnTo>
                  <a:lnTo>
                    <a:pt x="181871" y="488198"/>
                  </a:lnTo>
                  <a:lnTo>
                    <a:pt x="195861" y="487964"/>
                  </a:lnTo>
                  <a:lnTo>
                    <a:pt x="209851" y="487689"/>
                  </a:lnTo>
                  <a:lnTo>
                    <a:pt x="223841" y="487366"/>
                  </a:lnTo>
                  <a:lnTo>
                    <a:pt x="237831" y="486987"/>
                  </a:lnTo>
                  <a:lnTo>
                    <a:pt x="251821" y="486543"/>
                  </a:lnTo>
                  <a:lnTo>
                    <a:pt x="265811" y="486021"/>
                  </a:lnTo>
                  <a:lnTo>
                    <a:pt x="279801" y="485410"/>
                  </a:lnTo>
                  <a:lnTo>
                    <a:pt x="293791" y="484693"/>
                  </a:lnTo>
                  <a:lnTo>
                    <a:pt x="307782" y="483853"/>
                  </a:lnTo>
                  <a:lnTo>
                    <a:pt x="321772" y="482869"/>
                  </a:lnTo>
                  <a:lnTo>
                    <a:pt x="335762" y="481719"/>
                  </a:lnTo>
                  <a:lnTo>
                    <a:pt x="349752" y="480373"/>
                  </a:lnTo>
                  <a:lnTo>
                    <a:pt x="363742" y="478801"/>
                  </a:lnTo>
                  <a:lnTo>
                    <a:pt x="377732" y="476966"/>
                  </a:lnTo>
                  <a:lnTo>
                    <a:pt x="391722" y="474827"/>
                  </a:lnTo>
                  <a:lnTo>
                    <a:pt x="405712" y="472337"/>
                  </a:lnTo>
                  <a:lnTo>
                    <a:pt x="419702" y="469444"/>
                  </a:lnTo>
                  <a:lnTo>
                    <a:pt x="433692" y="466088"/>
                  </a:lnTo>
                  <a:lnTo>
                    <a:pt x="447682" y="462204"/>
                  </a:lnTo>
                  <a:lnTo>
                    <a:pt x="461673" y="457721"/>
                  </a:lnTo>
                  <a:lnTo>
                    <a:pt x="475663" y="452562"/>
                  </a:lnTo>
                  <a:lnTo>
                    <a:pt x="489653" y="446644"/>
                  </a:lnTo>
                  <a:lnTo>
                    <a:pt x="503643" y="439884"/>
                  </a:lnTo>
                  <a:lnTo>
                    <a:pt x="517633" y="432194"/>
                  </a:lnTo>
                  <a:lnTo>
                    <a:pt x="531623" y="423492"/>
                  </a:lnTo>
                  <a:lnTo>
                    <a:pt x="545613" y="413701"/>
                  </a:lnTo>
                  <a:lnTo>
                    <a:pt x="559603" y="402756"/>
                  </a:lnTo>
                  <a:lnTo>
                    <a:pt x="573593" y="390609"/>
                  </a:lnTo>
                  <a:lnTo>
                    <a:pt x="587583" y="377236"/>
                  </a:lnTo>
                  <a:lnTo>
                    <a:pt x="601574" y="362642"/>
                  </a:lnTo>
                  <a:lnTo>
                    <a:pt x="615564" y="346868"/>
                  </a:lnTo>
                  <a:lnTo>
                    <a:pt x="629554" y="329995"/>
                  </a:lnTo>
                  <a:lnTo>
                    <a:pt x="643544" y="312148"/>
                  </a:lnTo>
                  <a:lnTo>
                    <a:pt x="657534" y="293489"/>
                  </a:lnTo>
                  <a:lnTo>
                    <a:pt x="671524" y="274221"/>
                  </a:lnTo>
                  <a:lnTo>
                    <a:pt x="685514" y="254574"/>
                  </a:lnTo>
                  <a:lnTo>
                    <a:pt x="699504" y="234799"/>
                  </a:lnTo>
                  <a:lnTo>
                    <a:pt x="713494" y="215152"/>
                  </a:lnTo>
                  <a:lnTo>
                    <a:pt x="727484" y="195883"/>
                  </a:lnTo>
                  <a:lnTo>
                    <a:pt x="741474" y="177225"/>
                  </a:lnTo>
                  <a:lnTo>
                    <a:pt x="755465" y="159377"/>
                  </a:lnTo>
                  <a:lnTo>
                    <a:pt x="769455" y="142505"/>
                  </a:lnTo>
                  <a:lnTo>
                    <a:pt x="783445" y="126731"/>
                  </a:lnTo>
                  <a:lnTo>
                    <a:pt x="797435" y="112137"/>
                  </a:lnTo>
                  <a:lnTo>
                    <a:pt x="811425" y="98763"/>
                  </a:lnTo>
                  <a:lnTo>
                    <a:pt x="825415" y="86616"/>
                  </a:lnTo>
                  <a:lnTo>
                    <a:pt x="839405" y="75671"/>
                  </a:lnTo>
                  <a:lnTo>
                    <a:pt x="853395" y="65880"/>
                  </a:lnTo>
                  <a:lnTo>
                    <a:pt x="867385" y="57178"/>
                  </a:lnTo>
                  <a:lnTo>
                    <a:pt x="881375" y="49489"/>
                  </a:lnTo>
                  <a:lnTo>
                    <a:pt x="895365" y="42728"/>
                  </a:lnTo>
                  <a:lnTo>
                    <a:pt x="909356" y="36810"/>
                  </a:lnTo>
                  <a:lnTo>
                    <a:pt x="923346" y="31651"/>
                  </a:lnTo>
                  <a:lnTo>
                    <a:pt x="937336" y="27168"/>
                  </a:lnTo>
                  <a:lnTo>
                    <a:pt x="951326" y="23284"/>
                  </a:lnTo>
                  <a:lnTo>
                    <a:pt x="965316" y="19929"/>
                  </a:lnTo>
                  <a:lnTo>
                    <a:pt x="979306" y="17035"/>
                  </a:lnTo>
                  <a:lnTo>
                    <a:pt x="993296" y="14546"/>
                  </a:lnTo>
                  <a:lnTo>
                    <a:pt x="1007286" y="12407"/>
                  </a:lnTo>
                  <a:lnTo>
                    <a:pt x="1021276" y="10572"/>
                  </a:lnTo>
                  <a:lnTo>
                    <a:pt x="1035266" y="9000"/>
                  </a:lnTo>
                  <a:lnTo>
                    <a:pt x="1049256" y="7654"/>
                  </a:lnTo>
                  <a:lnTo>
                    <a:pt x="1063247" y="6503"/>
                  </a:lnTo>
                  <a:lnTo>
                    <a:pt x="1077237" y="5519"/>
                  </a:lnTo>
                  <a:lnTo>
                    <a:pt x="1091227" y="4680"/>
                  </a:lnTo>
                  <a:lnTo>
                    <a:pt x="1105217" y="3963"/>
                  </a:lnTo>
                  <a:lnTo>
                    <a:pt x="1119207" y="3351"/>
                  </a:lnTo>
                  <a:lnTo>
                    <a:pt x="1133197" y="2830"/>
                  </a:lnTo>
                  <a:lnTo>
                    <a:pt x="1147187" y="2385"/>
                  </a:lnTo>
                  <a:lnTo>
                    <a:pt x="1161177" y="2006"/>
                  </a:lnTo>
                  <a:lnTo>
                    <a:pt x="1175167" y="1684"/>
                  </a:lnTo>
                  <a:lnTo>
                    <a:pt x="1189157" y="1409"/>
                  </a:lnTo>
                  <a:lnTo>
                    <a:pt x="1203148" y="1174"/>
                  </a:lnTo>
                  <a:lnTo>
                    <a:pt x="1217138" y="975"/>
                  </a:lnTo>
                  <a:lnTo>
                    <a:pt x="1231128" y="805"/>
                  </a:lnTo>
                  <a:lnTo>
                    <a:pt x="1245118" y="661"/>
                  </a:lnTo>
                  <a:lnTo>
                    <a:pt x="1259108" y="538"/>
                  </a:lnTo>
                  <a:lnTo>
                    <a:pt x="1273098" y="433"/>
                  </a:lnTo>
                  <a:lnTo>
                    <a:pt x="1287088" y="344"/>
                  </a:lnTo>
                  <a:lnTo>
                    <a:pt x="1301078" y="268"/>
                  </a:lnTo>
                  <a:lnTo>
                    <a:pt x="1315068" y="204"/>
                  </a:lnTo>
                  <a:lnTo>
                    <a:pt x="1329058" y="149"/>
                  </a:lnTo>
                  <a:lnTo>
                    <a:pt x="1343048" y="102"/>
                  </a:lnTo>
                  <a:lnTo>
                    <a:pt x="1357039" y="62"/>
                  </a:lnTo>
                  <a:lnTo>
                    <a:pt x="1371029" y="28"/>
                  </a:lnTo>
                  <a:lnTo>
                    <a:pt x="1385019" y="0"/>
                  </a:lnTo>
                  <a:lnTo>
                    <a:pt x="1385019" y="0"/>
                  </a:lnTo>
                  <a:lnTo>
                    <a:pt x="1399009" y="28"/>
                  </a:lnTo>
                  <a:lnTo>
                    <a:pt x="1412999" y="62"/>
                  </a:lnTo>
                  <a:lnTo>
                    <a:pt x="1426989" y="102"/>
                  </a:lnTo>
                  <a:lnTo>
                    <a:pt x="1440979" y="149"/>
                  </a:lnTo>
                  <a:lnTo>
                    <a:pt x="1454969" y="204"/>
                  </a:lnTo>
                  <a:lnTo>
                    <a:pt x="1468959" y="268"/>
                  </a:lnTo>
                  <a:lnTo>
                    <a:pt x="1482949" y="344"/>
                  </a:lnTo>
                  <a:lnTo>
                    <a:pt x="1496939" y="433"/>
                  </a:lnTo>
                  <a:lnTo>
                    <a:pt x="1510930" y="538"/>
                  </a:lnTo>
                  <a:lnTo>
                    <a:pt x="1524920" y="661"/>
                  </a:lnTo>
                  <a:lnTo>
                    <a:pt x="1538910" y="805"/>
                  </a:lnTo>
                  <a:lnTo>
                    <a:pt x="1552900" y="975"/>
                  </a:lnTo>
                  <a:lnTo>
                    <a:pt x="1566890" y="1174"/>
                  </a:lnTo>
                  <a:lnTo>
                    <a:pt x="1580880" y="1409"/>
                  </a:lnTo>
                  <a:lnTo>
                    <a:pt x="1594870" y="1684"/>
                  </a:lnTo>
                  <a:lnTo>
                    <a:pt x="1608860" y="2006"/>
                  </a:lnTo>
                  <a:lnTo>
                    <a:pt x="1622850" y="2385"/>
                  </a:lnTo>
                  <a:lnTo>
                    <a:pt x="1636840" y="2830"/>
                  </a:lnTo>
                  <a:lnTo>
                    <a:pt x="1650830" y="3351"/>
                  </a:lnTo>
                  <a:lnTo>
                    <a:pt x="1664821" y="3963"/>
                  </a:lnTo>
                  <a:lnTo>
                    <a:pt x="1678811" y="4680"/>
                  </a:lnTo>
                  <a:lnTo>
                    <a:pt x="1692801" y="5519"/>
                  </a:lnTo>
                  <a:lnTo>
                    <a:pt x="1706791" y="6503"/>
                  </a:lnTo>
                  <a:lnTo>
                    <a:pt x="1720781" y="7654"/>
                  </a:lnTo>
                  <a:lnTo>
                    <a:pt x="1734771" y="9000"/>
                  </a:lnTo>
                  <a:lnTo>
                    <a:pt x="1748761" y="10572"/>
                  </a:lnTo>
                  <a:lnTo>
                    <a:pt x="1762751" y="12407"/>
                  </a:lnTo>
                  <a:lnTo>
                    <a:pt x="1776741" y="14546"/>
                  </a:lnTo>
                  <a:lnTo>
                    <a:pt x="1790731" y="17035"/>
                  </a:lnTo>
                  <a:lnTo>
                    <a:pt x="1804722" y="19929"/>
                  </a:lnTo>
                  <a:lnTo>
                    <a:pt x="1818712" y="23284"/>
                  </a:lnTo>
                  <a:lnTo>
                    <a:pt x="1832702" y="27168"/>
                  </a:lnTo>
                  <a:lnTo>
                    <a:pt x="1846692" y="31651"/>
                  </a:lnTo>
                  <a:lnTo>
                    <a:pt x="1860682" y="36810"/>
                  </a:lnTo>
                  <a:lnTo>
                    <a:pt x="1874672" y="42728"/>
                  </a:lnTo>
                  <a:lnTo>
                    <a:pt x="1888662" y="49489"/>
                  </a:lnTo>
                  <a:lnTo>
                    <a:pt x="1902652" y="57178"/>
                  </a:lnTo>
                  <a:lnTo>
                    <a:pt x="1916642" y="65880"/>
                  </a:lnTo>
                  <a:lnTo>
                    <a:pt x="1930632" y="75671"/>
                  </a:lnTo>
                  <a:lnTo>
                    <a:pt x="1944622" y="86616"/>
                  </a:lnTo>
                  <a:lnTo>
                    <a:pt x="1958613" y="98763"/>
                  </a:lnTo>
                  <a:lnTo>
                    <a:pt x="1972603" y="112137"/>
                  </a:lnTo>
                  <a:lnTo>
                    <a:pt x="1986593" y="126731"/>
                  </a:lnTo>
                  <a:lnTo>
                    <a:pt x="2000583" y="142505"/>
                  </a:lnTo>
                  <a:lnTo>
                    <a:pt x="2014573" y="159377"/>
                  </a:lnTo>
                  <a:lnTo>
                    <a:pt x="2028563" y="177225"/>
                  </a:lnTo>
                  <a:lnTo>
                    <a:pt x="2042553" y="195883"/>
                  </a:lnTo>
                  <a:lnTo>
                    <a:pt x="2056543" y="215152"/>
                  </a:lnTo>
                  <a:lnTo>
                    <a:pt x="2070533" y="234799"/>
                  </a:lnTo>
                  <a:lnTo>
                    <a:pt x="2084523" y="254574"/>
                  </a:lnTo>
                  <a:lnTo>
                    <a:pt x="2098513" y="274221"/>
                  </a:lnTo>
                  <a:lnTo>
                    <a:pt x="2112504" y="293489"/>
                  </a:lnTo>
                  <a:lnTo>
                    <a:pt x="2126494" y="312148"/>
                  </a:lnTo>
                  <a:lnTo>
                    <a:pt x="2140484" y="329995"/>
                  </a:lnTo>
                  <a:lnTo>
                    <a:pt x="2154474" y="346868"/>
                  </a:lnTo>
                  <a:lnTo>
                    <a:pt x="2168464" y="362642"/>
                  </a:lnTo>
                  <a:lnTo>
                    <a:pt x="2182454" y="377236"/>
                  </a:lnTo>
                  <a:lnTo>
                    <a:pt x="2196444" y="390609"/>
                  </a:lnTo>
                  <a:lnTo>
                    <a:pt x="2210434" y="402756"/>
                  </a:lnTo>
                  <a:lnTo>
                    <a:pt x="2224424" y="413701"/>
                  </a:lnTo>
                  <a:lnTo>
                    <a:pt x="2238414" y="423492"/>
                  </a:lnTo>
                  <a:lnTo>
                    <a:pt x="2252404" y="432194"/>
                  </a:lnTo>
                  <a:lnTo>
                    <a:pt x="2266395" y="439884"/>
                  </a:lnTo>
                  <a:lnTo>
                    <a:pt x="2280385" y="446644"/>
                  </a:lnTo>
                  <a:lnTo>
                    <a:pt x="2294375" y="452562"/>
                  </a:lnTo>
                  <a:lnTo>
                    <a:pt x="2308365" y="457721"/>
                  </a:lnTo>
                  <a:lnTo>
                    <a:pt x="2322355" y="462204"/>
                  </a:lnTo>
                  <a:lnTo>
                    <a:pt x="2336345" y="466088"/>
                  </a:lnTo>
                  <a:lnTo>
                    <a:pt x="2350335" y="469444"/>
                  </a:lnTo>
                  <a:lnTo>
                    <a:pt x="2364325" y="472337"/>
                  </a:lnTo>
                  <a:lnTo>
                    <a:pt x="2378315" y="474827"/>
                  </a:lnTo>
                  <a:lnTo>
                    <a:pt x="2392305" y="476966"/>
                  </a:lnTo>
                  <a:lnTo>
                    <a:pt x="2406296" y="478801"/>
                  </a:lnTo>
                  <a:lnTo>
                    <a:pt x="2420286" y="480373"/>
                  </a:lnTo>
                  <a:lnTo>
                    <a:pt x="2434276" y="481719"/>
                  </a:lnTo>
                  <a:lnTo>
                    <a:pt x="2448266" y="482869"/>
                  </a:lnTo>
                  <a:lnTo>
                    <a:pt x="2462256" y="483853"/>
                  </a:lnTo>
                  <a:lnTo>
                    <a:pt x="2476246" y="484693"/>
                  </a:lnTo>
                  <a:lnTo>
                    <a:pt x="2490236" y="485410"/>
                  </a:lnTo>
                  <a:lnTo>
                    <a:pt x="2504226" y="486021"/>
                  </a:lnTo>
                  <a:lnTo>
                    <a:pt x="2518216" y="486543"/>
                  </a:lnTo>
                  <a:lnTo>
                    <a:pt x="2532206" y="486987"/>
                  </a:lnTo>
                  <a:lnTo>
                    <a:pt x="2546196" y="487366"/>
                  </a:lnTo>
                  <a:lnTo>
                    <a:pt x="2560187" y="487689"/>
                  </a:lnTo>
                  <a:lnTo>
                    <a:pt x="2574177" y="487964"/>
                  </a:lnTo>
                  <a:lnTo>
                    <a:pt x="2588167" y="488198"/>
                  </a:lnTo>
                  <a:lnTo>
                    <a:pt x="2602157" y="488397"/>
                  </a:lnTo>
                  <a:lnTo>
                    <a:pt x="2616147" y="488567"/>
                  </a:lnTo>
                  <a:lnTo>
                    <a:pt x="2630137" y="488711"/>
                  </a:lnTo>
                  <a:lnTo>
                    <a:pt x="2644127" y="488834"/>
                  </a:lnTo>
                  <a:lnTo>
                    <a:pt x="2658117" y="488939"/>
                  </a:lnTo>
                  <a:lnTo>
                    <a:pt x="2672107" y="489028"/>
                  </a:lnTo>
                  <a:lnTo>
                    <a:pt x="2686097" y="489104"/>
                  </a:lnTo>
                  <a:lnTo>
                    <a:pt x="2700087" y="489169"/>
                  </a:lnTo>
                  <a:lnTo>
                    <a:pt x="2714078" y="489224"/>
                  </a:lnTo>
                  <a:lnTo>
                    <a:pt x="2728068" y="489270"/>
                  </a:lnTo>
                  <a:lnTo>
                    <a:pt x="2742058" y="489310"/>
                  </a:lnTo>
                  <a:lnTo>
                    <a:pt x="2756048" y="489344"/>
                  </a:lnTo>
                  <a:lnTo>
                    <a:pt x="2770038" y="489373"/>
                  </a:lnTo>
                  <a:lnTo>
                    <a:pt x="2770038" y="489783"/>
                  </a:lnTo>
                  <a:lnTo>
                    <a:pt x="2784028" y="489827"/>
                  </a:lnTo>
                  <a:lnTo>
                    <a:pt x="2798018" y="489877"/>
                  </a:lnTo>
                  <a:lnTo>
                    <a:pt x="2812008" y="489937"/>
                  </a:lnTo>
                  <a:lnTo>
                    <a:pt x="2825998" y="490007"/>
                  </a:lnTo>
                  <a:lnTo>
                    <a:pt x="2839988" y="490089"/>
                  </a:lnTo>
                  <a:lnTo>
                    <a:pt x="2853978" y="490186"/>
                  </a:lnTo>
                  <a:lnTo>
                    <a:pt x="2867969" y="490300"/>
                  </a:lnTo>
                  <a:lnTo>
                    <a:pt x="2881959" y="490434"/>
                  </a:lnTo>
                  <a:lnTo>
                    <a:pt x="2895949" y="490591"/>
                  </a:lnTo>
                  <a:lnTo>
                    <a:pt x="2909939" y="490775"/>
                  </a:lnTo>
                  <a:lnTo>
                    <a:pt x="2923929" y="490992"/>
                  </a:lnTo>
                  <a:lnTo>
                    <a:pt x="2937919" y="491247"/>
                  </a:lnTo>
                  <a:lnTo>
                    <a:pt x="2951909" y="491546"/>
                  </a:lnTo>
                  <a:lnTo>
                    <a:pt x="2965899" y="491897"/>
                  </a:lnTo>
                  <a:lnTo>
                    <a:pt x="2979889" y="492309"/>
                  </a:lnTo>
                  <a:lnTo>
                    <a:pt x="2993879" y="492794"/>
                  </a:lnTo>
                  <a:lnTo>
                    <a:pt x="3007870" y="493362"/>
                  </a:lnTo>
                  <a:lnTo>
                    <a:pt x="3021860" y="494029"/>
                  </a:lnTo>
                  <a:lnTo>
                    <a:pt x="3035850" y="494811"/>
                  </a:lnTo>
                  <a:lnTo>
                    <a:pt x="3049840" y="495728"/>
                  </a:lnTo>
                  <a:lnTo>
                    <a:pt x="3063830" y="496803"/>
                  </a:lnTo>
                  <a:lnTo>
                    <a:pt x="3077820" y="498063"/>
                  </a:lnTo>
                  <a:lnTo>
                    <a:pt x="3091810" y="499538"/>
                  </a:lnTo>
                  <a:lnTo>
                    <a:pt x="3105800" y="501265"/>
                  </a:lnTo>
                  <a:lnTo>
                    <a:pt x="3119790" y="503283"/>
                  </a:lnTo>
                  <a:lnTo>
                    <a:pt x="3133780" y="505642"/>
                  </a:lnTo>
                  <a:lnTo>
                    <a:pt x="3147770" y="508394"/>
                  </a:lnTo>
                  <a:lnTo>
                    <a:pt x="3161761" y="511602"/>
                  </a:lnTo>
                  <a:lnTo>
                    <a:pt x="3175751" y="515337"/>
                  </a:lnTo>
                  <a:lnTo>
                    <a:pt x="3189741" y="519677"/>
                  </a:lnTo>
                  <a:lnTo>
                    <a:pt x="3203731" y="524711"/>
                  </a:lnTo>
                  <a:lnTo>
                    <a:pt x="3217721" y="530536"/>
                  </a:lnTo>
                  <a:lnTo>
                    <a:pt x="3231711" y="537260"/>
                  </a:lnTo>
                  <a:lnTo>
                    <a:pt x="3245701" y="544999"/>
                  </a:lnTo>
                  <a:lnTo>
                    <a:pt x="3259691" y="553876"/>
                  </a:lnTo>
                  <a:lnTo>
                    <a:pt x="3273681" y="564017"/>
                  </a:lnTo>
                  <a:lnTo>
                    <a:pt x="3287671" y="575552"/>
                  </a:lnTo>
                  <a:lnTo>
                    <a:pt x="3301661" y="588605"/>
                  </a:lnTo>
                  <a:lnTo>
                    <a:pt x="3315652" y="603291"/>
                  </a:lnTo>
                  <a:lnTo>
                    <a:pt x="3329642" y="619708"/>
                  </a:lnTo>
                  <a:lnTo>
                    <a:pt x="3343632" y="637929"/>
                  </a:lnTo>
                  <a:lnTo>
                    <a:pt x="3357622" y="657989"/>
                  </a:lnTo>
                  <a:lnTo>
                    <a:pt x="3371612" y="679880"/>
                  </a:lnTo>
                  <a:lnTo>
                    <a:pt x="3385602" y="703541"/>
                  </a:lnTo>
                  <a:lnTo>
                    <a:pt x="3399592" y="728849"/>
                  </a:lnTo>
                  <a:lnTo>
                    <a:pt x="3413582" y="755621"/>
                  </a:lnTo>
                  <a:lnTo>
                    <a:pt x="3427572" y="783609"/>
                  </a:lnTo>
                  <a:lnTo>
                    <a:pt x="3441562" y="812512"/>
                  </a:lnTo>
                  <a:lnTo>
                    <a:pt x="3455552" y="841982"/>
                  </a:lnTo>
                  <a:lnTo>
                    <a:pt x="3469543" y="871645"/>
                  </a:lnTo>
                  <a:lnTo>
                    <a:pt x="3483533" y="901115"/>
                  </a:lnTo>
                  <a:lnTo>
                    <a:pt x="3497523" y="930017"/>
                  </a:lnTo>
                  <a:lnTo>
                    <a:pt x="3511513" y="958006"/>
                  </a:lnTo>
                  <a:lnTo>
                    <a:pt x="3525503" y="984777"/>
                  </a:lnTo>
                  <a:lnTo>
                    <a:pt x="3539493" y="1010086"/>
                  </a:lnTo>
                  <a:lnTo>
                    <a:pt x="3553483" y="1033746"/>
                  </a:lnTo>
                  <a:lnTo>
                    <a:pt x="3567473" y="1055638"/>
                  </a:lnTo>
                  <a:lnTo>
                    <a:pt x="3581463" y="1075698"/>
                  </a:lnTo>
                  <a:lnTo>
                    <a:pt x="3595453" y="1093918"/>
                  </a:lnTo>
                  <a:lnTo>
                    <a:pt x="3609444" y="1110336"/>
                  </a:lnTo>
                  <a:lnTo>
                    <a:pt x="3623434" y="1125022"/>
                  </a:lnTo>
                  <a:lnTo>
                    <a:pt x="3637424" y="1138075"/>
                  </a:lnTo>
                  <a:lnTo>
                    <a:pt x="3651414" y="1149610"/>
                  </a:lnTo>
                  <a:lnTo>
                    <a:pt x="3665404" y="1159751"/>
                  </a:lnTo>
                  <a:lnTo>
                    <a:pt x="3679394" y="1168627"/>
                  </a:lnTo>
                  <a:lnTo>
                    <a:pt x="3693384" y="1176366"/>
                  </a:lnTo>
                  <a:lnTo>
                    <a:pt x="3707374" y="1183091"/>
                  </a:lnTo>
                  <a:lnTo>
                    <a:pt x="3721364" y="1188916"/>
                  </a:lnTo>
                  <a:lnTo>
                    <a:pt x="3735354" y="1193950"/>
                  </a:lnTo>
                  <a:lnTo>
                    <a:pt x="3749344" y="1198290"/>
                  </a:lnTo>
                  <a:lnTo>
                    <a:pt x="3763335" y="1202024"/>
                  </a:lnTo>
                  <a:lnTo>
                    <a:pt x="3777325" y="1205232"/>
                  </a:lnTo>
                  <a:lnTo>
                    <a:pt x="3791315" y="1207985"/>
                  </a:lnTo>
                  <a:lnTo>
                    <a:pt x="3805305" y="1210343"/>
                  </a:lnTo>
                  <a:lnTo>
                    <a:pt x="3819295" y="1212362"/>
                  </a:lnTo>
                  <a:lnTo>
                    <a:pt x="3833285" y="1214088"/>
                  </a:lnTo>
                  <a:lnTo>
                    <a:pt x="3847275" y="1215563"/>
                  </a:lnTo>
                  <a:lnTo>
                    <a:pt x="3861265" y="1216823"/>
                  </a:lnTo>
                  <a:lnTo>
                    <a:pt x="3875255" y="1217898"/>
                  </a:lnTo>
                  <a:lnTo>
                    <a:pt x="3889245" y="1218816"/>
                  </a:lnTo>
                  <a:lnTo>
                    <a:pt x="3903235" y="1219598"/>
                  </a:lnTo>
                  <a:lnTo>
                    <a:pt x="3917226" y="1220265"/>
                  </a:lnTo>
                  <a:lnTo>
                    <a:pt x="3931216" y="1220833"/>
                  </a:lnTo>
                  <a:lnTo>
                    <a:pt x="3945206" y="1221317"/>
                  </a:lnTo>
                  <a:lnTo>
                    <a:pt x="3959196" y="1221730"/>
                  </a:lnTo>
                  <a:lnTo>
                    <a:pt x="3973186" y="1222081"/>
                  </a:lnTo>
                  <a:lnTo>
                    <a:pt x="3987176" y="1222380"/>
                  </a:lnTo>
                  <a:lnTo>
                    <a:pt x="4001166" y="1222635"/>
                  </a:lnTo>
                  <a:lnTo>
                    <a:pt x="4015156" y="1222851"/>
                  </a:lnTo>
                  <a:lnTo>
                    <a:pt x="4029146" y="1223036"/>
                  </a:lnTo>
                  <a:lnTo>
                    <a:pt x="4043136" y="1223193"/>
                  </a:lnTo>
                  <a:lnTo>
                    <a:pt x="4057126" y="1223327"/>
                  </a:lnTo>
                  <a:lnTo>
                    <a:pt x="4071117" y="1223440"/>
                  </a:lnTo>
                  <a:lnTo>
                    <a:pt x="4085107" y="1223537"/>
                  </a:lnTo>
                  <a:lnTo>
                    <a:pt x="4099097" y="1223620"/>
                  </a:lnTo>
                  <a:lnTo>
                    <a:pt x="4113087" y="1223690"/>
                  </a:lnTo>
                  <a:lnTo>
                    <a:pt x="4127077" y="1223749"/>
                  </a:lnTo>
                  <a:lnTo>
                    <a:pt x="4141067" y="1223800"/>
                  </a:lnTo>
                  <a:lnTo>
                    <a:pt x="4155057" y="1223843"/>
                  </a:lnTo>
                </a:path>
              </a:pathLst>
            </a:custGeom>
            <a:ln w="40651" cap="flat">
              <a:solidFill>
                <a:srgbClr val="D3D3D3">
                  <a:alpha val="100000"/>
                </a:srgbClr>
              </a:solidFill>
              <a:prstDash val="solid"/>
              <a:round/>
            </a:ln>
          </p:spPr>
          <p:txBody>
            <a:bodyPr/>
            <a:lstStyle/>
            <a:p/>
          </p:txBody>
        </p:sp>
        <p:sp>
          <p:nvSpPr>
            <p:cNvPr id="45" name="pl45"/>
            <p:cNvSpPr/>
            <p:nvPr/>
          </p:nvSpPr>
          <p:spPr>
            <a:xfrm>
              <a:off x="2737948" y="905479"/>
              <a:ext cx="4155057" cy="1223843"/>
            </a:xfrm>
            <a:custGeom>
              <a:avLst/>
              <a:pathLst>
                <a:path w="4155057" h="1223843">
                  <a:moveTo>
                    <a:pt x="0" y="734306"/>
                  </a:moveTo>
                  <a:lnTo>
                    <a:pt x="13990" y="734335"/>
                  </a:lnTo>
                  <a:lnTo>
                    <a:pt x="27980" y="734368"/>
                  </a:lnTo>
                  <a:lnTo>
                    <a:pt x="41970" y="734408"/>
                  </a:lnTo>
                  <a:lnTo>
                    <a:pt x="55960" y="734455"/>
                  </a:lnTo>
                  <a:lnTo>
                    <a:pt x="69950" y="734510"/>
                  </a:lnTo>
                  <a:lnTo>
                    <a:pt x="83940" y="734574"/>
                  </a:lnTo>
                  <a:lnTo>
                    <a:pt x="97930" y="734650"/>
                  </a:lnTo>
                  <a:lnTo>
                    <a:pt x="111920" y="734739"/>
                  </a:lnTo>
                  <a:lnTo>
                    <a:pt x="125910" y="734844"/>
                  </a:lnTo>
                  <a:lnTo>
                    <a:pt x="139900" y="734967"/>
                  </a:lnTo>
                  <a:lnTo>
                    <a:pt x="153891" y="735112"/>
                  </a:lnTo>
                  <a:lnTo>
                    <a:pt x="167881" y="735281"/>
                  </a:lnTo>
                  <a:lnTo>
                    <a:pt x="181871" y="735481"/>
                  </a:lnTo>
                  <a:lnTo>
                    <a:pt x="195861" y="735715"/>
                  </a:lnTo>
                  <a:lnTo>
                    <a:pt x="209851" y="735990"/>
                  </a:lnTo>
                  <a:lnTo>
                    <a:pt x="223841" y="736313"/>
                  </a:lnTo>
                  <a:lnTo>
                    <a:pt x="237831" y="736691"/>
                  </a:lnTo>
                  <a:lnTo>
                    <a:pt x="251821" y="737136"/>
                  </a:lnTo>
                  <a:lnTo>
                    <a:pt x="265811" y="737657"/>
                  </a:lnTo>
                  <a:lnTo>
                    <a:pt x="279801" y="738269"/>
                  </a:lnTo>
                  <a:lnTo>
                    <a:pt x="293791" y="738986"/>
                  </a:lnTo>
                  <a:lnTo>
                    <a:pt x="307782" y="739826"/>
                  </a:lnTo>
                  <a:lnTo>
                    <a:pt x="321772" y="740809"/>
                  </a:lnTo>
                  <a:lnTo>
                    <a:pt x="335762" y="741960"/>
                  </a:lnTo>
                  <a:lnTo>
                    <a:pt x="349752" y="743306"/>
                  </a:lnTo>
                  <a:lnTo>
                    <a:pt x="363742" y="744878"/>
                  </a:lnTo>
                  <a:lnTo>
                    <a:pt x="377732" y="746713"/>
                  </a:lnTo>
                  <a:lnTo>
                    <a:pt x="391722" y="748852"/>
                  </a:lnTo>
                  <a:lnTo>
                    <a:pt x="405712" y="751342"/>
                  </a:lnTo>
                  <a:lnTo>
                    <a:pt x="419702" y="754235"/>
                  </a:lnTo>
                  <a:lnTo>
                    <a:pt x="433692" y="757591"/>
                  </a:lnTo>
                  <a:lnTo>
                    <a:pt x="447682" y="761474"/>
                  </a:lnTo>
                  <a:lnTo>
                    <a:pt x="461673" y="765957"/>
                  </a:lnTo>
                  <a:lnTo>
                    <a:pt x="475663" y="771116"/>
                  </a:lnTo>
                  <a:lnTo>
                    <a:pt x="489653" y="777034"/>
                  </a:lnTo>
                  <a:lnTo>
                    <a:pt x="503643" y="783795"/>
                  </a:lnTo>
                  <a:lnTo>
                    <a:pt x="517633" y="791485"/>
                  </a:lnTo>
                  <a:lnTo>
                    <a:pt x="531623" y="800187"/>
                  </a:lnTo>
                  <a:lnTo>
                    <a:pt x="545613" y="809977"/>
                  </a:lnTo>
                  <a:lnTo>
                    <a:pt x="559603" y="820922"/>
                  </a:lnTo>
                  <a:lnTo>
                    <a:pt x="573593" y="833069"/>
                  </a:lnTo>
                  <a:lnTo>
                    <a:pt x="587583" y="846443"/>
                  </a:lnTo>
                  <a:lnTo>
                    <a:pt x="601574" y="861037"/>
                  </a:lnTo>
                  <a:lnTo>
                    <a:pt x="615564" y="876811"/>
                  </a:lnTo>
                  <a:lnTo>
                    <a:pt x="629554" y="893683"/>
                  </a:lnTo>
                  <a:lnTo>
                    <a:pt x="643544" y="911531"/>
                  </a:lnTo>
                  <a:lnTo>
                    <a:pt x="657534" y="930190"/>
                  </a:lnTo>
                  <a:lnTo>
                    <a:pt x="671524" y="949458"/>
                  </a:lnTo>
                  <a:lnTo>
                    <a:pt x="685514" y="969105"/>
                  </a:lnTo>
                  <a:lnTo>
                    <a:pt x="699504" y="988880"/>
                  </a:lnTo>
                  <a:lnTo>
                    <a:pt x="713494" y="1008527"/>
                  </a:lnTo>
                  <a:lnTo>
                    <a:pt x="727484" y="1027795"/>
                  </a:lnTo>
                  <a:lnTo>
                    <a:pt x="741474" y="1046454"/>
                  </a:lnTo>
                  <a:lnTo>
                    <a:pt x="755465" y="1064302"/>
                  </a:lnTo>
                  <a:lnTo>
                    <a:pt x="769455" y="1081174"/>
                  </a:lnTo>
                  <a:lnTo>
                    <a:pt x="783445" y="1096948"/>
                  </a:lnTo>
                  <a:lnTo>
                    <a:pt x="797435" y="1111542"/>
                  </a:lnTo>
                  <a:lnTo>
                    <a:pt x="811425" y="1124915"/>
                  </a:lnTo>
                  <a:lnTo>
                    <a:pt x="825415" y="1137062"/>
                  </a:lnTo>
                  <a:lnTo>
                    <a:pt x="839405" y="1148007"/>
                  </a:lnTo>
                  <a:lnTo>
                    <a:pt x="853395" y="1157798"/>
                  </a:lnTo>
                  <a:lnTo>
                    <a:pt x="867385" y="1166500"/>
                  </a:lnTo>
                  <a:lnTo>
                    <a:pt x="881375" y="1174190"/>
                  </a:lnTo>
                  <a:lnTo>
                    <a:pt x="895365" y="1180951"/>
                  </a:lnTo>
                  <a:lnTo>
                    <a:pt x="909356" y="1186868"/>
                  </a:lnTo>
                  <a:lnTo>
                    <a:pt x="923346" y="1192028"/>
                  </a:lnTo>
                  <a:lnTo>
                    <a:pt x="937336" y="1196511"/>
                  </a:lnTo>
                  <a:lnTo>
                    <a:pt x="951326" y="1200394"/>
                  </a:lnTo>
                  <a:lnTo>
                    <a:pt x="965316" y="1203750"/>
                  </a:lnTo>
                  <a:lnTo>
                    <a:pt x="979306" y="1206643"/>
                  </a:lnTo>
                  <a:lnTo>
                    <a:pt x="993296" y="1209133"/>
                  </a:lnTo>
                  <a:lnTo>
                    <a:pt x="1007286" y="1211272"/>
                  </a:lnTo>
                  <a:lnTo>
                    <a:pt x="1021276" y="1213107"/>
                  </a:lnTo>
                  <a:lnTo>
                    <a:pt x="1035266" y="1214679"/>
                  </a:lnTo>
                  <a:lnTo>
                    <a:pt x="1049256" y="1216025"/>
                  </a:lnTo>
                  <a:lnTo>
                    <a:pt x="1063247" y="1217176"/>
                  </a:lnTo>
                  <a:lnTo>
                    <a:pt x="1077237" y="1218159"/>
                  </a:lnTo>
                  <a:lnTo>
                    <a:pt x="1091227" y="1218999"/>
                  </a:lnTo>
                  <a:lnTo>
                    <a:pt x="1105217" y="1219716"/>
                  </a:lnTo>
                  <a:lnTo>
                    <a:pt x="1119207" y="1220327"/>
                  </a:lnTo>
                  <a:lnTo>
                    <a:pt x="1133197" y="1220849"/>
                  </a:lnTo>
                  <a:lnTo>
                    <a:pt x="1147187" y="1221293"/>
                  </a:lnTo>
                  <a:lnTo>
                    <a:pt x="1161177" y="1221672"/>
                  </a:lnTo>
                  <a:lnTo>
                    <a:pt x="1175167" y="1221995"/>
                  </a:lnTo>
                  <a:lnTo>
                    <a:pt x="1189157" y="1222270"/>
                  </a:lnTo>
                  <a:lnTo>
                    <a:pt x="1203148" y="1222504"/>
                  </a:lnTo>
                  <a:lnTo>
                    <a:pt x="1217138" y="1222703"/>
                  </a:lnTo>
                  <a:lnTo>
                    <a:pt x="1231128" y="1222873"/>
                  </a:lnTo>
                  <a:lnTo>
                    <a:pt x="1245118" y="1223018"/>
                  </a:lnTo>
                  <a:lnTo>
                    <a:pt x="1259108" y="1223141"/>
                  </a:lnTo>
                  <a:lnTo>
                    <a:pt x="1273098" y="1223245"/>
                  </a:lnTo>
                  <a:lnTo>
                    <a:pt x="1287088" y="1223335"/>
                  </a:lnTo>
                  <a:lnTo>
                    <a:pt x="1301078" y="1223410"/>
                  </a:lnTo>
                  <a:lnTo>
                    <a:pt x="1315068" y="1223475"/>
                  </a:lnTo>
                  <a:lnTo>
                    <a:pt x="1329058" y="1223530"/>
                  </a:lnTo>
                  <a:lnTo>
                    <a:pt x="1343048" y="1223577"/>
                  </a:lnTo>
                  <a:lnTo>
                    <a:pt x="1357039" y="1223616"/>
                  </a:lnTo>
                  <a:lnTo>
                    <a:pt x="1371029" y="1223650"/>
                  </a:lnTo>
                  <a:lnTo>
                    <a:pt x="1385019" y="1223679"/>
                  </a:lnTo>
                  <a:lnTo>
                    <a:pt x="1385019" y="1223843"/>
                  </a:lnTo>
                  <a:lnTo>
                    <a:pt x="1399009" y="1223843"/>
                  </a:lnTo>
                  <a:lnTo>
                    <a:pt x="1412999" y="1223843"/>
                  </a:lnTo>
                  <a:lnTo>
                    <a:pt x="1426989" y="1223843"/>
                  </a:lnTo>
                  <a:lnTo>
                    <a:pt x="1440979" y="1223843"/>
                  </a:lnTo>
                  <a:lnTo>
                    <a:pt x="1454969" y="1223843"/>
                  </a:lnTo>
                  <a:lnTo>
                    <a:pt x="1468959" y="1223843"/>
                  </a:lnTo>
                  <a:lnTo>
                    <a:pt x="1482949" y="1223843"/>
                  </a:lnTo>
                  <a:lnTo>
                    <a:pt x="1496939" y="1223843"/>
                  </a:lnTo>
                  <a:lnTo>
                    <a:pt x="1510930" y="1223843"/>
                  </a:lnTo>
                  <a:lnTo>
                    <a:pt x="1524920" y="1223843"/>
                  </a:lnTo>
                  <a:lnTo>
                    <a:pt x="1538910" y="1223843"/>
                  </a:lnTo>
                  <a:lnTo>
                    <a:pt x="1552900" y="1223843"/>
                  </a:lnTo>
                  <a:lnTo>
                    <a:pt x="1566890" y="1223843"/>
                  </a:lnTo>
                  <a:lnTo>
                    <a:pt x="1580880" y="1223843"/>
                  </a:lnTo>
                  <a:lnTo>
                    <a:pt x="1594870" y="1223843"/>
                  </a:lnTo>
                  <a:lnTo>
                    <a:pt x="1608860" y="1223843"/>
                  </a:lnTo>
                  <a:lnTo>
                    <a:pt x="1622850" y="1223843"/>
                  </a:lnTo>
                  <a:lnTo>
                    <a:pt x="1636840" y="1223843"/>
                  </a:lnTo>
                  <a:lnTo>
                    <a:pt x="1650830" y="1223843"/>
                  </a:lnTo>
                  <a:lnTo>
                    <a:pt x="1664821" y="1223843"/>
                  </a:lnTo>
                  <a:lnTo>
                    <a:pt x="1678811" y="1223843"/>
                  </a:lnTo>
                  <a:lnTo>
                    <a:pt x="1692801" y="1223843"/>
                  </a:lnTo>
                  <a:lnTo>
                    <a:pt x="1706791" y="1223843"/>
                  </a:lnTo>
                  <a:lnTo>
                    <a:pt x="1720781" y="1223843"/>
                  </a:lnTo>
                  <a:lnTo>
                    <a:pt x="1734771" y="1223843"/>
                  </a:lnTo>
                  <a:lnTo>
                    <a:pt x="1748761" y="1223843"/>
                  </a:lnTo>
                  <a:lnTo>
                    <a:pt x="1762751" y="1223843"/>
                  </a:lnTo>
                  <a:lnTo>
                    <a:pt x="1776741" y="1223843"/>
                  </a:lnTo>
                  <a:lnTo>
                    <a:pt x="1790731" y="1223843"/>
                  </a:lnTo>
                  <a:lnTo>
                    <a:pt x="1804722" y="1223843"/>
                  </a:lnTo>
                  <a:lnTo>
                    <a:pt x="1818712" y="1223843"/>
                  </a:lnTo>
                  <a:lnTo>
                    <a:pt x="1832702" y="1223843"/>
                  </a:lnTo>
                  <a:lnTo>
                    <a:pt x="1846692" y="1223843"/>
                  </a:lnTo>
                  <a:lnTo>
                    <a:pt x="1860682" y="1223843"/>
                  </a:lnTo>
                  <a:lnTo>
                    <a:pt x="1874672" y="1223843"/>
                  </a:lnTo>
                  <a:lnTo>
                    <a:pt x="1888662" y="1223843"/>
                  </a:lnTo>
                  <a:lnTo>
                    <a:pt x="1902652" y="1223843"/>
                  </a:lnTo>
                  <a:lnTo>
                    <a:pt x="1916642" y="1223843"/>
                  </a:lnTo>
                  <a:lnTo>
                    <a:pt x="1930632" y="1223843"/>
                  </a:lnTo>
                  <a:lnTo>
                    <a:pt x="1944622" y="1223843"/>
                  </a:lnTo>
                  <a:lnTo>
                    <a:pt x="1958613" y="1223843"/>
                  </a:lnTo>
                  <a:lnTo>
                    <a:pt x="1972603" y="1223843"/>
                  </a:lnTo>
                  <a:lnTo>
                    <a:pt x="1986593" y="1223843"/>
                  </a:lnTo>
                  <a:lnTo>
                    <a:pt x="2000583" y="1223843"/>
                  </a:lnTo>
                  <a:lnTo>
                    <a:pt x="2014573" y="1223843"/>
                  </a:lnTo>
                  <a:lnTo>
                    <a:pt x="2028563" y="1223843"/>
                  </a:lnTo>
                  <a:lnTo>
                    <a:pt x="2042553" y="1223843"/>
                  </a:lnTo>
                  <a:lnTo>
                    <a:pt x="2056543" y="1223843"/>
                  </a:lnTo>
                  <a:lnTo>
                    <a:pt x="2070533" y="1223843"/>
                  </a:lnTo>
                  <a:lnTo>
                    <a:pt x="2084523" y="1223843"/>
                  </a:lnTo>
                  <a:lnTo>
                    <a:pt x="2098513" y="1223843"/>
                  </a:lnTo>
                  <a:lnTo>
                    <a:pt x="2112504" y="1223843"/>
                  </a:lnTo>
                  <a:lnTo>
                    <a:pt x="2126494" y="1223843"/>
                  </a:lnTo>
                  <a:lnTo>
                    <a:pt x="2140484" y="1223843"/>
                  </a:lnTo>
                  <a:lnTo>
                    <a:pt x="2154474" y="1223843"/>
                  </a:lnTo>
                  <a:lnTo>
                    <a:pt x="2168464" y="1223843"/>
                  </a:lnTo>
                  <a:lnTo>
                    <a:pt x="2182454" y="1223843"/>
                  </a:lnTo>
                  <a:lnTo>
                    <a:pt x="2196444" y="1223843"/>
                  </a:lnTo>
                  <a:lnTo>
                    <a:pt x="2210434" y="1223843"/>
                  </a:lnTo>
                  <a:lnTo>
                    <a:pt x="2224424" y="1223843"/>
                  </a:lnTo>
                  <a:lnTo>
                    <a:pt x="2238414" y="1223843"/>
                  </a:lnTo>
                  <a:lnTo>
                    <a:pt x="2252404" y="1223843"/>
                  </a:lnTo>
                  <a:lnTo>
                    <a:pt x="2266395" y="1223843"/>
                  </a:lnTo>
                  <a:lnTo>
                    <a:pt x="2280385" y="1223843"/>
                  </a:lnTo>
                  <a:lnTo>
                    <a:pt x="2294375" y="1223843"/>
                  </a:lnTo>
                  <a:lnTo>
                    <a:pt x="2308365" y="1223843"/>
                  </a:lnTo>
                  <a:lnTo>
                    <a:pt x="2322355" y="1223843"/>
                  </a:lnTo>
                  <a:lnTo>
                    <a:pt x="2336345" y="1223843"/>
                  </a:lnTo>
                  <a:lnTo>
                    <a:pt x="2350335" y="1223843"/>
                  </a:lnTo>
                  <a:lnTo>
                    <a:pt x="2364325" y="1223843"/>
                  </a:lnTo>
                  <a:lnTo>
                    <a:pt x="2378315" y="1223843"/>
                  </a:lnTo>
                  <a:lnTo>
                    <a:pt x="2392305" y="1223843"/>
                  </a:lnTo>
                  <a:lnTo>
                    <a:pt x="2406296" y="1223843"/>
                  </a:lnTo>
                  <a:lnTo>
                    <a:pt x="2420286" y="1223843"/>
                  </a:lnTo>
                  <a:lnTo>
                    <a:pt x="2434276" y="1223843"/>
                  </a:lnTo>
                  <a:lnTo>
                    <a:pt x="2448266" y="1223843"/>
                  </a:lnTo>
                  <a:lnTo>
                    <a:pt x="2462256" y="1223843"/>
                  </a:lnTo>
                  <a:lnTo>
                    <a:pt x="2476246" y="1223843"/>
                  </a:lnTo>
                  <a:lnTo>
                    <a:pt x="2490236" y="1223843"/>
                  </a:lnTo>
                  <a:lnTo>
                    <a:pt x="2504226" y="1223843"/>
                  </a:lnTo>
                  <a:lnTo>
                    <a:pt x="2518216" y="1223843"/>
                  </a:lnTo>
                  <a:lnTo>
                    <a:pt x="2532206" y="1223843"/>
                  </a:lnTo>
                  <a:lnTo>
                    <a:pt x="2546196" y="1223843"/>
                  </a:lnTo>
                  <a:lnTo>
                    <a:pt x="2560187" y="1223843"/>
                  </a:lnTo>
                  <a:lnTo>
                    <a:pt x="2574177" y="1223843"/>
                  </a:lnTo>
                  <a:lnTo>
                    <a:pt x="2588167" y="1223843"/>
                  </a:lnTo>
                  <a:lnTo>
                    <a:pt x="2602157" y="1223843"/>
                  </a:lnTo>
                  <a:lnTo>
                    <a:pt x="2616147" y="1223843"/>
                  </a:lnTo>
                  <a:lnTo>
                    <a:pt x="2630137" y="1223843"/>
                  </a:lnTo>
                  <a:lnTo>
                    <a:pt x="2644127" y="1223843"/>
                  </a:lnTo>
                  <a:lnTo>
                    <a:pt x="2658117" y="1223843"/>
                  </a:lnTo>
                  <a:lnTo>
                    <a:pt x="2672107" y="1223843"/>
                  </a:lnTo>
                  <a:lnTo>
                    <a:pt x="2686097" y="1223843"/>
                  </a:lnTo>
                  <a:lnTo>
                    <a:pt x="2700087" y="1223843"/>
                  </a:lnTo>
                  <a:lnTo>
                    <a:pt x="2714078" y="1223843"/>
                  </a:lnTo>
                  <a:lnTo>
                    <a:pt x="2728068" y="1223843"/>
                  </a:lnTo>
                  <a:lnTo>
                    <a:pt x="2742058" y="1223843"/>
                  </a:lnTo>
                  <a:lnTo>
                    <a:pt x="2756048" y="1223843"/>
                  </a:lnTo>
                  <a:lnTo>
                    <a:pt x="2770038" y="1223843"/>
                  </a:lnTo>
                  <a:lnTo>
                    <a:pt x="2770038" y="1223433"/>
                  </a:lnTo>
                  <a:lnTo>
                    <a:pt x="2784028" y="1223361"/>
                  </a:lnTo>
                  <a:lnTo>
                    <a:pt x="2798018" y="1223276"/>
                  </a:lnTo>
                  <a:lnTo>
                    <a:pt x="2812008" y="1223177"/>
                  </a:lnTo>
                  <a:lnTo>
                    <a:pt x="2825998" y="1223060"/>
                  </a:lnTo>
                  <a:lnTo>
                    <a:pt x="2839988" y="1222923"/>
                  </a:lnTo>
                  <a:lnTo>
                    <a:pt x="2853978" y="1222761"/>
                  </a:lnTo>
                  <a:lnTo>
                    <a:pt x="2867969" y="1222572"/>
                  </a:lnTo>
                  <a:lnTo>
                    <a:pt x="2881959" y="1222349"/>
                  </a:lnTo>
                  <a:lnTo>
                    <a:pt x="2895949" y="1222087"/>
                  </a:lnTo>
                  <a:lnTo>
                    <a:pt x="2909939" y="1221779"/>
                  </a:lnTo>
                  <a:lnTo>
                    <a:pt x="2923929" y="1221418"/>
                  </a:lnTo>
                  <a:lnTo>
                    <a:pt x="2937919" y="1220994"/>
                  </a:lnTo>
                  <a:lnTo>
                    <a:pt x="2951909" y="1220495"/>
                  </a:lnTo>
                  <a:lnTo>
                    <a:pt x="2965899" y="1219910"/>
                  </a:lnTo>
                  <a:lnTo>
                    <a:pt x="2979889" y="1219223"/>
                  </a:lnTo>
                  <a:lnTo>
                    <a:pt x="2993879" y="1218416"/>
                  </a:lnTo>
                  <a:lnTo>
                    <a:pt x="3007870" y="1217469"/>
                  </a:lnTo>
                  <a:lnTo>
                    <a:pt x="3021860" y="1216357"/>
                  </a:lnTo>
                  <a:lnTo>
                    <a:pt x="3035850" y="1215053"/>
                  </a:lnTo>
                  <a:lnTo>
                    <a:pt x="3049840" y="1213525"/>
                  </a:lnTo>
                  <a:lnTo>
                    <a:pt x="3063830" y="1211733"/>
                  </a:lnTo>
                  <a:lnTo>
                    <a:pt x="3077820" y="1209633"/>
                  </a:lnTo>
                  <a:lnTo>
                    <a:pt x="3091810" y="1207174"/>
                  </a:lnTo>
                  <a:lnTo>
                    <a:pt x="3105800" y="1204297"/>
                  </a:lnTo>
                  <a:lnTo>
                    <a:pt x="3119790" y="1200933"/>
                  </a:lnTo>
                  <a:lnTo>
                    <a:pt x="3133780" y="1197002"/>
                  </a:lnTo>
                  <a:lnTo>
                    <a:pt x="3147770" y="1192415"/>
                  </a:lnTo>
                  <a:lnTo>
                    <a:pt x="3161761" y="1187067"/>
                  </a:lnTo>
                  <a:lnTo>
                    <a:pt x="3175751" y="1180843"/>
                  </a:lnTo>
                  <a:lnTo>
                    <a:pt x="3189741" y="1173610"/>
                  </a:lnTo>
                  <a:lnTo>
                    <a:pt x="3203731" y="1165221"/>
                  </a:lnTo>
                  <a:lnTo>
                    <a:pt x="3217721" y="1155512"/>
                  </a:lnTo>
                  <a:lnTo>
                    <a:pt x="3231711" y="1144304"/>
                  </a:lnTo>
                  <a:lnTo>
                    <a:pt x="3245701" y="1131406"/>
                  </a:lnTo>
                  <a:lnTo>
                    <a:pt x="3259691" y="1116612"/>
                  </a:lnTo>
                  <a:lnTo>
                    <a:pt x="3273681" y="1099710"/>
                  </a:lnTo>
                  <a:lnTo>
                    <a:pt x="3287671" y="1080485"/>
                  </a:lnTo>
                  <a:lnTo>
                    <a:pt x="3301661" y="1058731"/>
                  </a:lnTo>
                  <a:lnTo>
                    <a:pt x="3315652" y="1034253"/>
                  </a:lnTo>
                  <a:lnTo>
                    <a:pt x="3329642" y="1006891"/>
                  </a:lnTo>
                  <a:lnTo>
                    <a:pt x="3343632" y="976523"/>
                  </a:lnTo>
                  <a:lnTo>
                    <a:pt x="3357622" y="943090"/>
                  </a:lnTo>
                  <a:lnTo>
                    <a:pt x="3371612" y="906605"/>
                  </a:lnTo>
                  <a:lnTo>
                    <a:pt x="3385602" y="867170"/>
                  </a:lnTo>
                  <a:lnTo>
                    <a:pt x="3399592" y="824989"/>
                  </a:lnTo>
                  <a:lnTo>
                    <a:pt x="3413582" y="780370"/>
                  </a:lnTo>
                  <a:lnTo>
                    <a:pt x="3427572" y="733723"/>
                  </a:lnTo>
                  <a:lnTo>
                    <a:pt x="3441562" y="685552"/>
                  </a:lnTo>
                  <a:lnTo>
                    <a:pt x="3455552" y="636435"/>
                  </a:lnTo>
                  <a:lnTo>
                    <a:pt x="3469543" y="586997"/>
                  </a:lnTo>
                  <a:lnTo>
                    <a:pt x="3483533" y="537880"/>
                  </a:lnTo>
                  <a:lnTo>
                    <a:pt x="3497523" y="489709"/>
                  </a:lnTo>
                  <a:lnTo>
                    <a:pt x="3511513" y="443062"/>
                  </a:lnTo>
                  <a:lnTo>
                    <a:pt x="3525503" y="398443"/>
                  </a:lnTo>
                  <a:lnTo>
                    <a:pt x="3539493" y="356262"/>
                  </a:lnTo>
                  <a:lnTo>
                    <a:pt x="3553483" y="316828"/>
                  </a:lnTo>
                  <a:lnTo>
                    <a:pt x="3567473" y="280342"/>
                  </a:lnTo>
                  <a:lnTo>
                    <a:pt x="3581463" y="246909"/>
                  </a:lnTo>
                  <a:lnTo>
                    <a:pt x="3595453" y="216541"/>
                  </a:lnTo>
                  <a:lnTo>
                    <a:pt x="3609444" y="189179"/>
                  </a:lnTo>
                  <a:lnTo>
                    <a:pt x="3623434" y="164702"/>
                  </a:lnTo>
                  <a:lnTo>
                    <a:pt x="3637424" y="142947"/>
                  </a:lnTo>
                  <a:lnTo>
                    <a:pt x="3651414" y="123722"/>
                  </a:lnTo>
                  <a:lnTo>
                    <a:pt x="3665404" y="106820"/>
                  </a:lnTo>
                  <a:lnTo>
                    <a:pt x="3679394" y="92026"/>
                  </a:lnTo>
                  <a:lnTo>
                    <a:pt x="3693384" y="79128"/>
                  </a:lnTo>
                  <a:lnTo>
                    <a:pt x="3707374" y="67920"/>
                  </a:lnTo>
                  <a:lnTo>
                    <a:pt x="3721364" y="58212"/>
                  </a:lnTo>
                  <a:lnTo>
                    <a:pt x="3735354" y="49822"/>
                  </a:lnTo>
                  <a:lnTo>
                    <a:pt x="3749344" y="42589"/>
                  </a:lnTo>
                  <a:lnTo>
                    <a:pt x="3763335" y="36365"/>
                  </a:lnTo>
                  <a:lnTo>
                    <a:pt x="3777325" y="31017"/>
                  </a:lnTo>
                  <a:lnTo>
                    <a:pt x="3791315" y="26430"/>
                  </a:lnTo>
                  <a:lnTo>
                    <a:pt x="3805305" y="22500"/>
                  </a:lnTo>
                  <a:lnTo>
                    <a:pt x="3819295" y="19135"/>
                  </a:lnTo>
                  <a:lnTo>
                    <a:pt x="3833285" y="16258"/>
                  </a:lnTo>
                  <a:lnTo>
                    <a:pt x="3847275" y="13799"/>
                  </a:lnTo>
                  <a:lnTo>
                    <a:pt x="3861265" y="11700"/>
                  </a:lnTo>
                  <a:lnTo>
                    <a:pt x="3875255" y="9908"/>
                  </a:lnTo>
                  <a:lnTo>
                    <a:pt x="3889245" y="8379"/>
                  </a:lnTo>
                  <a:lnTo>
                    <a:pt x="3903235" y="7075"/>
                  </a:lnTo>
                  <a:lnTo>
                    <a:pt x="3917226" y="5964"/>
                  </a:lnTo>
                  <a:lnTo>
                    <a:pt x="3931216" y="5017"/>
                  </a:lnTo>
                  <a:lnTo>
                    <a:pt x="3945206" y="4210"/>
                  </a:lnTo>
                  <a:lnTo>
                    <a:pt x="3959196" y="3522"/>
                  </a:lnTo>
                  <a:lnTo>
                    <a:pt x="3973186" y="2937"/>
                  </a:lnTo>
                  <a:lnTo>
                    <a:pt x="3987176" y="2438"/>
                  </a:lnTo>
                  <a:lnTo>
                    <a:pt x="4001166" y="2014"/>
                  </a:lnTo>
                  <a:lnTo>
                    <a:pt x="4015156" y="1653"/>
                  </a:lnTo>
                  <a:lnTo>
                    <a:pt x="4029146" y="1345"/>
                  </a:lnTo>
                  <a:lnTo>
                    <a:pt x="4043136" y="1083"/>
                  </a:lnTo>
                  <a:lnTo>
                    <a:pt x="4057126" y="861"/>
                  </a:lnTo>
                  <a:lnTo>
                    <a:pt x="4071117" y="671"/>
                  </a:lnTo>
                  <a:lnTo>
                    <a:pt x="4085107" y="510"/>
                  </a:lnTo>
                  <a:lnTo>
                    <a:pt x="4099097" y="372"/>
                  </a:lnTo>
                  <a:lnTo>
                    <a:pt x="4113087" y="256"/>
                  </a:lnTo>
                  <a:lnTo>
                    <a:pt x="4127077" y="156"/>
                  </a:lnTo>
                  <a:lnTo>
                    <a:pt x="4141067" y="71"/>
                  </a:lnTo>
                  <a:lnTo>
                    <a:pt x="4155057" y="0"/>
                  </a:lnTo>
                </a:path>
              </a:pathLst>
            </a:custGeom>
            <a:ln w="40651" cap="flat">
              <a:solidFill>
                <a:srgbClr val="D3D3D3">
                  <a:alpha val="100000"/>
                </a:srgbClr>
              </a:solidFill>
              <a:prstDash val="solid"/>
              <a:round/>
            </a:ln>
          </p:spPr>
          <p:txBody>
            <a:bodyPr/>
            <a:lstStyle/>
            <a:p/>
          </p:txBody>
        </p:sp>
        <p:sp>
          <p:nvSpPr>
            <p:cNvPr id="46" name="pt46"/>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7" name="pt47"/>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8" name="pt48"/>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9" name="pt49"/>
            <p:cNvSpPr/>
            <p:nvPr/>
          </p:nvSpPr>
          <p:spPr>
            <a:xfrm>
              <a:off x="2679245"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0" name="pt50"/>
            <p:cNvSpPr/>
            <p:nvPr/>
          </p:nvSpPr>
          <p:spPr>
            <a:xfrm>
              <a:off x="4064264"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1" name="pt51"/>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2" name="pt52"/>
            <p:cNvSpPr/>
            <p:nvPr/>
          </p:nvSpPr>
          <p:spPr>
            <a:xfrm>
              <a:off x="683430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544928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683430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2679245"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4064264"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2679245"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2679245" y="182576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9" name="pt59"/>
            <p:cNvSpPr/>
            <p:nvPr/>
          </p:nvSpPr>
          <p:spPr>
            <a:xfrm>
              <a:off x="6834303" y="158091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0" name="pt60"/>
            <p:cNvSpPr/>
            <p:nvPr/>
          </p:nvSpPr>
          <p:spPr>
            <a:xfrm>
              <a:off x="4064264" y="158091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1" name="pt61"/>
            <p:cNvSpPr/>
            <p:nvPr/>
          </p:nvSpPr>
          <p:spPr>
            <a:xfrm>
              <a:off x="544928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5449283" y="158091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3" name="pt63"/>
            <p:cNvSpPr/>
            <p:nvPr/>
          </p:nvSpPr>
          <p:spPr>
            <a:xfrm>
              <a:off x="4064264"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544928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683430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683430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544928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4064264"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2679245"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2679245"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2679245"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2679245"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4064264"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544928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683430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4064264"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2679245"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2679245"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544928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544928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683430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4064264"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544928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683430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2679245"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4064264"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4064264"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4064264"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544928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683430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683430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683430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4064264"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683430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2679245"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544928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2679245"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4064264"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544928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683430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4064264"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2679245"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683430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2679245"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544928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4064264"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544928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683430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683430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2679245"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4064264"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544928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2679245"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4064264"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544928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683430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2679245"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4064264"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544928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683430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tx130"/>
            <p:cNvSpPr/>
            <p:nvPr/>
          </p:nvSpPr>
          <p:spPr>
            <a:xfrm>
              <a:off x="1678630" y="831643"/>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Turkiye (57,000)</a:t>
              </a:r>
            </a:p>
          </p:txBody>
        </p:sp>
        <p:sp>
          <p:nvSpPr>
            <p:cNvPr id="131" name="tx131"/>
            <p:cNvSpPr/>
            <p:nvPr/>
          </p:nvSpPr>
          <p:spPr>
            <a:xfrm>
              <a:off x="1495652" y="1076493"/>
              <a:ext cx="110379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Azerbaijan (49,000)</a:t>
              </a:r>
            </a:p>
          </p:txBody>
        </p:sp>
        <p:sp>
          <p:nvSpPr>
            <p:cNvPr id="132" name="tx132"/>
            <p:cNvSpPr/>
            <p:nvPr/>
          </p:nvSpPr>
          <p:spPr>
            <a:xfrm>
              <a:off x="1657448" y="1321344"/>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Ukraine (28,000)</a:t>
              </a:r>
            </a:p>
          </p:txBody>
        </p:sp>
        <p:sp>
          <p:nvSpPr>
            <p:cNvPr id="133" name="tx133"/>
            <p:cNvSpPr/>
            <p:nvPr/>
          </p:nvSpPr>
          <p:spPr>
            <a:xfrm>
              <a:off x="1467616" y="1566195"/>
              <a:ext cx="11318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Uzbekistan (18,000)</a:t>
              </a:r>
            </a:p>
          </p:txBody>
        </p:sp>
        <p:sp>
          <p:nvSpPr>
            <p:cNvPr id="134" name="tx134"/>
            <p:cNvSpPr/>
            <p:nvPr/>
          </p:nvSpPr>
          <p:spPr>
            <a:xfrm>
              <a:off x="1467677" y="1811046"/>
              <a:ext cx="113176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Kyrgyzstan (17,000)</a:t>
              </a:r>
            </a:p>
          </p:txBody>
        </p:sp>
        <p:sp>
          <p:nvSpPr>
            <p:cNvPr id="135" name="tx135"/>
            <p:cNvSpPr/>
            <p:nvPr/>
          </p:nvSpPr>
          <p:spPr>
            <a:xfrm>
              <a:off x="1502692" y="2055897"/>
              <a:ext cx="10967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Kazakhstan (9,000)</a:t>
              </a:r>
            </a:p>
          </p:txBody>
        </p:sp>
        <p:sp>
          <p:nvSpPr>
            <p:cNvPr id="136" name="tx136"/>
            <p:cNvSpPr/>
            <p:nvPr/>
          </p:nvSpPr>
          <p:spPr>
            <a:xfrm>
              <a:off x="1629411" y="2300748"/>
              <a:ext cx="9700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Tajikistan (8,000)</a:t>
              </a:r>
            </a:p>
          </p:txBody>
        </p:sp>
        <p:sp>
          <p:nvSpPr>
            <p:cNvPr id="137" name="tx137"/>
            <p:cNvSpPr/>
            <p:nvPr/>
          </p:nvSpPr>
          <p:spPr>
            <a:xfrm>
              <a:off x="1798000" y="2545599"/>
              <a:ext cx="8014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Serbia (6,000)</a:t>
              </a:r>
            </a:p>
          </p:txBody>
        </p:sp>
        <p:sp>
          <p:nvSpPr>
            <p:cNvPr id="138" name="tx138"/>
            <p:cNvSpPr/>
            <p:nvPr/>
          </p:nvSpPr>
          <p:spPr>
            <a:xfrm>
              <a:off x="1657448" y="2790449"/>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Romania (6,000)</a:t>
              </a:r>
            </a:p>
          </p:txBody>
        </p:sp>
        <p:sp>
          <p:nvSpPr>
            <p:cNvPr id="139" name="tx139"/>
            <p:cNvSpPr/>
            <p:nvPr/>
          </p:nvSpPr>
          <p:spPr>
            <a:xfrm>
              <a:off x="1699564" y="3035300"/>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Bulgaria (5,000)</a:t>
              </a:r>
            </a:p>
          </p:txBody>
        </p:sp>
        <p:sp>
          <p:nvSpPr>
            <p:cNvPr id="140" name="tx140"/>
            <p:cNvSpPr/>
            <p:nvPr/>
          </p:nvSpPr>
          <p:spPr>
            <a:xfrm>
              <a:off x="1017675" y="3280151"/>
              <a:ext cx="158177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Republic of Moldova (4,000)</a:t>
              </a:r>
            </a:p>
          </p:txBody>
        </p:sp>
        <p:sp>
          <p:nvSpPr>
            <p:cNvPr id="141" name="tx141"/>
            <p:cNvSpPr/>
            <p:nvPr/>
          </p:nvSpPr>
          <p:spPr>
            <a:xfrm>
              <a:off x="785541" y="3525002"/>
              <a:ext cx="1813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Bosnia and Herzegovina (4,000)</a:t>
              </a:r>
            </a:p>
          </p:txBody>
        </p:sp>
        <p:sp>
          <p:nvSpPr>
            <p:cNvPr id="142" name="tx142"/>
            <p:cNvSpPr/>
            <p:nvPr/>
          </p:nvSpPr>
          <p:spPr>
            <a:xfrm>
              <a:off x="1200467" y="3769853"/>
              <a:ext cx="139897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North Macedonia (2,000)</a:t>
              </a:r>
            </a:p>
          </p:txBody>
        </p:sp>
        <p:sp>
          <p:nvSpPr>
            <p:cNvPr id="143" name="tx143"/>
            <p:cNvSpPr/>
            <p:nvPr/>
          </p:nvSpPr>
          <p:spPr>
            <a:xfrm>
              <a:off x="1397463" y="4014704"/>
              <a:ext cx="120198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Turkmenistan (2,000)</a:t>
              </a:r>
            </a:p>
          </p:txBody>
        </p:sp>
        <p:sp>
          <p:nvSpPr>
            <p:cNvPr id="144" name="tx144"/>
            <p:cNvSpPr/>
            <p:nvPr/>
          </p:nvSpPr>
          <p:spPr>
            <a:xfrm>
              <a:off x="1734764" y="4259555"/>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Belarus (2,000)</a:t>
              </a:r>
            </a:p>
          </p:txBody>
        </p:sp>
        <p:sp>
          <p:nvSpPr>
            <p:cNvPr id="145" name="tx145"/>
            <p:cNvSpPr/>
            <p:nvPr/>
          </p:nvSpPr>
          <p:spPr>
            <a:xfrm>
              <a:off x="1713644" y="4504406"/>
              <a:ext cx="8858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Georgia (1,000)</a:t>
              </a:r>
            </a:p>
          </p:txBody>
        </p:sp>
        <p:sp>
          <p:nvSpPr>
            <p:cNvPr id="146" name="tx146"/>
            <p:cNvSpPr/>
            <p:nvPr/>
          </p:nvSpPr>
          <p:spPr>
            <a:xfrm>
              <a:off x="1692648" y="4749256"/>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Armenia (1,000)</a:t>
              </a:r>
            </a:p>
          </p:txBody>
        </p:sp>
        <p:sp>
          <p:nvSpPr>
            <p:cNvPr id="147" name="tx147"/>
            <p:cNvSpPr/>
            <p:nvPr/>
          </p:nvSpPr>
          <p:spPr>
            <a:xfrm>
              <a:off x="1674986" y="4994107"/>
              <a:ext cx="9244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Greece (&lt;1,000)</a:t>
              </a:r>
            </a:p>
          </p:txBody>
        </p:sp>
        <p:sp>
          <p:nvSpPr>
            <p:cNvPr id="148" name="tx148"/>
            <p:cNvSpPr/>
            <p:nvPr/>
          </p:nvSpPr>
          <p:spPr>
            <a:xfrm>
              <a:off x="1682026" y="5238958"/>
              <a:ext cx="91741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Croatia (&lt;1,000)</a:t>
              </a:r>
            </a:p>
          </p:txBody>
        </p:sp>
        <p:sp>
          <p:nvSpPr>
            <p:cNvPr id="149" name="tx149"/>
            <p:cNvSpPr/>
            <p:nvPr/>
          </p:nvSpPr>
          <p:spPr>
            <a:xfrm>
              <a:off x="1667823" y="5483809"/>
              <a:ext cx="9316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Albania (&lt;1,000)</a:t>
              </a:r>
            </a:p>
          </p:txBody>
        </p:sp>
        <p:sp>
          <p:nvSpPr>
            <p:cNvPr id="150" name="tx150"/>
            <p:cNvSpPr/>
            <p:nvPr/>
          </p:nvSpPr>
          <p:spPr>
            <a:xfrm>
              <a:off x="1520230" y="5728660"/>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Montenegro (&lt;500)</a:t>
              </a:r>
            </a:p>
          </p:txBody>
        </p:sp>
        <p:sp>
          <p:nvSpPr>
            <p:cNvPr id="151" name="tx151"/>
            <p:cNvSpPr/>
            <p:nvPr/>
          </p:nvSpPr>
          <p:spPr>
            <a:xfrm>
              <a:off x="7031507" y="831643"/>
              <a:ext cx="11318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Uzbekistan (92,000)</a:t>
              </a:r>
            </a:p>
          </p:txBody>
        </p:sp>
        <p:sp>
          <p:nvSpPr>
            <p:cNvPr id="152" name="tx152"/>
            <p:cNvSpPr/>
            <p:nvPr/>
          </p:nvSpPr>
          <p:spPr>
            <a:xfrm>
              <a:off x="7031507" y="1076493"/>
              <a:ext cx="110379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Azerbaijan (42,000)</a:t>
              </a:r>
            </a:p>
          </p:txBody>
        </p:sp>
        <p:sp>
          <p:nvSpPr>
            <p:cNvPr id="153" name="tx153"/>
            <p:cNvSpPr/>
            <p:nvPr/>
          </p:nvSpPr>
          <p:spPr>
            <a:xfrm>
              <a:off x="7031507" y="1321344"/>
              <a:ext cx="101233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Romania (38,000)</a:t>
              </a:r>
            </a:p>
          </p:txBody>
        </p:sp>
        <p:sp>
          <p:nvSpPr>
            <p:cNvPr id="154" name="tx154"/>
            <p:cNvSpPr/>
            <p:nvPr/>
          </p:nvSpPr>
          <p:spPr>
            <a:xfrm>
              <a:off x="7031507" y="1566195"/>
              <a:ext cx="113176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Kyrgyzstan (15,000)</a:t>
              </a:r>
            </a:p>
          </p:txBody>
        </p:sp>
        <p:sp>
          <p:nvSpPr>
            <p:cNvPr id="155" name="tx155"/>
            <p:cNvSpPr/>
            <p:nvPr/>
          </p:nvSpPr>
          <p:spPr>
            <a:xfrm>
              <a:off x="7031507" y="1811046"/>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Turkiye (11,000)</a:t>
              </a:r>
            </a:p>
          </p:txBody>
        </p:sp>
        <p:sp>
          <p:nvSpPr>
            <p:cNvPr id="156" name="tx156"/>
            <p:cNvSpPr/>
            <p:nvPr/>
          </p:nvSpPr>
          <p:spPr>
            <a:xfrm>
              <a:off x="7031507" y="2055897"/>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Ukraine (10,000)</a:t>
              </a:r>
            </a:p>
          </p:txBody>
        </p:sp>
        <p:sp>
          <p:nvSpPr>
            <p:cNvPr id="157" name="tx157"/>
            <p:cNvSpPr/>
            <p:nvPr/>
          </p:nvSpPr>
          <p:spPr>
            <a:xfrm>
              <a:off x="7031507" y="2300748"/>
              <a:ext cx="9700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Tajikistan (5,000)</a:t>
              </a:r>
            </a:p>
          </p:txBody>
        </p:sp>
        <p:sp>
          <p:nvSpPr>
            <p:cNvPr id="158" name="tx158"/>
            <p:cNvSpPr/>
            <p:nvPr/>
          </p:nvSpPr>
          <p:spPr>
            <a:xfrm>
              <a:off x="7031507" y="2545599"/>
              <a:ext cx="158177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Republic of Moldova (4,000)</a:t>
              </a:r>
            </a:p>
          </p:txBody>
        </p:sp>
        <p:sp>
          <p:nvSpPr>
            <p:cNvPr id="159" name="tx159"/>
            <p:cNvSpPr/>
            <p:nvPr/>
          </p:nvSpPr>
          <p:spPr>
            <a:xfrm>
              <a:off x="7031507" y="2790449"/>
              <a:ext cx="10967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Kazakhstan (4,000)</a:t>
              </a:r>
            </a:p>
          </p:txBody>
        </p:sp>
        <p:sp>
          <p:nvSpPr>
            <p:cNvPr id="160" name="tx160"/>
            <p:cNvSpPr/>
            <p:nvPr/>
          </p:nvSpPr>
          <p:spPr>
            <a:xfrm>
              <a:off x="7031507" y="3035300"/>
              <a:ext cx="8014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Serbia (3,000)</a:t>
              </a:r>
            </a:p>
          </p:txBody>
        </p:sp>
        <p:sp>
          <p:nvSpPr>
            <p:cNvPr id="161" name="tx161"/>
            <p:cNvSpPr/>
            <p:nvPr/>
          </p:nvSpPr>
          <p:spPr>
            <a:xfrm>
              <a:off x="7031507" y="3280151"/>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Bulgaria (2,000)</a:t>
              </a:r>
            </a:p>
          </p:txBody>
        </p:sp>
        <p:sp>
          <p:nvSpPr>
            <p:cNvPr id="162" name="tx162"/>
            <p:cNvSpPr/>
            <p:nvPr/>
          </p:nvSpPr>
          <p:spPr>
            <a:xfrm>
              <a:off x="7031507" y="3525002"/>
              <a:ext cx="1813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Bosnia and Herzegovina (2,000)</a:t>
              </a:r>
            </a:p>
          </p:txBody>
        </p:sp>
        <p:sp>
          <p:nvSpPr>
            <p:cNvPr id="163" name="tx163"/>
            <p:cNvSpPr/>
            <p:nvPr/>
          </p:nvSpPr>
          <p:spPr>
            <a:xfrm>
              <a:off x="7031507" y="3769853"/>
              <a:ext cx="8858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Georgia (2,000)</a:t>
              </a:r>
            </a:p>
          </p:txBody>
        </p:sp>
        <p:sp>
          <p:nvSpPr>
            <p:cNvPr id="164" name="tx164"/>
            <p:cNvSpPr/>
            <p:nvPr/>
          </p:nvSpPr>
          <p:spPr>
            <a:xfrm>
              <a:off x="7031507" y="4014704"/>
              <a:ext cx="120198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Turkmenistan (2,000)</a:t>
              </a:r>
            </a:p>
          </p:txBody>
        </p:sp>
        <p:sp>
          <p:nvSpPr>
            <p:cNvPr id="165" name="tx165"/>
            <p:cNvSpPr/>
            <p:nvPr/>
          </p:nvSpPr>
          <p:spPr>
            <a:xfrm>
              <a:off x="7031507" y="4259555"/>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Greece (1,000)</a:t>
              </a:r>
            </a:p>
          </p:txBody>
        </p:sp>
        <p:sp>
          <p:nvSpPr>
            <p:cNvPr id="166" name="tx166"/>
            <p:cNvSpPr/>
            <p:nvPr/>
          </p:nvSpPr>
          <p:spPr>
            <a:xfrm>
              <a:off x="7031507" y="4504406"/>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Belarus (1,000)</a:t>
              </a:r>
            </a:p>
          </p:txBody>
        </p:sp>
        <p:sp>
          <p:nvSpPr>
            <p:cNvPr id="167" name="tx167"/>
            <p:cNvSpPr/>
            <p:nvPr/>
          </p:nvSpPr>
          <p:spPr>
            <a:xfrm>
              <a:off x="7031507" y="4749256"/>
              <a:ext cx="139897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North Macedonia (1,000)</a:t>
              </a:r>
            </a:p>
          </p:txBody>
        </p:sp>
        <p:sp>
          <p:nvSpPr>
            <p:cNvPr id="168" name="tx168"/>
            <p:cNvSpPr/>
            <p:nvPr/>
          </p:nvSpPr>
          <p:spPr>
            <a:xfrm>
              <a:off x="7031507" y="4994107"/>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Armenia (1,000)</a:t>
              </a:r>
            </a:p>
          </p:txBody>
        </p:sp>
        <p:sp>
          <p:nvSpPr>
            <p:cNvPr id="169" name="tx169"/>
            <p:cNvSpPr/>
            <p:nvPr/>
          </p:nvSpPr>
          <p:spPr>
            <a:xfrm>
              <a:off x="7031507" y="5238958"/>
              <a:ext cx="91741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Croatia (&lt;1,000)</a:t>
              </a:r>
            </a:p>
          </p:txBody>
        </p:sp>
        <p:sp>
          <p:nvSpPr>
            <p:cNvPr id="170" name="tx170"/>
            <p:cNvSpPr/>
            <p:nvPr/>
          </p:nvSpPr>
          <p:spPr>
            <a:xfrm>
              <a:off x="7031507" y="5483809"/>
              <a:ext cx="1184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Montenegro (&lt;1,000)</a:t>
              </a:r>
            </a:p>
          </p:txBody>
        </p:sp>
        <p:sp>
          <p:nvSpPr>
            <p:cNvPr id="171" name="tx171"/>
            <p:cNvSpPr/>
            <p:nvPr/>
          </p:nvSpPr>
          <p:spPr>
            <a:xfrm>
              <a:off x="7031507" y="5728660"/>
              <a:ext cx="82614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Albania (&lt;500)</a:t>
              </a:r>
            </a:p>
          </p:txBody>
        </p:sp>
        <p:sp>
          <p:nvSpPr>
            <p:cNvPr id="172" name="tx172"/>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73" name="tx173"/>
            <p:cNvSpPr/>
            <p:nvPr/>
          </p:nvSpPr>
          <p:spPr>
            <a:xfrm>
              <a:off x="570259" y="1109592"/>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74" name="tx174"/>
            <p:cNvSpPr/>
            <p:nvPr/>
          </p:nvSpPr>
          <p:spPr>
            <a:xfrm>
              <a:off x="570259" y="1353024"/>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75" name="tx175"/>
            <p:cNvSpPr/>
            <p:nvPr/>
          </p:nvSpPr>
          <p:spPr>
            <a:xfrm>
              <a:off x="570259" y="159962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76" name="tx176"/>
            <p:cNvSpPr/>
            <p:nvPr/>
          </p:nvSpPr>
          <p:spPr>
            <a:xfrm>
              <a:off x="570259" y="1844199"/>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77" name="tx177"/>
            <p:cNvSpPr/>
            <p:nvPr/>
          </p:nvSpPr>
          <p:spPr>
            <a:xfrm>
              <a:off x="570259" y="208763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78" name="tx178"/>
            <p:cNvSpPr/>
            <p:nvPr/>
          </p:nvSpPr>
          <p:spPr>
            <a:xfrm>
              <a:off x="570259" y="2335210"/>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79" name="tx179"/>
            <p:cNvSpPr/>
            <p:nvPr/>
          </p:nvSpPr>
          <p:spPr>
            <a:xfrm>
              <a:off x="570259" y="257733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80" name="tx180"/>
            <p:cNvSpPr/>
            <p:nvPr/>
          </p:nvSpPr>
          <p:spPr>
            <a:xfrm>
              <a:off x="570259" y="282218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81" name="tx181"/>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82" name="tx182"/>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83" name="tx183"/>
            <p:cNvSpPr/>
            <p:nvPr/>
          </p:nvSpPr>
          <p:spPr>
            <a:xfrm>
              <a:off x="508103" y="355810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84" name="tx184"/>
            <p:cNvSpPr/>
            <p:nvPr/>
          </p:nvSpPr>
          <p:spPr>
            <a:xfrm>
              <a:off x="508103" y="380153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85" name="tx185"/>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86" name="tx186"/>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87" name="tx187"/>
            <p:cNvSpPr/>
            <p:nvPr/>
          </p:nvSpPr>
          <p:spPr>
            <a:xfrm>
              <a:off x="508103" y="45361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88" name="tx188"/>
            <p:cNvSpPr/>
            <p:nvPr/>
          </p:nvSpPr>
          <p:spPr>
            <a:xfrm>
              <a:off x="508103" y="478235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89" name="tx189"/>
            <p:cNvSpPr/>
            <p:nvPr/>
          </p:nvSpPr>
          <p:spPr>
            <a:xfrm>
              <a:off x="508103" y="502584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90" name="tx190"/>
            <p:cNvSpPr/>
            <p:nvPr/>
          </p:nvSpPr>
          <p:spPr>
            <a:xfrm>
              <a:off x="508103" y="52706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91" name="tx191"/>
            <p:cNvSpPr/>
            <p:nvPr/>
          </p:nvSpPr>
          <p:spPr>
            <a:xfrm>
              <a:off x="508103" y="55155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92" name="tx192"/>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193" name="tx193"/>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94" name="tx194"/>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95" name="tx195"/>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96" name="tx196"/>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7" name="tx197"/>
            <p:cNvSpPr/>
            <p:nvPr/>
          </p:nvSpPr>
          <p:spPr>
            <a:xfrm>
              <a:off x="695044" y="398022"/>
              <a:ext cx="518104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ECAR, 2021-2024</a:t>
              </a:r>
            </a:p>
          </p:txBody>
        </p:sp>
        <p:sp>
          <p:nvSpPr>
            <p:cNvPr id="198" name="tx1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9" name="tx199"/>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ECAR based on the absolute number of zero-dose children, with rank 1 representing the country with the most zero-dose children.
In 2021, Kyrgyzstan ranked number 5 out of 21 countries with 17,000 zero-dose children.
In 2024, Kyrgyzstan ranked number 4 out of 21 countries with 15,000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094897"/>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033622"/>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1972346"/>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911070"/>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8" name="pl8"/>
            <p:cNvSpPr/>
            <p:nvPr/>
          </p:nvSpPr>
          <p:spPr>
            <a:xfrm>
              <a:off x="983899" y="462553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3564259"/>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2502984"/>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1441708"/>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2" name="pl12"/>
            <p:cNvSpPr/>
            <p:nvPr/>
          </p:nvSpPr>
          <p:spPr>
            <a:xfrm>
              <a:off x="14342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56296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69167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82039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7781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20652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72335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17484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40058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2632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85207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32670" y="3489811"/>
              <a:ext cx="203168" cy="1135724"/>
            </a:xfrm>
            <a:prstGeom prst="rect">
              <a:avLst/>
            </a:prstGeom>
            <a:solidFill>
              <a:srgbClr val="80BD41">
                <a:alpha val="100000"/>
              </a:srgbClr>
            </a:solidFill>
          </p:spPr>
          <p:txBody>
            <a:bodyPr/>
            <a:lstStyle/>
            <a:p/>
          </p:txBody>
        </p:sp>
        <p:sp>
          <p:nvSpPr>
            <p:cNvPr id="26" name="rc26"/>
            <p:cNvSpPr/>
            <p:nvPr/>
          </p:nvSpPr>
          <p:spPr>
            <a:xfrm>
              <a:off x="1332670" y="3478339"/>
              <a:ext cx="203168" cy="11472"/>
            </a:xfrm>
            <a:prstGeom prst="rect">
              <a:avLst/>
            </a:prstGeom>
            <a:solidFill>
              <a:srgbClr val="0058AB">
                <a:alpha val="100000"/>
              </a:srgbClr>
            </a:solidFill>
          </p:spPr>
          <p:txBody>
            <a:bodyPr/>
            <a:lstStyle/>
            <a:p/>
          </p:txBody>
        </p:sp>
        <p:sp>
          <p:nvSpPr>
            <p:cNvPr id="27" name="rc27"/>
            <p:cNvSpPr/>
            <p:nvPr/>
          </p:nvSpPr>
          <p:spPr>
            <a:xfrm>
              <a:off x="1332670" y="3489811"/>
              <a:ext cx="203168" cy="0"/>
            </a:xfrm>
            <a:prstGeom prst="rect">
              <a:avLst/>
            </a:prstGeom>
            <a:solidFill>
              <a:srgbClr val="1CABE2">
                <a:alpha val="100000"/>
              </a:srgbClr>
            </a:solidFill>
          </p:spPr>
          <p:txBody>
            <a:bodyPr/>
            <a:lstStyle/>
            <a:p/>
          </p:txBody>
        </p:sp>
        <p:sp>
          <p:nvSpPr>
            <p:cNvPr id="28" name="rc28"/>
            <p:cNvSpPr/>
            <p:nvPr/>
          </p:nvSpPr>
          <p:spPr>
            <a:xfrm>
              <a:off x="1558413" y="3490373"/>
              <a:ext cx="203168" cy="1135161"/>
            </a:xfrm>
            <a:prstGeom prst="rect">
              <a:avLst/>
            </a:prstGeom>
            <a:solidFill>
              <a:srgbClr val="80BD41">
                <a:alpha val="100000"/>
              </a:srgbClr>
            </a:solidFill>
          </p:spPr>
          <p:txBody>
            <a:bodyPr/>
            <a:lstStyle/>
            <a:p/>
          </p:txBody>
        </p:sp>
        <p:sp>
          <p:nvSpPr>
            <p:cNvPr id="29" name="rc29"/>
            <p:cNvSpPr/>
            <p:nvPr/>
          </p:nvSpPr>
          <p:spPr>
            <a:xfrm>
              <a:off x="1558413" y="3478912"/>
              <a:ext cx="203168" cy="11461"/>
            </a:xfrm>
            <a:prstGeom prst="rect">
              <a:avLst/>
            </a:prstGeom>
            <a:solidFill>
              <a:srgbClr val="0058AB">
                <a:alpha val="100000"/>
              </a:srgbClr>
            </a:solidFill>
          </p:spPr>
          <p:txBody>
            <a:bodyPr/>
            <a:lstStyle/>
            <a:p/>
          </p:txBody>
        </p:sp>
        <p:sp>
          <p:nvSpPr>
            <p:cNvPr id="30" name="rc30"/>
            <p:cNvSpPr/>
            <p:nvPr/>
          </p:nvSpPr>
          <p:spPr>
            <a:xfrm>
              <a:off x="1558413" y="3490373"/>
              <a:ext cx="203168" cy="0"/>
            </a:xfrm>
            <a:prstGeom prst="rect">
              <a:avLst/>
            </a:prstGeom>
            <a:solidFill>
              <a:srgbClr val="1CABE2">
                <a:alpha val="100000"/>
              </a:srgbClr>
            </a:solidFill>
          </p:spPr>
          <p:txBody>
            <a:bodyPr/>
            <a:lstStyle/>
            <a:p/>
          </p:txBody>
        </p:sp>
        <p:sp>
          <p:nvSpPr>
            <p:cNvPr id="31" name="rc31"/>
            <p:cNvSpPr/>
            <p:nvPr/>
          </p:nvSpPr>
          <p:spPr>
            <a:xfrm>
              <a:off x="1784155" y="3483889"/>
              <a:ext cx="203168" cy="1141646"/>
            </a:xfrm>
            <a:prstGeom prst="rect">
              <a:avLst/>
            </a:prstGeom>
            <a:solidFill>
              <a:srgbClr val="80BD41">
                <a:alpha val="100000"/>
              </a:srgbClr>
            </a:solidFill>
          </p:spPr>
          <p:txBody>
            <a:bodyPr/>
            <a:lstStyle/>
            <a:p/>
          </p:txBody>
        </p:sp>
        <p:sp>
          <p:nvSpPr>
            <p:cNvPr id="32" name="rc32"/>
            <p:cNvSpPr/>
            <p:nvPr/>
          </p:nvSpPr>
          <p:spPr>
            <a:xfrm>
              <a:off x="1784155" y="3460594"/>
              <a:ext cx="203168" cy="11652"/>
            </a:xfrm>
            <a:prstGeom prst="rect">
              <a:avLst/>
            </a:prstGeom>
            <a:solidFill>
              <a:srgbClr val="0058AB">
                <a:alpha val="100000"/>
              </a:srgbClr>
            </a:solidFill>
          </p:spPr>
          <p:txBody>
            <a:bodyPr/>
            <a:lstStyle/>
            <a:p/>
          </p:txBody>
        </p:sp>
        <p:sp>
          <p:nvSpPr>
            <p:cNvPr id="33" name="rc33"/>
            <p:cNvSpPr/>
            <p:nvPr/>
          </p:nvSpPr>
          <p:spPr>
            <a:xfrm>
              <a:off x="1784155" y="3472247"/>
              <a:ext cx="203168" cy="11642"/>
            </a:xfrm>
            <a:prstGeom prst="rect">
              <a:avLst/>
            </a:prstGeom>
            <a:solidFill>
              <a:srgbClr val="1CABE2">
                <a:alpha val="100000"/>
              </a:srgbClr>
            </a:solidFill>
          </p:spPr>
          <p:txBody>
            <a:bodyPr/>
            <a:lstStyle/>
            <a:p/>
          </p:txBody>
        </p:sp>
        <p:sp>
          <p:nvSpPr>
            <p:cNvPr id="34" name="rc34"/>
            <p:cNvSpPr/>
            <p:nvPr/>
          </p:nvSpPr>
          <p:spPr>
            <a:xfrm>
              <a:off x="2009898" y="3459289"/>
              <a:ext cx="203168" cy="1166246"/>
            </a:xfrm>
            <a:prstGeom prst="rect">
              <a:avLst/>
            </a:prstGeom>
            <a:solidFill>
              <a:srgbClr val="80BD41">
                <a:alpha val="100000"/>
              </a:srgbClr>
            </a:solidFill>
          </p:spPr>
          <p:txBody>
            <a:bodyPr/>
            <a:lstStyle/>
            <a:p/>
          </p:txBody>
        </p:sp>
        <p:sp>
          <p:nvSpPr>
            <p:cNvPr id="35" name="rc35"/>
            <p:cNvSpPr/>
            <p:nvPr/>
          </p:nvSpPr>
          <p:spPr>
            <a:xfrm>
              <a:off x="2009898" y="3435484"/>
              <a:ext cx="203168" cy="11896"/>
            </a:xfrm>
            <a:prstGeom prst="rect">
              <a:avLst/>
            </a:prstGeom>
            <a:solidFill>
              <a:srgbClr val="0058AB">
                <a:alpha val="100000"/>
              </a:srgbClr>
            </a:solidFill>
          </p:spPr>
          <p:txBody>
            <a:bodyPr/>
            <a:lstStyle/>
            <a:p/>
          </p:txBody>
        </p:sp>
        <p:sp>
          <p:nvSpPr>
            <p:cNvPr id="36" name="rc36"/>
            <p:cNvSpPr/>
            <p:nvPr/>
          </p:nvSpPr>
          <p:spPr>
            <a:xfrm>
              <a:off x="2009898" y="3447381"/>
              <a:ext cx="203168" cy="11907"/>
            </a:xfrm>
            <a:prstGeom prst="rect">
              <a:avLst/>
            </a:prstGeom>
            <a:solidFill>
              <a:srgbClr val="1CABE2">
                <a:alpha val="100000"/>
              </a:srgbClr>
            </a:solidFill>
          </p:spPr>
          <p:txBody>
            <a:bodyPr/>
            <a:lstStyle/>
            <a:p/>
          </p:txBody>
        </p:sp>
        <p:sp>
          <p:nvSpPr>
            <p:cNvPr id="37" name="rc37"/>
            <p:cNvSpPr/>
            <p:nvPr/>
          </p:nvSpPr>
          <p:spPr>
            <a:xfrm>
              <a:off x="2235640" y="3417453"/>
              <a:ext cx="203168" cy="1208081"/>
            </a:xfrm>
            <a:prstGeom prst="rect">
              <a:avLst/>
            </a:prstGeom>
            <a:solidFill>
              <a:srgbClr val="80BD41">
                <a:alpha val="100000"/>
              </a:srgbClr>
            </a:solidFill>
          </p:spPr>
          <p:txBody>
            <a:bodyPr/>
            <a:lstStyle/>
            <a:p/>
          </p:txBody>
        </p:sp>
        <p:sp>
          <p:nvSpPr>
            <p:cNvPr id="38" name="rc38"/>
            <p:cNvSpPr/>
            <p:nvPr/>
          </p:nvSpPr>
          <p:spPr>
            <a:xfrm>
              <a:off x="2235640" y="3405249"/>
              <a:ext cx="203168" cy="12204"/>
            </a:xfrm>
            <a:prstGeom prst="rect">
              <a:avLst/>
            </a:prstGeom>
            <a:solidFill>
              <a:srgbClr val="0058AB">
                <a:alpha val="100000"/>
              </a:srgbClr>
            </a:solidFill>
          </p:spPr>
          <p:txBody>
            <a:bodyPr/>
            <a:lstStyle/>
            <a:p/>
          </p:txBody>
        </p:sp>
        <p:sp>
          <p:nvSpPr>
            <p:cNvPr id="39" name="rc39"/>
            <p:cNvSpPr/>
            <p:nvPr/>
          </p:nvSpPr>
          <p:spPr>
            <a:xfrm>
              <a:off x="2235640" y="3417453"/>
              <a:ext cx="203168" cy="0"/>
            </a:xfrm>
            <a:prstGeom prst="rect">
              <a:avLst/>
            </a:prstGeom>
            <a:solidFill>
              <a:srgbClr val="1CABE2">
                <a:alpha val="100000"/>
              </a:srgbClr>
            </a:solidFill>
          </p:spPr>
          <p:txBody>
            <a:bodyPr/>
            <a:lstStyle/>
            <a:p/>
          </p:txBody>
        </p:sp>
        <p:sp>
          <p:nvSpPr>
            <p:cNvPr id="40" name="rc40"/>
            <p:cNvSpPr/>
            <p:nvPr/>
          </p:nvSpPr>
          <p:spPr>
            <a:xfrm>
              <a:off x="2461382" y="3404304"/>
              <a:ext cx="203168" cy="1221231"/>
            </a:xfrm>
            <a:prstGeom prst="rect">
              <a:avLst/>
            </a:prstGeom>
            <a:solidFill>
              <a:srgbClr val="80BD41">
                <a:alpha val="100000"/>
              </a:srgbClr>
            </a:solidFill>
          </p:spPr>
          <p:txBody>
            <a:bodyPr/>
            <a:lstStyle/>
            <a:p/>
          </p:txBody>
        </p:sp>
        <p:sp>
          <p:nvSpPr>
            <p:cNvPr id="41" name="rc41"/>
            <p:cNvSpPr/>
            <p:nvPr/>
          </p:nvSpPr>
          <p:spPr>
            <a:xfrm>
              <a:off x="2461382" y="3379385"/>
              <a:ext cx="203168" cy="24918"/>
            </a:xfrm>
            <a:prstGeom prst="rect">
              <a:avLst/>
            </a:prstGeom>
            <a:solidFill>
              <a:srgbClr val="0058AB">
                <a:alpha val="100000"/>
              </a:srgbClr>
            </a:solidFill>
          </p:spPr>
          <p:txBody>
            <a:bodyPr/>
            <a:lstStyle/>
            <a:p/>
          </p:txBody>
        </p:sp>
        <p:sp>
          <p:nvSpPr>
            <p:cNvPr id="42" name="rc42"/>
            <p:cNvSpPr/>
            <p:nvPr/>
          </p:nvSpPr>
          <p:spPr>
            <a:xfrm>
              <a:off x="2461382" y="3404304"/>
              <a:ext cx="203168" cy="0"/>
            </a:xfrm>
            <a:prstGeom prst="rect">
              <a:avLst/>
            </a:prstGeom>
            <a:solidFill>
              <a:srgbClr val="1CABE2">
                <a:alpha val="100000"/>
              </a:srgbClr>
            </a:solidFill>
          </p:spPr>
          <p:txBody>
            <a:bodyPr/>
            <a:lstStyle/>
            <a:p/>
          </p:txBody>
        </p:sp>
        <p:sp>
          <p:nvSpPr>
            <p:cNvPr id="43" name="rc43"/>
            <p:cNvSpPr/>
            <p:nvPr/>
          </p:nvSpPr>
          <p:spPr>
            <a:xfrm>
              <a:off x="2687125" y="3421730"/>
              <a:ext cx="203168" cy="1203804"/>
            </a:xfrm>
            <a:prstGeom prst="rect">
              <a:avLst/>
            </a:prstGeom>
            <a:solidFill>
              <a:srgbClr val="80BD41">
                <a:alpha val="100000"/>
              </a:srgbClr>
            </a:solidFill>
          </p:spPr>
          <p:txBody>
            <a:bodyPr/>
            <a:lstStyle/>
            <a:p/>
          </p:txBody>
        </p:sp>
        <p:sp>
          <p:nvSpPr>
            <p:cNvPr id="44" name="rc44"/>
            <p:cNvSpPr/>
            <p:nvPr/>
          </p:nvSpPr>
          <p:spPr>
            <a:xfrm>
              <a:off x="2687125" y="3317046"/>
              <a:ext cx="203168" cy="52342"/>
            </a:xfrm>
            <a:prstGeom prst="rect">
              <a:avLst/>
            </a:prstGeom>
            <a:solidFill>
              <a:srgbClr val="0058AB">
                <a:alpha val="100000"/>
              </a:srgbClr>
            </a:solidFill>
          </p:spPr>
          <p:txBody>
            <a:bodyPr/>
            <a:lstStyle/>
            <a:p/>
          </p:txBody>
        </p:sp>
        <p:sp>
          <p:nvSpPr>
            <p:cNvPr id="45" name="rc45"/>
            <p:cNvSpPr/>
            <p:nvPr/>
          </p:nvSpPr>
          <p:spPr>
            <a:xfrm>
              <a:off x="2687125" y="3369388"/>
              <a:ext cx="203168" cy="52342"/>
            </a:xfrm>
            <a:prstGeom prst="rect">
              <a:avLst/>
            </a:prstGeom>
            <a:solidFill>
              <a:srgbClr val="1CABE2">
                <a:alpha val="100000"/>
              </a:srgbClr>
            </a:solidFill>
          </p:spPr>
          <p:txBody>
            <a:bodyPr/>
            <a:lstStyle/>
            <a:p/>
          </p:txBody>
        </p:sp>
        <p:sp>
          <p:nvSpPr>
            <p:cNvPr id="46" name="rc46"/>
            <p:cNvSpPr/>
            <p:nvPr/>
          </p:nvSpPr>
          <p:spPr>
            <a:xfrm>
              <a:off x="2912867" y="3368475"/>
              <a:ext cx="203168" cy="1257059"/>
            </a:xfrm>
            <a:prstGeom prst="rect">
              <a:avLst/>
            </a:prstGeom>
            <a:solidFill>
              <a:srgbClr val="80BD41">
                <a:alpha val="100000"/>
              </a:srgbClr>
            </a:solidFill>
          </p:spPr>
          <p:txBody>
            <a:bodyPr/>
            <a:lstStyle/>
            <a:p/>
          </p:txBody>
        </p:sp>
        <p:sp>
          <p:nvSpPr>
            <p:cNvPr id="47" name="rc47"/>
            <p:cNvSpPr/>
            <p:nvPr/>
          </p:nvSpPr>
          <p:spPr>
            <a:xfrm>
              <a:off x="2912867" y="3288232"/>
              <a:ext cx="203168" cy="26744"/>
            </a:xfrm>
            <a:prstGeom prst="rect">
              <a:avLst/>
            </a:prstGeom>
            <a:solidFill>
              <a:srgbClr val="0058AB">
                <a:alpha val="100000"/>
              </a:srgbClr>
            </a:solidFill>
          </p:spPr>
          <p:txBody>
            <a:bodyPr/>
            <a:lstStyle/>
            <a:p/>
          </p:txBody>
        </p:sp>
        <p:sp>
          <p:nvSpPr>
            <p:cNvPr id="48" name="rc48"/>
            <p:cNvSpPr/>
            <p:nvPr/>
          </p:nvSpPr>
          <p:spPr>
            <a:xfrm>
              <a:off x="2912867" y="3314976"/>
              <a:ext cx="203168" cy="53498"/>
            </a:xfrm>
            <a:prstGeom prst="rect">
              <a:avLst/>
            </a:prstGeom>
            <a:solidFill>
              <a:srgbClr val="1CABE2">
                <a:alpha val="100000"/>
              </a:srgbClr>
            </a:solidFill>
          </p:spPr>
          <p:txBody>
            <a:bodyPr/>
            <a:lstStyle/>
            <a:p/>
          </p:txBody>
        </p:sp>
        <p:sp>
          <p:nvSpPr>
            <p:cNvPr id="49" name="rc49"/>
            <p:cNvSpPr/>
            <p:nvPr/>
          </p:nvSpPr>
          <p:spPr>
            <a:xfrm>
              <a:off x="3138609" y="3317906"/>
              <a:ext cx="203168" cy="1307629"/>
            </a:xfrm>
            <a:prstGeom prst="rect">
              <a:avLst/>
            </a:prstGeom>
            <a:solidFill>
              <a:srgbClr val="80BD41">
                <a:alpha val="100000"/>
              </a:srgbClr>
            </a:solidFill>
          </p:spPr>
          <p:txBody>
            <a:bodyPr/>
            <a:lstStyle/>
            <a:p/>
          </p:txBody>
        </p:sp>
        <p:sp>
          <p:nvSpPr>
            <p:cNvPr id="50" name="rc50"/>
            <p:cNvSpPr/>
            <p:nvPr/>
          </p:nvSpPr>
          <p:spPr>
            <a:xfrm>
              <a:off x="3138609" y="3249082"/>
              <a:ext cx="203168" cy="13764"/>
            </a:xfrm>
            <a:prstGeom prst="rect">
              <a:avLst/>
            </a:prstGeom>
            <a:solidFill>
              <a:srgbClr val="0058AB">
                <a:alpha val="100000"/>
              </a:srgbClr>
            </a:solidFill>
          </p:spPr>
          <p:txBody>
            <a:bodyPr/>
            <a:lstStyle/>
            <a:p/>
          </p:txBody>
        </p:sp>
        <p:sp>
          <p:nvSpPr>
            <p:cNvPr id="51" name="rc51"/>
            <p:cNvSpPr/>
            <p:nvPr/>
          </p:nvSpPr>
          <p:spPr>
            <a:xfrm>
              <a:off x="3138609" y="3262847"/>
              <a:ext cx="203168" cy="55058"/>
            </a:xfrm>
            <a:prstGeom prst="rect">
              <a:avLst/>
            </a:prstGeom>
            <a:solidFill>
              <a:srgbClr val="1CABE2">
                <a:alpha val="100000"/>
              </a:srgbClr>
            </a:solidFill>
          </p:spPr>
          <p:txBody>
            <a:bodyPr/>
            <a:lstStyle/>
            <a:p/>
          </p:txBody>
        </p:sp>
        <p:sp>
          <p:nvSpPr>
            <p:cNvPr id="52" name="rc52"/>
            <p:cNvSpPr/>
            <p:nvPr/>
          </p:nvSpPr>
          <p:spPr>
            <a:xfrm>
              <a:off x="3364352" y="3248042"/>
              <a:ext cx="203168" cy="1377493"/>
            </a:xfrm>
            <a:prstGeom prst="rect">
              <a:avLst/>
            </a:prstGeom>
            <a:solidFill>
              <a:srgbClr val="80BD41">
                <a:alpha val="100000"/>
              </a:srgbClr>
            </a:solidFill>
          </p:spPr>
          <p:txBody>
            <a:bodyPr/>
            <a:lstStyle/>
            <a:p/>
          </p:txBody>
        </p:sp>
        <p:sp>
          <p:nvSpPr>
            <p:cNvPr id="53" name="rc53"/>
            <p:cNvSpPr/>
            <p:nvPr/>
          </p:nvSpPr>
          <p:spPr>
            <a:xfrm>
              <a:off x="3364352" y="3175546"/>
              <a:ext cx="203168" cy="29004"/>
            </a:xfrm>
            <a:prstGeom prst="rect">
              <a:avLst/>
            </a:prstGeom>
            <a:solidFill>
              <a:srgbClr val="0058AB">
                <a:alpha val="100000"/>
              </a:srgbClr>
            </a:solidFill>
          </p:spPr>
          <p:txBody>
            <a:bodyPr/>
            <a:lstStyle/>
            <a:p/>
          </p:txBody>
        </p:sp>
        <p:sp>
          <p:nvSpPr>
            <p:cNvPr id="54" name="rc54"/>
            <p:cNvSpPr/>
            <p:nvPr/>
          </p:nvSpPr>
          <p:spPr>
            <a:xfrm>
              <a:off x="3364352" y="3204551"/>
              <a:ext cx="203168" cy="43491"/>
            </a:xfrm>
            <a:prstGeom prst="rect">
              <a:avLst/>
            </a:prstGeom>
            <a:solidFill>
              <a:srgbClr val="1CABE2">
                <a:alpha val="100000"/>
              </a:srgbClr>
            </a:solidFill>
          </p:spPr>
          <p:txBody>
            <a:bodyPr/>
            <a:lstStyle/>
            <a:p/>
          </p:txBody>
        </p:sp>
        <p:sp>
          <p:nvSpPr>
            <p:cNvPr id="55" name="rc55"/>
            <p:cNvSpPr/>
            <p:nvPr/>
          </p:nvSpPr>
          <p:spPr>
            <a:xfrm>
              <a:off x="3590094" y="3129519"/>
              <a:ext cx="203168" cy="1496016"/>
            </a:xfrm>
            <a:prstGeom prst="rect">
              <a:avLst/>
            </a:prstGeom>
            <a:solidFill>
              <a:srgbClr val="80BD41">
                <a:alpha val="100000"/>
              </a:srgbClr>
            </a:solidFill>
          </p:spPr>
          <p:txBody>
            <a:bodyPr/>
            <a:lstStyle/>
            <a:p/>
          </p:txBody>
        </p:sp>
        <p:sp>
          <p:nvSpPr>
            <p:cNvPr id="56" name="rc56"/>
            <p:cNvSpPr/>
            <p:nvPr/>
          </p:nvSpPr>
          <p:spPr>
            <a:xfrm>
              <a:off x="3590094" y="3067190"/>
              <a:ext cx="203168" cy="15579"/>
            </a:xfrm>
            <a:prstGeom prst="rect">
              <a:avLst/>
            </a:prstGeom>
            <a:solidFill>
              <a:srgbClr val="0058AB">
                <a:alpha val="100000"/>
              </a:srgbClr>
            </a:solidFill>
          </p:spPr>
          <p:txBody>
            <a:bodyPr/>
            <a:lstStyle/>
            <a:p/>
          </p:txBody>
        </p:sp>
        <p:sp>
          <p:nvSpPr>
            <p:cNvPr id="57" name="rc57"/>
            <p:cNvSpPr/>
            <p:nvPr/>
          </p:nvSpPr>
          <p:spPr>
            <a:xfrm>
              <a:off x="3590094" y="3082769"/>
              <a:ext cx="203168" cy="46749"/>
            </a:xfrm>
            <a:prstGeom prst="rect">
              <a:avLst/>
            </a:prstGeom>
            <a:solidFill>
              <a:srgbClr val="1CABE2">
                <a:alpha val="100000"/>
              </a:srgbClr>
            </a:solidFill>
          </p:spPr>
          <p:txBody>
            <a:bodyPr/>
            <a:lstStyle/>
            <a:p/>
          </p:txBody>
        </p:sp>
        <p:sp>
          <p:nvSpPr>
            <p:cNvPr id="58" name="rc58"/>
            <p:cNvSpPr/>
            <p:nvPr/>
          </p:nvSpPr>
          <p:spPr>
            <a:xfrm>
              <a:off x="3815836" y="3085433"/>
              <a:ext cx="203168" cy="1540101"/>
            </a:xfrm>
            <a:prstGeom prst="rect">
              <a:avLst/>
            </a:prstGeom>
            <a:solidFill>
              <a:srgbClr val="80BD41">
                <a:alpha val="100000"/>
              </a:srgbClr>
            </a:solidFill>
          </p:spPr>
          <p:txBody>
            <a:bodyPr/>
            <a:lstStyle/>
            <a:p/>
          </p:txBody>
        </p:sp>
        <p:sp>
          <p:nvSpPr>
            <p:cNvPr id="59" name="rc59"/>
            <p:cNvSpPr/>
            <p:nvPr/>
          </p:nvSpPr>
          <p:spPr>
            <a:xfrm>
              <a:off x="3815836" y="3021258"/>
              <a:ext cx="203168" cy="48128"/>
            </a:xfrm>
            <a:prstGeom prst="rect">
              <a:avLst/>
            </a:prstGeom>
            <a:solidFill>
              <a:srgbClr val="0058AB">
                <a:alpha val="100000"/>
              </a:srgbClr>
            </a:solidFill>
          </p:spPr>
          <p:txBody>
            <a:bodyPr/>
            <a:lstStyle/>
            <a:p/>
          </p:txBody>
        </p:sp>
        <p:sp>
          <p:nvSpPr>
            <p:cNvPr id="60" name="rc60"/>
            <p:cNvSpPr/>
            <p:nvPr/>
          </p:nvSpPr>
          <p:spPr>
            <a:xfrm>
              <a:off x="3815836" y="3069387"/>
              <a:ext cx="203168" cy="16046"/>
            </a:xfrm>
            <a:prstGeom prst="rect">
              <a:avLst/>
            </a:prstGeom>
            <a:solidFill>
              <a:srgbClr val="1CABE2">
                <a:alpha val="100000"/>
              </a:srgbClr>
            </a:solidFill>
          </p:spPr>
          <p:txBody>
            <a:bodyPr/>
            <a:lstStyle/>
            <a:p/>
          </p:txBody>
        </p:sp>
        <p:sp>
          <p:nvSpPr>
            <p:cNvPr id="61" name="rc61"/>
            <p:cNvSpPr/>
            <p:nvPr/>
          </p:nvSpPr>
          <p:spPr>
            <a:xfrm>
              <a:off x="4041579" y="3065640"/>
              <a:ext cx="203168" cy="1559894"/>
            </a:xfrm>
            <a:prstGeom prst="rect">
              <a:avLst/>
            </a:prstGeom>
            <a:solidFill>
              <a:srgbClr val="80BD41">
                <a:alpha val="100000"/>
              </a:srgbClr>
            </a:solidFill>
          </p:spPr>
          <p:txBody>
            <a:bodyPr/>
            <a:lstStyle/>
            <a:p/>
          </p:txBody>
        </p:sp>
        <p:sp>
          <p:nvSpPr>
            <p:cNvPr id="62" name="rc62"/>
            <p:cNvSpPr/>
            <p:nvPr/>
          </p:nvSpPr>
          <p:spPr>
            <a:xfrm>
              <a:off x="4041579" y="3000648"/>
              <a:ext cx="203168" cy="48744"/>
            </a:xfrm>
            <a:prstGeom prst="rect">
              <a:avLst/>
            </a:prstGeom>
            <a:solidFill>
              <a:srgbClr val="0058AB">
                <a:alpha val="100000"/>
              </a:srgbClr>
            </a:solidFill>
          </p:spPr>
          <p:txBody>
            <a:bodyPr/>
            <a:lstStyle/>
            <a:p/>
          </p:txBody>
        </p:sp>
        <p:sp>
          <p:nvSpPr>
            <p:cNvPr id="63" name="rc63"/>
            <p:cNvSpPr/>
            <p:nvPr/>
          </p:nvSpPr>
          <p:spPr>
            <a:xfrm>
              <a:off x="4041579" y="3049392"/>
              <a:ext cx="203168" cy="16248"/>
            </a:xfrm>
            <a:prstGeom prst="rect">
              <a:avLst/>
            </a:prstGeom>
            <a:solidFill>
              <a:srgbClr val="1CABE2">
                <a:alpha val="100000"/>
              </a:srgbClr>
            </a:solidFill>
          </p:spPr>
          <p:txBody>
            <a:bodyPr/>
            <a:lstStyle/>
            <a:p/>
          </p:txBody>
        </p:sp>
        <p:sp>
          <p:nvSpPr>
            <p:cNvPr id="64" name="rc64"/>
            <p:cNvSpPr/>
            <p:nvPr/>
          </p:nvSpPr>
          <p:spPr>
            <a:xfrm>
              <a:off x="4267321" y="3079299"/>
              <a:ext cx="203168" cy="1546236"/>
            </a:xfrm>
            <a:prstGeom prst="rect">
              <a:avLst/>
            </a:prstGeom>
            <a:solidFill>
              <a:srgbClr val="80BD41">
                <a:alpha val="100000"/>
              </a:srgbClr>
            </a:solidFill>
          </p:spPr>
          <p:txBody>
            <a:bodyPr/>
            <a:lstStyle/>
            <a:p/>
          </p:txBody>
        </p:sp>
        <p:sp>
          <p:nvSpPr>
            <p:cNvPr id="65" name="rc65"/>
            <p:cNvSpPr/>
            <p:nvPr/>
          </p:nvSpPr>
          <p:spPr>
            <a:xfrm>
              <a:off x="4267321" y="3031478"/>
              <a:ext cx="203168" cy="15940"/>
            </a:xfrm>
            <a:prstGeom prst="rect">
              <a:avLst/>
            </a:prstGeom>
            <a:solidFill>
              <a:srgbClr val="0058AB">
                <a:alpha val="100000"/>
              </a:srgbClr>
            </a:solidFill>
          </p:spPr>
          <p:txBody>
            <a:bodyPr/>
            <a:lstStyle/>
            <a:p/>
          </p:txBody>
        </p:sp>
        <p:sp>
          <p:nvSpPr>
            <p:cNvPr id="66" name="rc66"/>
            <p:cNvSpPr/>
            <p:nvPr/>
          </p:nvSpPr>
          <p:spPr>
            <a:xfrm>
              <a:off x="4267321" y="3047418"/>
              <a:ext cx="203168" cy="31880"/>
            </a:xfrm>
            <a:prstGeom prst="rect">
              <a:avLst/>
            </a:prstGeom>
            <a:solidFill>
              <a:srgbClr val="1CABE2">
                <a:alpha val="100000"/>
              </a:srgbClr>
            </a:solidFill>
          </p:spPr>
          <p:txBody>
            <a:bodyPr/>
            <a:lstStyle/>
            <a:p/>
          </p:txBody>
        </p:sp>
        <p:sp>
          <p:nvSpPr>
            <p:cNvPr id="67" name="rc67"/>
            <p:cNvSpPr/>
            <p:nvPr/>
          </p:nvSpPr>
          <p:spPr>
            <a:xfrm>
              <a:off x="4493063" y="3073324"/>
              <a:ext cx="203168" cy="1552211"/>
            </a:xfrm>
            <a:prstGeom prst="rect">
              <a:avLst/>
            </a:prstGeom>
            <a:solidFill>
              <a:srgbClr val="80BD41">
                <a:alpha val="100000"/>
              </a:srgbClr>
            </a:solidFill>
          </p:spPr>
          <p:txBody>
            <a:bodyPr/>
            <a:lstStyle/>
            <a:p/>
          </p:txBody>
        </p:sp>
        <p:sp>
          <p:nvSpPr>
            <p:cNvPr id="68" name="rc68"/>
            <p:cNvSpPr/>
            <p:nvPr/>
          </p:nvSpPr>
          <p:spPr>
            <a:xfrm>
              <a:off x="4493063" y="3008650"/>
              <a:ext cx="203168" cy="64674"/>
            </a:xfrm>
            <a:prstGeom prst="rect">
              <a:avLst/>
            </a:prstGeom>
            <a:solidFill>
              <a:srgbClr val="0058AB">
                <a:alpha val="100000"/>
              </a:srgbClr>
            </a:solidFill>
          </p:spPr>
          <p:txBody>
            <a:bodyPr/>
            <a:lstStyle/>
            <a:p/>
          </p:txBody>
        </p:sp>
        <p:sp>
          <p:nvSpPr>
            <p:cNvPr id="69" name="rc69"/>
            <p:cNvSpPr/>
            <p:nvPr/>
          </p:nvSpPr>
          <p:spPr>
            <a:xfrm>
              <a:off x="4493063" y="3073324"/>
              <a:ext cx="203168" cy="0"/>
            </a:xfrm>
            <a:prstGeom prst="rect">
              <a:avLst/>
            </a:prstGeom>
            <a:solidFill>
              <a:srgbClr val="1CABE2">
                <a:alpha val="100000"/>
              </a:srgbClr>
            </a:solidFill>
          </p:spPr>
          <p:txBody>
            <a:bodyPr/>
            <a:lstStyle/>
            <a:p/>
          </p:txBody>
        </p:sp>
        <p:sp>
          <p:nvSpPr>
            <p:cNvPr id="70" name="rc70"/>
            <p:cNvSpPr/>
            <p:nvPr/>
          </p:nvSpPr>
          <p:spPr>
            <a:xfrm>
              <a:off x="4718806" y="3065821"/>
              <a:ext cx="203168" cy="1559714"/>
            </a:xfrm>
            <a:prstGeom prst="rect">
              <a:avLst/>
            </a:prstGeom>
            <a:solidFill>
              <a:srgbClr val="80BD41">
                <a:alpha val="100000"/>
              </a:srgbClr>
            </a:solidFill>
          </p:spPr>
          <p:txBody>
            <a:bodyPr/>
            <a:lstStyle/>
            <a:p/>
          </p:txBody>
        </p:sp>
        <p:sp>
          <p:nvSpPr>
            <p:cNvPr id="71" name="rc71"/>
            <p:cNvSpPr/>
            <p:nvPr/>
          </p:nvSpPr>
          <p:spPr>
            <a:xfrm>
              <a:off x="4718806" y="3017586"/>
              <a:ext cx="203168" cy="16078"/>
            </a:xfrm>
            <a:prstGeom prst="rect">
              <a:avLst/>
            </a:prstGeom>
            <a:solidFill>
              <a:srgbClr val="0058AB">
                <a:alpha val="100000"/>
              </a:srgbClr>
            </a:solidFill>
          </p:spPr>
          <p:txBody>
            <a:bodyPr/>
            <a:lstStyle/>
            <a:p/>
          </p:txBody>
        </p:sp>
        <p:sp>
          <p:nvSpPr>
            <p:cNvPr id="72" name="rc72"/>
            <p:cNvSpPr/>
            <p:nvPr/>
          </p:nvSpPr>
          <p:spPr>
            <a:xfrm>
              <a:off x="4718806" y="3033664"/>
              <a:ext cx="203168" cy="32156"/>
            </a:xfrm>
            <a:prstGeom prst="rect">
              <a:avLst/>
            </a:prstGeom>
            <a:solidFill>
              <a:srgbClr val="1CABE2">
                <a:alpha val="100000"/>
              </a:srgbClr>
            </a:solidFill>
          </p:spPr>
          <p:txBody>
            <a:bodyPr/>
            <a:lstStyle/>
            <a:p/>
          </p:txBody>
        </p:sp>
        <p:sp>
          <p:nvSpPr>
            <p:cNvPr id="73" name="rc73"/>
            <p:cNvSpPr/>
            <p:nvPr/>
          </p:nvSpPr>
          <p:spPr>
            <a:xfrm>
              <a:off x="4944548" y="3121899"/>
              <a:ext cx="203168" cy="1503636"/>
            </a:xfrm>
            <a:prstGeom prst="rect">
              <a:avLst/>
            </a:prstGeom>
            <a:solidFill>
              <a:srgbClr val="80BD41">
                <a:alpha val="100000"/>
              </a:srgbClr>
            </a:solidFill>
          </p:spPr>
          <p:txBody>
            <a:bodyPr/>
            <a:lstStyle/>
            <a:p/>
          </p:txBody>
        </p:sp>
        <p:sp>
          <p:nvSpPr>
            <p:cNvPr id="74" name="rc74"/>
            <p:cNvSpPr/>
            <p:nvPr/>
          </p:nvSpPr>
          <p:spPr>
            <a:xfrm>
              <a:off x="4944548" y="3059251"/>
              <a:ext cx="203168" cy="46993"/>
            </a:xfrm>
            <a:prstGeom prst="rect">
              <a:avLst/>
            </a:prstGeom>
            <a:solidFill>
              <a:srgbClr val="0058AB">
                <a:alpha val="100000"/>
              </a:srgbClr>
            </a:solidFill>
          </p:spPr>
          <p:txBody>
            <a:bodyPr/>
            <a:lstStyle/>
            <a:p/>
          </p:txBody>
        </p:sp>
        <p:sp>
          <p:nvSpPr>
            <p:cNvPr id="75" name="rc75"/>
            <p:cNvSpPr/>
            <p:nvPr/>
          </p:nvSpPr>
          <p:spPr>
            <a:xfrm>
              <a:off x="4944548" y="3106245"/>
              <a:ext cx="203168" cy="15653"/>
            </a:xfrm>
            <a:prstGeom prst="rect">
              <a:avLst/>
            </a:prstGeom>
            <a:solidFill>
              <a:srgbClr val="1CABE2">
                <a:alpha val="100000"/>
              </a:srgbClr>
            </a:solidFill>
          </p:spPr>
          <p:txBody>
            <a:bodyPr/>
            <a:lstStyle/>
            <a:p/>
          </p:txBody>
        </p:sp>
        <p:sp>
          <p:nvSpPr>
            <p:cNvPr id="76" name="rc76"/>
            <p:cNvSpPr/>
            <p:nvPr/>
          </p:nvSpPr>
          <p:spPr>
            <a:xfrm>
              <a:off x="5170291" y="3182391"/>
              <a:ext cx="203168" cy="1443143"/>
            </a:xfrm>
            <a:prstGeom prst="rect">
              <a:avLst/>
            </a:prstGeom>
            <a:solidFill>
              <a:srgbClr val="80BD41">
                <a:alpha val="100000"/>
              </a:srgbClr>
            </a:solidFill>
          </p:spPr>
          <p:txBody>
            <a:bodyPr/>
            <a:lstStyle/>
            <a:p/>
          </p:txBody>
        </p:sp>
        <p:sp>
          <p:nvSpPr>
            <p:cNvPr id="77" name="rc77"/>
            <p:cNvSpPr/>
            <p:nvPr/>
          </p:nvSpPr>
          <p:spPr>
            <a:xfrm>
              <a:off x="5170291" y="3056895"/>
              <a:ext cx="203168" cy="94113"/>
            </a:xfrm>
            <a:prstGeom prst="rect">
              <a:avLst/>
            </a:prstGeom>
            <a:solidFill>
              <a:srgbClr val="0058AB">
                <a:alpha val="100000"/>
              </a:srgbClr>
            </a:solidFill>
          </p:spPr>
          <p:txBody>
            <a:bodyPr/>
            <a:lstStyle/>
            <a:p/>
          </p:txBody>
        </p:sp>
        <p:sp>
          <p:nvSpPr>
            <p:cNvPr id="78" name="rc78"/>
            <p:cNvSpPr/>
            <p:nvPr/>
          </p:nvSpPr>
          <p:spPr>
            <a:xfrm>
              <a:off x="5170291" y="3151009"/>
              <a:ext cx="203168" cy="31381"/>
            </a:xfrm>
            <a:prstGeom prst="rect">
              <a:avLst/>
            </a:prstGeom>
            <a:solidFill>
              <a:srgbClr val="1CABE2">
                <a:alpha val="100000"/>
              </a:srgbClr>
            </a:solidFill>
          </p:spPr>
          <p:txBody>
            <a:bodyPr/>
            <a:lstStyle/>
            <a:p/>
          </p:txBody>
        </p:sp>
        <p:sp>
          <p:nvSpPr>
            <p:cNvPr id="79" name="rc79"/>
            <p:cNvSpPr/>
            <p:nvPr/>
          </p:nvSpPr>
          <p:spPr>
            <a:xfrm>
              <a:off x="5396033" y="2981067"/>
              <a:ext cx="203168" cy="1644467"/>
            </a:xfrm>
            <a:prstGeom prst="rect">
              <a:avLst/>
            </a:prstGeom>
            <a:solidFill>
              <a:srgbClr val="80BD41">
                <a:alpha val="100000"/>
              </a:srgbClr>
            </a:solidFill>
          </p:spPr>
          <p:txBody>
            <a:bodyPr/>
            <a:lstStyle/>
            <a:p/>
          </p:txBody>
        </p:sp>
        <p:sp>
          <p:nvSpPr>
            <p:cNvPr id="80" name="rc80"/>
            <p:cNvSpPr/>
            <p:nvPr/>
          </p:nvSpPr>
          <p:spPr>
            <a:xfrm>
              <a:off x="5396033" y="2876097"/>
              <a:ext cx="203168" cy="34990"/>
            </a:xfrm>
            <a:prstGeom prst="rect">
              <a:avLst/>
            </a:prstGeom>
            <a:solidFill>
              <a:srgbClr val="0058AB">
                <a:alpha val="100000"/>
              </a:srgbClr>
            </a:solidFill>
          </p:spPr>
          <p:txBody>
            <a:bodyPr/>
            <a:lstStyle/>
            <a:p/>
          </p:txBody>
        </p:sp>
        <p:sp>
          <p:nvSpPr>
            <p:cNvPr id="81" name="rc81"/>
            <p:cNvSpPr/>
            <p:nvPr/>
          </p:nvSpPr>
          <p:spPr>
            <a:xfrm>
              <a:off x="5396033" y="2911087"/>
              <a:ext cx="203168" cy="69980"/>
            </a:xfrm>
            <a:prstGeom prst="rect">
              <a:avLst/>
            </a:prstGeom>
            <a:solidFill>
              <a:srgbClr val="1CABE2">
                <a:alpha val="100000"/>
              </a:srgbClr>
            </a:solidFill>
          </p:spPr>
          <p:txBody>
            <a:bodyPr/>
            <a:lstStyle/>
            <a:p/>
          </p:txBody>
        </p:sp>
        <p:sp>
          <p:nvSpPr>
            <p:cNvPr id="82" name="rc82"/>
            <p:cNvSpPr/>
            <p:nvPr/>
          </p:nvSpPr>
          <p:spPr>
            <a:xfrm>
              <a:off x="5621775" y="2909314"/>
              <a:ext cx="203168" cy="1716220"/>
            </a:xfrm>
            <a:prstGeom prst="rect">
              <a:avLst/>
            </a:prstGeom>
            <a:solidFill>
              <a:srgbClr val="80BD41">
                <a:alpha val="100000"/>
              </a:srgbClr>
            </a:solidFill>
          </p:spPr>
          <p:txBody>
            <a:bodyPr/>
            <a:lstStyle/>
            <a:p/>
          </p:txBody>
        </p:sp>
        <p:sp>
          <p:nvSpPr>
            <p:cNvPr id="83" name="rc83"/>
            <p:cNvSpPr/>
            <p:nvPr/>
          </p:nvSpPr>
          <p:spPr>
            <a:xfrm>
              <a:off x="5621775" y="2818989"/>
              <a:ext cx="203168" cy="18062"/>
            </a:xfrm>
            <a:prstGeom prst="rect">
              <a:avLst/>
            </a:prstGeom>
            <a:solidFill>
              <a:srgbClr val="0058AB">
                <a:alpha val="100000"/>
              </a:srgbClr>
            </a:solidFill>
          </p:spPr>
          <p:txBody>
            <a:bodyPr/>
            <a:lstStyle/>
            <a:p/>
          </p:txBody>
        </p:sp>
        <p:sp>
          <p:nvSpPr>
            <p:cNvPr id="84" name="rc84"/>
            <p:cNvSpPr/>
            <p:nvPr/>
          </p:nvSpPr>
          <p:spPr>
            <a:xfrm>
              <a:off x="5621775" y="2837052"/>
              <a:ext cx="203168" cy="72262"/>
            </a:xfrm>
            <a:prstGeom prst="rect">
              <a:avLst/>
            </a:prstGeom>
            <a:solidFill>
              <a:srgbClr val="1CABE2">
                <a:alpha val="100000"/>
              </a:srgbClr>
            </a:solidFill>
          </p:spPr>
          <p:txBody>
            <a:bodyPr/>
            <a:lstStyle/>
            <a:p/>
          </p:txBody>
        </p:sp>
        <p:sp>
          <p:nvSpPr>
            <p:cNvPr id="85" name="rc85"/>
            <p:cNvSpPr/>
            <p:nvPr/>
          </p:nvSpPr>
          <p:spPr>
            <a:xfrm>
              <a:off x="5847518" y="3167969"/>
              <a:ext cx="203168" cy="1457566"/>
            </a:xfrm>
            <a:prstGeom prst="rect">
              <a:avLst/>
            </a:prstGeom>
            <a:solidFill>
              <a:srgbClr val="80BD41">
                <a:alpha val="100000"/>
              </a:srgbClr>
            </a:solidFill>
          </p:spPr>
          <p:txBody>
            <a:bodyPr/>
            <a:lstStyle/>
            <a:p/>
          </p:txBody>
        </p:sp>
        <p:sp>
          <p:nvSpPr>
            <p:cNvPr id="86" name="rc86"/>
            <p:cNvSpPr/>
            <p:nvPr/>
          </p:nvSpPr>
          <p:spPr>
            <a:xfrm>
              <a:off x="5847518" y="2950174"/>
              <a:ext cx="203168" cy="167532"/>
            </a:xfrm>
            <a:prstGeom prst="rect">
              <a:avLst/>
            </a:prstGeom>
            <a:solidFill>
              <a:srgbClr val="0058AB">
                <a:alpha val="100000"/>
              </a:srgbClr>
            </a:solidFill>
          </p:spPr>
          <p:txBody>
            <a:bodyPr/>
            <a:lstStyle/>
            <a:p/>
          </p:txBody>
        </p:sp>
        <p:sp>
          <p:nvSpPr>
            <p:cNvPr id="87" name="rc87"/>
            <p:cNvSpPr/>
            <p:nvPr/>
          </p:nvSpPr>
          <p:spPr>
            <a:xfrm>
              <a:off x="5847518" y="3117707"/>
              <a:ext cx="203168" cy="50262"/>
            </a:xfrm>
            <a:prstGeom prst="rect">
              <a:avLst/>
            </a:prstGeom>
            <a:solidFill>
              <a:srgbClr val="1CABE2">
                <a:alpha val="100000"/>
              </a:srgbClr>
            </a:solidFill>
          </p:spPr>
          <p:txBody>
            <a:bodyPr/>
            <a:lstStyle/>
            <a:p/>
          </p:txBody>
        </p:sp>
        <p:sp>
          <p:nvSpPr>
            <p:cNvPr id="88" name="rc88"/>
            <p:cNvSpPr/>
            <p:nvPr/>
          </p:nvSpPr>
          <p:spPr>
            <a:xfrm>
              <a:off x="6073260" y="3197440"/>
              <a:ext cx="203168" cy="1428094"/>
            </a:xfrm>
            <a:prstGeom prst="rect">
              <a:avLst/>
            </a:prstGeom>
            <a:solidFill>
              <a:srgbClr val="80BD41">
                <a:alpha val="100000"/>
              </a:srgbClr>
            </a:solidFill>
          </p:spPr>
          <p:txBody>
            <a:bodyPr/>
            <a:lstStyle/>
            <a:p/>
          </p:txBody>
        </p:sp>
        <p:sp>
          <p:nvSpPr>
            <p:cNvPr id="89" name="rc89"/>
            <p:cNvSpPr/>
            <p:nvPr/>
          </p:nvSpPr>
          <p:spPr>
            <a:xfrm>
              <a:off x="6073260" y="3020939"/>
              <a:ext cx="203168" cy="176500"/>
            </a:xfrm>
            <a:prstGeom prst="rect">
              <a:avLst/>
            </a:prstGeom>
            <a:solidFill>
              <a:srgbClr val="0058AB">
                <a:alpha val="100000"/>
              </a:srgbClr>
            </a:solidFill>
          </p:spPr>
          <p:txBody>
            <a:bodyPr/>
            <a:lstStyle/>
            <a:p/>
          </p:txBody>
        </p:sp>
        <p:sp>
          <p:nvSpPr>
            <p:cNvPr id="90" name="rc90"/>
            <p:cNvSpPr/>
            <p:nvPr/>
          </p:nvSpPr>
          <p:spPr>
            <a:xfrm>
              <a:off x="6073260" y="3197440"/>
              <a:ext cx="203168" cy="0"/>
            </a:xfrm>
            <a:prstGeom prst="rect">
              <a:avLst/>
            </a:prstGeom>
            <a:solidFill>
              <a:srgbClr val="1CABE2">
                <a:alpha val="100000"/>
              </a:srgbClr>
            </a:solidFill>
          </p:spPr>
          <p:txBody>
            <a:bodyPr/>
            <a:lstStyle/>
            <a:p/>
          </p:txBody>
        </p:sp>
        <p:sp>
          <p:nvSpPr>
            <p:cNvPr id="91" name="rc91"/>
            <p:cNvSpPr/>
            <p:nvPr/>
          </p:nvSpPr>
          <p:spPr>
            <a:xfrm>
              <a:off x="6299002" y="3208647"/>
              <a:ext cx="203168" cy="1416887"/>
            </a:xfrm>
            <a:prstGeom prst="rect">
              <a:avLst/>
            </a:prstGeom>
            <a:solidFill>
              <a:srgbClr val="80BD41">
                <a:alpha val="100000"/>
              </a:srgbClr>
            </a:solidFill>
          </p:spPr>
          <p:txBody>
            <a:bodyPr/>
            <a:lstStyle/>
            <a:p/>
          </p:txBody>
        </p:sp>
        <p:sp>
          <p:nvSpPr>
            <p:cNvPr id="92" name="rc92"/>
            <p:cNvSpPr/>
            <p:nvPr/>
          </p:nvSpPr>
          <p:spPr>
            <a:xfrm>
              <a:off x="6299002" y="3051218"/>
              <a:ext cx="203168" cy="157429"/>
            </a:xfrm>
            <a:prstGeom prst="rect">
              <a:avLst/>
            </a:prstGeom>
            <a:solidFill>
              <a:srgbClr val="0058AB">
                <a:alpha val="100000"/>
              </a:srgbClr>
            </a:solidFill>
          </p:spPr>
          <p:txBody>
            <a:bodyPr/>
            <a:lstStyle/>
            <a:p/>
          </p:txBody>
        </p:sp>
        <p:sp>
          <p:nvSpPr>
            <p:cNvPr id="93" name="rc93"/>
            <p:cNvSpPr/>
            <p:nvPr/>
          </p:nvSpPr>
          <p:spPr>
            <a:xfrm>
              <a:off x="6299002" y="3208647"/>
              <a:ext cx="203168" cy="0"/>
            </a:xfrm>
            <a:prstGeom prst="rect">
              <a:avLst/>
            </a:prstGeom>
            <a:solidFill>
              <a:srgbClr val="1CABE2">
                <a:alpha val="100000"/>
              </a:srgbClr>
            </a:solidFill>
          </p:spPr>
          <p:txBody>
            <a:bodyPr/>
            <a:lstStyle/>
            <a:p/>
          </p:txBody>
        </p:sp>
        <p:sp>
          <p:nvSpPr>
            <p:cNvPr id="94" name="rc94"/>
            <p:cNvSpPr/>
            <p:nvPr/>
          </p:nvSpPr>
          <p:spPr>
            <a:xfrm>
              <a:off x="6524745" y="3266826"/>
              <a:ext cx="203168" cy="1358708"/>
            </a:xfrm>
            <a:prstGeom prst="rect">
              <a:avLst/>
            </a:prstGeom>
            <a:solidFill>
              <a:srgbClr val="80BD41">
                <a:alpha val="100000"/>
              </a:srgbClr>
            </a:solidFill>
          </p:spPr>
          <p:txBody>
            <a:bodyPr/>
            <a:lstStyle/>
            <a:p/>
          </p:txBody>
        </p:sp>
        <p:sp>
          <p:nvSpPr>
            <p:cNvPr id="95" name="rc95"/>
            <p:cNvSpPr/>
            <p:nvPr/>
          </p:nvSpPr>
          <p:spPr>
            <a:xfrm>
              <a:off x="6524745" y="3045635"/>
              <a:ext cx="203168" cy="142189"/>
            </a:xfrm>
            <a:prstGeom prst="rect">
              <a:avLst/>
            </a:prstGeom>
            <a:solidFill>
              <a:srgbClr val="0058AB">
                <a:alpha val="100000"/>
              </a:srgbClr>
            </a:solidFill>
          </p:spPr>
          <p:txBody>
            <a:bodyPr/>
            <a:lstStyle/>
            <a:p/>
          </p:txBody>
        </p:sp>
        <p:sp>
          <p:nvSpPr>
            <p:cNvPr id="96" name="rc96"/>
            <p:cNvSpPr/>
            <p:nvPr/>
          </p:nvSpPr>
          <p:spPr>
            <a:xfrm>
              <a:off x="6524745" y="3187825"/>
              <a:ext cx="203168" cy="79001"/>
            </a:xfrm>
            <a:prstGeom prst="rect">
              <a:avLst/>
            </a:prstGeom>
            <a:solidFill>
              <a:srgbClr val="1CABE2">
                <a:alpha val="100000"/>
              </a:srgbClr>
            </a:solidFill>
          </p:spPr>
          <p:txBody>
            <a:bodyPr/>
            <a:lstStyle/>
            <a:p/>
          </p:txBody>
        </p:sp>
        <p:sp>
          <p:nvSpPr>
            <p:cNvPr id="97" name="rc97"/>
            <p:cNvSpPr/>
            <p:nvPr/>
          </p:nvSpPr>
          <p:spPr>
            <a:xfrm>
              <a:off x="6750487" y="3283754"/>
              <a:ext cx="203168" cy="1341781"/>
            </a:xfrm>
            <a:prstGeom prst="rect">
              <a:avLst/>
            </a:prstGeom>
            <a:solidFill>
              <a:srgbClr val="80BD41">
                <a:alpha val="100000"/>
              </a:srgbClr>
            </a:solidFill>
          </p:spPr>
          <p:txBody>
            <a:bodyPr/>
            <a:lstStyle/>
            <a:p/>
          </p:txBody>
        </p:sp>
        <p:sp>
          <p:nvSpPr>
            <p:cNvPr id="98" name="rc98"/>
            <p:cNvSpPr/>
            <p:nvPr/>
          </p:nvSpPr>
          <p:spPr>
            <a:xfrm>
              <a:off x="6750487" y="3046973"/>
              <a:ext cx="203168" cy="157854"/>
            </a:xfrm>
            <a:prstGeom prst="rect">
              <a:avLst/>
            </a:prstGeom>
            <a:solidFill>
              <a:srgbClr val="0058AB">
                <a:alpha val="100000"/>
              </a:srgbClr>
            </a:solidFill>
          </p:spPr>
          <p:txBody>
            <a:bodyPr/>
            <a:lstStyle/>
            <a:p/>
          </p:txBody>
        </p:sp>
        <p:sp>
          <p:nvSpPr>
            <p:cNvPr id="99" name="rc99"/>
            <p:cNvSpPr/>
            <p:nvPr/>
          </p:nvSpPr>
          <p:spPr>
            <a:xfrm>
              <a:off x="6750487" y="3204827"/>
              <a:ext cx="203168" cy="78927"/>
            </a:xfrm>
            <a:prstGeom prst="rect">
              <a:avLst/>
            </a:prstGeom>
            <a:solidFill>
              <a:srgbClr val="1CABE2">
                <a:alpha val="100000"/>
              </a:srgbClr>
            </a:solidFill>
          </p:spPr>
          <p:txBody>
            <a:bodyPr/>
            <a:lstStyle/>
            <a:p/>
          </p:txBody>
        </p:sp>
        <p:sp>
          <p:nvSpPr>
            <p:cNvPr id="100" name="rc100"/>
            <p:cNvSpPr/>
            <p:nvPr/>
          </p:nvSpPr>
          <p:spPr>
            <a:xfrm>
              <a:off x="6976229" y="3055346"/>
              <a:ext cx="203168" cy="97988"/>
            </a:xfrm>
            <a:prstGeom prst="rect">
              <a:avLst/>
            </a:prstGeom>
            <a:solidFill>
              <a:srgbClr val="F26A21">
                <a:alpha val="100000"/>
              </a:srgbClr>
            </a:solidFill>
          </p:spPr>
          <p:txBody>
            <a:bodyPr/>
            <a:lstStyle/>
            <a:p/>
          </p:txBody>
        </p:sp>
        <p:sp>
          <p:nvSpPr>
            <p:cNvPr id="101" name="rc101"/>
            <p:cNvSpPr/>
            <p:nvPr/>
          </p:nvSpPr>
          <p:spPr>
            <a:xfrm>
              <a:off x="6976229" y="3153334"/>
              <a:ext cx="203168" cy="1472201"/>
            </a:xfrm>
            <a:prstGeom prst="rect">
              <a:avLst/>
            </a:prstGeom>
            <a:solidFill>
              <a:srgbClr val="FFC20E">
                <a:alpha val="100000"/>
              </a:srgbClr>
            </a:solidFill>
          </p:spPr>
          <p:txBody>
            <a:bodyPr/>
            <a:lstStyle/>
            <a:p/>
          </p:txBody>
        </p:sp>
        <p:sp>
          <p:nvSpPr>
            <p:cNvPr id="102" name="rc102"/>
            <p:cNvSpPr/>
            <p:nvPr/>
          </p:nvSpPr>
          <p:spPr>
            <a:xfrm>
              <a:off x="7201972" y="3063401"/>
              <a:ext cx="203168" cy="60826"/>
            </a:xfrm>
            <a:prstGeom prst="rect">
              <a:avLst/>
            </a:prstGeom>
            <a:solidFill>
              <a:srgbClr val="F26A21">
                <a:alpha val="100000"/>
              </a:srgbClr>
            </a:solidFill>
          </p:spPr>
          <p:txBody>
            <a:bodyPr/>
            <a:lstStyle/>
            <a:p/>
          </p:txBody>
        </p:sp>
        <p:sp>
          <p:nvSpPr>
            <p:cNvPr id="103" name="rc103"/>
            <p:cNvSpPr/>
            <p:nvPr/>
          </p:nvSpPr>
          <p:spPr>
            <a:xfrm>
              <a:off x="7201972" y="3124227"/>
              <a:ext cx="203168" cy="1501307"/>
            </a:xfrm>
            <a:prstGeom prst="rect">
              <a:avLst/>
            </a:prstGeom>
            <a:solidFill>
              <a:srgbClr val="FFC20E">
                <a:alpha val="100000"/>
              </a:srgbClr>
            </a:solidFill>
          </p:spPr>
          <p:txBody>
            <a:bodyPr/>
            <a:lstStyle/>
            <a:p/>
          </p:txBody>
        </p:sp>
        <p:sp>
          <p:nvSpPr>
            <p:cNvPr id="104" name="rc104"/>
            <p:cNvSpPr/>
            <p:nvPr/>
          </p:nvSpPr>
          <p:spPr>
            <a:xfrm>
              <a:off x="7427714" y="3067062"/>
              <a:ext cx="203168" cy="37757"/>
            </a:xfrm>
            <a:prstGeom prst="rect">
              <a:avLst/>
            </a:prstGeom>
            <a:solidFill>
              <a:srgbClr val="F26A21">
                <a:alpha val="100000"/>
              </a:srgbClr>
            </a:solidFill>
          </p:spPr>
          <p:txBody>
            <a:bodyPr/>
            <a:lstStyle/>
            <a:p/>
          </p:txBody>
        </p:sp>
        <p:sp>
          <p:nvSpPr>
            <p:cNvPr id="105" name="rc105"/>
            <p:cNvSpPr/>
            <p:nvPr/>
          </p:nvSpPr>
          <p:spPr>
            <a:xfrm>
              <a:off x="7427714" y="3104820"/>
              <a:ext cx="203168" cy="1520714"/>
            </a:xfrm>
            <a:prstGeom prst="rect">
              <a:avLst/>
            </a:prstGeom>
            <a:solidFill>
              <a:srgbClr val="FFC20E">
                <a:alpha val="100000"/>
              </a:srgbClr>
            </a:solidFill>
          </p:spPr>
          <p:txBody>
            <a:bodyPr/>
            <a:lstStyle/>
            <a:p/>
          </p:txBody>
        </p:sp>
        <p:sp>
          <p:nvSpPr>
            <p:cNvPr id="106" name="rc106"/>
            <p:cNvSpPr/>
            <p:nvPr/>
          </p:nvSpPr>
          <p:spPr>
            <a:xfrm>
              <a:off x="7653457" y="3067169"/>
              <a:ext cx="203168" cy="23438"/>
            </a:xfrm>
            <a:prstGeom prst="rect">
              <a:avLst/>
            </a:prstGeom>
            <a:solidFill>
              <a:srgbClr val="F26A21">
                <a:alpha val="100000"/>
              </a:srgbClr>
            </a:solidFill>
          </p:spPr>
          <p:txBody>
            <a:bodyPr/>
            <a:lstStyle/>
            <a:p/>
          </p:txBody>
        </p:sp>
        <p:sp>
          <p:nvSpPr>
            <p:cNvPr id="107" name="rc107"/>
            <p:cNvSpPr/>
            <p:nvPr/>
          </p:nvSpPr>
          <p:spPr>
            <a:xfrm>
              <a:off x="7653457" y="3090607"/>
              <a:ext cx="203168" cy="1534928"/>
            </a:xfrm>
            <a:prstGeom prst="rect">
              <a:avLst/>
            </a:prstGeom>
            <a:solidFill>
              <a:srgbClr val="FFC20E">
                <a:alpha val="100000"/>
              </a:srgbClr>
            </a:solidFill>
          </p:spPr>
          <p:txBody>
            <a:bodyPr/>
            <a:lstStyle/>
            <a:p/>
          </p:txBody>
        </p:sp>
        <p:sp>
          <p:nvSpPr>
            <p:cNvPr id="108" name="rc108"/>
            <p:cNvSpPr/>
            <p:nvPr/>
          </p:nvSpPr>
          <p:spPr>
            <a:xfrm>
              <a:off x="7879199" y="3062032"/>
              <a:ext cx="203168" cy="14549"/>
            </a:xfrm>
            <a:prstGeom prst="rect">
              <a:avLst/>
            </a:prstGeom>
            <a:solidFill>
              <a:srgbClr val="F26A21">
                <a:alpha val="100000"/>
              </a:srgbClr>
            </a:solidFill>
          </p:spPr>
          <p:txBody>
            <a:bodyPr/>
            <a:lstStyle/>
            <a:p/>
          </p:txBody>
        </p:sp>
        <p:sp>
          <p:nvSpPr>
            <p:cNvPr id="109" name="rc109"/>
            <p:cNvSpPr/>
            <p:nvPr/>
          </p:nvSpPr>
          <p:spPr>
            <a:xfrm>
              <a:off x="7879199" y="3076581"/>
              <a:ext cx="203168" cy="1548953"/>
            </a:xfrm>
            <a:prstGeom prst="rect">
              <a:avLst/>
            </a:prstGeom>
            <a:solidFill>
              <a:srgbClr val="FFC20E">
                <a:alpha val="100000"/>
              </a:srgbClr>
            </a:solidFill>
          </p:spPr>
          <p:txBody>
            <a:bodyPr/>
            <a:lstStyle/>
            <a:p/>
          </p:txBody>
        </p:sp>
        <p:sp>
          <p:nvSpPr>
            <p:cNvPr id="110" name="rc110"/>
            <p:cNvSpPr/>
            <p:nvPr/>
          </p:nvSpPr>
          <p:spPr>
            <a:xfrm>
              <a:off x="8104941" y="3053669"/>
              <a:ext cx="203168" cy="9031"/>
            </a:xfrm>
            <a:prstGeom prst="rect">
              <a:avLst/>
            </a:prstGeom>
            <a:solidFill>
              <a:srgbClr val="F26A21">
                <a:alpha val="100000"/>
              </a:srgbClr>
            </a:solidFill>
          </p:spPr>
          <p:txBody>
            <a:bodyPr/>
            <a:lstStyle/>
            <a:p/>
          </p:txBody>
        </p:sp>
        <p:sp>
          <p:nvSpPr>
            <p:cNvPr id="111" name="rc111"/>
            <p:cNvSpPr/>
            <p:nvPr/>
          </p:nvSpPr>
          <p:spPr>
            <a:xfrm>
              <a:off x="8104941" y="3062701"/>
              <a:ext cx="203168" cy="1562834"/>
            </a:xfrm>
            <a:prstGeom prst="rect">
              <a:avLst/>
            </a:prstGeom>
            <a:solidFill>
              <a:srgbClr val="FFC20E">
                <a:alpha val="100000"/>
              </a:srgbClr>
            </a:solidFill>
          </p:spPr>
          <p:txBody>
            <a:bodyPr/>
            <a:lstStyle/>
            <a:p/>
          </p:txBody>
        </p:sp>
        <p:sp>
          <p:nvSpPr>
            <p:cNvPr id="112" name="pl112"/>
            <p:cNvSpPr/>
            <p:nvPr/>
          </p:nvSpPr>
          <p:spPr>
            <a:xfrm>
              <a:off x="1434255" y="1227418"/>
              <a:ext cx="5417816" cy="343244"/>
            </a:xfrm>
            <a:custGeom>
              <a:avLst/>
              <a:pathLst>
                <a:path w="5417816" h="343244">
                  <a:moveTo>
                    <a:pt x="0" y="0"/>
                  </a:moveTo>
                  <a:lnTo>
                    <a:pt x="225742" y="0"/>
                  </a:lnTo>
                  <a:lnTo>
                    <a:pt x="451484" y="0"/>
                  </a:lnTo>
                  <a:lnTo>
                    <a:pt x="677227" y="0"/>
                  </a:lnTo>
                  <a:lnTo>
                    <a:pt x="902969" y="0"/>
                  </a:lnTo>
                  <a:lnTo>
                    <a:pt x="1128711" y="34324"/>
                  </a:lnTo>
                  <a:lnTo>
                    <a:pt x="1354454" y="102973"/>
                  </a:lnTo>
                  <a:lnTo>
                    <a:pt x="1580196" y="34324"/>
                  </a:lnTo>
                  <a:lnTo>
                    <a:pt x="1805938" y="0"/>
                  </a:lnTo>
                  <a:lnTo>
                    <a:pt x="2031681" y="34324"/>
                  </a:lnTo>
                  <a:lnTo>
                    <a:pt x="2257423" y="0"/>
                  </a:lnTo>
                  <a:lnTo>
                    <a:pt x="2483165" y="68648"/>
                  </a:lnTo>
                  <a:lnTo>
                    <a:pt x="2708908" y="68648"/>
                  </a:lnTo>
                  <a:lnTo>
                    <a:pt x="2934650" y="0"/>
                  </a:lnTo>
                  <a:lnTo>
                    <a:pt x="3160393" y="102973"/>
                  </a:lnTo>
                  <a:lnTo>
                    <a:pt x="3386135" y="0"/>
                  </a:lnTo>
                  <a:lnTo>
                    <a:pt x="3611877" y="68648"/>
                  </a:lnTo>
                  <a:lnTo>
                    <a:pt x="3837620" y="171622"/>
                  </a:lnTo>
                  <a:lnTo>
                    <a:pt x="4063362" y="34324"/>
                  </a:lnTo>
                  <a:lnTo>
                    <a:pt x="4289104" y="0"/>
                  </a:lnTo>
                  <a:lnTo>
                    <a:pt x="4514847" y="308919"/>
                  </a:lnTo>
                  <a:lnTo>
                    <a:pt x="4740589" y="343244"/>
                  </a:lnTo>
                  <a:lnTo>
                    <a:pt x="4966331" y="308919"/>
                  </a:lnTo>
                  <a:lnTo>
                    <a:pt x="5192074" y="274595"/>
                  </a:lnTo>
                  <a:lnTo>
                    <a:pt x="5417816" y="308919"/>
                  </a:lnTo>
                </a:path>
              </a:pathLst>
            </a:custGeom>
            <a:ln w="27101" cap="flat">
              <a:solidFill>
                <a:srgbClr val="0058AB">
                  <a:alpha val="100000"/>
                </a:srgbClr>
              </a:solidFill>
              <a:prstDash val="solid"/>
              <a:round/>
            </a:ln>
          </p:spPr>
          <p:txBody>
            <a:bodyPr/>
            <a:lstStyle/>
            <a:p/>
          </p:txBody>
        </p:sp>
        <p:sp>
          <p:nvSpPr>
            <p:cNvPr id="113" name="pl113"/>
            <p:cNvSpPr/>
            <p:nvPr/>
          </p:nvSpPr>
          <p:spPr>
            <a:xfrm>
              <a:off x="1434255" y="1227418"/>
              <a:ext cx="5417816" cy="480541"/>
            </a:xfrm>
            <a:custGeom>
              <a:avLst/>
              <a:pathLst>
                <a:path w="5417816" h="480541">
                  <a:moveTo>
                    <a:pt x="0" y="0"/>
                  </a:moveTo>
                  <a:lnTo>
                    <a:pt x="225742" y="0"/>
                  </a:lnTo>
                  <a:lnTo>
                    <a:pt x="451484" y="34324"/>
                  </a:lnTo>
                  <a:lnTo>
                    <a:pt x="677227" y="34324"/>
                  </a:lnTo>
                  <a:lnTo>
                    <a:pt x="902969" y="0"/>
                  </a:lnTo>
                  <a:lnTo>
                    <a:pt x="1128711" y="34324"/>
                  </a:lnTo>
                  <a:lnTo>
                    <a:pt x="1354454" y="240270"/>
                  </a:lnTo>
                  <a:lnTo>
                    <a:pt x="1580196" y="171622"/>
                  </a:lnTo>
                  <a:lnTo>
                    <a:pt x="1805938" y="137297"/>
                  </a:lnTo>
                  <a:lnTo>
                    <a:pt x="2031681" y="137297"/>
                  </a:lnTo>
                  <a:lnTo>
                    <a:pt x="2257423" y="102973"/>
                  </a:lnTo>
                  <a:lnTo>
                    <a:pt x="2483165" y="102973"/>
                  </a:lnTo>
                  <a:lnTo>
                    <a:pt x="2708908" y="102973"/>
                  </a:lnTo>
                  <a:lnTo>
                    <a:pt x="2934650" y="68648"/>
                  </a:lnTo>
                  <a:lnTo>
                    <a:pt x="3160393" y="102973"/>
                  </a:lnTo>
                  <a:lnTo>
                    <a:pt x="3386135" y="68648"/>
                  </a:lnTo>
                  <a:lnTo>
                    <a:pt x="3611877" y="102973"/>
                  </a:lnTo>
                  <a:lnTo>
                    <a:pt x="3837620" y="240270"/>
                  </a:lnTo>
                  <a:lnTo>
                    <a:pt x="4063362" y="171622"/>
                  </a:lnTo>
                  <a:lnTo>
                    <a:pt x="4289104" y="137297"/>
                  </a:lnTo>
                  <a:lnTo>
                    <a:pt x="4514847" y="411892"/>
                  </a:lnTo>
                  <a:lnTo>
                    <a:pt x="4740589" y="343244"/>
                  </a:lnTo>
                  <a:lnTo>
                    <a:pt x="4966331" y="308919"/>
                  </a:lnTo>
                  <a:lnTo>
                    <a:pt x="5192074" y="446217"/>
                  </a:lnTo>
                  <a:lnTo>
                    <a:pt x="5417816" y="480541"/>
                  </a:lnTo>
                </a:path>
              </a:pathLst>
            </a:custGeom>
            <a:ln w="27101" cap="flat">
              <a:solidFill>
                <a:srgbClr val="80BD41">
                  <a:alpha val="100000"/>
                </a:srgbClr>
              </a:solidFill>
              <a:prstDash val="solid"/>
              <a:round/>
            </a:ln>
          </p:spPr>
          <p:txBody>
            <a:bodyPr/>
            <a:lstStyle/>
            <a:p/>
          </p:txBody>
        </p:sp>
        <p:sp>
          <p:nvSpPr>
            <p:cNvPr id="114" name="tx114"/>
            <p:cNvSpPr/>
            <p:nvPr/>
          </p:nvSpPr>
          <p:spPr>
            <a:xfrm>
              <a:off x="1365926"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5" name="tx115"/>
            <p:cNvSpPr/>
            <p:nvPr/>
          </p:nvSpPr>
          <p:spPr>
            <a:xfrm>
              <a:off x="2494638"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6" name="tx116"/>
            <p:cNvSpPr/>
            <p:nvPr/>
          </p:nvSpPr>
          <p:spPr>
            <a:xfrm>
              <a:off x="3623350"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7" name="tx117"/>
            <p:cNvSpPr/>
            <p:nvPr/>
          </p:nvSpPr>
          <p:spPr>
            <a:xfrm>
              <a:off x="4752062"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8" name="tx118"/>
            <p:cNvSpPr/>
            <p:nvPr/>
          </p:nvSpPr>
          <p:spPr>
            <a:xfrm>
              <a:off x="5655031"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9" name="tx119"/>
            <p:cNvSpPr/>
            <p:nvPr/>
          </p:nvSpPr>
          <p:spPr>
            <a:xfrm>
              <a:off x="5880773" y="1332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20" name="tx120"/>
            <p:cNvSpPr/>
            <p:nvPr/>
          </p:nvSpPr>
          <p:spPr>
            <a:xfrm>
              <a:off x="6106516" y="136652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89</a:t>
              </a:r>
            </a:p>
          </p:txBody>
        </p:sp>
        <p:sp>
          <p:nvSpPr>
            <p:cNvPr id="121" name="tx121"/>
            <p:cNvSpPr/>
            <p:nvPr/>
          </p:nvSpPr>
          <p:spPr>
            <a:xfrm>
              <a:off x="6332258" y="1332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22" name="tx122"/>
            <p:cNvSpPr/>
            <p:nvPr/>
          </p:nvSpPr>
          <p:spPr>
            <a:xfrm>
              <a:off x="6558000" y="129788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23" name="tx123"/>
            <p:cNvSpPr/>
            <p:nvPr/>
          </p:nvSpPr>
          <p:spPr>
            <a:xfrm>
              <a:off x="6783743" y="1332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24" name="tx124"/>
            <p:cNvSpPr/>
            <p:nvPr/>
          </p:nvSpPr>
          <p:spPr>
            <a:xfrm>
              <a:off x="1365926"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5" name="tx125"/>
            <p:cNvSpPr/>
            <p:nvPr/>
          </p:nvSpPr>
          <p:spPr>
            <a:xfrm>
              <a:off x="2494638"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26" name="tx126"/>
            <p:cNvSpPr/>
            <p:nvPr/>
          </p:nvSpPr>
          <p:spPr>
            <a:xfrm>
              <a:off x="3623350" y="13988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27" name="tx127"/>
            <p:cNvSpPr/>
            <p:nvPr/>
          </p:nvSpPr>
          <p:spPr>
            <a:xfrm>
              <a:off x="4752062"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28" name="tx128"/>
            <p:cNvSpPr/>
            <p:nvPr/>
          </p:nvSpPr>
          <p:spPr>
            <a:xfrm>
              <a:off x="5655031" y="143321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29" name="tx129"/>
            <p:cNvSpPr/>
            <p:nvPr/>
          </p:nvSpPr>
          <p:spPr>
            <a:xfrm>
              <a:off x="5880773" y="170780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87</a:t>
              </a:r>
            </a:p>
          </p:txBody>
        </p:sp>
        <p:sp>
          <p:nvSpPr>
            <p:cNvPr id="130" name="tx130"/>
            <p:cNvSpPr/>
            <p:nvPr/>
          </p:nvSpPr>
          <p:spPr>
            <a:xfrm>
              <a:off x="6106516" y="163915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31" name="tx131"/>
            <p:cNvSpPr/>
            <p:nvPr/>
          </p:nvSpPr>
          <p:spPr>
            <a:xfrm>
              <a:off x="6332258" y="16048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32" name="tx132"/>
            <p:cNvSpPr/>
            <p:nvPr/>
          </p:nvSpPr>
          <p:spPr>
            <a:xfrm>
              <a:off x="6558000" y="174213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86</a:t>
              </a:r>
            </a:p>
          </p:txBody>
        </p:sp>
        <p:sp>
          <p:nvSpPr>
            <p:cNvPr id="133" name="tx133"/>
            <p:cNvSpPr/>
            <p:nvPr/>
          </p:nvSpPr>
          <p:spPr>
            <a:xfrm>
              <a:off x="6783743" y="17764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85</a:t>
              </a:r>
            </a:p>
          </p:txBody>
        </p:sp>
        <p:sp>
          <p:nvSpPr>
            <p:cNvPr id="134" name="tx134"/>
            <p:cNvSpPr/>
            <p:nvPr/>
          </p:nvSpPr>
          <p:spPr>
            <a:xfrm>
              <a:off x="857700"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5" name="tx135"/>
            <p:cNvSpPr/>
            <p:nvPr/>
          </p:nvSpPr>
          <p:spPr>
            <a:xfrm>
              <a:off x="508103" y="3506830"/>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36" name="tx136"/>
            <p:cNvSpPr/>
            <p:nvPr/>
          </p:nvSpPr>
          <p:spPr>
            <a:xfrm>
              <a:off x="508103" y="2445555"/>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137" name="tx137"/>
            <p:cNvSpPr/>
            <p:nvPr/>
          </p:nvSpPr>
          <p:spPr>
            <a:xfrm>
              <a:off x="508103" y="1384279"/>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a:t>
              </a:r>
            </a:p>
          </p:txBody>
        </p:sp>
        <p:sp>
          <p:nvSpPr>
            <p:cNvPr id="138" name="tx138"/>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9" name="tx139"/>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0" name="tx140"/>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1" name="tx141"/>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2" name="tx142"/>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3" name="tx143"/>
            <p:cNvSpPr/>
            <p:nvPr/>
          </p:nvSpPr>
          <p:spPr>
            <a:xfrm rot="-5400000">
              <a:off x="130625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4" name="tx144"/>
            <p:cNvSpPr/>
            <p:nvPr/>
          </p:nvSpPr>
          <p:spPr>
            <a:xfrm rot="-5400000">
              <a:off x="243496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5" name="tx145"/>
            <p:cNvSpPr/>
            <p:nvPr/>
          </p:nvSpPr>
          <p:spPr>
            <a:xfrm rot="-5400000">
              <a:off x="356367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6" name="tx146"/>
            <p:cNvSpPr/>
            <p:nvPr/>
          </p:nvSpPr>
          <p:spPr>
            <a:xfrm rot="-5400000">
              <a:off x="469238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7" name="tx147"/>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8" name="tx148"/>
            <p:cNvSpPr/>
            <p:nvPr/>
          </p:nvSpPr>
          <p:spPr>
            <a:xfrm rot="-5400000">
              <a:off x="694981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9" name="tx149"/>
            <p:cNvSpPr/>
            <p:nvPr/>
          </p:nvSpPr>
          <p:spPr>
            <a:xfrm rot="-5400000">
              <a:off x="807849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0" name="tx150"/>
            <p:cNvSpPr/>
            <p:nvPr/>
          </p:nvSpPr>
          <p:spPr>
            <a:xfrm rot="-5400000">
              <a:off x="559535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1" name="tx151"/>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2" name="tx152"/>
            <p:cNvSpPr/>
            <p:nvPr/>
          </p:nvSpPr>
          <p:spPr>
            <a:xfrm rot="-5400000">
              <a:off x="604684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3" name="tx153"/>
            <p:cNvSpPr/>
            <p:nvPr/>
          </p:nvSpPr>
          <p:spPr>
            <a:xfrm rot="-5400000">
              <a:off x="627258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4" name="tx154"/>
            <p:cNvSpPr/>
            <p:nvPr/>
          </p:nvSpPr>
          <p:spPr>
            <a:xfrm rot="-5400000">
              <a:off x="6498299"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5" name="tx155"/>
            <p:cNvSpPr/>
            <p:nvPr/>
          </p:nvSpPr>
          <p:spPr>
            <a:xfrm rot="-5400000">
              <a:off x="672407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6" name="tx156"/>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7" name="tx157"/>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8" name="rc158"/>
            <p:cNvSpPr/>
            <p:nvPr/>
          </p:nvSpPr>
          <p:spPr>
            <a:xfrm>
              <a:off x="1715824" y="5504603"/>
              <a:ext cx="201455" cy="201456"/>
            </a:xfrm>
            <a:prstGeom prst="rect">
              <a:avLst/>
            </a:prstGeom>
            <a:solidFill>
              <a:srgbClr val="80BD41">
                <a:alpha val="100000"/>
              </a:srgbClr>
            </a:solidFill>
          </p:spPr>
          <p:txBody>
            <a:bodyPr/>
            <a:lstStyle/>
            <a:p/>
          </p:txBody>
        </p:sp>
        <p:sp>
          <p:nvSpPr>
            <p:cNvPr id="159" name="rc159"/>
            <p:cNvSpPr/>
            <p:nvPr/>
          </p:nvSpPr>
          <p:spPr>
            <a:xfrm>
              <a:off x="2617773" y="5504603"/>
              <a:ext cx="201456" cy="201456"/>
            </a:xfrm>
            <a:prstGeom prst="rect">
              <a:avLst/>
            </a:prstGeom>
            <a:solidFill>
              <a:srgbClr val="1CABE2">
                <a:alpha val="100000"/>
              </a:srgbClr>
            </a:solidFill>
          </p:spPr>
          <p:txBody>
            <a:bodyPr/>
            <a:lstStyle/>
            <a:p/>
          </p:txBody>
        </p:sp>
        <p:sp>
          <p:nvSpPr>
            <p:cNvPr id="160" name="rc160"/>
            <p:cNvSpPr/>
            <p:nvPr/>
          </p:nvSpPr>
          <p:spPr>
            <a:xfrm>
              <a:off x="3690596" y="5504603"/>
              <a:ext cx="201456" cy="201456"/>
            </a:xfrm>
            <a:prstGeom prst="rect">
              <a:avLst/>
            </a:prstGeom>
            <a:solidFill>
              <a:srgbClr val="0058AB">
                <a:alpha val="100000"/>
              </a:srgbClr>
            </a:solidFill>
          </p:spPr>
          <p:txBody>
            <a:bodyPr/>
            <a:lstStyle/>
            <a:p/>
          </p:txBody>
        </p:sp>
        <p:sp>
          <p:nvSpPr>
            <p:cNvPr id="161" name="rc161"/>
            <p:cNvSpPr/>
            <p:nvPr/>
          </p:nvSpPr>
          <p:spPr>
            <a:xfrm>
              <a:off x="4685930" y="5504603"/>
              <a:ext cx="201456" cy="201456"/>
            </a:xfrm>
            <a:prstGeom prst="rect">
              <a:avLst/>
            </a:prstGeom>
            <a:solidFill>
              <a:srgbClr val="FFC20E">
                <a:alpha val="100000"/>
              </a:srgbClr>
            </a:solidFill>
          </p:spPr>
          <p:txBody>
            <a:bodyPr/>
            <a:lstStyle/>
            <a:p/>
          </p:txBody>
        </p:sp>
        <p:sp>
          <p:nvSpPr>
            <p:cNvPr id="162" name="rc162"/>
            <p:cNvSpPr/>
            <p:nvPr/>
          </p:nvSpPr>
          <p:spPr>
            <a:xfrm>
              <a:off x="6590063" y="5504603"/>
              <a:ext cx="201456" cy="201456"/>
            </a:xfrm>
            <a:prstGeom prst="rect">
              <a:avLst/>
            </a:prstGeom>
            <a:solidFill>
              <a:srgbClr val="F26A21">
                <a:alpha val="100000"/>
              </a:srgbClr>
            </a:solidFill>
          </p:spPr>
          <p:txBody>
            <a:bodyPr/>
            <a:lstStyle/>
            <a:p/>
          </p:txBody>
        </p:sp>
        <p:sp>
          <p:nvSpPr>
            <p:cNvPr id="163" name="tx163"/>
            <p:cNvSpPr/>
            <p:nvPr/>
          </p:nvSpPr>
          <p:spPr>
            <a:xfrm>
              <a:off x="1995869"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4" name="tx164"/>
            <p:cNvSpPr/>
            <p:nvPr/>
          </p:nvSpPr>
          <p:spPr>
            <a:xfrm>
              <a:off x="2897818"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5" name="tx165"/>
            <p:cNvSpPr/>
            <p:nvPr/>
          </p:nvSpPr>
          <p:spPr>
            <a:xfrm>
              <a:off x="3970641"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6" name="tx166"/>
            <p:cNvSpPr/>
            <p:nvPr/>
          </p:nvSpPr>
          <p:spPr>
            <a:xfrm>
              <a:off x="4965975"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7" name="tx167"/>
            <p:cNvSpPr/>
            <p:nvPr/>
          </p:nvSpPr>
          <p:spPr>
            <a:xfrm>
              <a:off x="6870108"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68" name="pl168"/>
            <p:cNvSpPr/>
            <p:nvPr/>
          </p:nvSpPr>
          <p:spPr>
            <a:xfrm>
              <a:off x="3547895"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9" name="pl169"/>
            <p:cNvSpPr/>
            <p:nvPr/>
          </p:nvSpPr>
          <p:spPr>
            <a:xfrm>
              <a:off x="4877130"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0" name="tx170"/>
            <p:cNvSpPr/>
            <p:nvPr/>
          </p:nvSpPr>
          <p:spPr>
            <a:xfrm>
              <a:off x="3814994"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1" name="tx171"/>
            <p:cNvSpPr/>
            <p:nvPr/>
          </p:nvSpPr>
          <p:spPr>
            <a:xfrm>
              <a:off x="5144229"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2" name="tx172"/>
            <p:cNvSpPr/>
            <p:nvPr/>
          </p:nvSpPr>
          <p:spPr>
            <a:xfrm>
              <a:off x="983899"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3" name="tx173"/>
            <p:cNvSpPr/>
            <p:nvPr/>
          </p:nvSpPr>
          <p:spPr>
            <a:xfrm>
              <a:off x="983899" y="580629"/>
              <a:ext cx="4501314"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Kyrgyzstan</a:t>
              </a:r>
            </a:p>
          </p:txBody>
        </p:sp>
        <p:sp>
          <p:nvSpPr>
            <p:cNvPr id="174" name="tx174"/>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5" name="tx175"/>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6" name="tx176"/>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Kyrgyzstan is projected to have a  small increase (&lt;10,000) in the number of surviving infants by 2030. Therefore, to achieve the IA2030 ZD target, more (~1.6%) children need to be vaccinated with DTP1 each year.</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370784"/>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130833"/>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1890881"/>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4990760"/>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8" name="pl8"/>
            <p:cNvSpPr/>
            <p:nvPr/>
          </p:nvSpPr>
          <p:spPr>
            <a:xfrm>
              <a:off x="920330" y="3750808"/>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2510857"/>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1270906"/>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139892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388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8787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1861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5851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9840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3830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7819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31809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55799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79788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03778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27768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1757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75747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99737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23726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47716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71706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95695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1968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43674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7664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91654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5643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633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85958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rc38"/>
            <p:cNvSpPr/>
            <p:nvPr/>
          </p:nvSpPr>
          <p:spPr>
            <a:xfrm>
              <a:off x="1290970" y="4722682"/>
              <a:ext cx="215906" cy="268077"/>
            </a:xfrm>
            <a:prstGeom prst="rect">
              <a:avLst/>
            </a:prstGeom>
            <a:solidFill>
              <a:srgbClr val="0058AB">
                <a:alpha val="100000"/>
              </a:srgbClr>
            </a:solidFill>
          </p:spPr>
          <p:txBody>
            <a:bodyPr/>
            <a:lstStyle/>
            <a:p/>
          </p:txBody>
        </p:sp>
        <p:sp>
          <p:nvSpPr>
            <p:cNvPr id="39" name="rc39"/>
            <p:cNvSpPr/>
            <p:nvPr/>
          </p:nvSpPr>
          <p:spPr>
            <a:xfrm>
              <a:off x="1530867" y="4722930"/>
              <a:ext cx="215906" cy="267829"/>
            </a:xfrm>
            <a:prstGeom prst="rect">
              <a:avLst/>
            </a:prstGeom>
            <a:solidFill>
              <a:srgbClr val="0058AB">
                <a:alpha val="100000"/>
              </a:srgbClr>
            </a:solidFill>
          </p:spPr>
          <p:txBody>
            <a:bodyPr/>
            <a:lstStyle/>
            <a:p/>
          </p:txBody>
        </p:sp>
        <p:sp>
          <p:nvSpPr>
            <p:cNvPr id="40" name="rc40"/>
            <p:cNvSpPr/>
            <p:nvPr/>
          </p:nvSpPr>
          <p:spPr>
            <a:xfrm>
              <a:off x="1770763" y="4718466"/>
              <a:ext cx="215906" cy="272293"/>
            </a:xfrm>
            <a:prstGeom prst="rect">
              <a:avLst/>
            </a:prstGeom>
            <a:solidFill>
              <a:srgbClr val="0058AB">
                <a:alpha val="100000"/>
              </a:srgbClr>
            </a:solidFill>
          </p:spPr>
          <p:txBody>
            <a:bodyPr/>
            <a:lstStyle/>
            <a:p/>
          </p:txBody>
        </p:sp>
        <p:sp>
          <p:nvSpPr>
            <p:cNvPr id="41" name="rc41"/>
            <p:cNvSpPr/>
            <p:nvPr/>
          </p:nvSpPr>
          <p:spPr>
            <a:xfrm>
              <a:off x="2010660" y="4712763"/>
              <a:ext cx="215906" cy="277997"/>
            </a:xfrm>
            <a:prstGeom prst="rect">
              <a:avLst/>
            </a:prstGeom>
            <a:solidFill>
              <a:srgbClr val="0058AB">
                <a:alpha val="100000"/>
              </a:srgbClr>
            </a:solidFill>
          </p:spPr>
          <p:txBody>
            <a:bodyPr/>
            <a:lstStyle/>
            <a:p/>
          </p:txBody>
        </p:sp>
        <p:sp>
          <p:nvSpPr>
            <p:cNvPr id="42" name="rc42"/>
            <p:cNvSpPr/>
            <p:nvPr/>
          </p:nvSpPr>
          <p:spPr>
            <a:xfrm>
              <a:off x="2250556" y="4705571"/>
              <a:ext cx="215906" cy="285188"/>
            </a:xfrm>
            <a:prstGeom prst="rect">
              <a:avLst/>
            </a:prstGeom>
            <a:solidFill>
              <a:srgbClr val="0058AB">
                <a:alpha val="100000"/>
              </a:srgbClr>
            </a:solidFill>
          </p:spPr>
          <p:txBody>
            <a:bodyPr/>
            <a:lstStyle/>
            <a:p/>
          </p:txBody>
        </p:sp>
        <p:sp>
          <p:nvSpPr>
            <p:cNvPr id="43" name="rc43"/>
            <p:cNvSpPr/>
            <p:nvPr/>
          </p:nvSpPr>
          <p:spPr>
            <a:xfrm>
              <a:off x="2490453" y="4408478"/>
              <a:ext cx="215906" cy="582281"/>
            </a:xfrm>
            <a:prstGeom prst="rect">
              <a:avLst/>
            </a:prstGeom>
            <a:solidFill>
              <a:srgbClr val="0058AB">
                <a:alpha val="100000"/>
              </a:srgbClr>
            </a:solidFill>
          </p:spPr>
          <p:txBody>
            <a:bodyPr/>
            <a:lstStyle/>
            <a:p/>
          </p:txBody>
        </p:sp>
        <p:sp>
          <p:nvSpPr>
            <p:cNvPr id="44" name="rc44"/>
            <p:cNvSpPr/>
            <p:nvPr/>
          </p:nvSpPr>
          <p:spPr>
            <a:xfrm>
              <a:off x="2730349" y="3767672"/>
              <a:ext cx="215906" cy="1223087"/>
            </a:xfrm>
            <a:prstGeom prst="rect">
              <a:avLst/>
            </a:prstGeom>
            <a:solidFill>
              <a:srgbClr val="0058AB">
                <a:alpha val="100000"/>
              </a:srgbClr>
            </a:solidFill>
          </p:spPr>
          <p:txBody>
            <a:bodyPr/>
            <a:lstStyle/>
            <a:p/>
          </p:txBody>
        </p:sp>
        <p:sp>
          <p:nvSpPr>
            <p:cNvPr id="45" name="rc45"/>
            <p:cNvSpPr/>
            <p:nvPr/>
          </p:nvSpPr>
          <p:spPr>
            <a:xfrm>
              <a:off x="2970245" y="4365824"/>
              <a:ext cx="215906" cy="624935"/>
            </a:xfrm>
            <a:prstGeom prst="rect">
              <a:avLst/>
            </a:prstGeom>
            <a:solidFill>
              <a:srgbClr val="0058AB">
                <a:alpha val="100000"/>
              </a:srgbClr>
            </a:solidFill>
          </p:spPr>
          <p:txBody>
            <a:bodyPr/>
            <a:lstStyle/>
            <a:p/>
          </p:txBody>
        </p:sp>
        <p:sp>
          <p:nvSpPr>
            <p:cNvPr id="46" name="rc46"/>
            <p:cNvSpPr/>
            <p:nvPr/>
          </p:nvSpPr>
          <p:spPr>
            <a:xfrm>
              <a:off x="3210142" y="4669116"/>
              <a:ext cx="215906" cy="321643"/>
            </a:xfrm>
            <a:prstGeom prst="rect">
              <a:avLst/>
            </a:prstGeom>
            <a:solidFill>
              <a:srgbClr val="0058AB">
                <a:alpha val="100000"/>
              </a:srgbClr>
            </a:solidFill>
          </p:spPr>
          <p:txBody>
            <a:bodyPr/>
            <a:lstStyle/>
            <a:p/>
          </p:txBody>
        </p:sp>
        <p:sp>
          <p:nvSpPr>
            <p:cNvPr id="47" name="rc47"/>
            <p:cNvSpPr/>
            <p:nvPr/>
          </p:nvSpPr>
          <p:spPr>
            <a:xfrm>
              <a:off x="3450038" y="4313002"/>
              <a:ext cx="215906" cy="677757"/>
            </a:xfrm>
            <a:prstGeom prst="rect">
              <a:avLst/>
            </a:prstGeom>
            <a:solidFill>
              <a:srgbClr val="0058AB">
                <a:alpha val="100000"/>
              </a:srgbClr>
            </a:solidFill>
          </p:spPr>
          <p:txBody>
            <a:bodyPr/>
            <a:lstStyle/>
            <a:p/>
          </p:txBody>
        </p:sp>
        <p:sp>
          <p:nvSpPr>
            <p:cNvPr id="48" name="rc48"/>
            <p:cNvSpPr/>
            <p:nvPr/>
          </p:nvSpPr>
          <p:spPr>
            <a:xfrm>
              <a:off x="3689935" y="4626710"/>
              <a:ext cx="215906" cy="364049"/>
            </a:xfrm>
            <a:prstGeom prst="rect">
              <a:avLst/>
            </a:prstGeom>
            <a:solidFill>
              <a:srgbClr val="0058AB">
                <a:alpha val="100000"/>
              </a:srgbClr>
            </a:solidFill>
          </p:spPr>
          <p:txBody>
            <a:bodyPr/>
            <a:lstStyle/>
            <a:p/>
          </p:txBody>
        </p:sp>
        <p:sp>
          <p:nvSpPr>
            <p:cNvPr id="49" name="rc49"/>
            <p:cNvSpPr/>
            <p:nvPr/>
          </p:nvSpPr>
          <p:spPr>
            <a:xfrm>
              <a:off x="3929831" y="3866124"/>
              <a:ext cx="215906" cy="1124635"/>
            </a:xfrm>
            <a:prstGeom prst="rect">
              <a:avLst/>
            </a:prstGeom>
            <a:solidFill>
              <a:srgbClr val="0058AB">
                <a:alpha val="100000"/>
              </a:srgbClr>
            </a:solidFill>
          </p:spPr>
          <p:txBody>
            <a:bodyPr/>
            <a:lstStyle/>
            <a:p/>
          </p:txBody>
        </p:sp>
        <p:sp>
          <p:nvSpPr>
            <p:cNvPr id="50" name="rc50"/>
            <p:cNvSpPr/>
            <p:nvPr/>
          </p:nvSpPr>
          <p:spPr>
            <a:xfrm>
              <a:off x="4169728" y="3851740"/>
              <a:ext cx="215906" cy="1139019"/>
            </a:xfrm>
            <a:prstGeom prst="rect">
              <a:avLst/>
            </a:prstGeom>
            <a:solidFill>
              <a:srgbClr val="0058AB">
                <a:alpha val="100000"/>
              </a:srgbClr>
            </a:solidFill>
          </p:spPr>
          <p:txBody>
            <a:bodyPr/>
            <a:lstStyle/>
            <a:p/>
          </p:txBody>
        </p:sp>
        <p:sp>
          <p:nvSpPr>
            <p:cNvPr id="51" name="rc51"/>
            <p:cNvSpPr/>
            <p:nvPr/>
          </p:nvSpPr>
          <p:spPr>
            <a:xfrm>
              <a:off x="4409624" y="4618278"/>
              <a:ext cx="215906" cy="372481"/>
            </a:xfrm>
            <a:prstGeom prst="rect">
              <a:avLst/>
            </a:prstGeom>
            <a:solidFill>
              <a:srgbClr val="0058AB">
                <a:alpha val="100000"/>
              </a:srgbClr>
            </a:solidFill>
          </p:spPr>
          <p:txBody>
            <a:bodyPr/>
            <a:lstStyle/>
            <a:p/>
          </p:txBody>
        </p:sp>
        <p:sp>
          <p:nvSpPr>
            <p:cNvPr id="52" name="rc52"/>
            <p:cNvSpPr/>
            <p:nvPr/>
          </p:nvSpPr>
          <p:spPr>
            <a:xfrm>
              <a:off x="4649521" y="3479507"/>
              <a:ext cx="215906" cy="1511252"/>
            </a:xfrm>
            <a:prstGeom prst="rect">
              <a:avLst/>
            </a:prstGeom>
            <a:solidFill>
              <a:srgbClr val="0058AB">
                <a:alpha val="100000"/>
              </a:srgbClr>
            </a:solidFill>
          </p:spPr>
          <p:txBody>
            <a:bodyPr/>
            <a:lstStyle/>
            <a:p/>
          </p:txBody>
        </p:sp>
        <p:sp>
          <p:nvSpPr>
            <p:cNvPr id="53" name="rc53"/>
            <p:cNvSpPr/>
            <p:nvPr/>
          </p:nvSpPr>
          <p:spPr>
            <a:xfrm>
              <a:off x="4889417" y="4615054"/>
              <a:ext cx="215906" cy="375705"/>
            </a:xfrm>
            <a:prstGeom prst="rect">
              <a:avLst/>
            </a:prstGeom>
            <a:solidFill>
              <a:srgbClr val="0058AB">
                <a:alpha val="100000"/>
              </a:srgbClr>
            </a:solidFill>
          </p:spPr>
          <p:txBody>
            <a:bodyPr/>
            <a:lstStyle/>
            <a:p/>
          </p:txBody>
        </p:sp>
        <p:sp>
          <p:nvSpPr>
            <p:cNvPr id="54" name="rc54"/>
            <p:cNvSpPr/>
            <p:nvPr/>
          </p:nvSpPr>
          <p:spPr>
            <a:xfrm>
              <a:off x="5129313" y="3892659"/>
              <a:ext cx="215906" cy="1098100"/>
            </a:xfrm>
            <a:prstGeom prst="rect">
              <a:avLst/>
            </a:prstGeom>
            <a:solidFill>
              <a:srgbClr val="0058AB">
                <a:alpha val="100000"/>
              </a:srgbClr>
            </a:solidFill>
          </p:spPr>
          <p:txBody>
            <a:bodyPr/>
            <a:lstStyle/>
            <a:p/>
          </p:txBody>
        </p:sp>
        <p:sp>
          <p:nvSpPr>
            <p:cNvPr id="55" name="rc55"/>
            <p:cNvSpPr/>
            <p:nvPr/>
          </p:nvSpPr>
          <p:spPr>
            <a:xfrm>
              <a:off x="5369210" y="2791582"/>
              <a:ext cx="215906" cy="2199177"/>
            </a:xfrm>
            <a:prstGeom prst="rect">
              <a:avLst/>
            </a:prstGeom>
            <a:solidFill>
              <a:srgbClr val="0058AB">
                <a:alpha val="100000"/>
              </a:srgbClr>
            </a:solidFill>
          </p:spPr>
          <p:txBody>
            <a:bodyPr/>
            <a:lstStyle/>
            <a:p/>
          </p:txBody>
        </p:sp>
        <p:sp>
          <p:nvSpPr>
            <p:cNvPr id="56" name="rc56"/>
            <p:cNvSpPr/>
            <p:nvPr/>
          </p:nvSpPr>
          <p:spPr>
            <a:xfrm>
              <a:off x="5609106" y="4173136"/>
              <a:ext cx="215906" cy="817623"/>
            </a:xfrm>
            <a:prstGeom prst="rect">
              <a:avLst/>
            </a:prstGeom>
            <a:solidFill>
              <a:srgbClr val="0058AB">
                <a:alpha val="100000"/>
              </a:srgbClr>
            </a:solidFill>
          </p:spPr>
          <p:txBody>
            <a:bodyPr/>
            <a:lstStyle/>
            <a:p/>
          </p:txBody>
        </p:sp>
        <p:sp>
          <p:nvSpPr>
            <p:cNvPr id="57" name="rc57"/>
            <p:cNvSpPr/>
            <p:nvPr/>
          </p:nvSpPr>
          <p:spPr>
            <a:xfrm>
              <a:off x="5849003" y="4568680"/>
              <a:ext cx="215906" cy="422079"/>
            </a:xfrm>
            <a:prstGeom prst="rect">
              <a:avLst/>
            </a:prstGeom>
            <a:solidFill>
              <a:srgbClr val="0058AB">
                <a:alpha val="100000"/>
              </a:srgbClr>
            </a:solidFill>
          </p:spPr>
          <p:txBody>
            <a:bodyPr/>
            <a:lstStyle/>
            <a:p/>
          </p:txBody>
        </p:sp>
        <p:sp>
          <p:nvSpPr>
            <p:cNvPr id="58" name="rc58"/>
            <p:cNvSpPr/>
            <p:nvPr/>
          </p:nvSpPr>
          <p:spPr>
            <a:xfrm>
              <a:off x="6088899" y="1075985"/>
              <a:ext cx="215906" cy="3914774"/>
            </a:xfrm>
            <a:prstGeom prst="rect">
              <a:avLst/>
            </a:prstGeom>
            <a:solidFill>
              <a:srgbClr val="0058AB">
                <a:alpha val="100000"/>
              </a:srgbClr>
            </a:solidFill>
          </p:spPr>
          <p:txBody>
            <a:bodyPr/>
            <a:lstStyle/>
            <a:p/>
          </p:txBody>
        </p:sp>
        <p:sp>
          <p:nvSpPr>
            <p:cNvPr id="59" name="rc59"/>
            <p:cNvSpPr/>
            <p:nvPr/>
          </p:nvSpPr>
          <p:spPr>
            <a:xfrm>
              <a:off x="6328796" y="866434"/>
              <a:ext cx="215906" cy="4124325"/>
            </a:xfrm>
            <a:prstGeom prst="rect">
              <a:avLst/>
            </a:prstGeom>
            <a:solidFill>
              <a:srgbClr val="0058AB">
                <a:alpha val="100000"/>
              </a:srgbClr>
            </a:solidFill>
          </p:spPr>
          <p:txBody>
            <a:bodyPr/>
            <a:lstStyle/>
            <a:p/>
          </p:txBody>
        </p:sp>
        <p:sp>
          <p:nvSpPr>
            <p:cNvPr id="60" name="rc60"/>
            <p:cNvSpPr/>
            <p:nvPr/>
          </p:nvSpPr>
          <p:spPr>
            <a:xfrm>
              <a:off x="6568692" y="1312072"/>
              <a:ext cx="215906" cy="3678687"/>
            </a:xfrm>
            <a:prstGeom prst="rect">
              <a:avLst/>
            </a:prstGeom>
            <a:solidFill>
              <a:srgbClr val="0058AB">
                <a:alpha val="100000"/>
              </a:srgbClr>
            </a:solidFill>
          </p:spPr>
          <p:txBody>
            <a:bodyPr/>
            <a:lstStyle/>
            <a:p/>
          </p:txBody>
        </p:sp>
        <p:sp>
          <p:nvSpPr>
            <p:cNvPr id="61" name="rc61"/>
            <p:cNvSpPr/>
            <p:nvPr/>
          </p:nvSpPr>
          <p:spPr>
            <a:xfrm>
              <a:off x="6808589" y="1668186"/>
              <a:ext cx="215906" cy="3322573"/>
            </a:xfrm>
            <a:prstGeom prst="rect">
              <a:avLst/>
            </a:prstGeom>
            <a:solidFill>
              <a:srgbClr val="0058AB">
                <a:alpha val="100000"/>
              </a:srgbClr>
            </a:solidFill>
          </p:spPr>
          <p:txBody>
            <a:bodyPr/>
            <a:lstStyle/>
            <a:p/>
          </p:txBody>
        </p:sp>
        <p:sp>
          <p:nvSpPr>
            <p:cNvPr id="62" name="rc62"/>
            <p:cNvSpPr/>
            <p:nvPr/>
          </p:nvSpPr>
          <p:spPr>
            <a:xfrm>
              <a:off x="7048485" y="1302153"/>
              <a:ext cx="215906" cy="3688607"/>
            </a:xfrm>
            <a:prstGeom prst="rect">
              <a:avLst/>
            </a:prstGeom>
            <a:solidFill>
              <a:srgbClr val="0058AB">
                <a:alpha val="100000"/>
              </a:srgbClr>
            </a:solidFill>
          </p:spPr>
          <p:txBody>
            <a:bodyPr/>
            <a:lstStyle/>
            <a:p/>
          </p:txBody>
        </p:sp>
        <p:sp>
          <p:nvSpPr>
            <p:cNvPr id="63" name="rc63"/>
            <p:cNvSpPr/>
            <p:nvPr/>
          </p:nvSpPr>
          <p:spPr>
            <a:xfrm>
              <a:off x="8487864" y="4779720"/>
              <a:ext cx="215906" cy="211039"/>
            </a:xfrm>
            <a:prstGeom prst="rect">
              <a:avLst/>
            </a:prstGeom>
            <a:solidFill>
              <a:srgbClr val="69DBFF">
                <a:alpha val="100000"/>
              </a:srgbClr>
            </a:solidFill>
          </p:spPr>
          <p:txBody>
            <a:bodyPr/>
            <a:lstStyle/>
            <a:p/>
          </p:txBody>
        </p:sp>
        <p:sp>
          <p:nvSpPr>
            <p:cNvPr id="64" name="pl64"/>
            <p:cNvSpPr/>
            <p:nvPr/>
          </p:nvSpPr>
          <p:spPr>
            <a:xfrm>
              <a:off x="6196853" y="4568680"/>
              <a:ext cx="2398964" cy="211039"/>
            </a:xfrm>
            <a:custGeom>
              <a:avLst/>
              <a:pathLst>
                <a:path w="2398964" h="211039">
                  <a:moveTo>
                    <a:pt x="0" y="0"/>
                  </a:moveTo>
                  <a:lnTo>
                    <a:pt x="239896" y="21103"/>
                  </a:lnTo>
                  <a:lnTo>
                    <a:pt x="479792" y="42207"/>
                  </a:lnTo>
                  <a:lnTo>
                    <a:pt x="719689" y="63311"/>
                  </a:lnTo>
                  <a:lnTo>
                    <a:pt x="959585" y="84415"/>
                  </a:lnTo>
                  <a:lnTo>
                    <a:pt x="1199482" y="105519"/>
                  </a:lnTo>
                  <a:lnTo>
                    <a:pt x="1439378" y="126623"/>
                  </a:lnTo>
                  <a:lnTo>
                    <a:pt x="1679275" y="147727"/>
                  </a:lnTo>
                  <a:lnTo>
                    <a:pt x="1919171" y="168831"/>
                  </a:lnTo>
                  <a:lnTo>
                    <a:pt x="2159067" y="189935"/>
                  </a:lnTo>
                  <a:lnTo>
                    <a:pt x="2398964" y="211039"/>
                  </a:lnTo>
                </a:path>
              </a:pathLst>
            </a:custGeom>
            <a:ln w="13550" cap="flat">
              <a:solidFill>
                <a:srgbClr val="000000">
                  <a:alpha val="100000"/>
                </a:srgbClr>
              </a:solidFill>
              <a:prstDash val="solid"/>
              <a:round/>
            </a:ln>
          </p:spPr>
          <p:txBody>
            <a:bodyPr/>
            <a:lstStyle/>
            <a:p/>
          </p:txBody>
        </p:sp>
        <p:sp>
          <p:nvSpPr>
            <p:cNvPr id="65" name="pt65"/>
            <p:cNvSpPr/>
            <p:nvPr/>
          </p:nvSpPr>
          <p:spPr>
            <a:xfrm>
              <a:off x="6172027" y="454385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6" name="pt66"/>
            <p:cNvSpPr/>
            <p:nvPr/>
          </p:nvSpPr>
          <p:spPr>
            <a:xfrm>
              <a:off x="6411923" y="456495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651820" y="458606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891716" y="460716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7131612" y="462827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371509" y="464937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611405" y="467047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851302" y="469158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8091198" y="471268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331095" y="473379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570991" y="475489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tx76"/>
            <p:cNvSpPr/>
            <p:nvPr/>
          </p:nvSpPr>
          <p:spPr>
            <a:xfrm>
              <a:off x="794132"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7" name="tx77"/>
            <p:cNvSpPr/>
            <p:nvPr/>
          </p:nvSpPr>
          <p:spPr>
            <a:xfrm>
              <a:off x="571671" y="3693379"/>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a:t>
              </a:r>
            </a:p>
          </p:txBody>
        </p:sp>
        <p:sp>
          <p:nvSpPr>
            <p:cNvPr id="78" name="tx78"/>
            <p:cNvSpPr/>
            <p:nvPr/>
          </p:nvSpPr>
          <p:spPr>
            <a:xfrm>
              <a:off x="508103" y="2453428"/>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79" name="tx79"/>
            <p:cNvSpPr/>
            <p:nvPr/>
          </p:nvSpPr>
          <p:spPr>
            <a:xfrm>
              <a:off x="508103" y="1213477"/>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a:t>
              </a:r>
            </a:p>
          </p:txBody>
        </p:sp>
        <p:sp>
          <p:nvSpPr>
            <p:cNvPr id="80" name="tx80"/>
            <p:cNvSpPr/>
            <p:nvPr/>
          </p:nvSpPr>
          <p:spPr>
            <a:xfrm rot="-5400000">
              <a:off x="127803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1" name="tx81"/>
            <p:cNvSpPr/>
            <p:nvPr/>
          </p:nvSpPr>
          <p:spPr>
            <a:xfrm rot="-5400000">
              <a:off x="15179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2" name="tx82"/>
            <p:cNvSpPr/>
            <p:nvPr/>
          </p:nvSpPr>
          <p:spPr>
            <a:xfrm rot="-5400000">
              <a:off x="175782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3" name="tx83"/>
            <p:cNvSpPr/>
            <p:nvPr/>
          </p:nvSpPr>
          <p:spPr>
            <a:xfrm rot="-5400000">
              <a:off x="199769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4" name="tx84"/>
            <p:cNvSpPr/>
            <p:nvPr/>
          </p:nvSpPr>
          <p:spPr>
            <a:xfrm rot="-5400000">
              <a:off x="223761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5" name="tx85"/>
            <p:cNvSpPr/>
            <p:nvPr/>
          </p:nvSpPr>
          <p:spPr>
            <a:xfrm rot="-5400000">
              <a:off x="247751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6" name="tx86"/>
            <p:cNvSpPr/>
            <p:nvPr/>
          </p:nvSpPr>
          <p:spPr>
            <a:xfrm rot="-5400000">
              <a:off x="271741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7" name="tx87"/>
            <p:cNvSpPr/>
            <p:nvPr/>
          </p:nvSpPr>
          <p:spPr>
            <a:xfrm rot="-5400000">
              <a:off x="295730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8" name="tx88"/>
            <p:cNvSpPr/>
            <p:nvPr/>
          </p:nvSpPr>
          <p:spPr>
            <a:xfrm rot="-5400000">
              <a:off x="319720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89" name="tx89"/>
            <p:cNvSpPr/>
            <p:nvPr/>
          </p:nvSpPr>
          <p:spPr>
            <a:xfrm rot="-5400000">
              <a:off x="343710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0" name="tx90"/>
            <p:cNvSpPr/>
            <p:nvPr/>
          </p:nvSpPr>
          <p:spPr>
            <a:xfrm rot="-5400000">
              <a:off x="367699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1" name="tx91"/>
            <p:cNvSpPr/>
            <p:nvPr/>
          </p:nvSpPr>
          <p:spPr>
            <a:xfrm rot="-5400000">
              <a:off x="391689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2" name="tx92"/>
            <p:cNvSpPr/>
            <p:nvPr/>
          </p:nvSpPr>
          <p:spPr>
            <a:xfrm rot="-5400000">
              <a:off x="415679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3" name="tx93"/>
            <p:cNvSpPr/>
            <p:nvPr/>
          </p:nvSpPr>
          <p:spPr>
            <a:xfrm rot="-5400000">
              <a:off x="4396661"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4" name="tx94"/>
            <p:cNvSpPr/>
            <p:nvPr/>
          </p:nvSpPr>
          <p:spPr>
            <a:xfrm rot="-5400000">
              <a:off x="463658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5" name="tx95"/>
            <p:cNvSpPr/>
            <p:nvPr/>
          </p:nvSpPr>
          <p:spPr>
            <a:xfrm rot="-5400000">
              <a:off x="487648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6" name="tx96"/>
            <p:cNvSpPr/>
            <p:nvPr/>
          </p:nvSpPr>
          <p:spPr>
            <a:xfrm rot="-5400000">
              <a:off x="511637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7" name="tx97"/>
            <p:cNvSpPr/>
            <p:nvPr/>
          </p:nvSpPr>
          <p:spPr>
            <a:xfrm rot="-5400000">
              <a:off x="535627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8" name="tx98"/>
            <p:cNvSpPr/>
            <p:nvPr/>
          </p:nvSpPr>
          <p:spPr>
            <a:xfrm rot="-5400000">
              <a:off x="559616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99" name="tx99"/>
            <p:cNvSpPr/>
            <p:nvPr/>
          </p:nvSpPr>
          <p:spPr>
            <a:xfrm rot="-5400000">
              <a:off x="583606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0" name="tx100"/>
            <p:cNvSpPr/>
            <p:nvPr/>
          </p:nvSpPr>
          <p:spPr>
            <a:xfrm rot="-5400000">
              <a:off x="607596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1" name="tx101"/>
            <p:cNvSpPr/>
            <p:nvPr/>
          </p:nvSpPr>
          <p:spPr>
            <a:xfrm rot="-5400000">
              <a:off x="631585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2" name="tx102"/>
            <p:cNvSpPr/>
            <p:nvPr/>
          </p:nvSpPr>
          <p:spPr>
            <a:xfrm rot="-5400000">
              <a:off x="655575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3" name="tx103"/>
            <p:cNvSpPr/>
            <p:nvPr/>
          </p:nvSpPr>
          <p:spPr>
            <a:xfrm rot="-5400000">
              <a:off x="6795625"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4" name="tx104"/>
            <p:cNvSpPr/>
            <p:nvPr/>
          </p:nvSpPr>
          <p:spPr>
            <a:xfrm rot="-5400000">
              <a:off x="703554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5" name="tx105"/>
            <p:cNvSpPr/>
            <p:nvPr/>
          </p:nvSpPr>
          <p:spPr>
            <a:xfrm rot="-5400000">
              <a:off x="727544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6" name="tx106"/>
            <p:cNvSpPr/>
            <p:nvPr/>
          </p:nvSpPr>
          <p:spPr>
            <a:xfrm rot="-5400000">
              <a:off x="8474900"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7" name="tx107"/>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8" name="rc108"/>
            <p:cNvSpPr/>
            <p:nvPr/>
          </p:nvSpPr>
          <p:spPr>
            <a:xfrm>
              <a:off x="3661384" y="5881714"/>
              <a:ext cx="201456" cy="201456"/>
            </a:xfrm>
            <a:prstGeom prst="rect">
              <a:avLst/>
            </a:prstGeom>
            <a:solidFill>
              <a:srgbClr val="0058AB">
                <a:alpha val="100000"/>
              </a:srgbClr>
            </a:solidFill>
          </p:spPr>
          <p:txBody>
            <a:bodyPr/>
            <a:lstStyle/>
            <a:p/>
          </p:txBody>
        </p:sp>
        <p:sp>
          <p:nvSpPr>
            <p:cNvPr id="109" name="rc109"/>
            <p:cNvSpPr/>
            <p:nvPr/>
          </p:nvSpPr>
          <p:spPr>
            <a:xfrm>
              <a:off x="4563470" y="5881714"/>
              <a:ext cx="201456" cy="201456"/>
            </a:xfrm>
            <a:prstGeom prst="rect">
              <a:avLst/>
            </a:prstGeom>
            <a:solidFill>
              <a:srgbClr val="69DBFF">
                <a:alpha val="100000"/>
              </a:srgbClr>
            </a:solidFill>
          </p:spPr>
          <p:txBody>
            <a:bodyPr/>
            <a:lstStyle/>
            <a:p/>
          </p:txBody>
        </p:sp>
        <p:sp>
          <p:nvSpPr>
            <p:cNvPr id="110" name="tx110"/>
            <p:cNvSpPr/>
            <p:nvPr/>
          </p:nvSpPr>
          <p:spPr>
            <a:xfrm>
              <a:off x="3941429"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1" name="tx111"/>
            <p:cNvSpPr/>
            <p:nvPr/>
          </p:nvSpPr>
          <p:spPr>
            <a:xfrm>
              <a:off x="4843515"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2" name="tx112"/>
            <p:cNvSpPr/>
            <p:nvPr/>
          </p:nvSpPr>
          <p:spPr>
            <a:xfrm>
              <a:off x="1880232" y="398022"/>
              <a:ext cx="623427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Kyrgyzstan</a:t>
              </a:r>
            </a:p>
          </p:txBody>
        </p:sp>
        <p:sp>
          <p:nvSpPr>
            <p:cNvPr id="113" name="tx113"/>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4" name="tx114"/>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5" name="tx115"/>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6" name="tx116"/>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992% higher than the annual number proposed to reach the target, based on a linear trajectory of decline.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9247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57201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55156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08224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06179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0413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010608"/>
              <a:ext cx="249522" cy="1092088"/>
            </a:xfrm>
            <a:prstGeom prst="rect">
              <a:avLst/>
            </a:prstGeom>
            <a:solidFill>
              <a:srgbClr val="80BD41">
                <a:alpha val="100000"/>
              </a:srgbClr>
            </a:solidFill>
          </p:spPr>
          <p:txBody>
            <a:bodyPr/>
            <a:lstStyle/>
            <a:p/>
          </p:txBody>
        </p:sp>
        <p:sp>
          <p:nvSpPr>
            <p:cNvPr id="23" name="rc23"/>
            <p:cNvSpPr/>
            <p:nvPr/>
          </p:nvSpPr>
          <p:spPr>
            <a:xfrm>
              <a:off x="1296273" y="2999587"/>
              <a:ext cx="249522" cy="11020"/>
            </a:xfrm>
            <a:prstGeom prst="rect">
              <a:avLst/>
            </a:prstGeom>
            <a:solidFill>
              <a:srgbClr val="1CABE2">
                <a:alpha val="100000"/>
              </a:srgbClr>
            </a:solidFill>
          </p:spPr>
          <p:txBody>
            <a:bodyPr/>
            <a:lstStyle/>
            <a:p/>
          </p:txBody>
        </p:sp>
        <p:sp>
          <p:nvSpPr>
            <p:cNvPr id="24" name="rc24"/>
            <p:cNvSpPr/>
            <p:nvPr/>
          </p:nvSpPr>
          <p:spPr>
            <a:xfrm>
              <a:off x="1573521" y="3011221"/>
              <a:ext cx="249522" cy="1091476"/>
            </a:xfrm>
            <a:prstGeom prst="rect">
              <a:avLst/>
            </a:prstGeom>
            <a:solidFill>
              <a:srgbClr val="80BD41">
                <a:alpha val="100000"/>
              </a:srgbClr>
            </a:solidFill>
          </p:spPr>
          <p:txBody>
            <a:bodyPr/>
            <a:lstStyle/>
            <a:p/>
          </p:txBody>
        </p:sp>
        <p:sp>
          <p:nvSpPr>
            <p:cNvPr id="25" name="rc25"/>
            <p:cNvSpPr/>
            <p:nvPr/>
          </p:nvSpPr>
          <p:spPr>
            <a:xfrm>
              <a:off x="1573521" y="3000200"/>
              <a:ext cx="249522" cy="11020"/>
            </a:xfrm>
            <a:prstGeom prst="rect">
              <a:avLst/>
            </a:prstGeom>
            <a:solidFill>
              <a:srgbClr val="1CABE2">
                <a:alpha val="100000"/>
              </a:srgbClr>
            </a:solidFill>
          </p:spPr>
          <p:txBody>
            <a:bodyPr/>
            <a:lstStyle/>
            <a:p/>
          </p:txBody>
        </p:sp>
        <p:sp>
          <p:nvSpPr>
            <p:cNvPr id="26" name="rc26"/>
            <p:cNvSpPr/>
            <p:nvPr/>
          </p:nvSpPr>
          <p:spPr>
            <a:xfrm>
              <a:off x="1850769" y="2993771"/>
              <a:ext cx="249522" cy="1108925"/>
            </a:xfrm>
            <a:prstGeom prst="rect">
              <a:avLst/>
            </a:prstGeom>
            <a:solidFill>
              <a:srgbClr val="80BD41">
                <a:alpha val="100000"/>
              </a:srgbClr>
            </a:solidFill>
          </p:spPr>
          <p:txBody>
            <a:bodyPr/>
            <a:lstStyle/>
            <a:p/>
          </p:txBody>
        </p:sp>
        <p:sp>
          <p:nvSpPr>
            <p:cNvPr id="27" name="rc27"/>
            <p:cNvSpPr/>
            <p:nvPr/>
          </p:nvSpPr>
          <p:spPr>
            <a:xfrm>
              <a:off x="1850769" y="2982546"/>
              <a:ext cx="249522" cy="11224"/>
            </a:xfrm>
            <a:prstGeom prst="rect">
              <a:avLst/>
            </a:prstGeom>
            <a:solidFill>
              <a:srgbClr val="1CABE2">
                <a:alpha val="100000"/>
              </a:srgbClr>
            </a:solidFill>
          </p:spPr>
          <p:txBody>
            <a:bodyPr/>
            <a:lstStyle/>
            <a:p/>
          </p:txBody>
        </p:sp>
        <p:sp>
          <p:nvSpPr>
            <p:cNvPr id="28" name="rc28"/>
            <p:cNvSpPr/>
            <p:nvPr/>
          </p:nvSpPr>
          <p:spPr>
            <a:xfrm>
              <a:off x="2128016" y="2969892"/>
              <a:ext cx="249522" cy="1132804"/>
            </a:xfrm>
            <a:prstGeom prst="rect">
              <a:avLst/>
            </a:prstGeom>
            <a:solidFill>
              <a:srgbClr val="80BD41">
                <a:alpha val="100000"/>
              </a:srgbClr>
            </a:solidFill>
          </p:spPr>
          <p:txBody>
            <a:bodyPr/>
            <a:lstStyle/>
            <a:p/>
          </p:txBody>
        </p:sp>
        <p:sp>
          <p:nvSpPr>
            <p:cNvPr id="29" name="rc29"/>
            <p:cNvSpPr/>
            <p:nvPr/>
          </p:nvSpPr>
          <p:spPr>
            <a:xfrm>
              <a:off x="2128016" y="2958463"/>
              <a:ext cx="249522" cy="11429"/>
            </a:xfrm>
            <a:prstGeom prst="rect">
              <a:avLst/>
            </a:prstGeom>
            <a:solidFill>
              <a:srgbClr val="1CABE2">
                <a:alpha val="100000"/>
              </a:srgbClr>
            </a:solidFill>
          </p:spPr>
          <p:txBody>
            <a:bodyPr/>
            <a:lstStyle/>
            <a:p/>
          </p:txBody>
        </p:sp>
        <p:sp>
          <p:nvSpPr>
            <p:cNvPr id="30" name="rc30"/>
            <p:cNvSpPr/>
            <p:nvPr/>
          </p:nvSpPr>
          <p:spPr>
            <a:xfrm>
              <a:off x="2405264" y="2941116"/>
              <a:ext cx="249522" cy="1161581"/>
            </a:xfrm>
            <a:prstGeom prst="rect">
              <a:avLst/>
            </a:prstGeom>
            <a:solidFill>
              <a:srgbClr val="80BD41">
                <a:alpha val="100000"/>
              </a:srgbClr>
            </a:solidFill>
          </p:spPr>
          <p:txBody>
            <a:bodyPr/>
            <a:lstStyle/>
            <a:p/>
          </p:txBody>
        </p:sp>
        <p:sp>
          <p:nvSpPr>
            <p:cNvPr id="31" name="rc31"/>
            <p:cNvSpPr/>
            <p:nvPr/>
          </p:nvSpPr>
          <p:spPr>
            <a:xfrm>
              <a:off x="2405264" y="2929380"/>
              <a:ext cx="249522" cy="11735"/>
            </a:xfrm>
            <a:prstGeom prst="rect">
              <a:avLst/>
            </a:prstGeom>
            <a:solidFill>
              <a:srgbClr val="1CABE2">
                <a:alpha val="100000"/>
              </a:srgbClr>
            </a:solidFill>
          </p:spPr>
          <p:txBody>
            <a:bodyPr/>
            <a:lstStyle/>
            <a:p/>
          </p:txBody>
        </p:sp>
        <p:sp>
          <p:nvSpPr>
            <p:cNvPr id="32" name="rc32"/>
            <p:cNvSpPr/>
            <p:nvPr/>
          </p:nvSpPr>
          <p:spPr>
            <a:xfrm>
              <a:off x="2682512" y="2928462"/>
              <a:ext cx="249522" cy="1174234"/>
            </a:xfrm>
            <a:prstGeom prst="rect">
              <a:avLst/>
            </a:prstGeom>
            <a:solidFill>
              <a:srgbClr val="80BD41">
                <a:alpha val="100000"/>
              </a:srgbClr>
            </a:solidFill>
          </p:spPr>
          <p:txBody>
            <a:bodyPr/>
            <a:lstStyle/>
            <a:p/>
          </p:txBody>
        </p:sp>
        <p:sp>
          <p:nvSpPr>
            <p:cNvPr id="33" name="rc33"/>
            <p:cNvSpPr/>
            <p:nvPr/>
          </p:nvSpPr>
          <p:spPr>
            <a:xfrm>
              <a:off x="2682512" y="2904481"/>
              <a:ext cx="249522" cy="23980"/>
            </a:xfrm>
            <a:prstGeom prst="rect">
              <a:avLst/>
            </a:prstGeom>
            <a:solidFill>
              <a:srgbClr val="1CABE2">
                <a:alpha val="100000"/>
              </a:srgbClr>
            </a:solidFill>
          </p:spPr>
          <p:txBody>
            <a:bodyPr/>
            <a:lstStyle/>
            <a:p/>
          </p:txBody>
        </p:sp>
        <p:sp>
          <p:nvSpPr>
            <p:cNvPr id="34" name="rc34"/>
            <p:cNvSpPr/>
            <p:nvPr/>
          </p:nvSpPr>
          <p:spPr>
            <a:xfrm>
              <a:off x="2959759" y="2894889"/>
              <a:ext cx="249522" cy="1207807"/>
            </a:xfrm>
            <a:prstGeom prst="rect">
              <a:avLst/>
            </a:prstGeom>
            <a:solidFill>
              <a:srgbClr val="80BD41">
                <a:alpha val="100000"/>
              </a:srgbClr>
            </a:solidFill>
          </p:spPr>
          <p:txBody>
            <a:bodyPr/>
            <a:lstStyle/>
            <a:p/>
          </p:txBody>
        </p:sp>
        <p:sp>
          <p:nvSpPr>
            <p:cNvPr id="35" name="rc35"/>
            <p:cNvSpPr/>
            <p:nvPr/>
          </p:nvSpPr>
          <p:spPr>
            <a:xfrm>
              <a:off x="2959759" y="2844581"/>
              <a:ext cx="249522" cy="50308"/>
            </a:xfrm>
            <a:prstGeom prst="rect">
              <a:avLst/>
            </a:prstGeom>
            <a:solidFill>
              <a:srgbClr val="1CABE2">
                <a:alpha val="100000"/>
              </a:srgbClr>
            </a:solidFill>
          </p:spPr>
          <p:txBody>
            <a:bodyPr/>
            <a:lstStyle/>
            <a:p/>
          </p:txBody>
        </p:sp>
        <p:sp>
          <p:nvSpPr>
            <p:cNvPr id="36" name="rc36"/>
            <p:cNvSpPr/>
            <p:nvPr/>
          </p:nvSpPr>
          <p:spPr>
            <a:xfrm>
              <a:off x="3237007" y="2842540"/>
              <a:ext cx="249522" cy="1260156"/>
            </a:xfrm>
            <a:prstGeom prst="rect">
              <a:avLst/>
            </a:prstGeom>
            <a:solidFill>
              <a:srgbClr val="80BD41">
                <a:alpha val="100000"/>
              </a:srgbClr>
            </a:solidFill>
          </p:spPr>
          <p:txBody>
            <a:bodyPr/>
            <a:lstStyle/>
            <a:p/>
          </p:txBody>
        </p:sp>
        <p:sp>
          <p:nvSpPr>
            <p:cNvPr id="37" name="rc37"/>
            <p:cNvSpPr/>
            <p:nvPr/>
          </p:nvSpPr>
          <p:spPr>
            <a:xfrm>
              <a:off x="3237007" y="2816824"/>
              <a:ext cx="249522" cy="25715"/>
            </a:xfrm>
            <a:prstGeom prst="rect">
              <a:avLst/>
            </a:prstGeom>
            <a:solidFill>
              <a:srgbClr val="1CABE2">
                <a:alpha val="100000"/>
              </a:srgbClr>
            </a:solidFill>
          </p:spPr>
          <p:txBody>
            <a:bodyPr/>
            <a:lstStyle/>
            <a:p/>
          </p:txBody>
        </p:sp>
        <p:sp>
          <p:nvSpPr>
            <p:cNvPr id="38" name="rc38"/>
            <p:cNvSpPr/>
            <p:nvPr/>
          </p:nvSpPr>
          <p:spPr>
            <a:xfrm>
              <a:off x="3514255" y="2792436"/>
              <a:ext cx="249522" cy="1310261"/>
            </a:xfrm>
            <a:prstGeom prst="rect">
              <a:avLst/>
            </a:prstGeom>
            <a:solidFill>
              <a:srgbClr val="80BD41">
                <a:alpha val="100000"/>
              </a:srgbClr>
            </a:solidFill>
          </p:spPr>
          <p:txBody>
            <a:bodyPr/>
            <a:lstStyle/>
            <a:p/>
          </p:txBody>
        </p:sp>
        <p:sp>
          <p:nvSpPr>
            <p:cNvPr id="39" name="rc39"/>
            <p:cNvSpPr/>
            <p:nvPr/>
          </p:nvSpPr>
          <p:spPr>
            <a:xfrm>
              <a:off x="3514255" y="2779170"/>
              <a:ext cx="249522" cy="13265"/>
            </a:xfrm>
            <a:prstGeom prst="rect">
              <a:avLst/>
            </a:prstGeom>
            <a:solidFill>
              <a:srgbClr val="1CABE2">
                <a:alpha val="100000"/>
              </a:srgbClr>
            </a:solidFill>
          </p:spPr>
          <p:txBody>
            <a:bodyPr/>
            <a:lstStyle/>
            <a:p/>
          </p:txBody>
        </p:sp>
        <p:sp>
          <p:nvSpPr>
            <p:cNvPr id="40" name="rc40"/>
            <p:cNvSpPr/>
            <p:nvPr/>
          </p:nvSpPr>
          <p:spPr>
            <a:xfrm>
              <a:off x="3791502" y="2736413"/>
              <a:ext cx="249522" cy="1366284"/>
            </a:xfrm>
            <a:prstGeom prst="rect">
              <a:avLst/>
            </a:prstGeom>
            <a:solidFill>
              <a:srgbClr val="80BD41">
                <a:alpha val="100000"/>
              </a:srgbClr>
            </a:solidFill>
          </p:spPr>
          <p:txBody>
            <a:bodyPr/>
            <a:lstStyle/>
            <a:p/>
          </p:txBody>
        </p:sp>
        <p:sp>
          <p:nvSpPr>
            <p:cNvPr id="41" name="rc41"/>
            <p:cNvSpPr/>
            <p:nvPr/>
          </p:nvSpPr>
          <p:spPr>
            <a:xfrm>
              <a:off x="3791502" y="2708554"/>
              <a:ext cx="249522" cy="27858"/>
            </a:xfrm>
            <a:prstGeom prst="rect">
              <a:avLst/>
            </a:prstGeom>
            <a:solidFill>
              <a:srgbClr val="1CABE2">
                <a:alpha val="100000"/>
              </a:srgbClr>
            </a:solidFill>
          </p:spPr>
          <p:txBody>
            <a:bodyPr/>
            <a:lstStyle/>
            <a:p/>
          </p:txBody>
        </p:sp>
        <p:sp>
          <p:nvSpPr>
            <p:cNvPr id="42" name="rc42"/>
            <p:cNvSpPr/>
            <p:nvPr/>
          </p:nvSpPr>
          <p:spPr>
            <a:xfrm>
              <a:off x="4068750" y="2619265"/>
              <a:ext cx="249522" cy="1483432"/>
            </a:xfrm>
            <a:prstGeom prst="rect">
              <a:avLst/>
            </a:prstGeom>
            <a:solidFill>
              <a:srgbClr val="80BD41">
                <a:alpha val="100000"/>
              </a:srgbClr>
            </a:solidFill>
          </p:spPr>
          <p:txBody>
            <a:bodyPr/>
            <a:lstStyle/>
            <a:p/>
          </p:txBody>
        </p:sp>
        <p:sp>
          <p:nvSpPr>
            <p:cNvPr id="43" name="rc43"/>
            <p:cNvSpPr/>
            <p:nvPr/>
          </p:nvSpPr>
          <p:spPr>
            <a:xfrm>
              <a:off x="4068750" y="2604264"/>
              <a:ext cx="249522" cy="15000"/>
            </a:xfrm>
            <a:prstGeom prst="rect">
              <a:avLst/>
            </a:prstGeom>
            <a:solidFill>
              <a:srgbClr val="1CABE2">
                <a:alpha val="100000"/>
              </a:srgbClr>
            </a:solidFill>
          </p:spPr>
          <p:txBody>
            <a:bodyPr/>
            <a:lstStyle/>
            <a:p/>
          </p:txBody>
        </p:sp>
        <p:sp>
          <p:nvSpPr>
            <p:cNvPr id="44" name="rc44"/>
            <p:cNvSpPr/>
            <p:nvPr/>
          </p:nvSpPr>
          <p:spPr>
            <a:xfrm>
              <a:off x="4345998" y="2606407"/>
              <a:ext cx="249522" cy="1496289"/>
            </a:xfrm>
            <a:prstGeom prst="rect">
              <a:avLst/>
            </a:prstGeom>
            <a:solidFill>
              <a:srgbClr val="80BD41">
                <a:alpha val="100000"/>
              </a:srgbClr>
            </a:solidFill>
          </p:spPr>
          <p:txBody>
            <a:bodyPr/>
            <a:lstStyle/>
            <a:p/>
          </p:txBody>
        </p:sp>
        <p:sp>
          <p:nvSpPr>
            <p:cNvPr id="45" name="rc45"/>
            <p:cNvSpPr/>
            <p:nvPr/>
          </p:nvSpPr>
          <p:spPr>
            <a:xfrm>
              <a:off x="4345998" y="2560079"/>
              <a:ext cx="249522" cy="46328"/>
            </a:xfrm>
            <a:prstGeom prst="rect">
              <a:avLst/>
            </a:prstGeom>
            <a:solidFill>
              <a:srgbClr val="1CABE2">
                <a:alpha val="100000"/>
              </a:srgbClr>
            </a:solidFill>
          </p:spPr>
          <p:txBody>
            <a:bodyPr/>
            <a:lstStyle/>
            <a:p/>
          </p:txBody>
        </p:sp>
        <p:sp>
          <p:nvSpPr>
            <p:cNvPr id="46" name="rc46"/>
            <p:cNvSpPr/>
            <p:nvPr/>
          </p:nvSpPr>
          <p:spPr>
            <a:xfrm>
              <a:off x="4623245" y="2587223"/>
              <a:ext cx="249522" cy="1515474"/>
            </a:xfrm>
            <a:prstGeom prst="rect">
              <a:avLst/>
            </a:prstGeom>
            <a:solidFill>
              <a:srgbClr val="80BD41">
                <a:alpha val="100000"/>
              </a:srgbClr>
            </a:solidFill>
          </p:spPr>
          <p:txBody>
            <a:bodyPr/>
            <a:lstStyle/>
            <a:p/>
          </p:txBody>
        </p:sp>
        <p:sp>
          <p:nvSpPr>
            <p:cNvPr id="47" name="rc47"/>
            <p:cNvSpPr/>
            <p:nvPr/>
          </p:nvSpPr>
          <p:spPr>
            <a:xfrm>
              <a:off x="4623245" y="2540384"/>
              <a:ext cx="249522" cy="46838"/>
            </a:xfrm>
            <a:prstGeom prst="rect">
              <a:avLst/>
            </a:prstGeom>
            <a:solidFill>
              <a:srgbClr val="1CABE2">
                <a:alpha val="100000"/>
              </a:srgbClr>
            </a:solidFill>
          </p:spPr>
          <p:txBody>
            <a:bodyPr/>
            <a:lstStyle/>
            <a:p/>
          </p:txBody>
        </p:sp>
        <p:sp>
          <p:nvSpPr>
            <p:cNvPr id="48" name="rc48"/>
            <p:cNvSpPr/>
            <p:nvPr/>
          </p:nvSpPr>
          <p:spPr>
            <a:xfrm>
              <a:off x="4900493" y="2585284"/>
              <a:ext cx="249522" cy="1517413"/>
            </a:xfrm>
            <a:prstGeom prst="rect">
              <a:avLst/>
            </a:prstGeom>
            <a:solidFill>
              <a:srgbClr val="80BD41">
                <a:alpha val="100000"/>
              </a:srgbClr>
            </a:solidFill>
          </p:spPr>
          <p:txBody>
            <a:bodyPr/>
            <a:lstStyle/>
            <a:p/>
          </p:txBody>
        </p:sp>
        <p:sp>
          <p:nvSpPr>
            <p:cNvPr id="49" name="rc49"/>
            <p:cNvSpPr/>
            <p:nvPr/>
          </p:nvSpPr>
          <p:spPr>
            <a:xfrm>
              <a:off x="4900493" y="2569977"/>
              <a:ext cx="249522" cy="15306"/>
            </a:xfrm>
            <a:prstGeom prst="rect">
              <a:avLst/>
            </a:prstGeom>
            <a:solidFill>
              <a:srgbClr val="1CABE2">
                <a:alpha val="100000"/>
              </a:srgbClr>
            </a:solidFill>
          </p:spPr>
          <p:txBody>
            <a:bodyPr/>
            <a:lstStyle/>
            <a:p/>
          </p:txBody>
        </p:sp>
        <p:sp>
          <p:nvSpPr>
            <p:cNvPr id="50" name="rc50"/>
            <p:cNvSpPr/>
            <p:nvPr/>
          </p:nvSpPr>
          <p:spPr>
            <a:xfrm>
              <a:off x="5177741" y="2610183"/>
              <a:ext cx="249522" cy="1492514"/>
            </a:xfrm>
            <a:prstGeom prst="rect">
              <a:avLst/>
            </a:prstGeom>
            <a:solidFill>
              <a:srgbClr val="80BD41">
                <a:alpha val="100000"/>
              </a:srgbClr>
            </a:solidFill>
          </p:spPr>
          <p:txBody>
            <a:bodyPr/>
            <a:lstStyle/>
            <a:p/>
          </p:txBody>
        </p:sp>
        <p:sp>
          <p:nvSpPr>
            <p:cNvPr id="51" name="rc51"/>
            <p:cNvSpPr/>
            <p:nvPr/>
          </p:nvSpPr>
          <p:spPr>
            <a:xfrm>
              <a:off x="5177741" y="2548037"/>
              <a:ext cx="249522" cy="62145"/>
            </a:xfrm>
            <a:prstGeom prst="rect">
              <a:avLst/>
            </a:prstGeom>
            <a:solidFill>
              <a:srgbClr val="1CABE2">
                <a:alpha val="100000"/>
              </a:srgbClr>
            </a:solidFill>
          </p:spPr>
          <p:txBody>
            <a:bodyPr/>
            <a:lstStyle/>
            <a:p/>
          </p:txBody>
        </p:sp>
        <p:sp>
          <p:nvSpPr>
            <p:cNvPr id="52" name="rc52"/>
            <p:cNvSpPr/>
            <p:nvPr/>
          </p:nvSpPr>
          <p:spPr>
            <a:xfrm>
              <a:off x="5454988" y="2572018"/>
              <a:ext cx="249522" cy="1530678"/>
            </a:xfrm>
            <a:prstGeom prst="rect">
              <a:avLst/>
            </a:prstGeom>
            <a:solidFill>
              <a:srgbClr val="80BD41">
                <a:alpha val="100000"/>
              </a:srgbClr>
            </a:solidFill>
          </p:spPr>
          <p:txBody>
            <a:bodyPr/>
            <a:lstStyle/>
            <a:p/>
          </p:txBody>
        </p:sp>
        <p:sp>
          <p:nvSpPr>
            <p:cNvPr id="53" name="rc53"/>
            <p:cNvSpPr/>
            <p:nvPr/>
          </p:nvSpPr>
          <p:spPr>
            <a:xfrm>
              <a:off x="5454988" y="2556609"/>
              <a:ext cx="249522" cy="15408"/>
            </a:xfrm>
            <a:prstGeom prst="rect">
              <a:avLst/>
            </a:prstGeom>
            <a:solidFill>
              <a:srgbClr val="1CABE2">
                <a:alpha val="100000"/>
              </a:srgbClr>
            </a:solidFill>
          </p:spPr>
          <p:txBody>
            <a:bodyPr/>
            <a:lstStyle/>
            <a:p/>
          </p:txBody>
        </p:sp>
        <p:sp>
          <p:nvSpPr>
            <p:cNvPr id="54" name="rc54"/>
            <p:cNvSpPr/>
            <p:nvPr/>
          </p:nvSpPr>
          <p:spPr>
            <a:xfrm>
              <a:off x="5732236" y="2641817"/>
              <a:ext cx="249522" cy="1460880"/>
            </a:xfrm>
            <a:prstGeom prst="rect">
              <a:avLst/>
            </a:prstGeom>
            <a:solidFill>
              <a:srgbClr val="80BD41">
                <a:alpha val="100000"/>
              </a:srgbClr>
            </a:solidFill>
          </p:spPr>
          <p:txBody>
            <a:bodyPr/>
            <a:lstStyle/>
            <a:p/>
          </p:txBody>
        </p:sp>
        <p:sp>
          <p:nvSpPr>
            <p:cNvPr id="55" name="rc55"/>
            <p:cNvSpPr/>
            <p:nvPr/>
          </p:nvSpPr>
          <p:spPr>
            <a:xfrm>
              <a:off x="5732236" y="2596611"/>
              <a:ext cx="249522" cy="45206"/>
            </a:xfrm>
            <a:prstGeom prst="rect">
              <a:avLst/>
            </a:prstGeom>
            <a:solidFill>
              <a:srgbClr val="1CABE2">
                <a:alpha val="100000"/>
              </a:srgbClr>
            </a:solidFill>
          </p:spPr>
          <p:txBody>
            <a:bodyPr/>
            <a:lstStyle/>
            <a:p/>
          </p:txBody>
        </p:sp>
        <p:sp>
          <p:nvSpPr>
            <p:cNvPr id="56" name="rc56"/>
            <p:cNvSpPr/>
            <p:nvPr/>
          </p:nvSpPr>
          <p:spPr>
            <a:xfrm>
              <a:off x="6009484" y="2684880"/>
              <a:ext cx="249522" cy="1417816"/>
            </a:xfrm>
            <a:prstGeom prst="rect">
              <a:avLst/>
            </a:prstGeom>
            <a:solidFill>
              <a:srgbClr val="80BD41">
                <a:alpha val="100000"/>
              </a:srgbClr>
            </a:solidFill>
          </p:spPr>
          <p:txBody>
            <a:bodyPr/>
            <a:lstStyle/>
            <a:p/>
          </p:txBody>
        </p:sp>
        <p:sp>
          <p:nvSpPr>
            <p:cNvPr id="57" name="rc57"/>
            <p:cNvSpPr/>
            <p:nvPr/>
          </p:nvSpPr>
          <p:spPr>
            <a:xfrm>
              <a:off x="6009484" y="2594366"/>
              <a:ext cx="249522" cy="90514"/>
            </a:xfrm>
            <a:prstGeom prst="rect">
              <a:avLst/>
            </a:prstGeom>
            <a:solidFill>
              <a:srgbClr val="1CABE2">
                <a:alpha val="100000"/>
              </a:srgbClr>
            </a:solidFill>
          </p:spPr>
          <p:txBody>
            <a:bodyPr/>
            <a:lstStyle/>
            <a:p/>
          </p:txBody>
        </p:sp>
        <p:sp>
          <p:nvSpPr>
            <p:cNvPr id="58" name="rc58"/>
            <p:cNvSpPr/>
            <p:nvPr/>
          </p:nvSpPr>
          <p:spPr>
            <a:xfrm>
              <a:off x="6286731" y="2454156"/>
              <a:ext cx="249522" cy="1648541"/>
            </a:xfrm>
            <a:prstGeom prst="rect">
              <a:avLst/>
            </a:prstGeom>
            <a:solidFill>
              <a:srgbClr val="80BD41">
                <a:alpha val="100000"/>
              </a:srgbClr>
            </a:solidFill>
          </p:spPr>
          <p:txBody>
            <a:bodyPr/>
            <a:lstStyle/>
            <a:p/>
          </p:txBody>
        </p:sp>
        <p:sp>
          <p:nvSpPr>
            <p:cNvPr id="59" name="rc59"/>
            <p:cNvSpPr/>
            <p:nvPr/>
          </p:nvSpPr>
          <p:spPr>
            <a:xfrm>
              <a:off x="6286731" y="2420481"/>
              <a:ext cx="249522" cy="33674"/>
            </a:xfrm>
            <a:prstGeom prst="rect">
              <a:avLst/>
            </a:prstGeom>
            <a:solidFill>
              <a:srgbClr val="1CABE2">
                <a:alpha val="100000"/>
              </a:srgbClr>
            </a:solidFill>
          </p:spPr>
          <p:txBody>
            <a:bodyPr/>
            <a:lstStyle/>
            <a:p/>
          </p:txBody>
        </p:sp>
        <p:sp>
          <p:nvSpPr>
            <p:cNvPr id="60" name="rc60"/>
            <p:cNvSpPr/>
            <p:nvPr/>
          </p:nvSpPr>
          <p:spPr>
            <a:xfrm>
              <a:off x="6563979" y="2383030"/>
              <a:ext cx="249522" cy="1719666"/>
            </a:xfrm>
            <a:prstGeom prst="rect">
              <a:avLst/>
            </a:prstGeom>
            <a:solidFill>
              <a:srgbClr val="80BD41">
                <a:alpha val="100000"/>
              </a:srgbClr>
            </a:solidFill>
          </p:spPr>
          <p:txBody>
            <a:bodyPr/>
            <a:lstStyle/>
            <a:p/>
          </p:txBody>
        </p:sp>
        <p:sp>
          <p:nvSpPr>
            <p:cNvPr id="61" name="rc61"/>
            <p:cNvSpPr/>
            <p:nvPr/>
          </p:nvSpPr>
          <p:spPr>
            <a:xfrm>
              <a:off x="6563979" y="2365682"/>
              <a:ext cx="249522" cy="17347"/>
            </a:xfrm>
            <a:prstGeom prst="rect">
              <a:avLst/>
            </a:prstGeom>
            <a:solidFill>
              <a:srgbClr val="1CABE2">
                <a:alpha val="100000"/>
              </a:srgbClr>
            </a:solidFill>
          </p:spPr>
          <p:txBody>
            <a:bodyPr/>
            <a:lstStyle/>
            <a:p/>
          </p:txBody>
        </p:sp>
        <p:sp>
          <p:nvSpPr>
            <p:cNvPr id="62" name="rc62"/>
            <p:cNvSpPr/>
            <p:nvPr/>
          </p:nvSpPr>
          <p:spPr>
            <a:xfrm>
              <a:off x="6841227" y="2652838"/>
              <a:ext cx="249522" cy="1449859"/>
            </a:xfrm>
            <a:prstGeom prst="rect">
              <a:avLst/>
            </a:prstGeom>
            <a:solidFill>
              <a:srgbClr val="80BD41">
                <a:alpha val="100000"/>
              </a:srgbClr>
            </a:solidFill>
          </p:spPr>
          <p:txBody>
            <a:bodyPr/>
            <a:lstStyle/>
            <a:p/>
          </p:txBody>
        </p:sp>
        <p:sp>
          <p:nvSpPr>
            <p:cNvPr id="63" name="rc63"/>
            <p:cNvSpPr/>
            <p:nvPr/>
          </p:nvSpPr>
          <p:spPr>
            <a:xfrm>
              <a:off x="6841227" y="2491708"/>
              <a:ext cx="249522" cy="161129"/>
            </a:xfrm>
            <a:prstGeom prst="rect">
              <a:avLst/>
            </a:prstGeom>
            <a:solidFill>
              <a:srgbClr val="1CABE2">
                <a:alpha val="100000"/>
              </a:srgbClr>
            </a:solidFill>
          </p:spPr>
          <p:txBody>
            <a:bodyPr/>
            <a:lstStyle/>
            <a:p/>
          </p:txBody>
        </p:sp>
        <p:sp>
          <p:nvSpPr>
            <p:cNvPr id="64" name="rc64"/>
            <p:cNvSpPr/>
            <p:nvPr/>
          </p:nvSpPr>
          <p:spPr>
            <a:xfrm>
              <a:off x="7118474" y="2729576"/>
              <a:ext cx="249522" cy="1373121"/>
            </a:xfrm>
            <a:prstGeom prst="rect">
              <a:avLst/>
            </a:prstGeom>
            <a:solidFill>
              <a:srgbClr val="80BD41">
                <a:alpha val="100000"/>
              </a:srgbClr>
            </a:solidFill>
          </p:spPr>
          <p:txBody>
            <a:bodyPr/>
            <a:lstStyle/>
            <a:p/>
          </p:txBody>
        </p:sp>
        <p:sp>
          <p:nvSpPr>
            <p:cNvPr id="65" name="rc65"/>
            <p:cNvSpPr/>
            <p:nvPr/>
          </p:nvSpPr>
          <p:spPr>
            <a:xfrm>
              <a:off x="7118474" y="2559874"/>
              <a:ext cx="249522" cy="169701"/>
            </a:xfrm>
            <a:prstGeom prst="rect">
              <a:avLst/>
            </a:prstGeom>
            <a:solidFill>
              <a:srgbClr val="1CABE2">
                <a:alpha val="100000"/>
              </a:srgbClr>
            </a:solidFill>
          </p:spPr>
          <p:txBody>
            <a:bodyPr/>
            <a:lstStyle/>
            <a:p/>
          </p:txBody>
        </p:sp>
        <p:sp>
          <p:nvSpPr>
            <p:cNvPr id="66" name="rc66"/>
            <p:cNvSpPr/>
            <p:nvPr/>
          </p:nvSpPr>
          <p:spPr>
            <a:xfrm>
              <a:off x="7395722" y="2740290"/>
              <a:ext cx="249522" cy="1362406"/>
            </a:xfrm>
            <a:prstGeom prst="rect">
              <a:avLst/>
            </a:prstGeom>
            <a:solidFill>
              <a:srgbClr val="80BD41">
                <a:alpha val="100000"/>
              </a:srgbClr>
            </a:solidFill>
          </p:spPr>
          <p:txBody>
            <a:bodyPr/>
            <a:lstStyle/>
            <a:p/>
          </p:txBody>
        </p:sp>
        <p:sp>
          <p:nvSpPr>
            <p:cNvPr id="67" name="rc67"/>
            <p:cNvSpPr/>
            <p:nvPr/>
          </p:nvSpPr>
          <p:spPr>
            <a:xfrm>
              <a:off x="7395722" y="2588957"/>
              <a:ext cx="249522" cy="151333"/>
            </a:xfrm>
            <a:prstGeom prst="rect">
              <a:avLst/>
            </a:prstGeom>
            <a:solidFill>
              <a:srgbClr val="1CABE2">
                <a:alpha val="100000"/>
              </a:srgbClr>
            </a:solidFill>
          </p:spPr>
          <p:txBody>
            <a:bodyPr/>
            <a:lstStyle/>
            <a:p/>
          </p:txBody>
        </p:sp>
        <p:sp>
          <p:nvSpPr>
            <p:cNvPr id="68" name="rc68"/>
            <p:cNvSpPr/>
            <p:nvPr/>
          </p:nvSpPr>
          <p:spPr>
            <a:xfrm>
              <a:off x="7672970" y="2720290"/>
              <a:ext cx="249522" cy="1382407"/>
            </a:xfrm>
            <a:prstGeom prst="rect">
              <a:avLst/>
            </a:prstGeom>
            <a:solidFill>
              <a:srgbClr val="80BD41">
                <a:alpha val="100000"/>
              </a:srgbClr>
            </a:solidFill>
          </p:spPr>
          <p:txBody>
            <a:bodyPr/>
            <a:lstStyle/>
            <a:p/>
          </p:txBody>
        </p:sp>
        <p:sp>
          <p:nvSpPr>
            <p:cNvPr id="69" name="rc69"/>
            <p:cNvSpPr/>
            <p:nvPr/>
          </p:nvSpPr>
          <p:spPr>
            <a:xfrm>
              <a:off x="7672970" y="2583549"/>
              <a:ext cx="249522" cy="136740"/>
            </a:xfrm>
            <a:prstGeom prst="rect">
              <a:avLst/>
            </a:prstGeom>
            <a:solidFill>
              <a:srgbClr val="1CABE2">
                <a:alpha val="100000"/>
              </a:srgbClr>
            </a:solidFill>
          </p:spPr>
          <p:txBody>
            <a:bodyPr/>
            <a:lstStyle/>
            <a:p/>
          </p:txBody>
        </p:sp>
        <p:sp>
          <p:nvSpPr>
            <p:cNvPr id="70" name="rc70"/>
            <p:cNvSpPr/>
            <p:nvPr/>
          </p:nvSpPr>
          <p:spPr>
            <a:xfrm>
              <a:off x="7950217" y="2736617"/>
              <a:ext cx="249522" cy="1366079"/>
            </a:xfrm>
            <a:prstGeom prst="rect">
              <a:avLst/>
            </a:prstGeom>
            <a:solidFill>
              <a:srgbClr val="80BD41">
                <a:alpha val="100000"/>
              </a:srgbClr>
            </a:solidFill>
          </p:spPr>
          <p:txBody>
            <a:bodyPr/>
            <a:lstStyle/>
            <a:p/>
          </p:txBody>
        </p:sp>
        <p:sp>
          <p:nvSpPr>
            <p:cNvPr id="71" name="rc71"/>
            <p:cNvSpPr/>
            <p:nvPr/>
          </p:nvSpPr>
          <p:spPr>
            <a:xfrm>
              <a:off x="7950217" y="2584876"/>
              <a:ext cx="249522" cy="151741"/>
            </a:xfrm>
            <a:prstGeom prst="rect">
              <a:avLst/>
            </a:prstGeom>
            <a:solidFill>
              <a:srgbClr val="1CABE2">
                <a:alpha val="100000"/>
              </a:srgbClr>
            </a:solidFill>
          </p:spPr>
          <p:txBody>
            <a:bodyPr/>
            <a:lstStyle/>
            <a:p/>
          </p:txBody>
        </p:sp>
        <p:sp>
          <p:nvSpPr>
            <p:cNvPr id="72" name="pl72"/>
            <p:cNvSpPr/>
            <p:nvPr/>
          </p:nvSpPr>
          <p:spPr>
            <a:xfrm>
              <a:off x="1421035" y="1236556"/>
              <a:ext cx="6653943" cy="289509"/>
            </a:xfrm>
            <a:custGeom>
              <a:avLst/>
              <a:pathLst>
                <a:path w="6653943" h="289509">
                  <a:moveTo>
                    <a:pt x="0" y="0"/>
                  </a:moveTo>
                  <a:lnTo>
                    <a:pt x="277247" y="0"/>
                  </a:lnTo>
                  <a:lnTo>
                    <a:pt x="554495" y="0"/>
                  </a:lnTo>
                  <a:lnTo>
                    <a:pt x="831742" y="0"/>
                  </a:lnTo>
                  <a:lnTo>
                    <a:pt x="1108990" y="0"/>
                  </a:lnTo>
                  <a:lnTo>
                    <a:pt x="1386238" y="28950"/>
                  </a:lnTo>
                  <a:lnTo>
                    <a:pt x="1663485" y="86852"/>
                  </a:lnTo>
                  <a:lnTo>
                    <a:pt x="1940733" y="28950"/>
                  </a:lnTo>
                  <a:lnTo>
                    <a:pt x="2217981" y="0"/>
                  </a:lnTo>
                  <a:lnTo>
                    <a:pt x="2495228" y="28950"/>
                  </a:lnTo>
                  <a:lnTo>
                    <a:pt x="2772476" y="0"/>
                  </a:lnTo>
                  <a:lnTo>
                    <a:pt x="3049724" y="57901"/>
                  </a:lnTo>
                  <a:lnTo>
                    <a:pt x="3326971" y="57901"/>
                  </a:lnTo>
                  <a:lnTo>
                    <a:pt x="3604219" y="0"/>
                  </a:lnTo>
                  <a:lnTo>
                    <a:pt x="3881467" y="86852"/>
                  </a:lnTo>
                  <a:lnTo>
                    <a:pt x="4158714" y="0"/>
                  </a:lnTo>
                  <a:lnTo>
                    <a:pt x="4435962" y="57901"/>
                  </a:lnTo>
                  <a:lnTo>
                    <a:pt x="4713210" y="144754"/>
                  </a:lnTo>
                  <a:lnTo>
                    <a:pt x="4990457" y="28950"/>
                  </a:lnTo>
                  <a:lnTo>
                    <a:pt x="5267705" y="0"/>
                  </a:lnTo>
                  <a:lnTo>
                    <a:pt x="5544953" y="260558"/>
                  </a:lnTo>
                  <a:lnTo>
                    <a:pt x="5822200" y="289509"/>
                  </a:lnTo>
                  <a:lnTo>
                    <a:pt x="6099448" y="260558"/>
                  </a:lnTo>
                  <a:lnTo>
                    <a:pt x="6376696" y="231607"/>
                  </a:lnTo>
                  <a:lnTo>
                    <a:pt x="6653943" y="260558"/>
                  </a:lnTo>
                </a:path>
              </a:pathLst>
            </a:custGeom>
            <a:ln w="27101" cap="flat">
              <a:solidFill>
                <a:srgbClr val="0058AB">
                  <a:alpha val="100000"/>
                </a:srgbClr>
              </a:solidFill>
              <a:prstDash val="solid"/>
              <a:round/>
            </a:ln>
          </p:spPr>
          <p:txBody>
            <a:bodyPr/>
            <a:lstStyle/>
            <a:p/>
          </p:txBody>
        </p:sp>
        <p:sp>
          <p:nvSpPr>
            <p:cNvPr id="73" name="tx73"/>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4" name="tx74"/>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5" name="tx75"/>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9" name="tx79"/>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0" name="tx80"/>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1" name="tx81"/>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2" name="tx82"/>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3" name="tx83"/>
            <p:cNvSpPr/>
            <p:nvPr/>
          </p:nvSpPr>
          <p:spPr>
            <a:xfrm>
              <a:off x="1303481" y="286366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108.1</a:t>
              </a:r>
            </a:p>
          </p:txBody>
        </p:sp>
        <p:sp>
          <p:nvSpPr>
            <p:cNvPr id="84" name="tx84"/>
            <p:cNvSpPr/>
            <p:nvPr/>
          </p:nvSpPr>
          <p:spPr>
            <a:xfrm>
              <a:off x="2689720" y="2769702"/>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117.4</a:t>
              </a:r>
            </a:p>
          </p:txBody>
        </p:sp>
        <p:sp>
          <p:nvSpPr>
            <p:cNvPr id="85" name="tx85"/>
            <p:cNvSpPr/>
            <p:nvPr/>
          </p:nvSpPr>
          <p:spPr>
            <a:xfrm>
              <a:off x="4075958" y="246833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146.8</a:t>
              </a:r>
            </a:p>
          </p:txBody>
        </p:sp>
        <p:sp>
          <p:nvSpPr>
            <p:cNvPr id="86" name="tx86"/>
            <p:cNvSpPr/>
            <p:nvPr/>
          </p:nvSpPr>
          <p:spPr>
            <a:xfrm>
              <a:off x="5462196" y="242068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151.5</a:t>
              </a:r>
            </a:p>
          </p:txBody>
        </p:sp>
        <p:sp>
          <p:nvSpPr>
            <p:cNvPr id="87" name="tx87"/>
            <p:cNvSpPr/>
            <p:nvPr/>
          </p:nvSpPr>
          <p:spPr>
            <a:xfrm>
              <a:off x="6571187" y="222975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170.2</a:t>
              </a:r>
            </a:p>
          </p:txBody>
        </p:sp>
        <p:sp>
          <p:nvSpPr>
            <p:cNvPr id="88" name="tx88"/>
            <p:cNvSpPr/>
            <p:nvPr/>
          </p:nvSpPr>
          <p:spPr>
            <a:xfrm>
              <a:off x="6848435" y="235588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157.9</a:t>
              </a:r>
            </a:p>
          </p:txBody>
        </p:sp>
        <p:sp>
          <p:nvSpPr>
            <p:cNvPr id="89" name="tx89"/>
            <p:cNvSpPr/>
            <p:nvPr/>
          </p:nvSpPr>
          <p:spPr>
            <a:xfrm>
              <a:off x="7125682" y="242384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151.2</a:t>
              </a:r>
            </a:p>
          </p:txBody>
        </p:sp>
        <p:sp>
          <p:nvSpPr>
            <p:cNvPr id="90" name="tx90"/>
            <p:cNvSpPr/>
            <p:nvPr/>
          </p:nvSpPr>
          <p:spPr>
            <a:xfrm>
              <a:off x="7402930" y="245298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148.3</a:t>
              </a:r>
            </a:p>
          </p:txBody>
        </p:sp>
        <p:sp>
          <p:nvSpPr>
            <p:cNvPr id="91" name="tx91"/>
            <p:cNvSpPr/>
            <p:nvPr/>
          </p:nvSpPr>
          <p:spPr>
            <a:xfrm>
              <a:off x="7680178" y="244762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148.9</a:t>
              </a:r>
            </a:p>
          </p:txBody>
        </p:sp>
        <p:sp>
          <p:nvSpPr>
            <p:cNvPr id="92" name="tx92"/>
            <p:cNvSpPr/>
            <p:nvPr/>
          </p:nvSpPr>
          <p:spPr>
            <a:xfrm>
              <a:off x="7957425" y="244894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148.7</a:t>
              </a:r>
            </a:p>
          </p:txBody>
        </p:sp>
        <p:sp>
          <p:nvSpPr>
            <p:cNvPr id="93" name="pl93"/>
            <p:cNvSpPr/>
            <p:nvPr/>
          </p:nvSpPr>
          <p:spPr>
            <a:xfrm>
              <a:off x="1421035"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2807273"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419351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557975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68874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965988"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243236" y="1207605"/>
              <a:ext cx="0" cy="318460"/>
            </a:xfrm>
            <a:custGeom>
              <a:avLst/>
              <a:pathLst>
                <a:path w="0" h="318460">
                  <a:moveTo>
                    <a:pt x="0" y="31846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520483"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797731" y="1207605"/>
              <a:ext cx="0" cy="260558"/>
            </a:xfrm>
            <a:custGeom>
              <a:avLst/>
              <a:pathLst>
                <a:path w="0" h="260558">
                  <a:moveTo>
                    <a:pt x="0" y="260558"/>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074979"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103" name="tx103"/>
            <p:cNvSpPr/>
            <p:nvPr/>
          </p:nvSpPr>
          <p:spPr>
            <a:xfrm>
              <a:off x="1342658" y="3521604"/>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107</a:t>
              </a:r>
            </a:p>
          </p:txBody>
        </p:sp>
        <p:sp>
          <p:nvSpPr>
            <p:cNvPr id="104" name="tx104"/>
            <p:cNvSpPr/>
            <p:nvPr/>
          </p:nvSpPr>
          <p:spPr>
            <a:xfrm>
              <a:off x="1355732" y="297119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05" name="tx105"/>
            <p:cNvSpPr/>
            <p:nvPr/>
          </p:nvSpPr>
          <p:spPr>
            <a:xfrm>
              <a:off x="2689720" y="348053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115.1</a:t>
              </a:r>
            </a:p>
          </p:txBody>
        </p:sp>
        <p:sp>
          <p:nvSpPr>
            <p:cNvPr id="106" name="tx106"/>
            <p:cNvSpPr/>
            <p:nvPr/>
          </p:nvSpPr>
          <p:spPr>
            <a:xfrm>
              <a:off x="2741971" y="288257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07" name="tx107"/>
            <p:cNvSpPr/>
            <p:nvPr/>
          </p:nvSpPr>
          <p:spPr>
            <a:xfrm>
              <a:off x="4075958" y="332593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145.4</a:t>
              </a:r>
            </a:p>
          </p:txBody>
        </p:sp>
        <p:sp>
          <p:nvSpPr>
            <p:cNvPr id="108" name="tx108"/>
            <p:cNvSpPr/>
            <p:nvPr/>
          </p:nvSpPr>
          <p:spPr>
            <a:xfrm>
              <a:off x="4128209" y="257671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a:t>
              </a:r>
            </a:p>
          </p:txBody>
        </p:sp>
        <p:sp>
          <p:nvSpPr>
            <p:cNvPr id="109" name="tx109"/>
            <p:cNvSpPr/>
            <p:nvPr/>
          </p:nvSpPr>
          <p:spPr>
            <a:xfrm>
              <a:off x="5501373" y="3302309"/>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150</a:t>
              </a:r>
            </a:p>
          </p:txBody>
        </p:sp>
        <p:sp>
          <p:nvSpPr>
            <p:cNvPr id="110" name="tx110"/>
            <p:cNvSpPr/>
            <p:nvPr/>
          </p:nvSpPr>
          <p:spPr>
            <a:xfrm>
              <a:off x="5514447" y="252926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a:t>
              </a:r>
            </a:p>
          </p:txBody>
        </p:sp>
        <p:sp>
          <p:nvSpPr>
            <p:cNvPr id="111" name="tx111"/>
            <p:cNvSpPr/>
            <p:nvPr/>
          </p:nvSpPr>
          <p:spPr>
            <a:xfrm>
              <a:off x="6571187" y="320781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168.5</a:t>
              </a:r>
            </a:p>
          </p:txBody>
        </p:sp>
        <p:sp>
          <p:nvSpPr>
            <p:cNvPr id="112" name="tx112"/>
            <p:cNvSpPr/>
            <p:nvPr/>
          </p:nvSpPr>
          <p:spPr>
            <a:xfrm>
              <a:off x="6623438" y="234045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13" name="tx113"/>
            <p:cNvSpPr/>
            <p:nvPr/>
          </p:nvSpPr>
          <p:spPr>
            <a:xfrm>
              <a:off x="6848435" y="3343866"/>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142.1</a:t>
              </a:r>
            </a:p>
          </p:txBody>
        </p:sp>
        <p:sp>
          <p:nvSpPr>
            <p:cNvPr id="114" name="tx114"/>
            <p:cNvSpPr/>
            <p:nvPr/>
          </p:nvSpPr>
          <p:spPr>
            <a:xfrm>
              <a:off x="6874560" y="253722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15.8</a:t>
              </a:r>
            </a:p>
          </p:txBody>
        </p:sp>
        <p:sp>
          <p:nvSpPr>
            <p:cNvPr id="115" name="tx115"/>
            <p:cNvSpPr/>
            <p:nvPr/>
          </p:nvSpPr>
          <p:spPr>
            <a:xfrm>
              <a:off x="7125682" y="338104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134.6</a:t>
              </a:r>
            </a:p>
          </p:txBody>
        </p:sp>
        <p:sp>
          <p:nvSpPr>
            <p:cNvPr id="116" name="tx116"/>
            <p:cNvSpPr/>
            <p:nvPr/>
          </p:nvSpPr>
          <p:spPr>
            <a:xfrm>
              <a:off x="7151808" y="260967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16.6</a:t>
              </a:r>
            </a:p>
          </p:txBody>
        </p:sp>
        <p:sp>
          <p:nvSpPr>
            <p:cNvPr id="117" name="tx117"/>
            <p:cNvSpPr/>
            <p:nvPr/>
          </p:nvSpPr>
          <p:spPr>
            <a:xfrm>
              <a:off x="7402930" y="338640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133.5</a:t>
              </a:r>
            </a:p>
          </p:txBody>
        </p:sp>
        <p:sp>
          <p:nvSpPr>
            <p:cNvPr id="118" name="tx118"/>
            <p:cNvSpPr/>
            <p:nvPr/>
          </p:nvSpPr>
          <p:spPr>
            <a:xfrm>
              <a:off x="7429055" y="262957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14.8</a:t>
              </a:r>
            </a:p>
          </p:txBody>
        </p:sp>
        <p:sp>
          <p:nvSpPr>
            <p:cNvPr id="119" name="tx119"/>
            <p:cNvSpPr/>
            <p:nvPr/>
          </p:nvSpPr>
          <p:spPr>
            <a:xfrm>
              <a:off x="7680178" y="337639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135.5</a:t>
              </a:r>
            </a:p>
          </p:txBody>
        </p:sp>
        <p:sp>
          <p:nvSpPr>
            <p:cNvPr id="120" name="tx120"/>
            <p:cNvSpPr/>
            <p:nvPr/>
          </p:nvSpPr>
          <p:spPr>
            <a:xfrm>
              <a:off x="7706303" y="261682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13.4</a:t>
              </a:r>
            </a:p>
          </p:txBody>
        </p:sp>
        <p:sp>
          <p:nvSpPr>
            <p:cNvPr id="121" name="tx121"/>
            <p:cNvSpPr/>
            <p:nvPr/>
          </p:nvSpPr>
          <p:spPr>
            <a:xfrm>
              <a:off x="7957425" y="338456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133.9</a:t>
              </a:r>
            </a:p>
          </p:txBody>
        </p:sp>
        <p:sp>
          <p:nvSpPr>
            <p:cNvPr id="122" name="tx122"/>
            <p:cNvSpPr/>
            <p:nvPr/>
          </p:nvSpPr>
          <p:spPr>
            <a:xfrm>
              <a:off x="7983551" y="262569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14.9</a:t>
              </a:r>
            </a:p>
          </p:txBody>
        </p:sp>
        <p:sp>
          <p:nvSpPr>
            <p:cNvPr id="123" name="tx123"/>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4" name="tx124"/>
            <p:cNvSpPr/>
            <p:nvPr/>
          </p:nvSpPr>
          <p:spPr>
            <a:xfrm>
              <a:off x="655386" y="303013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5" name="tx125"/>
            <p:cNvSpPr/>
            <p:nvPr/>
          </p:nvSpPr>
          <p:spPr>
            <a:xfrm>
              <a:off x="655386" y="200967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26" name="tx126"/>
            <p:cNvSpPr/>
            <p:nvPr/>
          </p:nvSpPr>
          <p:spPr>
            <a:xfrm>
              <a:off x="655386" y="989156"/>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27" name="tx127"/>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4" name="tx134"/>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5" name="tx135"/>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6" name="tx136"/>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8" name="tx138"/>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0" name="tx140"/>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3" name="tx143"/>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4" name="pl144"/>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5" name="tx145"/>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6" name="rc146"/>
            <p:cNvSpPr/>
            <p:nvPr/>
          </p:nvSpPr>
          <p:spPr>
            <a:xfrm>
              <a:off x="4056806" y="5010059"/>
              <a:ext cx="201456" cy="201456"/>
            </a:xfrm>
            <a:prstGeom prst="rect">
              <a:avLst/>
            </a:prstGeom>
            <a:solidFill>
              <a:srgbClr val="1CABE2">
                <a:alpha val="100000"/>
              </a:srgbClr>
            </a:solidFill>
          </p:spPr>
          <p:txBody>
            <a:bodyPr/>
            <a:lstStyle/>
            <a:p/>
          </p:txBody>
        </p:sp>
        <p:sp>
          <p:nvSpPr>
            <p:cNvPr id="147" name="rc147"/>
            <p:cNvSpPr/>
            <p:nvPr/>
          </p:nvSpPr>
          <p:spPr>
            <a:xfrm>
              <a:off x="6014964" y="5010059"/>
              <a:ext cx="201456" cy="201456"/>
            </a:xfrm>
            <a:prstGeom prst="rect">
              <a:avLst/>
            </a:prstGeom>
            <a:solidFill>
              <a:srgbClr val="80BD41">
                <a:alpha val="100000"/>
              </a:srgbClr>
            </a:solidFill>
          </p:spPr>
          <p:txBody>
            <a:bodyPr/>
            <a:lstStyle/>
            <a:p/>
          </p:txBody>
        </p:sp>
        <p:sp>
          <p:nvSpPr>
            <p:cNvPr id="148" name="tx148"/>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49" name="tx149"/>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0" name="tx150"/>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1" name="tx151"/>
            <p:cNvSpPr/>
            <p:nvPr/>
          </p:nvSpPr>
          <p:spPr>
            <a:xfrm>
              <a:off x="951100" y="650218"/>
              <a:ext cx="1724039"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Kyrgyzstan, 2000-2024</a:t>
              </a:r>
            </a:p>
          </p:txBody>
        </p:sp>
        <p:sp>
          <p:nvSpPr>
            <p:cNvPr id="152" name="pl152"/>
            <p:cNvSpPr/>
            <p:nvPr/>
          </p:nvSpPr>
          <p:spPr>
            <a:xfrm>
              <a:off x="226189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419314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612438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805563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22751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15876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09000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rc163"/>
            <p:cNvSpPr/>
            <p:nvPr/>
          </p:nvSpPr>
          <p:spPr>
            <a:xfrm>
              <a:off x="1296273" y="5889059"/>
              <a:ext cx="6509067" cy="167191"/>
            </a:xfrm>
            <a:prstGeom prst="rect">
              <a:avLst/>
            </a:prstGeom>
            <a:solidFill>
              <a:srgbClr val="80BD41">
                <a:alpha val="100000"/>
              </a:srgbClr>
            </a:solidFill>
          </p:spPr>
          <p:txBody>
            <a:bodyPr/>
            <a:lstStyle/>
            <a:p/>
          </p:txBody>
        </p:sp>
        <p:sp>
          <p:nvSpPr>
            <p:cNvPr id="164" name="rc164"/>
            <p:cNvSpPr/>
            <p:nvPr/>
          </p:nvSpPr>
          <p:spPr>
            <a:xfrm>
              <a:off x="7805341" y="5889059"/>
              <a:ext cx="65662" cy="167191"/>
            </a:xfrm>
            <a:prstGeom prst="rect">
              <a:avLst/>
            </a:prstGeom>
            <a:solidFill>
              <a:srgbClr val="1CABE2">
                <a:alpha val="100000"/>
              </a:srgbClr>
            </a:solidFill>
          </p:spPr>
          <p:txBody>
            <a:bodyPr/>
            <a:lstStyle/>
            <a:p/>
          </p:txBody>
        </p:sp>
        <p:sp>
          <p:nvSpPr>
            <p:cNvPr id="165" name="rc165"/>
            <p:cNvSpPr/>
            <p:nvPr/>
          </p:nvSpPr>
          <p:spPr>
            <a:xfrm>
              <a:off x="1296273" y="5680069"/>
              <a:ext cx="5232515" cy="167191"/>
            </a:xfrm>
            <a:prstGeom prst="rect">
              <a:avLst/>
            </a:prstGeom>
            <a:solidFill>
              <a:srgbClr val="80BD41">
                <a:alpha val="100000"/>
              </a:srgbClr>
            </a:solidFill>
          </p:spPr>
          <p:txBody>
            <a:bodyPr/>
            <a:lstStyle/>
            <a:p/>
          </p:txBody>
        </p:sp>
        <p:sp>
          <p:nvSpPr>
            <p:cNvPr id="166" name="rc166"/>
            <p:cNvSpPr/>
            <p:nvPr/>
          </p:nvSpPr>
          <p:spPr>
            <a:xfrm>
              <a:off x="6528788" y="5680069"/>
              <a:ext cx="517573" cy="167191"/>
            </a:xfrm>
            <a:prstGeom prst="rect">
              <a:avLst/>
            </a:prstGeom>
            <a:solidFill>
              <a:srgbClr val="1CABE2">
                <a:alpha val="100000"/>
              </a:srgbClr>
            </a:solidFill>
          </p:spPr>
          <p:txBody>
            <a:bodyPr/>
            <a:lstStyle/>
            <a:p/>
          </p:txBody>
        </p:sp>
        <p:sp>
          <p:nvSpPr>
            <p:cNvPr id="167" name="rc167"/>
            <p:cNvSpPr/>
            <p:nvPr/>
          </p:nvSpPr>
          <p:spPr>
            <a:xfrm>
              <a:off x="1296273" y="5471080"/>
              <a:ext cx="5170715" cy="167191"/>
            </a:xfrm>
            <a:prstGeom prst="rect">
              <a:avLst/>
            </a:prstGeom>
            <a:solidFill>
              <a:srgbClr val="80BD41">
                <a:alpha val="100000"/>
              </a:srgbClr>
            </a:solidFill>
          </p:spPr>
          <p:txBody>
            <a:bodyPr/>
            <a:lstStyle/>
            <a:p/>
          </p:txBody>
        </p:sp>
        <p:sp>
          <p:nvSpPr>
            <p:cNvPr id="168" name="rc168"/>
            <p:cNvSpPr/>
            <p:nvPr/>
          </p:nvSpPr>
          <p:spPr>
            <a:xfrm>
              <a:off x="6466989" y="5471080"/>
              <a:ext cx="574352" cy="167191"/>
            </a:xfrm>
            <a:prstGeom prst="rect">
              <a:avLst/>
            </a:prstGeom>
            <a:solidFill>
              <a:srgbClr val="1CABE2">
                <a:alpha val="100000"/>
              </a:srgbClr>
            </a:solidFill>
          </p:spPr>
          <p:txBody>
            <a:bodyPr/>
            <a:lstStyle/>
            <a:p/>
          </p:txBody>
        </p:sp>
        <p:sp>
          <p:nvSpPr>
            <p:cNvPr id="169" name="tx169"/>
            <p:cNvSpPr/>
            <p:nvPr/>
          </p:nvSpPr>
          <p:spPr>
            <a:xfrm>
              <a:off x="8055059" y="5929518"/>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170.2</a:t>
              </a:r>
            </a:p>
          </p:txBody>
        </p:sp>
        <p:sp>
          <p:nvSpPr>
            <p:cNvPr id="170" name="tx170"/>
            <p:cNvSpPr/>
            <p:nvPr/>
          </p:nvSpPr>
          <p:spPr>
            <a:xfrm>
              <a:off x="7189185" y="572052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148.9</a:t>
              </a:r>
            </a:p>
          </p:txBody>
        </p:sp>
        <p:sp>
          <p:nvSpPr>
            <p:cNvPr id="171" name="tx171"/>
            <p:cNvSpPr/>
            <p:nvPr/>
          </p:nvSpPr>
          <p:spPr>
            <a:xfrm>
              <a:off x="7183913" y="551153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148.7</a:t>
              </a:r>
            </a:p>
          </p:txBody>
        </p:sp>
        <p:sp>
          <p:nvSpPr>
            <p:cNvPr id="172" name="tx172"/>
            <p:cNvSpPr/>
            <p:nvPr/>
          </p:nvSpPr>
          <p:spPr>
            <a:xfrm>
              <a:off x="4415169" y="5932214"/>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168.5</a:t>
              </a:r>
            </a:p>
          </p:txBody>
        </p:sp>
        <p:sp>
          <p:nvSpPr>
            <p:cNvPr id="173" name="tx173"/>
            <p:cNvSpPr/>
            <p:nvPr/>
          </p:nvSpPr>
          <p:spPr>
            <a:xfrm>
              <a:off x="7762824" y="593353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74" name="tx174"/>
            <p:cNvSpPr/>
            <p:nvPr/>
          </p:nvSpPr>
          <p:spPr>
            <a:xfrm>
              <a:off x="3776892" y="572317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135.5</a:t>
              </a:r>
            </a:p>
          </p:txBody>
        </p:sp>
        <p:sp>
          <p:nvSpPr>
            <p:cNvPr id="175" name="tx175"/>
            <p:cNvSpPr/>
            <p:nvPr/>
          </p:nvSpPr>
          <p:spPr>
            <a:xfrm>
              <a:off x="6682081" y="572317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13.4</a:t>
              </a:r>
            </a:p>
          </p:txBody>
        </p:sp>
        <p:sp>
          <p:nvSpPr>
            <p:cNvPr id="176" name="tx176"/>
            <p:cNvSpPr/>
            <p:nvPr/>
          </p:nvSpPr>
          <p:spPr>
            <a:xfrm>
              <a:off x="3745992" y="551418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133.9</a:t>
              </a:r>
            </a:p>
          </p:txBody>
        </p:sp>
        <p:sp>
          <p:nvSpPr>
            <p:cNvPr id="177" name="tx177"/>
            <p:cNvSpPr/>
            <p:nvPr/>
          </p:nvSpPr>
          <p:spPr>
            <a:xfrm>
              <a:off x="6648671"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14.9</a:t>
              </a:r>
            </a:p>
          </p:txBody>
        </p:sp>
        <p:sp>
          <p:nvSpPr>
            <p:cNvPr id="178" name="tx178"/>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9" name="tx179"/>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0" name="tx180"/>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1" name="tx181"/>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2" name="tx182"/>
            <p:cNvSpPr/>
            <p:nvPr/>
          </p:nvSpPr>
          <p:spPr>
            <a:xfrm>
              <a:off x="3149824"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83" name="tx183"/>
            <p:cNvSpPr/>
            <p:nvPr/>
          </p:nvSpPr>
          <p:spPr>
            <a:xfrm>
              <a:off x="5042222"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4" name="tx184"/>
            <p:cNvSpPr/>
            <p:nvPr/>
          </p:nvSpPr>
          <p:spPr>
            <a:xfrm>
              <a:off x="6973466"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85" name="tx185"/>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6" name="tx186"/>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(90%) was lower than in 2019 (99%).
The number of children vaccinated with DTP1 decreased 21% compared to in 2019.
The number of surviving infants decreased approximately 13%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Kyrgyzstan</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399983"/>
            </a:xfrm>
            <a:custGeom>
              <a:avLst/>
              <a:pathLst>
                <a:path w="3397293" h="399983">
                  <a:moveTo>
                    <a:pt x="0" y="0"/>
                  </a:moveTo>
                  <a:lnTo>
                    <a:pt x="141553" y="0"/>
                  </a:lnTo>
                  <a:lnTo>
                    <a:pt x="283107" y="28570"/>
                  </a:lnTo>
                  <a:lnTo>
                    <a:pt x="424661" y="28570"/>
                  </a:lnTo>
                  <a:lnTo>
                    <a:pt x="566215" y="0"/>
                  </a:lnTo>
                  <a:lnTo>
                    <a:pt x="707769" y="28570"/>
                  </a:lnTo>
                  <a:lnTo>
                    <a:pt x="849323" y="199991"/>
                  </a:lnTo>
                  <a:lnTo>
                    <a:pt x="990877" y="142851"/>
                  </a:lnTo>
                  <a:lnTo>
                    <a:pt x="1132431" y="114281"/>
                  </a:lnTo>
                  <a:lnTo>
                    <a:pt x="1273984" y="114281"/>
                  </a:lnTo>
                  <a:lnTo>
                    <a:pt x="1415538" y="85710"/>
                  </a:lnTo>
                  <a:lnTo>
                    <a:pt x="1557092" y="85710"/>
                  </a:lnTo>
                  <a:lnTo>
                    <a:pt x="1698646" y="85710"/>
                  </a:lnTo>
                  <a:lnTo>
                    <a:pt x="1840200" y="57140"/>
                  </a:lnTo>
                  <a:lnTo>
                    <a:pt x="1981754" y="85710"/>
                  </a:lnTo>
                  <a:lnTo>
                    <a:pt x="2123308" y="57140"/>
                  </a:lnTo>
                  <a:lnTo>
                    <a:pt x="2264862" y="85710"/>
                  </a:lnTo>
                  <a:lnTo>
                    <a:pt x="2406416" y="199991"/>
                  </a:lnTo>
                  <a:lnTo>
                    <a:pt x="2547969" y="142851"/>
                  </a:lnTo>
                  <a:lnTo>
                    <a:pt x="2689523" y="114281"/>
                  </a:lnTo>
                  <a:lnTo>
                    <a:pt x="2831077" y="342843"/>
                  </a:lnTo>
                  <a:lnTo>
                    <a:pt x="2972631" y="285702"/>
                  </a:lnTo>
                  <a:lnTo>
                    <a:pt x="3114185" y="257132"/>
                  </a:lnTo>
                  <a:lnTo>
                    <a:pt x="3255739" y="371413"/>
                  </a:lnTo>
                  <a:lnTo>
                    <a:pt x="3397293" y="399983"/>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51386"/>
              <a:ext cx="3397293" cy="314272"/>
            </a:xfrm>
            <a:custGeom>
              <a:avLst/>
              <a:pathLst>
                <a:path w="3397293" h="314272">
                  <a:moveTo>
                    <a:pt x="0" y="114281"/>
                  </a:moveTo>
                  <a:lnTo>
                    <a:pt x="141553" y="57140"/>
                  </a:lnTo>
                  <a:lnTo>
                    <a:pt x="283107" y="171421"/>
                  </a:lnTo>
                  <a:lnTo>
                    <a:pt x="424661" y="314272"/>
                  </a:lnTo>
                  <a:lnTo>
                    <a:pt x="566215" y="114281"/>
                  </a:lnTo>
                  <a:lnTo>
                    <a:pt x="707769" y="57140"/>
                  </a:lnTo>
                  <a:lnTo>
                    <a:pt x="849323" y="57140"/>
                  </a:lnTo>
                  <a:lnTo>
                    <a:pt x="990877" y="0"/>
                  </a:lnTo>
                  <a:lnTo>
                    <a:pt x="1132431" y="0"/>
                  </a:lnTo>
                  <a:lnTo>
                    <a:pt x="1273984" y="85710"/>
                  </a:lnTo>
                  <a:lnTo>
                    <a:pt x="1415538" y="114281"/>
                  </a:lnTo>
                  <a:lnTo>
                    <a:pt x="1557092" y="114281"/>
                  </a:lnTo>
                  <a:lnTo>
                    <a:pt x="1698646" y="57140"/>
                  </a:lnTo>
                  <a:lnTo>
                    <a:pt x="1840200" y="28570"/>
                  </a:lnTo>
                  <a:lnTo>
                    <a:pt x="1981754" y="199991"/>
                  </a:lnTo>
                  <a:lnTo>
                    <a:pt x="2123308" y="171421"/>
                  </a:lnTo>
                  <a:lnTo>
                    <a:pt x="2264862" y="228562"/>
                  </a:lnTo>
                  <a:lnTo>
                    <a:pt x="2406416" y="114281"/>
                  </a:lnTo>
                  <a:lnTo>
                    <a:pt x="2547969" y="57140"/>
                  </a:lnTo>
                  <a:lnTo>
                    <a:pt x="2689523" y="0"/>
                  </a:lnTo>
                  <a:lnTo>
                    <a:pt x="2831077" y="85710"/>
                  </a:lnTo>
                  <a:lnTo>
                    <a:pt x="2972631" y="85710"/>
                  </a:lnTo>
                  <a:lnTo>
                    <a:pt x="3114185" y="28570"/>
                  </a:lnTo>
                  <a:lnTo>
                    <a:pt x="3255739" y="28570"/>
                  </a:lnTo>
                  <a:lnTo>
                    <a:pt x="3397293" y="8571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399983"/>
            </a:xfrm>
            <a:custGeom>
              <a:avLst/>
              <a:pathLst>
                <a:path w="3397293" h="399983">
                  <a:moveTo>
                    <a:pt x="0" y="0"/>
                  </a:moveTo>
                  <a:lnTo>
                    <a:pt x="141553" y="0"/>
                  </a:lnTo>
                  <a:lnTo>
                    <a:pt x="283107" y="28570"/>
                  </a:lnTo>
                  <a:lnTo>
                    <a:pt x="424661" y="28570"/>
                  </a:lnTo>
                  <a:lnTo>
                    <a:pt x="566215" y="0"/>
                  </a:lnTo>
                  <a:lnTo>
                    <a:pt x="707769" y="28570"/>
                  </a:lnTo>
                  <a:lnTo>
                    <a:pt x="849323" y="199991"/>
                  </a:lnTo>
                  <a:lnTo>
                    <a:pt x="990877" y="142851"/>
                  </a:lnTo>
                  <a:lnTo>
                    <a:pt x="1132431" y="114281"/>
                  </a:lnTo>
                  <a:lnTo>
                    <a:pt x="1273984" y="114281"/>
                  </a:lnTo>
                  <a:lnTo>
                    <a:pt x="1415538" y="85710"/>
                  </a:lnTo>
                  <a:lnTo>
                    <a:pt x="1557092" y="85710"/>
                  </a:lnTo>
                  <a:lnTo>
                    <a:pt x="1698646" y="85710"/>
                  </a:lnTo>
                  <a:lnTo>
                    <a:pt x="1840200" y="57140"/>
                  </a:lnTo>
                  <a:lnTo>
                    <a:pt x="1981754" y="85710"/>
                  </a:lnTo>
                  <a:lnTo>
                    <a:pt x="2123308" y="57140"/>
                  </a:lnTo>
                  <a:lnTo>
                    <a:pt x="2264862" y="85710"/>
                  </a:lnTo>
                  <a:lnTo>
                    <a:pt x="2406416" y="199991"/>
                  </a:lnTo>
                  <a:lnTo>
                    <a:pt x="2547969" y="142851"/>
                  </a:lnTo>
                  <a:lnTo>
                    <a:pt x="2689523" y="114281"/>
                  </a:lnTo>
                  <a:lnTo>
                    <a:pt x="2831077" y="342843"/>
                  </a:lnTo>
                  <a:lnTo>
                    <a:pt x="2972631" y="285702"/>
                  </a:lnTo>
                  <a:lnTo>
                    <a:pt x="3114185" y="257132"/>
                  </a:lnTo>
                  <a:lnTo>
                    <a:pt x="3255739" y="371413"/>
                  </a:lnTo>
                  <a:lnTo>
                    <a:pt x="3397293" y="399983"/>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457124"/>
            </a:xfrm>
            <a:custGeom>
              <a:avLst/>
              <a:pathLst>
                <a:path w="0" h="457124">
                  <a:moveTo>
                    <a:pt x="0" y="0"/>
                  </a:moveTo>
                  <a:lnTo>
                    <a:pt x="0" y="457124"/>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485694"/>
            </a:xfrm>
            <a:custGeom>
              <a:avLst/>
              <a:pathLst>
                <a:path w="0" h="485694">
                  <a:moveTo>
                    <a:pt x="0" y="0"/>
                  </a:moveTo>
                  <a:lnTo>
                    <a:pt x="0" y="485694"/>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399983"/>
            </a:xfrm>
            <a:custGeom>
              <a:avLst/>
              <a:pathLst>
                <a:path w="3397293" h="399983">
                  <a:moveTo>
                    <a:pt x="0" y="0"/>
                  </a:moveTo>
                  <a:lnTo>
                    <a:pt x="141553" y="0"/>
                  </a:lnTo>
                  <a:lnTo>
                    <a:pt x="283107" y="28570"/>
                  </a:lnTo>
                  <a:lnTo>
                    <a:pt x="424661" y="28570"/>
                  </a:lnTo>
                  <a:lnTo>
                    <a:pt x="566215" y="0"/>
                  </a:lnTo>
                  <a:lnTo>
                    <a:pt x="707769" y="28570"/>
                  </a:lnTo>
                  <a:lnTo>
                    <a:pt x="849323" y="199991"/>
                  </a:lnTo>
                  <a:lnTo>
                    <a:pt x="990877" y="142851"/>
                  </a:lnTo>
                  <a:lnTo>
                    <a:pt x="1132431" y="114281"/>
                  </a:lnTo>
                  <a:lnTo>
                    <a:pt x="1273984" y="114281"/>
                  </a:lnTo>
                  <a:lnTo>
                    <a:pt x="1415538" y="85710"/>
                  </a:lnTo>
                  <a:lnTo>
                    <a:pt x="1557092" y="85710"/>
                  </a:lnTo>
                  <a:lnTo>
                    <a:pt x="1698646" y="85710"/>
                  </a:lnTo>
                  <a:lnTo>
                    <a:pt x="1840200" y="57140"/>
                  </a:lnTo>
                  <a:lnTo>
                    <a:pt x="1981754" y="85710"/>
                  </a:lnTo>
                  <a:lnTo>
                    <a:pt x="2123308" y="57140"/>
                  </a:lnTo>
                  <a:lnTo>
                    <a:pt x="2264862" y="85710"/>
                  </a:lnTo>
                  <a:lnTo>
                    <a:pt x="2406416" y="199991"/>
                  </a:lnTo>
                  <a:lnTo>
                    <a:pt x="2547969" y="142851"/>
                  </a:lnTo>
                  <a:lnTo>
                    <a:pt x="2689523" y="114281"/>
                  </a:lnTo>
                  <a:lnTo>
                    <a:pt x="2831077" y="342843"/>
                  </a:lnTo>
                  <a:lnTo>
                    <a:pt x="2972631" y="285702"/>
                  </a:lnTo>
                  <a:lnTo>
                    <a:pt x="3114185" y="257132"/>
                  </a:lnTo>
                  <a:lnTo>
                    <a:pt x="3255739" y="371413"/>
                  </a:lnTo>
                  <a:lnTo>
                    <a:pt x="3397293" y="399983"/>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1966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92</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59692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9692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46557"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09011"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64026" y="4804015"/>
              <a:ext cx="6909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Kyrgyzstan</a:t>
              </a:r>
            </a:p>
          </p:txBody>
        </p:sp>
        <p:sp>
          <p:nvSpPr>
            <p:cNvPr id="60" name="tx60"/>
            <p:cNvSpPr/>
            <p:nvPr/>
          </p:nvSpPr>
          <p:spPr>
            <a:xfrm>
              <a:off x="2913656"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76111" y="4830005"/>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1464196" y="472419"/>
              <a:ext cx="2710829"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Kyrgyzstan, 2000-2024</a:t>
              </a:r>
            </a:p>
          </p:txBody>
        </p:sp>
        <p:sp>
          <p:nvSpPr>
            <p:cNvPr id="63" name="pl63"/>
            <p:cNvSpPr/>
            <p:nvPr/>
          </p:nvSpPr>
          <p:spPr>
            <a:xfrm>
              <a:off x="5267799" y="370485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16916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63346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0977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56208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02639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97269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43700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90131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36562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82993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129423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267799" y="75854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5437664" y="1937068"/>
              <a:ext cx="3397293" cy="1499938"/>
            </a:xfrm>
            <a:custGeom>
              <a:avLst/>
              <a:pathLst>
                <a:path w="3397293" h="1499938">
                  <a:moveTo>
                    <a:pt x="0" y="0"/>
                  </a:moveTo>
                  <a:lnTo>
                    <a:pt x="141553" y="0"/>
                  </a:lnTo>
                  <a:lnTo>
                    <a:pt x="283107" y="107138"/>
                  </a:lnTo>
                  <a:lnTo>
                    <a:pt x="424661" y="107138"/>
                  </a:lnTo>
                  <a:lnTo>
                    <a:pt x="566215" y="0"/>
                  </a:lnTo>
                  <a:lnTo>
                    <a:pt x="707769" y="107138"/>
                  </a:lnTo>
                  <a:lnTo>
                    <a:pt x="849323" y="749969"/>
                  </a:lnTo>
                  <a:lnTo>
                    <a:pt x="990877" y="535692"/>
                  </a:lnTo>
                  <a:lnTo>
                    <a:pt x="1132431" y="428553"/>
                  </a:lnTo>
                  <a:lnTo>
                    <a:pt x="1273984" y="428553"/>
                  </a:lnTo>
                  <a:lnTo>
                    <a:pt x="1415538" y="321415"/>
                  </a:lnTo>
                  <a:lnTo>
                    <a:pt x="1557092" y="321415"/>
                  </a:lnTo>
                  <a:lnTo>
                    <a:pt x="1698646" y="321415"/>
                  </a:lnTo>
                  <a:lnTo>
                    <a:pt x="1840200" y="214276"/>
                  </a:lnTo>
                  <a:lnTo>
                    <a:pt x="1981754" y="321415"/>
                  </a:lnTo>
                  <a:lnTo>
                    <a:pt x="2123308" y="214276"/>
                  </a:lnTo>
                  <a:lnTo>
                    <a:pt x="2264862" y="321415"/>
                  </a:lnTo>
                  <a:lnTo>
                    <a:pt x="2406416" y="749969"/>
                  </a:lnTo>
                  <a:lnTo>
                    <a:pt x="2547969" y="535692"/>
                  </a:lnTo>
                  <a:lnTo>
                    <a:pt x="2689523" y="428553"/>
                  </a:lnTo>
                  <a:lnTo>
                    <a:pt x="2831077" y="1285661"/>
                  </a:lnTo>
                  <a:lnTo>
                    <a:pt x="2972631" y="1071384"/>
                  </a:lnTo>
                  <a:lnTo>
                    <a:pt x="3114185" y="964245"/>
                  </a:lnTo>
                  <a:lnTo>
                    <a:pt x="3255739" y="1392799"/>
                  </a:lnTo>
                  <a:lnTo>
                    <a:pt x="3397293" y="1499938"/>
                  </a:lnTo>
                </a:path>
              </a:pathLst>
            </a:custGeom>
            <a:ln w="27101" cap="flat">
              <a:solidFill>
                <a:srgbClr val="0058AB">
                  <a:alpha val="100000"/>
                </a:srgbClr>
              </a:solidFill>
              <a:prstDash val="solid"/>
              <a:round/>
            </a:ln>
          </p:spPr>
          <p:txBody>
            <a:bodyPr/>
            <a:lstStyle/>
            <a:p/>
          </p:txBody>
        </p:sp>
        <p:sp>
          <p:nvSpPr>
            <p:cNvPr id="84" name="pl84"/>
            <p:cNvSpPr/>
            <p:nvPr/>
          </p:nvSpPr>
          <p:spPr>
            <a:xfrm>
              <a:off x="5437664" y="2365622"/>
              <a:ext cx="3397293" cy="1499938"/>
            </a:xfrm>
            <a:custGeom>
              <a:avLst/>
              <a:pathLst>
                <a:path w="3397293" h="1499938">
                  <a:moveTo>
                    <a:pt x="0" y="1499938"/>
                  </a:moveTo>
                  <a:lnTo>
                    <a:pt x="141553" y="1499938"/>
                  </a:lnTo>
                  <a:lnTo>
                    <a:pt x="283107" y="1499938"/>
                  </a:lnTo>
                  <a:lnTo>
                    <a:pt x="424661" y="1285661"/>
                  </a:lnTo>
                  <a:lnTo>
                    <a:pt x="566215" y="1071384"/>
                  </a:lnTo>
                  <a:lnTo>
                    <a:pt x="707769" y="964245"/>
                  </a:lnTo>
                  <a:lnTo>
                    <a:pt x="849323" y="857107"/>
                  </a:lnTo>
                  <a:lnTo>
                    <a:pt x="990877" y="857107"/>
                  </a:lnTo>
                  <a:lnTo>
                    <a:pt x="1132431" y="535692"/>
                  </a:lnTo>
                  <a:lnTo>
                    <a:pt x="1273984" y="321415"/>
                  </a:lnTo>
                  <a:lnTo>
                    <a:pt x="1415538" y="321415"/>
                  </a:lnTo>
                  <a:lnTo>
                    <a:pt x="1557092" y="214276"/>
                  </a:lnTo>
                  <a:lnTo>
                    <a:pt x="1698646" y="214276"/>
                  </a:lnTo>
                  <a:lnTo>
                    <a:pt x="1840200" y="321415"/>
                  </a:lnTo>
                  <a:lnTo>
                    <a:pt x="1981754" y="214276"/>
                  </a:lnTo>
                  <a:lnTo>
                    <a:pt x="2123308" y="107138"/>
                  </a:lnTo>
                  <a:lnTo>
                    <a:pt x="2264862" y="0"/>
                  </a:lnTo>
                  <a:lnTo>
                    <a:pt x="2406416" y="0"/>
                  </a:lnTo>
                  <a:lnTo>
                    <a:pt x="2547969" y="0"/>
                  </a:lnTo>
                  <a:lnTo>
                    <a:pt x="2689523" y="0"/>
                  </a:lnTo>
                  <a:lnTo>
                    <a:pt x="2831077" y="321415"/>
                  </a:lnTo>
                  <a:lnTo>
                    <a:pt x="2972631" y="428553"/>
                  </a:lnTo>
                  <a:lnTo>
                    <a:pt x="3114185" y="107138"/>
                  </a:lnTo>
                  <a:lnTo>
                    <a:pt x="3255739" y="214276"/>
                  </a:lnTo>
                  <a:lnTo>
                    <a:pt x="3397293" y="107138"/>
                  </a:lnTo>
                </a:path>
              </a:pathLst>
            </a:custGeom>
            <a:ln w="27101" cap="flat">
              <a:solidFill>
                <a:srgbClr val="80BD41">
                  <a:alpha val="100000"/>
                </a:srgbClr>
              </a:solidFill>
              <a:prstDash val="solid"/>
              <a:round/>
            </a:ln>
          </p:spPr>
          <p:txBody>
            <a:bodyPr/>
            <a:lstStyle/>
            <a:p/>
          </p:txBody>
        </p:sp>
        <p:sp>
          <p:nvSpPr>
            <p:cNvPr id="85" name="pl85"/>
            <p:cNvSpPr/>
            <p:nvPr/>
          </p:nvSpPr>
          <p:spPr>
            <a:xfrm>
              <a:off x="5437664" y="2365622"/>
              <a:ext cx="3397293" cy="1178522"/>
            </a:xfrm>
            <a:custGeom>
              <a:avLst/>
              <a:pathLst>
                <a:path w="3397293" h="1178522">
                  <a:moveTo>
                    <a:pt x="0" y="428553"/>
                  </a:moveTo>
                  <a:lnTo>
                    <a:pt x="141553" y="214276"/>
                  </a:lnTo>
                  <a:lnTo>
                    <a:pt x="283107" y="642830"/>
                  </a:lnTo>
                  <a:lnTo>
                    <a:pt x="424661" y="1178522"/>
                  </a:lnTo>
                  <a:lnTo>
                    <a:pt x="566215" y="428553"/>
                  </a:lnTo>
                  <a:lnTo>
                    <a:pt x="707769" y="214276"/>
                  </a:lnTo>
                  <a:lnTo>
                    <a:pt x="849323" y="214276"/>
                  </a:lnTo>
                  <a:lnTo>
                    <a:pt x="990877" y="0"/>
                  </a:lnTo>
                  <a:lnTo>
                    <a:pt x="1132431" y="0"/>
                  </a:lnTo>
                  <a:lnTo>
                    <a:pt x="1273984" y="321415"/>
                  </a:lnTo>
                  <a:lnTo>
                    <a:pt x="1415538" y="428553"/>
                  </a:lnTo>
                  <a:lnTo>
                    <a:pt x="1557092" y="428553"/>
                  </a:lnTo>
                  <a:lnTo>
                    <a:pt x="1698646" y="214276"/>
                  </a:lnTo>
                  <a:lnTo>
                    <a:pt x="1840200" y="107138"/>
                  </a:lnTo>
                  <a:lnTo>
                    <a:pt x="1981754" y="749969"/>
                  </a:lnTo>
                  <a:lnTo>
                    <a:pt x="2123308" y="642830"/>
                  </a:lnTo>
                  <a:lnTo>
                    <a:pt x="2264862" y="857107"/>
                  </a:lnTo>
                  <a:lnTo>
                    <a:pt x="2406416" y="428553"/>
                  </a:lnTo>
                  <a:lnTo>
                    <a:pt x="2547969" y="214276"/>
                  </a:lnTo>
                  <a:lnTo>
                    <a:pt x="2689523" y="0"/>
                  </a:lnTo>
                  <a:lnTo>
                    <a:pt x="2831077" y="321415"/>
                  </a:lnTo>
                  <a:lnTo>
                    <a:pt x="2972631" y="321415"/>
                  </a:lnTo>
                  <a:lnTo>
                    <a:pt x="3114185" y="107138"/>
                  </a:lnTo>
                  <a:lnTo>
                    <a:pt x="3255739" y="107138"/>
                  </a:lnTo>
                  <a:lnTo>
                    <a:pt x="3397293" y="321415"/>
                  </a:lnTo>
                </a:path>
              </a:pathLst>
            </a:custGeom>
            <a:ln w="27101" cap="flat">
              <a:solidFill>
                <a:srgbClr val="961A49">
                  <a:alpha val="100000"/>
                </a:srgbClr>
              </a:solidFill>
              <a:prstDash val="solid"/>
              <a:round/>
            </a:ln>
          </p:spPr>
          <p:txBody>
            <a:bodyPr/>
            <a:lstStyle/>
            <a:p/>
          </p:txBody>
        </p:sp>
        <p:sp>
          <p:nvSpPr>
            <p:cNvPr id="86" name="pl86"/>
            <p:cNvSpPr/>
            <p:nvPr/>
          </p:nvSpPr>
          <p:spPr>
            <a:xfrm>
              <a:off x="5437664" y="2365622"/>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7" name="pl87"/>
            <p:cNvSpPr/>
            <p:nvPr/>
          </p:nvSpPr>
          <p:spPr>
            <a:xfrm>
              <a:off x="5437664" y="1937068"/>
              <a:ext cx="3397293" cy="1499938"/>
            </a:xfrm>
            <a:custGeom>
              <a:avLst/>
              <a:pathLst>
                <a:path w="3397293" h="1499938">
                  <a:moveTo>
                    <a:pt x="0" y="0"/>
                  </a:moveTo>
                  <a:lnTo>
                    <a:pt x="141553" y="0"/>
                  </a:lnTo>
                  <a:lnTo>
                    <a:pt x="283107" y="107138"/>
                  </a:lnTo>
                  <a:lnTo>
                    <a:pt x="424661" y="107138"/>
                  </a:lnTo>
                  <a:lnTo>
                    <a:pt x="566215" y="0"/>
                  </a:lnTo>
                  <a:lnTo>
                    <a:pt x="707769" y="107138"/>
                  </a:lnTo>
                  <a:lnTo>
                    <a:pt x="849323" y="749969"/>
                  </a:lnTo>
                  <a:lnTo>
                    <a:pt x="990877" y="535692"/>
                  </a:lnTo>
                  <a:lnTo>
                    <a:pt x="1132431" y="428553"/>
                  </a:lnTo>
                  <a:lnTo>
                    <a:pt x="1273984" y="428553"/>
                  </a:lnTo>
                  <a:lnTo>
                    <a:pt x="1415538" y="321415"/>
                  </a:lnTo>
                  <a:lnTo>
                    <a:pt x="1557092" y="321415"/>
                  </a:lnTo>
                  <a:lnTo>
                    <a:pt x="1698646" y="321415"/>
                  </a:lnTo>
                  <a:lnTo>
                    <a:pt x="1840200" y="214276"/>
                  </a:lnTo>
                  <a:lnTo>
                    <a:pt x="1981754" y="321415"/>
                  </a:lnTo>
                  <a:lnTo>
                    <a:pt x="2123308" y="214276"/>
                  </a:lnTo>
                  <a:lnTo>
                    <a:pt x="2264862" y="321415"/>
                  </a:lnTo>
                  <a:lnTo>
                    <a:pt x="2406416" y="749969"/>
                  </a:lnTo>
                  <a:lnTo>
                    <a:pt x="2547969" y="535692"/>
                  </a:lnTo>
                  <a:lnTo>
                    <a:pt x="2689523" y="428553"/>
                  </a:lnTo>
                  <a:lnTo>
                    <a:pt x="2831077" y="1285661"/>
                  </a:lnTo>
                  <a:lnTo>
                    <a:pt x="2972631" y="1071384"/>
                  </a:lnTo>
                  <a:lnTo>
                    <a:pt x="3114185" y="964245"/>
                  </a:lnTo>
                  <a:lnTo>
                    <a:pt x="3255739" y="1392799"/>
                  </a:lnTo>
                  <a:lnTo>
                    <a:pt x="3397293" y="1499938"/>
                  </a:lnTo>
                </a:path>
              </a:pathLst>
            </a:custGeom>
            <a:ln w="43362" cap="flat">
              <a:solidFill>
                <a:srgbClr val="000000">
                  <a:alpha val="100000"/>
                </a:srgbClr>
              </a:solidFill>
              <a:prstDash val="solid"/>
              <a:round/>
            </a:ln>
          </p:spPr>
          <p:txBody>
            <a:bodyPr/>
            <a:lstStyle/>
            <a:p/>
          </p:txBody>
        </p:sp>
        <p:sp>
          <p:nvSpPr>
            <p:cNvPr id="88" name="pl88"/>
            <p:cNvSpPr/>
            <p:nvPr/>
          </p:nvSpPr>
          <p:spPr>
            <a:xfrm>
              <a:off x="5437664" y="1872785"/>
              <a:ext cx="0" cy="64283"/>
            </a:xfrm>
            <a:custGeom>
              <a:avLst/>
              <a:pathLst>
                <a:path w="0" h="64283">
                  <a:moveTo>
                    <a:pt x="0" y="64283"/>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145433" y="1872785"/>
              <a:ext cx="0" cy="171421"/>
            </a:xfrm>
            <a:custGeom>
              <a:avLst/>
              <a:pathLst>
                <a:path w="0" h="171421">
                  <a:moveTo>
                    <a:pt x="0" y="171421"/>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6853202" y="1872785"/>
              <a:ext cx="0" cy="385698"/>
            </a:xfrm>
            <a:custGeom>
              <a:avLst/>
              <a:pathLst>
                <a:path w="0" h="385698">
                  <a:moveTo>
                    <a:pt x="0" y="38569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7560972" y="1872785"/>
              <a:ext cx="0" cy="278559"/>
            </a:xfrm>
            <a:custGeom>
              <a:avLst/>
              <a:pathLst>
                <a:path w="0" h="278559">
                  <a:moveTo>
                    <a:pt x="0" y="278559"/>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127187" y="1872785"/>
              <a:ext cx="0" cy="492836"/>
            </a:xfrm>
            <a:custGeom>
              <a:avLst/>
              <a:pathLst>
                <a:path w="0" h="492836">
                  <a:moveTo>
                    <a:pt x="0" y="492836"/>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693403" y="1872785"/>
              <a:ext cx="0" cy="1457082"/>
            </a:xfrm>
            <a:custGeom>
              <a:avLst/>
              <a:pathLst>
                <a:path w="0" h="1457082">
                  <a:moveTo>
                    <a:pt x="0" y="1457082"/>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834957" y="1872785"/>
              <a:ext cx="0" cy="1564221"/>
            </a:xfrm>
            <a:custGeom>
              <a:avLst/>
              <a:pathLst>
                <a:path w="0" h="1564221">
                  <a:moveTo>
                    <a:pt x="0" y="1564221"/>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5437664" y="1937068"/>
              <a:ext cx="3397293" cy="1499938"/>
            </a:xfrm>
            <a:custGeom>
              <a:avLst/>
              <a:pathLst>
                <a:path w="3397293" h="1499938">
                  <a:moveTo>
                    <a:pt x="0" y="0"/>
                  </a:moveTo>
                  <a:lnTo>
                    <a:pt x="141553" y="0"/>
                  </a:lnTo>
                  <a:lnTo>
                    <a:pt x="283107" y="107138"/>
                  </a:lnTo>
                  <a:lnTo>
                    <a:pt x="424661" y="107138"/>
                  </a:lnTo>
                  <a:lnTo>
                    <a:pt x="566215" y="0"/>
                  </a:lnTo>
                  <a:lnTo>
                    <a:pt x="707769" y="107138"/>
                  </a:lnTo>
                  <a:lnTo>
                    <a:pt x="849323" y="749969"/>
                  </a:lnTo>
                  <a:lnTo>
                    <a:pt x="990877" y="535692"/>
                  </a:lnTo>
                  <a:lnTo>
                    <a:pt x="1132431" y="428553"/>
                  </a:lnTo>
                  <a:lnTo>
                    <a:pt x="1273984" y="428553"/>
                  </a:lnTo>
                  <a:lnTo>
                    <a:pt x="1415538" y="321415"/>
                  </a:lnTo>
                  <a:lnTo>
                    <a:pt x="1557092" y="321415"/>
                  </a:lnTo>
                  <a:lnTo>
                    <a:pt x="1698646" y="321415"/>
                  </a:lnTo>
                  <a:lnTo>
                    <a:pt x="1840200" y="214276"/>
                  </a:lnTo>
                  <a:lnTo>
                    <a:pt x="1981754" y="321415"/>
                  </a:lnTo>
                  <a:lnTo>
                    <a:pt x="2123308" y="214276"/>
                  </a:lnTo>
                  <a:lnTo>
                    <a:pt x="2264862" y="321415"/>
                  </a:lnTo>
                  <a:lnTo>
                    <a:pt x="2406416" y="749969"/>
                  </a:lnTo>
                  <a:lnTo>
                    <a:pt x="2547969" y="535692"/>
                  </a:lnTo>
                  <a:lnTo>
                    <a:pt x="2689523" y="428553"/>
                  </a:lnTo>
                  <a:lnTo>
                    <a:pt x="2831077" y="1285661"/>
                  </a:lnTo>
                  <a:lnTo>
                    <a:pt x="2972631" y="1071384"/>
                  </a:lnTo>
                  <a:lnTo>
                    <a:pt x="3114185" y="964245"/>
                  </a:lnTo>
                  <a:lnTo>
                    <a:pt x="3255739" y="1392799"/>
                  </a:lnTo>
                  <a:lnTo>
                    <a:pt x="3397293" y="1499938"/>
                  </a:lnTo>
                </a:path>
              </a:pathLst>
            </a:custGeom>
            <a:ln w="27101" cap="flat">
              <a:solidFill>
                <a:srgbClr val="0058AB">
                  <a:alpha val="100000"/>
                </a:srgbClr>
              </a:solidFill>
              <a:prstDash val="solid"/>
              <a:round/>
            </a:ln>
          </p:spPr>
          <p:txBody>
            <a:bodyPr/>
            <a:lstStyle/>
            <a:p/>
          </p:txBody>
        </p:sp>
        <p:sp>
          <p:nvSpPr>
            <p:cNvPr id="96" name="tx96"/>
            <p:cNvSpPr/>
            <p:nvPr/>
          </p:nvSpPr>
          <p:spPr>
            <a:xfrm>
              <a:off x="5407519" y="179113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7" name="tx97"/>
            <p:cNvSpPr/>
            <p:nvPr/>
          </p:nvSpPr>
          <p:spPr>
            <a:xfrm>
              <a:off x="6115288" y="178943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8" name="tx98"/>
            <p:cNvSpPr/>
            <p:nvPr/>
          </p:nvSpPr>
          <p:spPr>
            <a:xfrm>
              <a:off x="6823058" y="179081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9" name="tx99"/>
            <p:cNvSpPr/>
            <p:nvPr/>
          </p:nvSpPr>
          <p:spPr>
            <a:xfrm>
              <a:off x="7530827" y="179081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100" name="tx100"/>
            <p:cNvSpPr/>
            <p:nvPr/>
          </p:nvSpPr>
          <p:spPr>
            <a:xfrm>
              <a:off x="8097042" y="178949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1" name="tx101"/>
            <p:cNvSpPr/>
            <p:nvPr/>
          </p:nvSpPr>
          <p:spPr>
            <a:xfrm>
              <a:off x="8645208" y="1789490"/>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102" name="tx102"/>
            <p:cNvSpPr/>
            <p:nvPr/>
          </p:nvSpPr>
          <p:spPr>
            <a:xfrm>
              <a:off x="8756617" y="1789490"/>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103" name="tx103"/>
            <p:cNvSpPr/>
            <p:nvPr/>
          </p:nvSpPr>
          <p:spPr>
            <a:xfrm>
              <a:off x="8902429" y="243364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4" name="tx104"/>
            <p:cNvSpPr/>
            <p:nvPr/>
          </p:nvSpPr>
          <p:spPr>
            <a:xfrm>
              <a:off x="8902429" y="2646544"/>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105" name="tx105"/>
            <p:cNvSpPr/>
            <p:nvPr/>
          </p:nvSpPr>
          <p:spPr>
            <a:xfrm>
              <a:off x="5003259" y="392058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6" name="tx106"/>
            <p:cNvSpPr/>
            <p:nvPr/>
          </p:nvSpPr>
          <p:spPr>
            <a:xfrm>
              <a:off x="5003259" y="338489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a:off x="5080953" y="2850973"/>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8" name="tx108"/>
            <p:cNvSpPr/>
            <p:nvPr/>
          </p:nvSpPr>
          <p:spPr>
            <a:xfrm>
              <a:off x="5127474" y="23135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9" name="tx109"/>
            <p:cNvSpPr/>
            <p:nvPr/>
          </p:nvSpPr>
          <p:spPr>
            <a:xfrm>
              <a:off x="5127474" y="1779589"/>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10" name="tx110"/>
            <p:cNvSpPr/>
            <p:nvPr/>
          </p:nvSpPr>
          <p:spPr>
            <a:xfrm>
              <a:off x="5049780" y="124212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1" name="tx111"/>
            <p:cNvSpPr/>
            <p:nvPr/>
          </p:nvSpPr>
          <p:spPr>
            <a:xfrm>
              <a:off x="5049780" y="7064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12" name="tx112"/>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3" name="tx113"/>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4" name="tx114"/>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5" name="tx115"/>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6" name="tx116"/>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7" name="tx117"/>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8" name="tx118"/>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9" name="tx119"/>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20" name="pl120"/>
            <p:cNvSpPr/>
            <p:nvPr/>
          </p:nvSpPr>
          <p:spPr>
            <a:xfrm>
              <a:off x="591362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1" name="pl121"/>
            <p:cNvSpPr/>
            <p:nvPr/>
          </p:nvSpPr>
          <p:spPr>
            <a:xfrm>
              <a:off x="591362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2" name="pl122"/>
            <p:cNvSpPr/>
            <p:nvPr/>
          </p:nvSpPr>
          <p:spPr>
            <a:xfrm>
              <a:off x="696325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3" name="pl123"/>
            <p:cNvSpPr/>
            <p:nvPr/>
          </p:nvSpPr>
          <p:spPr>
            <a:xfrm>
              <a:off x="772571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4" name="tx124"/>
            <p:cNvSpPr/>
            <p:nvPr/>
          </p:nvSpPr>
          <p:spPr>
            <a:xfrm>
              <a:off x="6180724" y="4804015"/>
              <a:ext cx="6909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Kyrgyzstan</a:t>
              </a:r>
            </a:p>
          </p:txBody>
        </p:sp>
        <p:sp>
          <p:nvSpPr>
            <p:cNvPr id="125" name="tx125"/>
            <p:cNvSpPr/>
            <p:nvPr/>
          </p:nvSpPr>
          <p:spPr>
            <a:xfrm>
              <a:off x="723035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6" name="tx126"/>
            <p:cNvSpPr/>
            <p:nvPr/>
          </p:nvSpPr>
          <p:spPr>
            <a:xfrm>
              <a:off x="7992810" y="4830005"/>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27" name="tx127"/>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8" name="pl128"/>
            <p:cNvSpPr/>
            <p:nvPr/>
          </p:nvSpPr>
          <p:spPr>
            <a:xfrm>
              <a:off x="213757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377837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541917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705996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32" name="pl132"/>
            <p:cNvSpPr/>
            <p:nvPr/>
          </p:nvSpPr>
          <p:spPr>
            <a:xfrm>
              <a:off x="870076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33" name="pl133"/>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4" name="pl134"/>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5" name="pl135"/>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6" name="pl136"/>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295797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59877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623957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788036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41" name="rc141"/>
            <p:cNvSpPr/>
            <p:nvPr/>
          </p:nvSpPr>
          <p:spPr>
            <a:xfrm>
              <a:off x="1317178" y="5825146"/>
              <a:ext cx="2792964" cy="149993"/>
            </a:xfrm>
            <a:prstGeom prst="rect">
              <a:avLst/>
            </a:prstGeom>
            <a:solidFill>
              <a:srgbClr val="1CABE2">
                <a:alpha val="80000"/>
              </a:srgbClr>
            </a:solidFill>
          </p:spPr>
          <p:txBody>
            <a:bodyPr/>
            <a:lstStyle/>
            <a:p/>
          </p:txBody>
        </p:sp>
        <p:sp>
          <p:nvSpPr>
            <p:cNvPr id="142" name="rc142"/>
            <p:cNvSpPr/>
            <p:nvPr/>
          </p:nvSpPr>
          <p:spPr>
            <a:xfrm>
              <a:off x="1317178" y="5637654"/>
              <a:ext cx="6839498" cy="149993"/>
            </a:xfrm>
            <a:prstGeom prst="rect">
              <a:avLst/>
            </a:prstGeom>
            <a:solidFill>
              <a:srgbClr val="1CABE2">
                <a:alpha val="80000"/>
              </a:srgbClr>
            </a:solidFill>
          </p:spPr>
          <p:txBody>
            <a:bodyPr/>
            <a:lstStyle/>
            <a:p/>
          </p:txBody>
        </p:sp>
        <p:sp>
          <p:nvSpPr>
            <p:cNvPr id="143" name="rc143"/>
            <p:cNvSpPr/>
            <p:nvPr/>
          </p:nvSpPr>
          <p:spPr>
            <a:xfrm>
              <a:off x="1317178" y="5450161"/>
              <a:ext cx="7321564" cy="149993"/>
            </a:xfrm>
            <a:prstGeom prst="rect">
              <a:avLst/>
            </a:prstGeom>
            <a:solidFill>
              <a:srgbClr val="1CABE2">
                <a:alpha val="80000"/>
              </a:srgbClr>
            </a:solidFill>
          </p:spPr>
          <p:txBody>
            <a:bodyPr/>
            <a:lstStyle/>
            <a:p/>
          </p:txBody>
        </p:sp>
        <p:sp>
          <p:nvSpPr>
            <p:cNvPr id="144" name="tx144"/>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6" name="tx146"/>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7" name="tx147"/>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8" name="tx148"/>
            <p:cNvSpPr/>
            <p:nvPr/>
          </p:nvSpPr>
          <p:spPr>
            <a:xfrm>
              <a:off x="2608384"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49" name="tx149"/>
            <p:cNvSpPr/>
            <p:nvPr/>
          </p:nvSpPr>
          <p:spPr>
            <a:xfrm>
              <a:off x="4171487"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50" name="tx150"/>
            <p:cNvSpPr/>
            <p:nvPr/>
          </p:nvSpPr>
          <p:spPr>
            <a:xfrm>
              <a:off x="5812284"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a:t>
              </a:r>
            </a:p>
          </p:txBody>
        </p:sp>
        <p:sp>
          <p:nvSpPr>
            <p:cNvPr id="151" name="tx151"/>
            <p:cNvSpPr/>
            <p:nvPr/>
          </p:nvSpPr>
          <p:spPr>
            <a:xfrm>
              <a:off x="7453081"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52" name="tx152"/>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53" name="tx153"/>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4" name="tx154"/>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Kyrgyzstan (85%) was the same as the global average and 7 percentage points lower than the average across all ECAR countries (92%).
National DTP3 coverage was 10 percentage points lower than in 2019 (95%).
This equates to 22,000 un- and undervaccinated children in 2024 compared to 9,000 un- and undervaccinated children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18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616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045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473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99743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4026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4830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2592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6875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2452807"/>
              <a:ext cx="351110" cy="154463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642580" y="1604774"/>
              <a:ext cx="351110" cy="23926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52457" y="1604774"/>
              <a:ext cx="351110" cy="23926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32702" y="1544201"/>
              <a:ext cx="351110" cy="245323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422824" y="1423053"/>
              <a:ext cx="351110" cy="2574385"/>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392766"/>
              <a:ext cx="351110" cy="260467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203069" y="1392766"/>
              <a:ext cx="351110" cy="260467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593191" y="1332192"/>
              <a:ext cx="351110" cy="26652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983314" y="1301906"/>
              <a:ext cx="351110" cy="26955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373436" y="1271619"/>
              <a:ext cx="351110" cy="27258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763558" y="1211045"/>
              <a:ext cx="351110" cy="278639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543803" y="1150471"/>
              <a:ext cx="351110" cy="284696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153681" y="1150471"/>
              <a:ext cx="351110" cy="284696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933925" y="1120184"/>
              <a:ext cx="351110" cy="2877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324048" y="1120184"/>
              <a:ext cx="351110" cy="2877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104293" y="1059611"/>
              <a:ext cx="351110" cy="293782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714170" y="1059611"/>
              <a:ext cx="351110" cy="293782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884537"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8274660"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494415"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64782"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62335" y="2452807"/>
              <a:ext cx="351110" cy="1544631"/>
            </a:xfrm>
            <a:prstGeom prst="rect">
              <a:avLst/>
            </a:prstGeom>
            <a:solidFill>
              <a:srgbClr val="0083CF">
                <a:alpha val="100000"/>
              </a:srgbClr>
            </a:solidFill>
          </p:spPr>
          <p:txBody>
            <a:bodyPr/>
            <a:lstStyle/>
            <a:p/>
          </p:txBody>
        </p:sp>
        <p:sp>
          <p:nvSpPr>
            <p:cNvPr id="35" name="rc35"/>
            <p:cNvSpPr/>
            <p:nvPr/>
          </p:nvSpPr>
          <p:spPr>
            <a:xfrm>
              <a:off x="1642580" y="1604774"/>
              <a:ext cx="351110" cy="2392663"/>
            </a:xfrm>
            <a:prstGeom prst="rect">
              <a:avLst/>
            </a:prstGeom>
            <a:solidFill>
              <a:srgbClr val="0083CF">
                <a:alpha val="100000"/>
              </a:srgbClr>
            </a:solidFill>
          </p:spPr>
          <p:txBody>
            <a:bodyPr/>
            <a:lstStyle/>
            <a:p/>
          </p:txBody>
        </p:sp>
        <p:sp>
          <p:nvSpPr>
            <p:cNvPr id="36" name="rc36"/>
            <p:cNvSpPr/>
            <p:nvPr/>
          </p:nvSpPr>
          <p:spPr>
            <a:xfrm>
              <a:off x="1252457" y="1604774"/>
              <a:ext cx="351110" cy="2392663"/>
            </a:xfrm>
            <a:prstGeom prst="rect">
              <a:avLst/>
            </a:prstGeom>
            <a:solidFill>
              <a:srgbClr val="0083CF">
                <a:alpha val="100000"/>
              </a:srgbClr>
            </a:solidFill>
          </p:spPr>
          <p:txBody>
            <a:bodyPr/>
            <a:lstStyle/>
            <a:p/>
          </p:txBody>
        </p:sp>
        <p:sp>
          <p:nvSpPr>
            <p:cNvPr id="37" name="rc37"/>
            <p:cNvSpPr/>
            <p:nvPr/>
          </p:nvSpPr>
          <p:spPr>
            <a:xfrm>
              <a:off x="2422824" y="1423053"/>
              <a:ext cx="351110" cy="2574385"/>
            </a:xfrm>
            <a:prstGeom prst="rect">
              <a:avLst/>
            </a:prstGeom>
            <a:solidFill>
              <a:srgbClr val="F26A21">
                <a:alpha val="100000"/>
              </a:srgbClr>
            </a:solidFill>
          </p:spPr>
          <p:txBody>
            <a:bodyPr/>
            <a:lstStyle/>
            <a:p/>
          </p:txBody>
        </p:sp>
        <p:sp>
          <p:nvSpPr>
            <p:cNvPr id="38" name="rc38"/>
            <p:cNvSpPr/>
            <p:nvPr/>
          </p:nvSpPr>
          <p:spPr>
            <a:xfrm>
              <a:off x="2812947" y="1392766"/>
              <a:ext cx="351110" cy="2604671"/>
            </a:xfrm>
            <a:prstGeom prst="rect">
              <a:avLst/>
            </a:prstGeom>
            <a:solidFill>
              <a:srgbClr val="0083CF">
                <a:alpha val="100000"/>
              </a:srgbClr>
            </a:solidFill>
          </p:spPr>
          <p:txBody>
            <a:bodyPr/>
            <a:lstStyle/>
            <a:p/>
          </p:txBody>
        </p:sp>
        <p:sp>
          <p:nvSpPr>
            <p:cNvPr id="39" name="rc39"/>
            <p:cNvSpPr/>
            <p:nvPr/>
          </p:nvSpPr>
          <p:spPr>
            <a:xfrm>
              <a:off x="3593191" y="1332192"/>
              <a:ext cx="351110" cy="2665245"/>
            </a:xfrm>
            <a:prstGeom prst="rect">
              <a:avLst/>
            </a:prstGeom>
            <a:solidFill>
              <a:srgbClr val="0083CF">
                <a:alpha val="100000"/>
              </a:srgbClr>
            </a:solidFill>
          </p:spPr>
          <p:txBody>
            <a:bodyPr/>
            <a:lstStyle/>
            <a:p/>
          </p:txBody>
        </p:sp>
        <p:sp>
          <p:nvSpPr>
            <p:cNvPr id="40" name="rc40"/>
            <p:cNvSpPr/>
            <p:nvPr/>
          </p:nvSpPr>
          <p:spPr>
            <a:xfrm>
              <a:off x="4373436" y="1271619"/>
              <a:ext cx="351110" cy="2725819"/>
            </a:xfrm>
            <a:prstGeom prst="rect">
              <a:avLst/>
            </a:prstGeom>
            <a:solidFill>
              <a:srgbClr val="0083CF">
                <a:alpha val="100000"/>
              </a:srgbClr>
            </a:solidFill>
          </p:spPr>
          <p:txBody>
            <a:bodyPr/>
            <a:lstStyle/>
            <a:p/>
          </p:txBody>
        </p:sp>
        <p:sp>
          <p:nvSpPr>
            <p:cNvPr id="41" name="rc41"/>
            <p:cNvSpPr/>
            <p:nvPr/>
          </p:nvSpPr>
          <p:spPr>
            <a:xfrm>
              <a:off x="7104293" y="1059611"/>
              <a:ext cx="351110" cy="2937827"/>
            </a:xfrm>
            <a:prstGeom prst="rect">
              <a:avLst/>
            </a:prstGeom>
            <a:solidFill>
              <a:srgbClr val="0083CF">
                <a:alpha val="100000"/>
              </a:srgbClr>
            </a:solidFill>
          </p:spPr>
          <p:txBody>
            <a:bodyPr/>
            <a:lstStyle/>
            <a:p/>
          </p:txBody>
        </p:sp>
        <p:sp>
          <p:nvSpPr>
            <p:cNvPr id="42" name="rc42"/>
            <p:cNvSpPr/>
            <p:nvPr/>
          </p:nvSpPr>
          <p:spPr>
            <a:xfrm>
              <a:off x="7884537" y="1029324"/>
              <a:ext cx="351110" cy="2968114"/>
            </a:xfrm>
            <a:prstGeom prst="rect">
              <a:avLst/>
            </a:prstGeom>
            <a:solidFill>
              <a:srgbClr val="0083CF">
                <a:alpha val="100000"/>
              </a:srgbClr>
            </a:solidFill>
          </p:spPr>
          <p:txBody>
            <a:bodyPr/>
            <a:lstStyle/>
            <a:p/>
          </p:txBody>
        </p:sp>
        <p:sp>
          <p:nvSpPr>
            <p:cNvPr id="43" name="rc43"/>
            <p:cNvSpPr/>
            <p:nvPr/>
          </p:nvSpPr>
          <p:spPr>
            <a:xfrm>
              <a:off x="8664782" y="999037"/>
              <a:ext cx="351110" cy="2998401"/>
            </a:xfrm>
            <a:prstGeom prst="rect">
              <a:avLst/>
            </a:prstGeom>
            <a:solidFill>
              <a:srgbClr val="0083CF">
                <a:alpha val="100000"/>
              </a:srgbClr>
            </a:solidFill>
          </p:spPr>
          <p:txBody>
            <a:bodyPr/>
            <a:lstStyle/>
            <a:p/>
          </p:txBody>
        </p:sp>
        <p:sp>
          <p:nvSpPr>
            <p:cNvPr id="44" name="pg44"/>
            <p:cNvSpPr/>
            <p:nvPr/>
          </p:nvSpPr>
          <p:spPr>
            <a:xfrm>
              <a:off x="1169532" y="3953525"/>
              <a:ext cx="43913" cy="43913"/>
            </a:xfrm>
            <a:custGeom>
              <a:avLst/>
              <a:pathLst>
                <a:path w="43913" h="43913">
                  <a:moveTo>
                    <a:pt x="43913" y="0"/>
                  </a:moveTo>
                  <a:lnTo>
                    <a:pt x="43913" y="9888"/>
                  </a:lnTo>
                  <a:lnTo>
                    <a:pt x="9888" y="43913"/>
                  </a:lnTo>
                  <a:lnTo>
                    <a:pt x="0" y="439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1070646" y="3854639"/>
              <a:ext cx="142798" cy="142798"/>
            </a:xfrm>
            <a:custGeom>
              <a:avLst/>
              <a:pathLst>
                <a:path w="142798" h="142798">
                  <a:moveTo>
                    <a:pt x="142798" y="0"/>
                  </a:moveTo>
                  <a:lnTo>
                    <a:pt x="142798" y="9888"/>
                  </a:lnTo>
                  <a:lnTo>
                    <a:pt x="9888" y="142798"/>
                  </a:lnTo>
                  <a:lnTo>
                    <a:pt x="0" y="1427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971761" y="3755754"/>
              <a:ext cx="241684" cy="241684"/>
            </a:xfrm>
            <a:custGeom>
              <a:avLst/>
              <a:pathLst>
                <a:path w="241684" h="241684">
                  <a:moveTo>
                    <a:pt x="241684" y="0"/>
                  </a:moveTo>
                  <a:lnTo>
                    <a:pt x="241684" y="9888"/>
                  </a:lnTo>
                  <a:lnTo>
                    <a:pt x="9888" y="241684"/>
                  </a:lnTo>
                  <a:lnTo>
                    <a:pt x="0" y="2416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72875" y="3656868"/>
              <a:ext cx="340569" cy="340569"/>
            </a:xfrm>
            <a:custGeom>
              <a:avLst/>
              <a:pathLst>
                <a:path w="340569" h="340569">
                  <a:moveTo>
                    <a:pt x="340569" y="0"/>
                  </a:moveTo>
                  <a:lnTo>
                    <a:pt x="340569" y="9888"/>
                  </a:lnTo>
                  <a:lnTo>
                    <a:pt x="9888" y="340569"/>
                  </a:lnTo>
                  <a:lnTo>
                    <a:pt x="0" y="340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2335" y="35579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2335" y="34590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2335" y="33602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2335" y="32613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2335" y="31624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2335" y="30635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2335" y="29646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2335" y="28657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2335" y="27668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2335" y="266801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2335" y="25691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2335" y="24702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2335" y="2452807"/>
              <a:ext cx="279546" cy="279546"/>
            </a:xfrm>
            <a:custGeom>
              <a:avLst/>
              <a:pathLst>
                <a:path w="279546" h="279546">
                  <a:moveTo>
                    <a:pt x="269657" y="0"/>
                  </a:moveTo>
                  <a:lnTo>
                    <a:pt x="279546" y="0"/>
                  </a:lnTo>
                  <a:lnTo>
                    <a:pt x="0" y="279546"/>
                  </a:lnTo>
                  <a:lnTo>
                    <a:pt x="0" y="2696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62335" y="2452807"/>
              <a:ext cx="180660" cy="180660"/>
            </a:xfrm>
            <a:custGeom>
              <a:avLst/>
              <a:pathLst>
                <a:path w="180660" h="180660">
                  <a:moveTo>
                    <a:pt x="170771" y="0"/>
                  </a:moveTo>
                  <a:lnTo>
                    <a:pt x="180660" y="0"/>
                  </a:lnTo>
                  <a:lnTo>
                    <a:pt x="0" y="180660"/>
                  </a:lnTo>
                  <a:lnTo>
                    <a:pt x="0" y="1707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62335" y="2452807"/>
              <a:ext cx="81774" cy="81774"/>
            </a:xfrm>
            <a:custGeom>
              <a:avLst/>
              <a:pathLst>
                <a:path w="81774" h="81774">
                  <a:moveTo>
                    <a:pt x="71886" y="0"/>
                  </a:moveTo>
                  <a:lnTo>
                    <a:pt x="81774" y="0"/>
                  </a:lnTo>
                  <a:lnTo>
                    <a:pt x="0" y="81774"/>
                  </a:lnTo>
                  <a:lnTo>
                    <a:pt x="0" y="718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960617" y="3964366"/>
              <a:ext cx="33072" cy="33072"/>
            </a:xfrm>
            <a:custGeom>
              <a:avLst/>
              <a:pathLst>
                <a:path w="33072" h="33072">
                  <a:moveTo>
                    <a:pt x="33072" y="0"/>
                  </a:moveTo>
                  <a:lnTo>
                    <a:pt x="33072" y="9888"/>
                  </a:lnTo>
                  <a:lnTo>
                    <a:pt x="9888" y="33072"/>
                  </a:lnTo>
                  <a:lnTo>
                    <a:pt x="0" y="330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861732" y="3865480"/>
              <a:ext cx="131958" cy="131958"/>
            </a:xfrm>
            <a:custGeom>
              <a:avLst/>
              <a:pathLst>
                <a:path w="131958" h="131958">
                  <a:moveTo>
                    <a:pt x="131958" y="0"/>
                  </a:moveTo>
                  <a:lnTo>
                    <a:pt x="131958" y="9888"/>
                  </a:lnTo>
                  <a:lnTo>
                    <a:pt x="9888" y="131958"/>
                  </a:lnTo>
                  <a:lnTo>
                    <a:pt x="0" y="1319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762846" y="3766594"/>
              <a:ext cx="230843" cy="230843"/>
            </a:xfrm>
            <a:custGeom>
              <a:avLst/>
              <a:pathLst>
                <a:path w="230843" h="230843">
                  <a:moveTo>
                    <a:pt x="230843" y="0"/>
                  </a:moveTo>
                  <a:lnTo>
                    <a:pt x="230843" y="9888"/>
                  </a:lnTo>
                  <a:lnTo>
                    <a:pt x="9888" y="230843"/>
                  </a:lnTo>
                  <a:lnTo>
                    <a:pt x="0" y="230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663960" y="3667709"/>
              <a:ext cx="329729" cy="329729"/>
            </a:xfrm>
            <a:custGeom>
              <a:avLst/>
              <a:pathLst>
                <a:path w="329729" h="329729">
                  <a:moveTo>
                    <a:pt x="329729" y="0"/>
                  </a:moveTo>
                  <a:lnTo>
                    <a:pt x="329729" y="9888"/>
                  </a:lnTo>
                  <a:lnTo>
                    <a:pt x="9888" y="329729"/>
                  </a:lnTo>
                  <a:lnTo>
                    <a:pt x="0" y="3297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642580" y="35688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642580" y="34699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642580" y="33710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642580" y="32721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642580" y="31732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642580" y="30743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642580" y="29755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642580" y="28766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642580" y="27777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642580" y="26788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642580" y="25799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642580" y="24810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642580" y="23821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42580" y="22833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42580" y="21844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42580" y="20855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42580" y="19866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42580" y="18877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42580" y="17888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42580" y="16899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42580" y="1604774"/>
              <a:ext cx="347334" cy="347334"/>
            </a:xfrm>
            <a:custGeom>
              <a:avLst/>
              <a:pathLst>
                <a:path w="347334" h="347334">
                  <a:moveTo>
                    <a:pt x="337445" y="0"/>
                  </a:moveTo>
                  <a:lnTo>
                    <a:pt x="347334" y="0"/>
                  </a:lnTo>
                  <a:lnTo>
                    <a:pt x="0" y="347334"/>
                  </a:lnTo>
                  <a:lnTo>
                    <a:pt x="0" y="3374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42580" y="1604774"/>
              <a:ext cx="248448" cy="248448"/>
            </a:xfrm>
            <a:custGeom>
              <a:avLst/>
              <a:pathLst>
                <a:path w="248448" h="248448">
                  <a:moveTo>
                    <a:pt x="238559" y="0"/>
                  </a:moveTo>
                  <a:lnTo>
                    <a:pt x="248448" y="0"/>
                  </a:lnTo>
                  <a:lnTo>
                    <a:pt x="0" y="248448"/>
                  </a:lnTo>
                  <a:lnTo>
                    <a:pt x="0" y="2385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42580" y="1604774"/>
              <a:ext cx="149562" cy="149562"/>
            </a:xfrm>
            <a:custGeom>
              <a:avLst/>
              <a:pathLst>
                <a:path w="149562" h="149562">
                  <a:moveTo>
                    <a:pt x="139674" y="0"/>
                  </a:moveTo>
                  <a:lnTo>
                    <a:pt x="149562" y="0"/>
                  </a:lnTo>
                  <a:lnTo>
                    <a:pt x="0" y="149562"/>
                  </a:lnTo>
                  <a:lnTo>
                    <a:pt x="0" y="1396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42580" y="1604774"/>
              <a:ext cx="50677" cy="50677"/>
            </a:xfrm>
            <a:custGeom>
              <a:avLst/>
              <a:pathLst>
                <a:path w="50677" h="50677">
                  <a:moveTo>
                    <a:pt x="40788" y="0"/>
                  </a:moveTo>
                  <a:lnTo>
                    <a:pt x="50677" y="0"/>
                  </a:lnTo>
                  <a:lnTo>
                    <a:pt x="0" y="50677"/>
                  </a:lnTo>
                  <a:lnTo>
                    <a:pt x="0" y="407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565075" y="3958945"/>
              <a:ext cx="38492" cy="38492"/>
            </a:xfrm>
            <a:custGeom>
              <a:avLst/>
              <a:pathLst>
                <a:path w="38492" h="38492">
                  <a:moveTo>
                    <a:pt x="38492" y="0"/>
                  </a:moveTo>
                  <a:lnTo>
                    <a:pt x="38492" y="9888"/>
                  </a:lnTo>
                  <a:lnTo>
                    <a:pt x="9888" y="38492"/>
                  </a:lnTo>
                  <a:lnTo>
                    <a:pt x="0" y="384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466189" y="3860060"/>
              <a:ext cx="137378" cy="137378"/>
            </a:xfrm>
            <a:custGeom>
              <a:avLst/>
              <a:pathLst>
                <a:path w="137378" h="137378">
                  <a:moveTo>
                    <a:pt x="137378" y="0"/>
                  </a:moveTo>
                  <a:lnTo>
                    <a:pt x="137378" y="9888"/>
                  </a:lnTo>
                  <a:lnTo>
                    <a:pt x="9888" y="137378"/>
                  </a:lnTo>
                  <a:lnTo>
                    <a:pt x="0" y="137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367303" y="3761174"/>
              <a:ext cx="236264" cy="236264"/>
            </a:xfrm>
            <a:custGeom>
              <a:avLst/>
              <a:pathLst>
                <a:path w="236264" h="236264">
                  <a:moveTo>
                    <a:pt x="236264" y="0"/>
                  </a:moveTo>
                  <a:lnTo>
                    <a:pt x="236264" y="9888"/>
                  </a:lnTo>
                  <a:lnTo>
                    <a:pt x="9888" y="236264"/>
                  </a:lnTo>
                  <a:lnTo>
                    <a:pt x="0" y="2362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268418" y="3662288"/>
              <a:ext cx="335149" cy="335149"/>
            </a:xfrm>
            <a:custGeom>
              <a:avLst/>
              <a:pathLst>
                <a:path w="335149" h="335149">
                  <a:moveTo>
                    <a:pt x="335149" y="0"/>
                  </a:moveTo>
                  <a:lnTo>
                    <a:pt x="335149" y="9888"/>
                  </a:lnTo>
                  <a:lnTo>
                    <a:pt x="9888" y="335149"/>
                  </a:lnTo>
                  <a:lnTo>
                    <a:pt x="0" y="3351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252457" y="35634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252457" y="34645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252457" y="33656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252457" y="32667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252457" y="31678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252457" y="306897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252457" y="29700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252457" y="28712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252457" y="27723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252457" y="26734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252457" y="25745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252457" y="24756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252457" y="23767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252457" y="22778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252457" y="217900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252457" y="20801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252457" y="19812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252457" y="188234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252457" y="17834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252457" y="16845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252457" y="1604774"/>
              <a:ext cx="341913" cy="341913"/>
            </a:xfrm>
            <a:custGeom>
              <a:avLst/>
              <a:pathLst>
                <a:path w="341913" h="341913">
                  <a:moveTo>
                    <a:pt x="332025" y="0"/>
                  </a:moveTo>
                  <a:lnTo>
                    <a:pt x="341913" y="0"/>
                  </a:lnTo>
                  <a:lnTo>
                    <a:pt x="0" y="341913"/>
                  </a:lnTo>
                  <a:lnTo>
                    <a:pt x="0" y="3320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252457" y="1604774"/>
              <a:ext cx="243028" cy="243028"/>
            </a:xfrm>
            <a:custGeom>
              <a:avLst/>
              <a:pathLst>
                <a:path w="243028" h="243028">
                  <a:moveTo>
                    <a:pt x="233139" y="0"/>
                  </a:moveTo>
                  <a:lnTo>
                    <a:pt x="243028" y="0"/>
                  </a:lnTo>
                  <a:lnTo>
                    <a:pt x="0" y="243028"/>
                  </a:lnTo>
                  <a:lnTo>
                    <a:pt x="0" y="233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252457" y="1604774"/>
              <a:ext cx="144142" cy="144142"/>
            </a:xfrm>
            <a:custGeom>
              <a:avLst/>
              <a:pathLst>
                <a:path w="144142" h="144142">
                  <a:moveTo>
                    <a:pt x="134253" y="0"/>
                  </a:moveTo>
                  <a:lnTo>
                    <a:pt x="144142" y="0"/>
                  </a:lnTo>
                  <a:lnTo>
                    <a:pt x="0" y="144142"/>
                  </a:lnTo>
                  <a:lnTo>
                    <a:pt x="0" y="1342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252457" y="1604774"/>
              <a:ext cx="45256" cy="45256"/>
            </a:xfrm>
            <a:custGeom>
              <a:avLst/>
              <a:pathLst>
                <a:path w="45256" h="45256">
                  <a:moveTo>
                    <a:pt x="35368" y="0"/>
                  </a:moveTo>
                  <a:lnTo>
                    <a:pt x="45256" y="0"/>
                  </a:lnTo>
                  <a:lnTo>
                    <a:pt x="0" y="45256"/>
                  </a:lnTo>
                  <a:lnTo>
                    <a:pt x="0" y="35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751703" y="3975206"/>
              <a:ext cx="22231" cy="22231"/>
            </a:xfrm>
            <a:custGeom>
              <a:avLst/>
              <a:pathLst>
                <a:path w="22231" h="22231">
                  <a:moveTo>
                    <a:pt x="22231" y="0"/>
                  </a:moveTo>
                  <a:lnTo>
                    <a:pt x="22231" y="9888"/>
                  </a:lnTo>
                  <a:lnTo>
                    <a:pt x="9888" y="22231"/>
                  </a:lnTo>
                  <a:lnTo>
                    <a:pt x="0" y="222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652817" y="3876321"/>
              <a:ext cx="121117" cy="121117"/>
            </a:xfrm>
            <a:custGeom>
              <a:avLst/>
              <a:pathLst>
                <a:path w="121117" h="121117">
                  <a:moveTo>
                    <a:pt x="121117" y="0"/>
                  </a:moveTo>
                  <a:lnTo>
                    <a:pt x="121117" y="9888"/>
                  </a:lnTo>
                  <a:lnTo>
                    <a:pt x="9888" y="121117"/>
                  </a:lnTo>
                  <a:lnTo>
                    <a:pt x="0" y="1211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553931" y="3777435"/>
              <a:ext cx="220003" cy="220003"/>
            </a:xfrm>
            <a:custGeom>
              <a:avLst/>
              <a:pathLst>
                <a:path w="220003" h="220003">
                  <a:moveTo>
                    <a:pt x="220003" y="0"/>
                  </a:moveTo>
                  <a:lnTo>
                    <a:pt x="220003" y="9888"/>
                  </a:lnTo>
                  <a:lnTo>
                    <a:pt x="9888" y="220003"/>
                  </a:lnTo>
                  <a:lnTo>
                    <a:pt x="0" y="2200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455046" y="3678549"/>
              <a:ext cx="318888" cy="318888"/>
            </a:xfrm>
            <a:custGeom>
              <a:avLst/>
              <a:pathLst>
                <a:path w="318888" h="318888">
                  <a:moveTo>
                    <a:pt x="318888" y="0"/>
                  </a:moveTo>
                  <a:lnTo>
                    <a:pt x="318888" y="9888"/>
                  </a:lnTo>
                  <a:lnTo>
                    <a:pt x="9888" y="318888"/>
                  </a:lnTo>
                  <a:lnTo>
                    <a:pt x="0" y="3188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422824" y="35796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422824" y="34807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422824" y="33818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422824" y="32830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422824" y="31841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422824" y="308523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422824" y="29863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422824" y="28874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422824" y="27885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422824" y="26896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422824" y="25908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422824" y="24919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422824" y="23930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422824" y="22941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422824" y="21952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422824" y="20963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422824" y="19974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422824" y="18986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422824" y="17997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422824" y="17008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422824" y="16019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422824" y="15030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422824" y="1423053"/>
              <a:ext cx="342124" cy="342124"/>
            </a:xfrm>
            <a:custGeom>
              <a:avLst/>
              <a:pathLst>
                <a:path w="342124" h="342124">
                  <a:moveTo>
                    <a:pt x="332236" y="0"/>
                  </a:moveTo>
                  <a:lnTo>
                    <a:pt x="342124" y="0"/>
                  </a:lnTo>
                  <a:lnTo>
                    <a:pt x="0" y="342124"/>
                  </a:lnTo>
                  <a:lnTo>
                    <a:pt x="0" y="3322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422824" y="1423053"/>
              <a:ext cx="243239" cy="243239"/>
            </a:xfrm>
            <a:custGeom>
              <a:avLst/>
              <a:pathLst>
                <a:path w="243239" h="243239">
                  <a:moveTo>
                    <a:pt x="233350" y="0"/>
                  </a:moveTo>
                  <a:lnTo>
                    <a:pt x="243239" y="0"/>
                  </a:lnTo>
                  <a:lnTo>
                    <a:pt x="0" y="243239"/>
                  </a:lnTo>
                  <a:lnTo>
                    <a:pt x="0" y="2333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422824" y="1423053"/>
              <a:ext cx="144353" cy="144353"/>
            </a:xfrm>
            <a:custGeom>
              <a:avLst/>
              <a:pathLst>
                <a:path w="144353" h="144353">
                  <a:moveTo>
                    <a:pt x="134464" y="0"/>
                  </a:moveTo>
                  <a:lnTo>
                    <a:pt x="144353" y="0"/>
                  </a:lnTo>
                  <a:lnTo>
                    <a:pt x="0" y="144353"/>
                  </a:lnTo>
                  <a:lnTo>
                    <a:pt x="0" y="134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422824" y="1423053"/>
              <a:ext cx="45467" cy="45467"/>
            </a:xfrm>
            <a:custGeom>
              <a:avLst/>
              <a:pathLst>
                <a:path w="45467" h="45467">
                  <a:moveTo>
                    <a:pt x="35579" y="0"/>
                  </a:moveTo>
                  <a:lnTo>
                    <a:pt x="45467" y="0"/>
                  </a:lnTo>
                  <a:lnTo>
                    <a:pt x="0" y="45467"/>
                  </a:lnTo>
                  <a:lnTo>
                    <a:pt x="0" y="355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147245" y="3980627"/>
              <a:ext cx="16811" cy="16811"/>
            </a:xfrm>
            <a:custGeom>
              <a:avLst/>
              <a:pathLst>
                <a:path w="16811" h="16811">
                  <a:moveTo>
                    <a:pt x="16811" y="0"/>
                  </a:moveTo>
                  <a:lnTo>
                    <a:pt x="16811" y="9888"/>
                  </a:lnTo>
                  <a:lnTo>
                    <a:pt x="9888" y="16811"/>
                  </a:lnTo>
                  <a:lnTo>
                    <a:pt x="0" y="168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048359" y="3881741"/>
              <a:ext cx="115697" cy="115697"/>
            </a:xfrm>
            <a:custGeom>
              <a:avLst/>
              <a:pathLst>
                <a:path w="115697" h="115697">
                  <a:moveTo>
                    <a:pt x="115697" y="0"/>
                  </a:moveTo>
                  <a:lnTo>
                    <a:pt x="115697" y="9888"/>
                  </a:lnTo>
                  <a:lnTo>
                    <a:pt x="9888" y="115697"/>
                  </a:lnTo>
                  <a:lnTo>
                    <a:pt x="0" y="1156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949474" y="3782855"/>
              <a:ext cx="214582" cy="214582"/>
            </a:xfrm>
            <a:custGeom>
              <a:avLst/>
              <a:pathLst>
                <a:path w="214582" h="214582">
                  <a:moveTo>
                    <a:pt x="214582" y="0"/>
                  </a:moveTo>
                  <a:lnTo>
                    <a:pt x="214582" y="9888"/>
                  </a:lnTo>
                  <a:lnTo>
                    <a:pt x="9888" y="214582"/>
                  </a:lnTo>
                  <a:lnTo>
                    <a:pt x="0" y="2145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850588" y="3683970"/>
              <a:ext cx="313468" cy="313468"/>
            </a:xfrm>
            <a:custGeom>
              <a:avLst/>
              <a:pathLst>
                <a:path w="313468" h="313468">
                  <a:moveTo>
                    <a:pt x="313468" y="0"/>
                  </a:moveTo>
                  <a:lnTo>
                    <a:pt x="313468" y="9888"/>
                  </a:lnTo>
                  <a:lnTo>
                    <a:pt x="9888" y="313468"/>
                  </a:lnTo>
                  <a:lnTo>
                    <a:pt x="0" y="3134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812947" y="358508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812947" y="348619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812947" y="338731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812947" y="328842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812947" y="318954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812947" y="309065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812947" y="299177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812947" y="289288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812947" y="279399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812947" y="269511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812947" y="259622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812947" y="249734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812947" y="239845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812947" y="229957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812947" y="220068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812947" y="210179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812947" y="200291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812947" y="190402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812947" y="180514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812947" y="170625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812947" y="160737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812947" y="150848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812947" y="140959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812947" y="1392766"/>
              <a:ext cx="278946" cy="278946"/>
            </a:xfrm>
            <a:custGeom>
              <a:avLst/>
              <a:pathLst>
                <a:path w="278946" h="278946">
                  <a:moveTo>
                    <a:pt x="269057" y="0"/>
                  </a:moveTo>
                  <a:lnTo>
                    <a:pt x="278946" y="0"/>
                  </a:lnTo>
                  <a:lnTo>
                    <a:pt x="0" y="278946"/>
                  </a:lnTo>
                  <a:lnTo>
                    <a:pt x="0" y="2690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812947" y="1392766"/>
              <a:ext cx="180060" cy="180060"/>
            </a:xfrm>
            <a:custGeom>
              <a:avLst/>
              <a:pathLst>
                <a:path w="180060" h="180060">
                  <a:moveTo>
                    <a:pt x="170171" y="0"/>
                  </a:moveTo>
                  <a:lnTo>
                    <a:pt x="180060" y="0"/>
                  </a:lnTo>
                  <a:lnTo>
                    <a:pt x="0" y="180060"/>
                  </a:lnTo>
                  <a:lnTo>
                    <a:pt x="0" y="1701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812947" y="1392766"/>
              <a:ext cx="81174" cy="81174"/>
            </a:xfrm>
            <a:custGeom>
              <a:avLst/>
              <a:pathLst>
                <a:path w="81174" h="81174">
                  <a:moveTo>
                    <a:pt x="71286" y="0"/>
                  </a:moveTo>
                  <a:lnTo>
                    <a:pt x="81174" y="0"/>
                  </a:lnTo>
                  <a:lnTo>
                    <a:pt x="0" y="81174"/>
                  </a:lnTo>
                  <a:lnTo>
                    <a:pt x="0" y="712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938330" y="3991467"/>
              <a:ext cx="5971" cy="5971"/>
            </a:xfrm>
            <a:custGeom>
              <a:avLst/>
              <a:pathLst>
                <a:path w="5971" h="5971">
                  <a:moveTo>
                    <a:pt x="5971" y="0"/>
                  </a:moveTo>
                  <a:lnTo>
                    <a:pt x="5971" y="5971"/>
                  </a:lnTo>
                  <a:lnTo>
                    <a:pt x="0" y="59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839445" y="3892581"/>
              <a:ext cx="104856" cy="104856"/>
            </a:xfrm>
            <a:custGeom>
              <a:avLst/>
              <a:pathLst>
                <a:path w="104856" h="104856">
                  <a:moveTo>
                    <a:pt x="104856" y="0"/>
                  </a:moveTo>
                  <a:lnTo>
                    <a:pt x="104856" y="9888"/>
                  </a:lnTo>
                  <a:lnTo>
                    <a:pt x="9888" y="104856"/>
                  </a:lnTo>
                  <a:lnTo>
                    <a:pt x="0" y="1048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740559" y="3793696"/>
              <a:ext cx="203742" cy="203742"/>
            </a:xfrm>
            <a:custGeom>
              <a:avLst/>
              <a:pathLst>
                <a:path w="203742" h="203742">
                  <a:moveTo>
                    <a:pt x="203742" y="0"/>
                  </a:moveTo>
                  <a:lnTo>
                    <a:pt x="203742" y="9888"/>
                  </a:lnTo>
                  <a:lnTo>
                    <a:pt x="9888" y="203742"/>
                  </a:lnTo>
                  <a:lnTo>
                    <a:pt x="0" y="203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641673" y="3694810"/>
              <a:ext cx="302628" cy="302628"/>
            </a:xfrm>
            <a:custGeom>
              <a:avLst/>
              <a:pathLst>
                <a:path w="302628" h="302628">
                  <a:moveTo>
                    <a:pt x="302628" y="0"/>
                  </a:moveTo>
                  <a:lnTo>
                    <a:pt x="302628" y="9888"/>
                  </a:lnTo>
                  <a:lnTo>
                    <a:pt x="9888" y="302628"/>
                  </a:lnTo>
                  <a:lnTo>
                    <a:pt x="0" y="3026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593191" y="35959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593191" y="349703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593191" y="33981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593191" y="32992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593191" y="32003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593191" y="31014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593191" y="300261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593191" y="29037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593191" y="280483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593191" y="27059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593191" y="260706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593191" y="25081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593191" y="24092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593191" y="23104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593191" y="22115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593191" y="21126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593191" y="20137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593191" y="191486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593191" y="18159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593191" y="17170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593191" y="16182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593191" y="15193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593191" y="14204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593191" y="1332192"/>
              <a:ext cx="350360" cy="350360"/>
            </a:xfrm>
            <a:custGeom>
              <a:avLst/>
              <a:pathLst>
                <a:path w="350360" h="350360">
                  <a:moveTo>
                    <a:pt x="340471" y="0"/>
                  </a:moveTo>
                  <a:lnTo>
                    <a:pt x="350360" y="0"/>
                  </a:lnTo>
                  <a:lnTo>
                    <a:pt x="0" y="350360"/>
                  </a:lnTo>
                  <a:lnTo>
                    <a:pt x="0" y="3404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593191" y="1332192"/>
              <a:ext cx="251474" cy="251474"/>
            </a:xfrm>
            <a:custGeom>
              <a:avLst/>
              <a:pathLst>
                <a:path w="251474" h="251474">
                  <a:moveTo>
                    <a:pt x="241586" y="0"/>
                  </a:moveTo>
                  <a:lnTo>
                    <a:pt x="251474" y="0"/>
                  </a:lnTo>
                  <a:lnTo>
                    <a:pt x="0" y="251474"/>
                  </a:lnTo>
                  <a:lnTo>
                    <a:pt x="0" y="2415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593191" y="1332192"/>
              <a:ext cx="152589" cy="152589"/>
            </a:xfrm>
            <a:custGeom>
              <a:avLst/>
              <a:pathLst>
                <a:path w="152589" h="152589">
                  <a:moveTo>
                    <a:pt x="142700" y="0"/>
                  </a:moveTo>
                  <a:lnTo>
                    <a:pt x="152589" y="0"/>
                  </a:lnTo>
                  <a:lnTo>
                    <a:pt x="0" y="152589"/>
                  </a:lnTo>
                  <a:lnTo>
                    <a:pt x="0" y="1427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593191" y="1332192"/>
              <a:ext cx="53703" cy="53703"/>
            </a:xfrm>
            <a:custGeom>
              <a:avLst/>
              <a:pathLst>
                <a:path w="53703" h="53703">
                  <a:moveTo>
                    <a:pt x="43814" y="0"/>
                  </a:moveTo>
                  <a:lnTo>
                    <a:pt x="53703" y="0"/>
                  </a:lnTo>
                  <a:lnTo>
                    <a:pt x="0" y="53703"/>
                  </a:lnTo>
                  <a:lnTo>
                    <a:pt x="0" y="43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630530" y="3903422"/>
              <a:ext cx="94016" cy="94016"/>
            </a:xfrm>
            <a:custGeom>
              <a:avLst/>
              <a:pathLst>
                <a:path w="94016" h="94016">
                  <a:moveTo>
                    <a:pt x="94016" y="0"/>
                  </a:moveTo>
                  <a:lnTo>
                    <a:pt x="94016" y="9888"/>
                  </a:lnTo>
                  <a:lnTo>
                    <a:pt x="9888" y="94016"/>
                  </a:lnTo>
                  <a:lnTo>
                    <a:pt x="0" y="940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531644" y="3804536"/>
              <a:ext cx="192901" cy="192901"/>
            </a:xfrm>
            <a:custGeom>
              <a:avLst/>
              <a:pathLst>
                <a:path w="192901" h="192901">
                  <a:moveTo>
                    <a:pt x="192901" y="0"/>
                  </a:moveTo>
                  <a:lnTo>
                    <a:pt x="192901" y="9888"/>
                  </a:lnTo>
                  <a:lnTo>
                    <a:pt x="9888" y="192901"/>
                  </a:lnTo>
                  <a:lnTo>
                    <a:pt x="0" y="1929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432759" y="3705651"/>
              <a:ext cx="291787" cy="291787"/>
            </a:xfrm>
            <a:custGeom>
              <a:avLst/>
              <a:pathLst>
                <a:path w="291787" h="291787">
                  <a:moveTo>
                    <a:pt x="291787" y="0"/>
                  </a:moveTo>
                  <a:lnTo>
                    <a:pt x="291787" y="9888"/>
                  </a:lnTo>
                  <a:lnTo>
                    <a:pt x="9888" y="291787"/>
                  </a:lnTo>
                  <a:lnTo>
                    <a:pt x="0" y="2917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373436" y="36067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373436" y="35078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373436" y="34089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373436" y="33101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373436" y="32112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373436" y="31123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373436" y="30134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373436" y="29145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373436" y="28156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373436" y="27167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373436" y="26179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373436" y="25190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373436" y="24201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73436" y="23212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373436" y="22223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373436" y="21234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373436" y="20245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373436" y="19257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373436" y="18268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373436" y="17279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373436" y="16290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373436" y="15301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373436" y="14312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373436" y="13323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373436" y="1271619"/>
              <a:ext cx="322889" cy="322889"/>
            </a:xfrm>
            <a:custGeom>
              <a:avLst/>
              <a:pathLst>
                <a:path w="322889" h="322889">
                  <a:moveTo>
                    <a:pt x="313000" y="0"/>
                  </a:moveTo>
                  <a:lnTo>
                    <a:pt x="322889" y="0"/>
                  </a:lnTo>
                  <a:lnTo>
                    <a:pt x="0" y="322889"/>
                  </a:lnTo>
                  <a:lnTo>
                    <a:pt x="0" y="3130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373436" y="1271619"/>
              <a:ext cx="224003" cy="224003"/>
            </a:xfrm>
            <a:custGeom>
              <a:avLst/>
              <a:pathLst>
                <a:path w="224003" h="224003">
                  <a:moveTo>
                    <a:pt x="214114" y="0"/>
                  </a:moveTo>
                  <a:lnTo>
                    <a:pt x="224003" y="0"/>
                  </a:lnTo>
                  <a:lnTo>
                    <a:pt x="0" y="224003"/>
                  </a:lnTo>
                  <a:lnTo>
                    <a:pt x="0" y="2141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373436" y="1271619"/>
              <a:ext cx="125117" cy="125117"/>
            </a:xfrm>
            <a:custGeom>
              <a:avLst/>
              <a:pathLst>
                <a:path w="125117" h="125117">
                  <a:moveTo>
                    <a:pt x="115229" y="0"/>
                  </a:moveTo>
                  <a:lnTo>
                    <a:pt x="125117" y="0"/>
                  </a:lnTo>
                  <a:lnTo>
                    <a:pt x="0" y="125117"/>
                  </a:lnTo>
                  <a:lnTo>
                    <a:pt x="0" y="1152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373436" y="1271619"/>
              <a:ext cx="26232" cy="26232"/>
            </a:xfrm>
            <a:custGeom>
              <a:avLst/>
              <a:pathLst>
                <a:path w="26232" h="26232">
                  <a:moveTo>
                    <a:pt x="16343" y="0"/>
                  </a:moveTo>
                  <a:lnTo>
                    <a:pt x="26232" y="0"/>
                  </a:lnTo>
                  <a:lnTo>
                    <a:pt x="0" y="26232"/>
                  </a:lnTo>
                  <a:lnTo>
                    <a:pt x="0" y="163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7399328" y="3941364"/>
              <a:ext cx="56074" cy="56074"/>
            </a:xfrm>
            <a:custGeom>
              <a:avLst/>
              <a:pathLst>
                <a:path w="56074" h="56074">
                  <a:moveTo>
                    <a:pt x="56074" y="0"/>
                  </a:moveTo>
                  <a:lnTo>
                    <a:pt x="56074" y="9888"/>
                  </a:lnTo>
                  <a:lnTo>
                    <a:pt x="9888" y="56074"/>
                  </a:lnTo>
                  <a:lnTo>
                    <a:pt x="0" y="560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7300443" y="3842478"/>
              <a:ext cx="154959" cy="154959"/>
            </a:xfrm>
            <a:custGeom>
              <a:avLst/>
              <a:pathLst>
                <a:path w="154959" h="154959">
                  <a:moveTo>
                    <a:pt x="154959" y="0"/>
                  </a:moveTo>
                  <a:lnTo>
                    <a:pt x="154959" y="9888"/>
                  </a:lnTo>
                  <a:lnTo>
                    <a:pt x="9888" y="154959"/>
                  </a:lnTo>
                  <a:lnTo>
                    <a:pt x="0" y="154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7201557" y="3743593"/>
              <a:ext cx="253845" cy="253845"/>
            </a:xfrm>
            <a:custGeom>
              <a:avLst/>
              <a:pathLst>
                <a:path w="253845" h="253845">
                  <a:moveTo>
                    <a:pt x="253845" y="0"/>
                  </a:moveTo>
                  <a:lnTo>
                    <a:pt x="253845" y="9888"/>
                  </a:lnTo>
                  <a:lnTo>
                    <a:pt x="9888" y="253845"/>
                  </a:lnTo>
                  <a:lnTo>
                    <a:pt x="0" y="2538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7104293" y="3644707"/>
              <a:ext cx="351110" cy="352731"/>
            </a:xfrm>
            <a:custGeom>
              <a:avLst/>
              <a:pathLst>
                <a:path w="351110" h="352731">
                  <a:moveTo>
                    <a:pt x="351110" y="0"/>
                  </a:moveTo>
                  <a:lnTo>
                    <a:pt x="351110" y="9888"/>
                  </a:lnTo>
                  <a:lnTo>
                    <a:pt x="8267" y="352731"/>
                  </a:lnTo>
                  <a:lnTo>
                    <a:pt x="0" y="352731"/>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7104293" y="35458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7104293" y="34469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7104293" y="33480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7104293" y="32491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7104293" y="31502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7104293" y="30513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7104293" y="29525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7104293" y="28536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7104293" y="27547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7104293" y="26558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7104293" y="25569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7104293" y="24580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7104293" y="23591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7104293" y="22603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7104293" y="21614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7104293" y="20625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7104293" y="19636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7104293" y="18647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7104293" y="17658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7104293" y="16669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7104293" y="15681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7104293" y="14692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7104293" y="13703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7104293" y="12714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7104293" y="11725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7104293" y="10736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7104293" y="1059611"/>
              <a:ext cx="276182" cy="276182"/>
            </a:xfrm>
            <a:custGeom>
              <a:avLst/>
              <a:pathLst>
                <a:path w="276182" h="276182">
                  <a:moveTo>
                    <a:pt x="266293" y="0"/>
                  </a:moveTo>
                  <a:lnTo>
                    <a:pt x="276182" y="0"/>
                  </a:lnTo>
                  <a:lnTo>
                    <a:pt x="0" y="276182"/>
                  </a:lnTo>
                  <a:lnTo>
                    <a:pt x="0" y="2662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7104293" y="1059611"/>
              <a:ext cx="177296" cy="177296"/>
            </a:xfrm>
            <a:custGeom>
              <a:avLst/>
              <a:pathLst>
                <a:path w="177296" h="177296">
                  <a:moveTo>
                    <a:pt x="167408" y="0"/>
                  </a:moveTo>
                  <a:lnTo>
                    <a:pt x="177296" y="0"/>
                  </a:lnTo>
                  <a:lnTo>
                    <a:pt x="0" y="177296"/>
                  </a:lnTo>
                  <a:lnTo>
                    <a:pt x="0" y="167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7104293" y="1059611"/>
              <a:ext cx="78411" cy="78411"/>
            </a:xfrm>
            <a:custGeom>
              <a:avLst/>
              <a:pathLst>
                <a:path w="78411" h="78411">
                  <a:moveTo>
                    <a:pt x="68522" y="0"/>
                  </a:moveTo>
                  <a:lnTo>
                    <a:pt x="78411" y="0"/>
                  </a:lnTo>
                  <a:lnTo>
                    <a:pt x="0" y="78411"/>
                  </a:lnTo>
                  <a:lnTo>
                    <a:pt x="0" y="685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8190414" y="3952204"/>
              <a:ext cx="45233" cy="45233"/>
            </a:xfrm>
            <a:custGeom>
              <a:avLst/>
              <a:pathLst>
                <a:path w="45233" h="45233">
                  <a:moveTo>
                    <a:pt x="45233" y="0"/>
                  </a:moveTo>
                  <a:lnTo>
                    <a:pt x="45233" y="9888"/>
                  </a:lnTo>
                  <a:lnTo>
                    <a:pt x="9888" y="45233"/>
                  </a:lnTo>
                  <a:lnTo>
                    <a:pt x="0" y="452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8091528" y="3853319"/>
              <a:ext cx="144119" cy="144119"/>
            </a:xfrm>
            <a:custGeom>
              <a:avLst/>
              <a:pathLst>
                <a:path w="144119" h="144119">
                  <a:moveTo>
                    <a:pt x="144119" y="0"/>
                  </a:moveTo>
                  <a:lnTo>
                    <a:pt x="144119" y="9888"/>
                  </a:lnTo>
                  <a:lnTo>
                    <a:pt x="9888" y="144119"/>
                  </a:lnTo>
                  <a:lnTo>
                    <a:pt x="0" y="1441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7992642" y="3754433"/>
              <a:ext cx="243004" cy="243004"/>
            </a:xfrm>
            <a:custGeom>
              <a:avLst/>
              <a:pathLst>
                <a:path w="243004" h="243004">
                  <a:moveTo>
                    <a:pt x="243004" y="0"/>
                  </a:moveTo>
                  <a:lnTo>
                    <a:pt x="243004" y="9888"/>
                  </a:lnTo>
                  <a:lnTo>
                    <a:pt x="9888" y="243004"/>
                  </a:lnTo>
                  <a:lnTo>
                    <a:pt x="0" y="2430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7893757" y="3655548"/>
              <a:ext cx="341890" cy="341890"/>
            </a:xfrm>
            <a:custGeom>
              <a:avLst/>
              <a:pathLst>
                <a:path w="341890" h="341890">
                  <a:moveTo>
                    <a:pt x="341890" y="0"/>
                  </a:moveTo>
                  <a:lnTo>
                    <a:pt x="341890" y="9888"/>
                  </a:lnTo>
                  <a:lnTo>
                    <a:pt x="9888" y="341890"/>
                  </a:lnTo>
                  <a:lnTo>
                    <a:pt x="0" y="341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7884537" y="355666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7884537" y="345777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7884537" y="335889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7884537" y="326000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7884537" y="316111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7884537" y="30622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7884537" y="296334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7884537" y="286446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7884537" y="27655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884537" y="266669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884537" y="256780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884537" y="24689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884537" y="23700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884537" y="227114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884537" y="217226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884537" y="20733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884537" y="197449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884537" y="18756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884537" y="17767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884537" y="16778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884537" y="157894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884537" y="148006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884537" y="13811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884537" y="12822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884537" y="11834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884537" y="10845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884537" y="1029324"/>
              <a:ext cx="317309" cy="317309"/>
            </a:xfrm>
            <a:custGeom>
              <a:avLst/>
              <a:pathLst>
                <a:path w="317309" h="317309">
                  <a:moveTo>
                    <a:pt x="307421" y="0"/>
                  </a:moveTo>
                  <a:lnTo>
                    <a:pt x="317309" y="0"/>
                  </a:lnTo>
                  <a:lnTo>
                    <a:pt x="0" y="317309"/>
                  </a:lnTo>
                  <a:lnTo>
                    <a:pt x="0" y="3074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884537" y="1029324"/>
              <a:ext cx="218424" cy="218424"/>
            </a:xfrm>
            <a:custGeom>
              <a:avLst/>
              <a:pathLst>
                <a:path w="218424" h="218424">
                  <a:moveTo>
                    <a:pt x="208535" y="0"/>
                  </a:moveTo>
                  <a:lnTo>
                    <a:pt x="218424" y="0"/>
                  </a:lnTo>
                  <a:lnTo>
                    <a:pt x="0" y="218424"/>
                  </a:lnTo>
                  <a:lnTo>
                    <a:pt x="0" y="2085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884537" y="1029324"/>
              <a:ext cx="119538" cy="119538"/>
            </a:xfrm>
            <a:custGeom>
              <a:avLst/>
              <a:pathLst>
                <a:path w="119538" h="119538">
                  <a:moveTo>
                    <a:pt x="109649" y="0"/>
                  </a:moveTo>
                  <a:lnTo>
                    <a:pt x="119538" y="0"/>
                  </a:lnTo>
                  <a:lnTo>
                    <a:pt x="0" y="119538"/>
                  </a:lnTo>
                  <a:lnTo>
                    <a:pt x="0" y="1096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884537" y="1029324"/>
              <a:ext cx="20652" cy="20652"/>
            </a:xfrm>
            <a:custGeom>
              <a:avLst/>
              <a:pathLst>
                <a:path w="20652" h="20652">
                  <a:moveTo>
                    <a:pt x="10764" y="0"/>
                  </a:moveTo>
                  <a:lnTo>
                    <a:pt x="20652" y="0"/>
                  </a:lnTo>
                  <a:lnTo>
                    <a:pt x="0" y="20652"/>
                  </a:lnTo>
                  <a:lnTo>
                    <a:pt x="0" y="107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8981499" y="3963045"/>
              <a:ext cx="34393" cy="34393"/>
            </a:xfrm>
            <a:custGeom>
              <a:avLst/>
              <a:pathLst>
                <a:path w="34393" h="34393">
                  <a:moveTo>
                    <a:pt x="34393" y="0"/>
                  </a:moveTo>
                  <a:lnTo>
                    <a:pt x="34393" y="9888"/>
                  </a:lnTo>
                  <a:lnTo>
                    <a:pt x="9888" y="34393"/>
                  </a:lnTo>
                  <a:lnTo>
                    <a:pt x="0" y="343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8882613" y="3864159"/>
              <a:ext cx="133278" cy="133278"/>
            </a:xfrm>
            <a:custGeom>
              <a:avLst/>
              <a:pathLst>
                <a:path w="133278" h="133278">
                  <a:moveTo>
                    <a:pt x="133278" y="0"/>
                  </a:moveTo>
                  <a:lnTo>
                    <a:pt x="133278" y="9888"/>
                  </a:lnTo>
                  <a:lnTo>
                    <a:pt x="9888" y="133278"/>
                  </a:lnTo>
                  <a:lnTo>
                    <a:pt x="0" y="1332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8783728" y="3765274"/>
              <a:ext cx="232164" cy="232164"/>
            </a:xfrm>
            <a:custGeom>
              <a:avLst/>
              <a:pathLst>
                <a:path w="232164" h="232164">
                  <a:moveTo>
                    <a:pt x="232164" y="0"/>
                  </a:moveTo>
                  <a:lnTo>
                    <a:pt x="232164" y="9888"/>
                  </a:lnTo>
                  <a:lnTo>
                    <a:pt x="9888" y="232164"/>
                  </a:lnTo>
                  <a:lnTo>
                    <a:pt x="0" y="2321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8684842" y="3666388"/>
              <a:ext cx="331050" cy="331050"/>
            </a:xfrm>
            <a:custGeom>
              <a:avLst/>
              <a:pathLst>
                <a:path w="331050" h="331050">
                  <a:moveTo>
                    <a:pt x="331050" y="0"/>
                  </a:moveTo>
                  <a:lnTo>
                    <a:pt x="331050" y="9888"/>
                  </a:lnTo>
                  <a:lnTo>
                    <a:pt x="9888" y="331050"/>
                  </a:lnTo>
                  <a:lnTo>
                    <a:pt x="0" y="3310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8664782" y="356750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8664782" y="34686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8664782" y="33697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8664782" y="327084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8664782" y="31719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8664782" y="307307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8664782" y="297418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8664782" y="28753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8664782" y="27764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8664782" y="26775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8664782" y="25786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8664782" y="24797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8664782" y="23808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8664782" y="22819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8664782" y="21831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8664782" y="20842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8664782" y="19853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8664782" y="18864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8664782" y="17875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8664782" y="16886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8664782" y="15897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8664782" y="149090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8664782" y="13920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8664782" y="12931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8664782" y="119424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8664782" y="10953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8664782" y="999037"/>
              <a:ext cx="351110" cy="358437"/>
            </a:xfrm>
            <a:custGeom>
              <a:avLst/>
              <a:pathLst>
                <a:path w="351110" h="358437">
                  <a:moveTo>
                    <a:pt x="348548" y="0"/>
                  </a:moveTo>
                  <a:lnTo>
                    <a:pt x="351110" y="0"/>
                  </a:lnTo>
                  <a:lnTo>
                    <a:pt x="351110" y="7327"/>
                  </a:lnTo>
                  <a:lnTo>
                    <a:pt x="0" y="358437"/>
                  </a:lnTo>
                  <a:lnTo>
                    <a:pt x="0" y="3485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8664782" y="999037"/>
              <a:ext cx="259551" cy="259551"/>
            </a:xfrm>
            <a:custGeom>
              <a:avLst/>
              <a:pathLst>
                <a:path w="259551" h="259551">
                  <a:moveTo>
                    <a:pt x="249662" y="0"/>
                  </a:moveTo>
                  <a:lnTo>
                    <a:pt x="259551" y="0"/>
                  </a:lnTo>
                  <a:lnTo>
                    <a:pt x="0" y="259551"/>
                  </a:lnTo>
                  <a:lnTo>
                    <a:pt x="0" y="2496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8664782" y="999037"/>
              <a:ext cx="160665" cy="160665"/>
            </a:xfrm>
            <a:custGeom>
              <a:avLst/>
              <a:pathLst>
                <a:path w="160665" h="160665">
                  <a:moveTo>
                    <a:pt x="150777" y="0"/>
                  </a:moveTo>
                  <a:lnTo>
                    <a:pt x="160665" y="0"/>
                  </a:lnTo>
                  <a:lnTo>
                    <a:pt x="0" y="160665"/>
                  </a:lnTo>
                  <a:lnTo>
                    <a:pt x="0" y="1507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8664782" y="999037"/>
              <a:ext cx="61780" cy="61780"/>
            </a:xfrm>
            <a:custGeom>
              <a:avLst/>
              <a:pathLst>
                <a:path w="61780" h="61780">
                  <a:moveTo>
                    <a:pt x="51891" y="0"/>
                  </a:moveTo>
                  <a:lnTo>
                    <a:pt x="61780" y="0"/>
                  </a:lnTo>
                  <a:lnTo>
                    <a:pt x="0" y="61780"/>
                  </a:lnTo>
                  <a:lnTo>
                    <a:pt x="0" y="518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rc342"/>
            <p:cNvSpPr/>
            <p:nvPr/>
          </p:nvSpPr>
          <p:spPr>
            <a:xfrm>
              <a:off x="862335" y="2452807"/>
              <a:ext cx="351110" cy="1544631"/>
            </a:xfrm>
            <a:prstGeom prst="rect">
              <a:avLst/>
            </a:prstGeom>
            <a:ln w="1355" cap="flat">
              <a:solidFill>
                <a:srgbClr val="000000">
                  <a:alpha val="100000"/>
                </a:srgbClr>
              </a:solidFill>
              <a:prstDash val="solid"/>
              <a:miter/>
            </a:ln>
          </p:spPr>
          <p:txBody>
            <a:bodyPr/>
            <a:lstStyle/>
            <a:p/>
          </p:txBody>
        </p:sp>
        <p:sp>
          <p:nvSpPr>
            <p:cNvPr id="343" name="rc343"/>
            <p:cNvSpPr/>
            <p:nvPr/>
          </p:nvSpPr>
          <p:spPr>
            <a:xfrm>
              <a:off x="1642580" y="1604774"/>
              <a:ext cx="351110" cy="2392663"/>
            </a:xfrm>
            <a:prstGeom prst="rect">
              <a:avLst/>
            </a:prstGeom>
            <a:ln w="1355" cap="flat">
              <a:solidFill>
                <a:srgbClr val="000000">
                  <a:alpha val="100000"/>
                </a:srgbClr>
              </a:solidFill>
              <a:prstDash val="solid"/>
              <a:miter/>
            </a:ln>
          </p:spPr>
          <p:txBody>
            <a:bodyPr/>
            <a:lstStyle/>
            <a:p/>
          </p:txBody>
        </p:sp>
        <p:sp>
          <p:nvSpPr>
            <p:cNvPr id="344" name="rc344"/>
            <p:cNvSpPr/>
            <p:nvPr/>
          </p:nvSpPr>
          <p:spPr>
            <a:xfrm>
              <a:off x="1252457" y="1604774"/>
              <a:ext cx="351110" cy="2392663"/>
            </a:xfrm>
            <a:prstGeom prst="rect">
              <a:avLst/>
            </a:prstGeom>
            <a:ln w="1355" cap="flat">
              <a:solidFill>
                <a:srgbClr val="000000">
                  <a:alpha val="100000"/>
                </a:srgbClr>
              </a:solidFill>
              <a:prstDash val="solid"/>
              <a:miter/>
            </a:ln>
          </p:spPr>
          <p:txBody>
            <a:bodyPr/>
            <a:lstStyle/>
            <a:p/>
          </p:txBody>
        </p:sp>
        <p:sp>
          <p:nvSpPr>
            <p:cNvPr id="345" name="rc345"/>
            <p:cNvSpPr/>
            <p:nvPr/>
          </p:nvSpPr>
          <p:spPr>
            <a:xfrm>
              <a:off x="2422824" y="1423053"/>
              <a:ext cx="351110" cy="2574385"/>
            </a:xfrm>
            <a:prstGeom prst="rect">
              <a:avLst/>
            </a:prstGeom>
            <a:ln w="1355" cap="flat">
              <a:solidFill>
                <a:srgbClr val="000000">
                  <a:alpha val="100000"/>
                </a:srgbClr>
              </a:solidFill>
              <a:prstDash val="solid"/>
              <a:miter/>
            </a:ln>
          </p:spPr>
          <p:txBody>
            <a:bodyPr/>
            <a:lstStyle/>
            <a:p/>
          </p:txBody>
        </p:sp>
        <p:sp>
          <p:nvSpPr>
            <p:cNvPr id="346" name="rc346"/>
            <p:cNvSpPr/>
            <p:nvPr/>
          </p:nvSpPr>
          <p:spPr>
            <a:xfrm>
              <a:off x="2812947" y="1392766"/>
              <a:ext cx="351110" cy="2604671"/>
            </a:xfrm>
            <a:prstGeom prst="rect">
              <a:avLst/>
            </a:prstGeom>
            <a:ln w="1355" cap="flat">
              <a:solidFill>
                <a:srgbClr val="000000">
                  <a:alpha val="100000"/>
                </a:srgbClr>
              </a:solidFill>
              <a:prstDash val="solid"/>
              <a:miter/>
            </a:ln>
          </p:spPr>
          <p:txBody>
            <a:bodyPr/>
            <a:lstStyle/>
            <a:p/>
          </p:txBody>
        </p:sp>
        <p:sp>
          <p:nvSpPr>
            <p:cNvPr id="347" name="rc347"/>
            <p:cNvSpPr/>
            <p:nvPr/>
          </p:nvSpPr>
          <p:spPr>
            <a:xfrm>
              <a:off x="3593191" y="1332192"/>
              <a:ext cx="351110" cy="2665245"/>
            </a:xfrm>
            <a:prstGeom prst="rect">
              <a:avLst/>
            </a:prstGeom>
            <a:ln w="1355" cap="flat">
              <a:solidFill>
                <a:srgbClr val="000000">
                  <a:alpha val="100000"/>
                </a:srgbClr>
              </a:solidFill>
              <a:prstDash val="solid"/>
              <a:miter/>
            </a:ln>
          </p:spPr>
          <p:txBody>
            <a:bodyPr/>
            <a:lstStyle/>
            <a:p/>
          </p:txBody>
        </p:sp>
        <p:sp>
          <p:nvSpPr>
            <p:cNvPr id="348" name="rc348"/>
            <p:cNvSpPr/>
            <p:nvPr/>
          </p:nvSpPr>
          <p:spPr>
            <a:xfrm>
              <a:off x="4373436" y="1271619"/>
              <a:ext cx="351110" cy="2725819"/>
            </a:xfrm>
            <a:prstGeom prst="rect">
              <a:avLst/>
            </a:prstGeom>
            <a:ln w="1355" cap="flat">
              <a:solidFill>
                <a:srgbClr val="000000">
                  <a:alpha val="100000"/>
                </a:srgbClr>
              </a:solidFill>
              <a:prstDash val="solid"/>
              <a:miter/>
            </a:ln>
          </p:spPr>
          <p:txBody>
            <a:bodyPr/>
            <a:lstStyle/>
            <a:p/>
          </p:txBody>
        </p:sp>
        <p:sp>
          <p:nvSpPr>
            <p:cNvPr id="349" name="rc349"/>
            <p:cNvSpPr/>
            <p:nvPr/>
          </p:nvSpPr>
          <p:spPr>
            <a:xfrm>
              <a:off x="7104293" y="1059611"/>
              <a:ext cx="351110" cy="2937827"/>
            </a:xfrm>
            <a:prstGeom prst="rect">
              <a:avLst/>
            </a:prstGeom>
            <a:ln w="1355" cap="flat">
              <a:solidFill>
                <a:srgbClr val="000000">
                  <a:alpha val="100000"/>
                </a:srgbClr>
              </a:solidFill>
              <a:prstDash val="solid"/>
              <a:miter/>
            </a:ln>
          </p:spPr>
          <p:txBody>
            <a:bodyPr/>
            <a:lstStyle/>
            <a:p/>
          </p:txBody>
        </p:sp>
        <p:sp>
          <p:nvSpPr>
            <p:cNvPr id="350" name="rc350"/>
            <p:cNvSpPr/>
            <p:nvPr/>
          </p:nvSpPr>
          <p:spPr>
            <a:xfrm>
              <a:off x="7884537" y="1029324"/>
              <a:ext cx="351110" cy="2968114"/>
            </a:xfrm>
            <a:prstGeom prst="rect">
              <a:avLst/>
            </a:prstGeom>
            <a:ln w="1355" cap="flat">
              <a:solidFill>
                <a:srgbClr val="000000">
                  <a:alpha val="100000"/>
                </a:srgbClr>
              </a:solidFill>
              <a:prstDash val="solid"/>
              <a:miter/>
            </a:ln>
          </p:spPr>
          <p:txBody>
            <a:bodyPr/>
            <a:lstStyle/>
            <a:p/>
          </p:txBody>
        </p:sp>
        <p:sp>
          <p:nvSpPr>
            <p:cNvPr id="351" name="rc351"/>
            <p:cNvSpPr/>
            <p:nvPr/>
          </p:nvSpPr>
          <p:spPr>
            <a:xfrm>
              <a:off x="8664782" y="999037"/>
              <a:ext cx="351110" cy="2998401"/>
            </a:xfrm>
            <a:prstGeom prst="rect">
              <a:avLst/>
            </a:prstGeom>
            <a:ln w="1355" cap="flat">
              <a:solidFill>
                <a:srgbClr val="000000">
                  <a:alpha val="100000"/>
                </a:srgbClr>
              </a:solidFill>
              <a:prstDash val="solid"/>
              <a:miter/>
            </a:ln>
          </p:spPr>
          <p:txBody>
            <a:bodyPr/>
            <a:lstStyle/>
            <a:p/>
          </p:txBody>
        </p:sp>
        <p:sp>
          <p:nvSpPr>
            <p:cNvPr id="352" name="tx352"/>
            <p:cNvSpPr/>
            <p:nvPr/>
          </p:nvSpPr>
          <p:spPr>
            <a:xfrm>
              <a:off x="957504" y="230620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51</a:t>
              </a:r>
            </a:p>
          </p:txBody>
        </p:sp>
        <p:sp>
          <p:nvSpPr>
            <p:cNvPr id="353" name="tx353"/>
            <p:cNvSpPr/>
            <p:nvPr/>
          </p:nvSpPr>
          <p:spPr>
            <a:xfrm>
              <a:off x="1737748" y="140729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54" name="tx354"/>
            <p:cNvSpPr/>
            <p:nvPr/>
          </p:nvSpPr>
          <p:spPr>
            <a:xfrm>
              <a:off x="1347626" y="140729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55" name="tx355"/>
            <p:cNvSpPr/>
            <p:nvPr/>
          </p:nvSpPr>
          <p:spPr>
            <a:xfrm>
              <a:off x="2127871" y="134308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56" name="tx356"/>
            <p:cNvSpPr/>
            <p:nvPr/>
          </p:nvSpPr>
          <p:spPr>
            <a:xfrm>
              <a:off x="2517993" y="121467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57" name="tx357"/>
            <p:cNvSpPr/>
            <p:nvPr/>
          </p:nvSpPr>
          <p:spPr>
            <a:xfrm>
              <a:off x="2908115" y="11825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58" name="tx358"/>
            <p:cNvSpPr/>
            <p:nvPr/>
          </p:nvSpPr>
          <p:spPr>
            <a:xfrm>
              <a:off x="3298238" y="11825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59" name="tx359"/>
            <p:cNvSpPr/>
            <p:nvPr/>
          </p:nvSpPr>
          <p:spPr>
            <a:xfrm>
              <a:off x="3688360" y="111835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60" name="tx360"/>
            <p:cNvSpPr/>
            <p:nvPr/>
          </p:nvSpPr>
          <p:spPr>
            <a:xfrm>
              <a:off x="4078483" y="108625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61" name="tx361"/>
            <p:cNvSpPr/>
            <p:nvPr/>
          </p:nvSpPr>
          <p:spPr>
            <a:xfrm>
              <a:off x="4468605" y="105414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62" name="tx362"/>
            <p:cNvSpPr/>
            <p:nvPr/>
          </p:nvSpPr>
          <p:spPr>
            <a:xfrm>
              <a:off x="4858727" y="98994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63" name="tx363"/>
            <p:cNvSpPr/>
            <p:nvPr/>
          </p:nvSpPr>
          <p:spPr>
            <a:xfrm>
              <a:off x="5638972" y="92573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64" name="tx364"/>
            <p:cNvSpPr/>
            <p:nvPr/>
          </p:nvSpPr>
          <p:spPr>
            <a:xfrm>
              <a:off x="5248850" y="92573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65" name="tx365"/>
            <p:cNvSpPr/>
            <p:nvPr/>
          </p:nvSpPr>
          <p:spPr>
            <a:xfrm>
              <a:off x="6029094" y="8936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66" name="tx366"/>
            <p:cNvSpPr/>
            <p:nvPr/>
          </p:nvSpPr>
          <p:spPr>
            <a:xfrm>
              <a:off x="6419217" y="8936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67" name="tx367"/>
            <p:cNvSpPr/>
            <p:nvPr/>
          </p:nvSpPr>
          <p:spPr>
            <a:xfrm>
              <a:off x="7199461" y="82942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68" name="tx368"/>
            <p:cNvSpPr/>
            <p:nvPr/>
          </p:nvSpPr>
          <p:spPr>
            <a:xfrm>
              <a:off x="6809339" y="82942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69" name="tx369"/>
            <p:cNvSpPr/>
            <p:nvPr/>
          </p:nvSpPr>
          <p:spPr>
            <a:xfrm>
              <a:off x="7979706"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0" name="tx370"/>
            <p:cNvSpPr/>
            <p:nvPr/>
          </p:nvSpPr>
          <p:spPr>
            <a:xfrm>
              <a:off x="8369828"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1" name="tx371"/>
            <p:cNvSpPr/>
            <p:nvPr/>
          </p:nvSpPr>
          <p:spPr>
            <a:xfrm>
              <a:off x="7589584"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2" name="tx372"/>
            <p:cNvSpPr/>
            <p:nvPr/>
          </p:nvSpPr>
          <p:spPr>
            <a:xfrm>
              <a:off x="8759951"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73" name="pg373"/>
            <p:cNvSpPr/>
            <p:nvPr/>
          </p:nvSpPr>
          <p:spPr>
            <a:xfrm>
              <a:off x="975224" y="312351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1007745" y="315571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5" name="pg375"/>
            <p:cNvSpPr/>
            <p:nvPr/>
          </p:nvSpPr>
          <p:spPr>
            <a:xfrm>
              <a:off x="1755468" y="26994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6" name="tx376"/>
            <p:cNvSpPr/>
            <p:nvPr/>
          </p:nvSpPr>
          <p:spPr>
            <a:xfrm>
              <a:off x="1787990" y="273032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77" name="pg377"/>
            <p:cNvSpPr/>
            <p:nvPr/>
          </p:nvSpPr>
          <p:spPr>
            <a:xfrm>
              <a:off x="1335201" y="2699499"/>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8" name="tx378"/>
            <p:cNvSpPr/>
            <p:nvPr/>
          </p:nvSpPr>
          <p:spPr>
            <a:xfrm>
              <a:off x="1367723" y="27303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9" name="pg379"/>
            <p:cNvSpPr/>
            <p:nvPr/>
          </p:nvSpPr>
          <p:spPr>
            <a:xfrm>
              <a:off x="2535713" y="26086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0" name="tx380"/>
            <p:cNvSpPr/>
            <p:nvPr/>
          </p:nvSpPr>
          <p:spPr>
            <a:xfrm>
              <a:off x="2568234" y="264089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81" name="pg381"/>
            <p:cNvSpPr/>
            <p:nvPr/>
          </p:nvSpPr>
          <p:spPr>
            <a:xfrm>
              <a:off x="2925835" y="259349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2" name="tx382"/>
            <p:cNvSpPr/>
            <p:nvPr/>
          </p:nvSpPr>
          <p:spPr>
            <a:xfrm>
              <a:off x="2958357" y="26243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3" name="pg383"/>
            <p:cNvSpPr/>
            <p:nvPr/>
          </p:nvSpPr>
          <p:spPr>
            <a:xfrm>
              <a:off x="3706080" y="256320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4" name="tx384"/>
            <p:cNvSpPr/>
            <p:nvPr/>
          </p:nvSpPr>
          <p:spPr>
            <a:xfrm>
              <a:off x="3738602" y="259572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85" name="pg385"/>
            <p:cNvSpPr/>
            <p:nvPr/>
          </p:nvSpPr>
          <p:spPr>
            <a:xfrm>
              <a:off x="4486325" y="25329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6" name="tx386"/>
            <p:cNvSpPr/>
            <p:nvPr/>
          </p:nvSpPr>
          <p:spPr>
            <a:xfrm>
              <a:off x="4518846" y="256512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87" name="pg387"/>
            <p:cNvSpPr/>
            <p:nvPr/>
          </p:nvSpPr>
          <p:spPr>
            <a:xfrm>
              <a:off x="7217181" y="242691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8" name="tx388"/>
            <p:cNvSpPr/>
            <p:nvPr/>
          </p:nvSpPr>
          <p:spPr>
            <a:xfrm>
              <a:off x="7249703" y="245779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89" name="pg389"/>
            <p:cNvSpPr/>
            <p:nvPr/>
          </p:nvSpPr>
          <p:spPr>
            <a:xfrm>
              <a:off x="7997426" y="241177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0" name="tx390"/>
            <p:cNvSpPr/>
            <p:nvPr/>
          </p:nvSpPr>
          <p:spPr>
            <a:xfrm>
              <a:off x="8029947" y="2445300"/>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91" name="pg391"/>
            <p:cNvSpPr/>
            <p:nvPr/>
          </p:nvSpPr>
          <p:spPr>
            <a:xfrm>
              <a:off x="8777671" y="23966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2" name="tx392"/>
            <p:cNvSpPr/>
            <p:nvPr/>
          </p:nvSpPr>
          <p:spPr>
            <a:xfrm>
              <a:off x="8810192" y="24275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93" name="tx393"/>
            <p:cNvSpPr/>
            <p:nvPr/>
          </p:nvSpPr>
          <p:spPr>
            <a:xfrm>
              <a:off x="663492" y="394532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94" name="tx394"/>
            <p:cNvSpPr/>
            <p:nvPr/>
          </p:nvSpPr>
          <p:spPr>
            <a:xfrm>
              <a:off x="585797" y="3188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95" name="tx395"/>
            <p:cNvSpPr/>
            <p:nvPr/>
          </p:nvSpPr>
          <p:spPr>
            <a:xfrm>
              <a:off x="585797" y="243097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96" name="tx396"/>
            <p:cNvSpPr/>
            <p:nvPr/>
          </p:nvSpPr>
          <p:spPr>
            <a:xfrm>
              <a:off x="585797" y="167551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97" name="tx397"/>
            <p:cNvSpPr/>
            <p:nvPr/>
          </p:nvSpPr>
          <p:spPr>
            <a:xfrm>
              <a:off x="508103" y="91663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8" name="tx398"/>
            <p:cNvSpPr/>
            <p:nvPr/>
          </p:nvSpPr>
          <p:spPr>
            <a:xfrm rot="-5400000">
              <a:off x="693142" y="4484332"/>
              <a:ext cx="6600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Azerbaijan</a:t>
              </a:r>
            </a:p>
          </p:txBody>
        </p:sp>
        <p:sp>
          <p:nvSpPr>
            <p:cNvPr id="399" name="tx399"/>
            <p:cNvSpPr/>
            <p:nvPr/>
          </p:nvSpPr>
          <p:spPr>
            <a:xfrm rot="-5400000">
              <a:off x="652227" y="4915369"/>
              <a:ext cx="15221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Bosnia and Herzegovina</a:t>
              </a:r>
            </a:p>
          </p:txBody>
        </p:sp>
        <p:sp>
          <p:nvSpPr>
            <p:cNvPr id="400" name="tx400"/>
            <p:cNvSpPr/>
            <p:nvPr/>
          </p:nvSpPr>
          <p:spPr>
            <a:xfrm rot="-5400000">
              <a:off x="1537780" y="4447701"/>
              <a:ext cx="5590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Romania</a:t>
              </a:r>
            </a:p>
          </p:txBody>
        </p:sp>
        <p:sp>
          <p:nvSpPr>
            <p:cNvPr id="401" name="tx401"/>
            <p:cNvSpPr/>
            <p:nvPr/>
          </p:nvSpPr>
          <p:spPr>
            <a:xfrm rot="-5400000">
              <a:off x="1820774" y="4527067"/>
              <a:ext cx="74556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Montenegro</a:t>
              </a:r>
            </a:p>
          </p:txBody>
        </p:sp>
        <p:sp>
          <p:nvSpPr>
            <p:cNvPr id="402" name="tx402"/>
            <p:cNvSpPr/>
            <p:nvPr/>
          </p:nvSpPr>
          <p:spPr>
            <a:xfrm rot="-5400000">
              <a:off x="2238181" y="4499782"/>
              <a:ext cx="6909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Kyrgyzstan</a:t>
              </a:r>
            </a:p>
          </p:txBody>
        </p:sp>
        <p:sp>
          <p:nvSpPr>
            <p:cNvPr id="403" name="tx403"/>
            <p:cNvSpPr/>
            <p:nvPr/>
          </p:nvSpPr>
          <p:spPr>
            <a:xfrm rot="-5400000">
              <a:off x="2724450" y="4401931"/>
              <a:ext cx="4969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Georgia</a:t>
              </a:r>
            </a:p>
          </p:txBody>
        </p:sp>
        <p:sp>
          <p:nvSpPr>
            <p:cNvPr id="404" name="tx404"/>
            <p:cNvSpPr/>
            <p:nvPr/>
          </p:nvSpPr>
          <p:spPr>
            <a:xfrm rot="-5400000">
              <a:off x="2731011" y="4787129"/>
              <a:ext cx="1265758"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Moldova</a:t>
              </a:r>
            </a:p>
          </p:txBody>
        </p:sp>
        <p:sp>
          <p:nvSpPr>
            <p:cNvPr id="405" name="tx405"/>
            <p:cNvSpPr/>
            <p:nvPr/>
          </p:nvSpPr>
          <p:spPr>
            <a:xfrm rot="-5400000">
              <a:off x="3527205" y="4408820"/>
              <a:ext cx="481378"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Ukraine</a:t>
              </a:r>
            </a:p>
          </p:txBody>
        </p:sp>
        <p:sp>
          <p:nvSpPr>
            <p:cNvPr id="406" name="tx406"/>
            <p:cNvSpPr/>
            <p:nvPr/>
          </p:nvSpPr>
          <p:spPr>
            <a:xfrm rot="-5400000">
              <a:off x="3626126" y="4700089"/>
              <a:ext cx="106384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North Macedonia</a:t>
              </a:r>
            </a:p>
          </p:txBody>
        </p:sp>
        <p:sp>
          <p:nvSpPr>
            <p:cNvPr id="407" name="tx407"/>
            <p:cNvSpPr/>
            <p:nvPr/>
          </p:nvSpPr>
          <p:spPr>
            <a:xfrm rot="-5400000">
              <a:off x="4202606" y="4513663"/>
              <a:ext cx="691064"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Uzbekistan</a:t>
              </a:r>
            </a:p>
          </p:txBody>
        </p:sp>
        <p:sp>
          <p:nvSpPr>
            <p:cNvPr id="408" name="tx408"/>
            <p:cNvSpPr/>
            <p:nvPr/>
          </p:nvSpPr>
          <p:spPr>
            <a:xfrm rot="-5400000">
              <a:off x="4712237" y="4392449"/>
              <a:ext cx="4503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Croatia</a:t>
              </a:r>
            </a:p>
          </p:txBody>
        </p:sp>
        <p:sp>
          <p:nvSpPr>
            <p:cNvPr id="409" name="tx409"/>
            <p:cNvSpPr/>
            <p:nvPr/>
          </p:nvSpPr>
          <p:spPr>
            <a:xfrm rot="-5400000">
              <a:off x="5068322" y="4428261"/>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Armenia</a:t>
              </a:r>
            </a:p>
          </p:txBody>
        </p:sp>
        <p:sp>
          <p:nvSpPr>
            <p:cNvPr id="410" name="tx410"/>
            <p:cNvSpPr/>
            <p:nvPr/>
          </p:nvSpPr>
          <p:spPr>
            <a:xfrm rot="-5400000">
              <a:off x="5448382" y="4410559"/>
              <a:ext cx="51255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Bulgaria</a:t>
              </a:r>
            </a:p>
          </p:txBody>
        </p:sp>
        <p:sp>
          <p:nvSpPr>
            <p:cNvPr id="411" name="tx411"/>
            <p:cNvSpPr/>
            <p:nvPr/>
          </p:nvSpPr>
          <p:spPr>
            <a:xfrm rot="-5400000">
              <a:off x="5878716" y="4396337"/>
              <a:ext cx="45811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Greece</a:t>
              </a:r>
            </a:p>
          </p:txBody>
        </p:sp>
        <p:sp>
          <p:nvSpPr>
            <p:cNvPr id="412" name="tx412"/>
            <p:cNvSpPr/>
            <p:nvPr/>
          </p:nvSpPr>
          <p:spPr>
            <a:xfrm rot="-5400000">
              <a:off x="6295987" y="436918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Serbia</a:t>
              </a:r>
            </a:p>
          </p:txBody>
        </p:sp>
        <p:sp>
          <p:nvSpPr>
            <p:cNvPr id="413" name="tx413"/>
            <p:cNvSpPr/>
            <p:nvPr/>
          </p:nvSpPr>
          <p:spPr>
            <a:xfrm rot="-5400000">
              <a:off x="6655891" y="4401180"/>
              <a:ext cx="4660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Albania</a:t>
              </a:r>
            </a:p>
          </p:txBody>
        </p:sp>
        <p:sp>
          <p:nvSpPr>
            <p:cNvPr id="414" name="tx414"/>
            <p:cNvSpPr/>
            <p:nvPr/>
          </p:nvSpPr>
          <p:spPr>
            <a:xfrm rot="-5400000">
              <a:off x="6970127" y="4449304"/>
              <a:ext cx="59004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Tajikistan</a:t>
              </a:r>
            </a:p>
          </p:txBody>
        </p:sp>
        <p:sp>
          <p:nvSpPr>
            <p:cNvPr id="415" name="tx415"/>
            <p:cNvSpPr/>
            <p:nvPr/>
          </p:nvSpPr>
          <p:spPr>
            <a:xfrm rot="-5400000">
              <a:off x="7432316" y="4405000"/>
              <a:ext cx="47367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Belarus</a:t>
              </a:r>
            </a:p>
          </p:txBody>
        </p:sp>
        <p:sp>
          <p:nvSpPr>
            <p:cNvPr id="416" name="tx416"/>
            <p:cNvSpPr/>
            <p:nvPr/>
          </p:nvSpPr>
          <p:spPr>
            <a:xfrm rot="-5400000">
              <a:off x="7694267" y="4533172"/>
              <a:ext cx="7300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Kazakhstan</a:t>
              </a:r>
            </a:p>
          </p:txBody>
        </p:sp>
        <p:sp>
          <p:nvSpPr>
            <p:cNvPr id="417" name="tx417"/>
            <p:cNvSpPr/>
            <p:nvPr/>
          </p:nvSpPr>
          <p:spPr>
            <a:xfrm rot="-5400000">
              <a:off x="8026272" y="4591289"/>
              <a:ext cx="8462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Turkmenistan</a:t>
              </a:r>
            </a:p>
          </p:txBody>
        </p:sp>
        <p:sp>
          <p:nvSpPr>
            <p:cNvPr id="418" name="tx418"/>
            <p:cNvSpPr/>
            <p:nvPr/>
          </p:nvSpPr>
          <p:spPr>
            <a:xfrm rot="-5400000">
              <a:off x="8596646" y="4383274"/>
              <a:ext cx="45798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Turkiye</a:t>
              </a:r>
            </a:p>
          </p:txBody>
        </p:sp>
        <p:sp>
          <p:nvSpPr>
            <p:cNvPr id="419" name="tx419"/>
            <p:cNvSpPr/>
            <p:nvPr/>
          </p:nvSpPr>
          <p:spPr>
            <a:xfrm rot="-5400000">
              <a:off x="-52544" y="234273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20" name="rc420"/>
            <p:cNvSpPr/>
            <p:nvPr/>
          </p:nvSpPr>
          <p:spPr>
            <a:xfrm>
              <a:off x="3788826" y="6114116"/>
              <a:ext cx="219455" cy="219455"/>
            </a:xfrm>
            <a:prstGeom prst="rect">
              <a:avLst/>
            </a:prstGeom>
            <a:solidFill>
              <a:srgbClr val="FFFFFF">
                <a:alpha val="100000"/>
              </a:srgbClr>
            </a:solidFill>
          </p:spPr>
          <p:txBody>
            <a:bodyPr/>
            <a:lstStyle/>
            <a:p/>
          </p:txBody>
        </p:sp>
        <p:sp>
          <p:nvSpPr>
            <p:cNvPr id="421" name="pg421"/>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2" name="pg422"/>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3" name="pg423"/>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4" name="pg424"/>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5" name="pg425"/>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6" name="rc426"/>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427" name="tx427"/>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428" name="tx428"/>
            <p:cNvSpPr/>
            <p:nvPr/>
          </p:nvSpPr>
          <p:spPr>
            <a:xfrm>
              <a:off x="803816" y="398022"/>
              <a:ext cx="667220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ECAR, 2024</a:t>
              </a:r>
            </a:p>
          </p:txBody>
        </p:sp>
        <p:sp>
          <p:nvSpPr>
            <p:cNvPr id="429" name="tx42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30" name="tx430"/>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43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ECAR from lowest to highest coverage, and the rank of the top 10 countries with the most un- and undervaccinated children, based on absolute numbers.
In 2024, Kyrgyzstan ranked number 5 out of 21 countries for lowest DTP3 coverage (based on tied ranks).
Kyrgyzstan was in the top 10 countries with the most un- and undervaccinated children (rank=5).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1180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52204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53229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01692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02717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03741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2947447"/>
              <a:ext cx="249522" cy="1059237"/>
            </a:xfrm>
            <a:prstGeom prst="rect">
              <a:avLst/>
            </a:prstGeom>
            <a:solidFill>
              <a:srgbClr val="80BD41">
                <a:alpha val="100000"/>
              </a:srgbClr>
            </a:solidFill>
          </p:spPr>
          <p:txBody>
            <a:bodyPr/>
            <a:lstStyle/>
            <a:p/>
          </p:txBody>
        </p:sp>
        <p:sp>
          <p:nvSpPr>
            <p:cNvPr id="23" name="rc23"/>
            <p:cNvSpPr/>
            <p:nvPr/>
          </p:nvSpPr>
          <p:spPr>
            <a:xfrm>
              <a:off x="1296273" y="2936758"/>
              <a:ext cx="249522" cy="10689"/>
            </a:xfrm>
            <a:prstGeom prst="rect">
              <a:avLst/>
            </a:prstGeom>
            <a:solidFill>
              <a:srgbClr val="1CABE2">
                <a:alpha val="100000"/>
              </a:srgbClr>
            </a:solidFill>
          </p:spPr>
          <p:txBody>
            <a:bodyPr/>
            <a:lstStyle/>
            <a:p/>
          </p:txBody>
        </p:sp>
        <p:sp>
          <p:nvSpPr>
            <p:cNvPr id="24" name="rc24"/>
            <p:cNvSpPr/>
            <p:nvPr/>
          </p:nvSpPr>
          <p:spPr>
            <a:xfrm>
              <a:off x="1573521" y="2948041"/>
              <a:ext cx="249522" cy="1058644"/>
            </a:xfrm>
            <a:prstGeom prst="rect">
              <a:avLst/>
            </a:prstGeom>
            <a:solidFill>
              <a:srgbClr val="80BD41">
                <a:alpha val="100000"/>
              </a:srgbClr>
            </a:solidFill>
          </p:spPr>
          <p:txBody>
            <a:bodyPr/>
            <a:lstStyle/>
            <a:p/>
          </p:txBody>
        </p:sp>
        <p:sp>
          <p:nvSpPr>
            <p:cNvPr id="25" name="rc25"/>
            <p:cNvSpPr/>
            <p:nvPr/>
          </p:nvSpPr>
          <p:spPr>
            <a:xfrm>
              <a:off x="1573521" y="2937351"/>
              <a:ext cx="249522" cy="10689"/>
            </a:xfrm>
            <a:prstGeom prst="rect">
              <a:avLst/>
            </a:prstGeom>
            <a:solidFill>
              <a:srgbClr val="1CABE2">
                <a:alpha val="100000"/>
              </a:srgbClr>
            </a:solidFill>
          </p:spPr>
          <p:txBody>
            <a:bodyPr/>
            <a:lstStyle/>
            <a:p/>
          </p:txBody>
        </p:sp>
        <p:sp>
          <p:nvSpPr>
            <p:cNvPr id="26" name="rc26"/>
            <p:cNvSpPr/>
            <p:nvPr/>
          </p:nvSpPr>
          <p:spPr>
            <a:xfrm>
              <a:off x="1850769" y="2942003"/>
              <a:ext cx="249522" cy="1064681"/>
            </a:xfrm>
            <a:prstGeom prst="rect">
              <a:avLst/>
            </a:prstGeom>
            <a:solidFill>
              <a:srgbClr val="80BD41">
                <a:alpha val="100000"/>
              </a:srgbClr>
            </a:solidFill>
          </p:spPr>
          <p:txBody>
            <a:bodyPr/>
            <a:lstStyle/>
            <a:p/>
          </p:txBody>
        </p:sp>
        <p:sp>
          <p:nvSpPr>
            <p:cNvPr id="27" name="rc27"/>
            <p:cNvSpPr/>
            <p:nvPr/>
          </p:nvSpPr>
          <p:spPr>
            <a:xfrm>
              <a:off x="1850769" y="2920328"/>
              <a:ext cx="249522" cy="21675"/>
            </a:xfrm>
            <a:prstGeom prst="rect">
              <a:avLst/>
            </a:prstGeom>
            <a:solidFill>
              <a:srgbClr val="1CABE2">
                <a:alpha val="100000"/>
              </a:srgbClr>
            </a:solidFill>
          </p:spPr>
          <p:txBody>
            <a:bodyPr/>
            <a:lstStyle/>
            <a:p/>
          </p:txBody>
        </p:sp>
        <p:sp>
          <p:nvSpPr>
            <p:cNvPr id="28" name="rc28"/>
            <p:cNvSpPr/>
            <p:nvPr/>
          </p:nvSpPr>
          <p:spPr>
            <a:xfrm>
              <a:off x="2128016" y="2919041"/>
              <a:ext cx="249522" cy="1087643"/>
            </a:xfrm>
            <a:prstGeom prst="rect">
              <a:avLst/>
            </a:prstGeom>
            <a:solidFill>
              <a:srgbClr val="80BD41">
                <a:alpha val="100000"/>
              </a:srgbClr>
            </a:solidFill>
          </p:spPr>
          <p:txBody>
            <a:bodyPr/>
            <a:lstStyle/>
            <a:p/>
          </p:txBody>
        </p:sp>
        <p:sp>
          <p:nvSpPr>
            <p:cNvPr id="29" name="rc29"/>
            <p:cNvSpPr/>
            <p:nvPr/>
          </p:nvSpPr>
          <p:spPr>
            <a:xfrm>
              <a:off x="2128016" y="2896870"/>
              <a:ext cx="249522" cy="22170"/>
            </a:xfrm>
            <a:prstGeom prst="rect">
              <a:avLst/>
            </a:prstGeom>
            <a:solidFill>
              <a:srgbClr val="1CABE2">
                <a:alpha val="100000"/>
              </a:srgbClr>
            </a:solidFill>
          </p:spPr>
          <p:txBody>
            <a:bodyPr/>
            <a:lstStyle/>
            <a:p/>
          </p:txBody>
        </p:sp>
        <p:sp>
          <p:nvSpPr>
            <p:cNvPr id="30" name="rc30"/>
            <p:cNvSpPr/>
            <p:nvPr/>
          </p:nvSpPr>
          <p:spPr>
            <a:xfrm>
              <a:off x="2405264" y="2880044"/>
              <a:ext cx="249522" cy="1126640"/>
            </a:xfrm>
            <a:prstGeom prst="rect">
              <a:avLst/>
            </a:prstGeom>
            <a:solidFill>
              <a:srgbClr val="80BD41">
                <a:alpha val="100000"/>
              </a:srgbClr>
            </a:solidFill>
          </p:spPr>
          <p:txBody>
            <a:bodyPr/>
            <a:lstStyle/>
            <a:p/>
          </p:txBody>
        </p:sp>
        <p:sp>
          <p:nvSpPr>
            <p:cNvPr id="31" name="rc31"/>
            <p:cNvSpPr/>
            <p:nvPr/>
          </p:nvSpPr>
          <p:spPr>
            <a:xfrm>
              <a:off x="2405264" y="2868662"/>
              <a:ext cx="249522" cy="11382"/>
            </a:xfrm>
            <a:prstGeom prst="rect">
              <a:avLst/>
            </a:prstGeom>
            <a:solidFill>
              <a:srgbClr val="1CABE2">
                <a:alpha val="100000"/>
              </a:srgbClr>
            </a:solidFill>
          </p:spPr>
          <p:txBody>
            <a:bodyPr/>
            <a:lstStyle/>
            <a:p/>
          </p:txBody>
        </p:sp>
        <p:sp>
          <p:nvSpPr>
            <p:cNvPr id="32" name="rc32"/>
            <p:cNvSpPr/>
            <p:nvPr/>
          </p:nvSpPr>
          <p:spPr>
            <a:xfrm>
              <a:off x="2682512" y="2867771"/>
              <a:ext cx="249522" cy="1138913"/>
            </a:xfrm>
            <a:prstGeom prst="rect">
              <a:avLst/>
            </a:prstGeom>
            <a:solidFill>
              <a:srgbClr val="80BD41">
                <a:alpha val="100000"/>
              </a:srgbClr>
            </a:solidFill>
          </p:spPr>
          <p:txBody>
            <a:bodyPr/>
            <a:lstStyle/>
            <a:p/>
          </p:txBody>
        </p:sp>
        <p:sp>
          <p:nvSpPr>
            <p:cNvPr id="33" name="rc33"/>
            <p:cNvSpPr/>
            <p:nvPr/>
          </p:nvSpPr>
          <p:spPr>
            <a:xfrm>
              <a:off x="2682512" y="2844512"/>
              <a:ext cx="249522" cy="23259"/>
            </a:xfrm>
            <a:prstGeom prst="rect">
              <a:avLst/>
            </a:prstGeom>
            <a:solidFill>
              <a:srgbClr val="1CABE2">
                <a:alpha val="100000"/>
              </a:srgbClr>
            </a:solidFill>
          </p:spPr>
          <p:txBody>
            <a:bodyPr/>
            <a:lstStyle/>
            <a:p/>
          </p:txBody>
        </p:sp>
        <p:sp>
          <p:nvSpPr>
            <p:cNvPr id="34" name="rc34"/>
            <p:cNvSpPr/>
            <p:nvPr/>
          </p:nvSpPr>
          <p:spPr>
            <a:xfrm>
              <a:off x="2959759" y="2884003"/>
              <a:ext cx="249522" cy="1122681"/>
            </a:xfrm>
            <a:prstGeom prst="rect">
              <a:avLst/>
            </a:prstGeom>
            <a:solidFill>
              <a:srgbClr val="80BD41">
                <a:alpha val="100000"/>
              </a:srgbClr>
            </a:solidFill>
          </p:spPr>
          <p:txBody>
            <a:bodyPr/>
            <a:lstStyle/>
            <a:p/>
          </p:txBody>
        </p:sp>
        <p:sp>
          <p:nvSpPr>
            <p:cNvPr id="35" name="rc35"/>
            <p:cNvSpPr/>
            <p:nvPr/>
          </p:nvSpPr>
          <p:spPr>
            <a:xfrm>
              <a:off x="2959759" y="2786413"/>
              <a:ext cx="249522" cy="97590"/>
            </a:xfrm>
            <a:prstGeom prst="rect">
              <a:avLst/>
            </a:prstGeom>
            <a:solidFill>
              <a:srgbClr val="1CABE2">
                <a:alpha val="100000"/>
              </a:srgbClr>
            </a:solidFill>
          </p:spPr>
          <p:txBody>
            <a:bodyPr/>
            <a:lstStyle/>
            <a:p/>
          </p:txBody>
        </p:sp>
        <p:sp>
          <p:nvSpPr>
            <p:cNvPr id="36" name="rc36"/>
            <p:cNvSpPr/>
            <p:nvPr/>
          </p:nvSpPr>
          <p:spPr>
            <a:xfrm>
              <a:off x="3237007" y="2834318"/>
              <a:ext cx="249522" cy="1172367"/>
            </a:xfrm>
            <a:prstGeom prst="rect">
              <a:avLst/>
            </a:prstGeom>
            <a:solidFill>
              <a:srgbClr val="80BD41">
                <a:alpha val="100000"/>
              </a:srgbClr>
            </a:solidFill>
          </p:spPr>
          <p:txBody>
            <a:bodyPr/>
            <a:lstStyle/>
            <a:p/>
          </p:txBody>
        </p:sp>
        <p:sp>
          <p:nvSpPr>
            <p:cNvPr id="37" name="rc37"/>
            <p:cNvSpPr/>
            <p:nvPr/>
          </p:nvSpPr>
          <p:spPr>
            <a:xfrm>
              <a:off x="3237007" y="2759492"/>
              <a:ext cx="249522" cy="74825"/>
            </a:xfrm>
            <a:prstGeom prst="rect">
              <a:avLst/>
            </a:prstGeom>
            <a:solidFill>
              <a:srgbClr val="1CABE2">
                <a:alpha val="100000"/>
              </a:srgbClr>
            </a:solidFill>
          </p:spPr>
          <p:txBody>
            <a:bodyPr/>
            <a:lstStyle/>
            <a:p/>
          </p:txBody>
        </p:sp>
        <p:sp>
          <p:nvSpPr>
            <p:cNvPr id="38" name="rc38"/>
            <p:cNvSpPr/>
            <p:nvPr/>
          </p:nvSpPr>
          <p:spPr>
            <a:xfrm>
              <a:off x="3514255" y="2787205"/>
              <a:ext cx="249522" cy="1219479"/>
            </a:xfrm>
            <a:prstGeom prst="rect">
              <a:avLst/>
            </a:prstGeom>
            <a:solidFill>
              <a:srgbClr val="80BD41">
                <a:alpha val="100000"/>
              </a:srgbClr>
            </a:solidFill>
          </p:spPr>
          <p:txBody>
            <a:bodyPr/>
            <a:lstStyle/>
            <a:p/>
          </p:txBody>
        </p:sp>
        <p:sp>
          <p:nvSpPr>
            <p:cNvPr id="39" name="rc39"/>
            <p:cNvSpPr/>
            <p:nvPr/>
          </p:nvSpPr>
          <p:spPr>
            <a:xfrm>
              <a:off x="3514255" y="2723069"/>
              <a:ext cx="249522" cy="64136"/>
            </a:xfrm>
            <a:prstGeom prst="rect">
              <a:avLst/>
            </a:prstGeom>
            <a:solidFill>
              <a:srgbClr val="1CABE2">
                <a:alpha val="100000"/>
              </a:srgbClr>
            </a:solidFill>
          </p:spPr>
          <p:txBody>
            <a:bodyPr/>
            <a:lstStyle/>
            <a:p/>
          </p:txBody>
        </p:sp>
        <p:sp>
          <p:nvSpPr>
            <p:cNvPr id="40" name="rc40"/>
            <p:cNvSpPr/>
            <p:nvPr/>
          </p:nvSpPr>
          <p:spPr>
            <a:xfrm>
              <a:off x="3791502" y="2721980"/>
              <a:ext cx="249522" cy="1284704"/>
            </a:xfrm>
            <a:prstGeom prst="rect">
              <a:avLst/>
            </a:prstGeom>
            <a:solidFill>
              <a:srgbClr val="80BD41">
                <a:alpha val="100000"/>
              </a:srgbClr>
            </a:solidFill>
          </p:spPr>
          <p:txBody>
            <a:bodyPr/>
            <a:lstStyle/>
            <a:p/>
          </p:txBody>
        </p:sp>
        <p:sp>
          <p:nvSpPr>
            <p:cNvPr id="41" name="rc41"/>
            <p:cNvSpPr/>
            <p:nvPr/>
          </p:nvSpPr>
          <p:spPr>
            <a:xfrm>
              <a:off x="3791502" y="2654380"/>
              <a:ext cx="249522" cy="67600"/>
            </a:xfrm>
            <a:prstGeom prst="rect">
              <a:avLst/>
            </a:prstGeom>
            <a:solidFill>
              <a:srgbClr val="1CABE2">
                <a:alpha val="100000"/>
              </a:srgbClr>
            </a:solidFill>
          </p:spPr>
          <p:txBody>
            <a:bodyPr/>
            <a:lstStyle/>
            <a:p/>
          </p:txBody>
        </p:sp>
        <p:sp>
          <p:nvSpPr>
            <p:cNvPr id="42" name="rc42"/>
            <p:cNvSpPr/>
            <p:nvPr/>
          </p:nvSpPr>
          <p:spPr>
            <a:xfrm>
              <a:off x="4068750" y="2611523"/>
              <a:ext cx="249522" cy="1395161"/>
            </a:xfrm>
            <a:prstGeom prst="rect">
              <a:avLst/>
            </a:prstGeom>
            <a:solidFill>
              <a:srgbClr val="80BD41">
                <a:alpha val="100000"/>
              </a:srgbClr>
            </a:solidFill>
          </p:spPr>
          <p:txBody>
            <a:bodyPr/>
            <a:lstStyle/>
            <a:p/>
          </p:txBody>
        </p:sp>
        <p:sp>
          <p:nvSpPr>
            <p:cNvPr id="43" name="rc43"/>
            <p:cNvSpPr/>
            <p:nvPr/>
          </p:nvSpPr>
          <p:spPr>
            <a:xfrm>
              <a:off x="4068750" y="2553425"/>
              <a:ext cx="249522" cy="58098"/>
            </a:xfrm>
            <a:prstGeom prst="rect">
              <a:avLst/>
            </a:prstGeom>
            <a:solidFill>
              <a:srgbClr val="1CABE2">
                <a:alpha val="100000"/>
              </a:srgbClr>
            </a:solidFill>
          </p:spPr>
          <p:txBody>
            <a:bodyPr/>
            <a:lstStyle/>
            <a:p/>
          </p:txBody>
        </p:sp>
        <p:sp>
          <p:nvSpPr>
            <p:cNvPr id="44" name="rc44"/>
            <p:cNvSpPr/>
            <p:nvPr/>
          </p:nvSpPr>
          <p:spPr>
            <a:xfrm>
              <a:off x="4345998" y="2570349"/>
              <a:ext cx="249522" cy="1436335"/>
            </a:xfrm>
            <a:prstGeom prst="rect">
              <a:avLst/>
            </a:prstGeom>
            <a:solidFill>
              <a:srgbClr val="80BD41">
                <a:alpha val="100000"/>
              </a:srgbClr>
            </a:solidFill>
          </p:spPr>
          <p:txBody>
            <a:bodyPr/>
            <a:lstStyle/>
            <a:p/>
          </p:txBody>
        </p:sp>
        <p:sp>
          <p:nvSpPr>
            <p:cNvPr id="45" name="rc45"/>
            <p:cNvSpPr/>
            <p:nvPr/>
          </p:nvSpPr>
          <p:spPr>
            <a:xfrm>
              <a:off x="4345998" y="2510469"/>
              <a:ext cx="249522" cy="59880"/>
            </a:xfrm>
            <a:prstGeom prst="rect">
              <a:avLst/>
            </a:prstGeom>
            <a:solidFill>
              <a:srgbClr val="1CABE2">
                <a:alpha val="100000"/>
              </a:srgbClr>
            </a:solidFill>
          </p:spPr>
          <p:txBody>
            <a:bodyPr/>
            <a:lstStyle/>
            <a:p/>
          </p:txBody>
        </p:sp>
        <p:sp>
          <p:nvSpPr>
            <p:cNvPr id="46" name="rc46"/>
            <p:cNvSpPr/>
            <p:nvPr/>
          </p:nvSpPr>
          <p:spPr>
            <a:xfrm>
              <a:off x="4623245" y="2551940"/>
              <a:ext cx="249522" cy="1454744"/>
            </a:xfrm>
            <a:prstGeom prst="rect">
              <a:avLst/>
            </a:prstGeom>
            <a:solidFill>
              <a:srgbClr val="80BD41">
                <a:alpha val="100000"/>
              </a:srgbClr>
            </a:solidFill>
          </p:spPr>
          <p:txBody>
            <a:bodyPr/>
            <a:lstStyle/>
            <a:p/>
          </p:txBody>
        </p:sp>
        <p:sp>
          <p:nvSpPr>
            <p:cNvPr id="47" name="rc47"/>
            <p:cNvSpPr/>
            <p:nvPr/>
          </p:nvSpPr>
          <p:spPr>
            <a:xfrm>
              <a:off x="4623245" y="2491367"/>
              <a:ext cx="249522" cy="60573"/>
            </a:xfrm>
            <a:prstGeom prst="rect">
              <a:avLst/>
            </a:prstGeom>
            <a:solidFill>
              <a:srgbClr val="1CABE2">
                <a:alpha val="100000"/>
              </a:srgbClr>
            </a:solidFill>
          </p:spPr>
          <p:txBody>
            <a:bodyPr/>
            <a:lstStyle/>
            <a:p/>
          </p:txBody>
        </p:sp>
        <p:sp>
          <p:nvSpPr>
            <p:cNvPr id="48" name="rc48"/>
            <p:cNvSpPr/>
            <p:nvPr/>
          </p:nvSpPr>
          <p:spPr>
            <a:xfrm>
              <a:off x="4900493" y="2564609"/>
              <a:ext cx="249522" cy="1442075"/>
            </a:xfrm>
            <a:prstGeom prst="rect">
              <a:avLst/>
            </a:prstGeom>
            <a:solidFill>
              <a:srgbClr val="80BD41">
                <a:alpha val="100000"/>
              </a:srgbClr>
            </a:solidFill>
          </p:spPr>
          <p:txBody>
            <a:bodyPr/>
            <a:lstStyle/>
            <a:p/>
          </p:txBody>
        </p:sp>
        <p:sp>
          <p:nvSpPr>
            <p:cNvPr id="49" name="rc49"/>
            <p:cNvSpPr/>
            <p:nvPr/>
          </p:nvSpPr>
          <p:spPr>
            <a:xfrm>
              <a:off x="4900493" y="2519971"/>
              <a:ext cx="249522" cy="44638"/>
            </a:xfrm>
            <a:prstGeom prst="rect">
              <a:avLst/>
            </a:prstGeom>
            <a:solidFill>
              <a:srgbClr val="1CABE2">
                <a:alpha val="100000"/>
              </a:srgbClr>
            </a:solidFill>
          </p:spPr>
          <p:txBody>
            <a:bodyPr/>
            <a:lstStyle/>
            <a:p/>
          </p:txBody>
        </p:sp>
        <p:sp>
          <p:nvSpPr>
            <p:cNvPr id="50" name="rc50"/>
            <p:cNvSpPr/>
            <p:nvPr/>
          </p:nvSpPr>
          <p:spPr>
            <a:xfrm>
              <a:off x="5177741" y="2559066"/>
              <a:ext cx="249522" cy="1447618"/>
            </a:xfrm>
            <a:prstGeom prst="rect">
              <a:avLst/>
            </a:prstGeom>
            <a:solidFill>
              <a:srgbClr val="80BD41">
                <a:alpha val="100000"/>
              </a:srgbClr>
            </a:solidFill>
          </p:spPr>
          <p:txBody>
            <a:bodyPr/>
            <a:lstStyle/>
            <a:p/>
          </p:txBody>
        </p:sp>
        <p:sp>
          <p:nvSpPr>
            <p:cNvPr id="51" name="rc51"/>
            <p:cNvSpPr/>
            <p:nvPr/>
          </p:nvSpPr>
          <p:spPr>
            <a:xfrm>
              <a:off x="5177741" y="2498790"/>
              <a:ext cx="249522" cy="60276"/>
            </a:xfrm>
            <a:prstGeom prst="rect">
              <a:avLst/>
            </a:prstGeom>
            <a:solidFill>
              <a:srgbClr val="1CABE2">
                <a:alpha val="100000"/>
              </a:srgbClr>
            </a:solidFill>
          </p:spPr>
          <p:txBody>
            <a:bodyPr/>
            <a:lstStyle/>
            <a:p/>
          </p:txBody>
        </p:sp>
        <p:sp>
          <p:nvSpPr>
            <p:cNvPr id="52" name="rc52"/>
            <p:cNvSpPr/>
            <p:nvPr/>
          </p:nvSpPr>
          <p:spPr>
            <a:xfrm>
              <a:off x="5454988" y="2552039"/>
              <a:ext cx="249522" cy="1454645"/>
            </a:xfrm>
            <a:prstGeom prst="rect">
              <a:avLst/>
            </a:prstGeom>
            <a:solidFill>
              <a:srgbClr val="80BD41">
                <a:alpha val="100000"/>
              </a:srgbClr>
            </a:solidFill>
          </p:spPr>
          <p:txBody>
            <a:bodyPr/>
            <a:lstStyle/>
            <a:p/>
          </p:txBody>
        </p:sp>
        <p:sp>
          <p:nvSpPr>
            <p:cNvPr id="53" name="rc53"/>
            <p:cNvSpPr/>
            <p:nvPr/>
          </p:nvSpPr>
          <p:spPr>
            <a:xfrm>
              <a:off x="5454988" y="2507104"/>
              <a:ext cx="249522" cy="44934"/>
            </a:xfrm>
            <a:prstGeom prst="rect">
              <a:avLst/>
            </a:prstGeom>
            <a:solidFill>
              <a:srgbClr val="1CABE2">
                <a:alpha val="100000"/>
              </a:srgbClr>
            </a:solidFill>
          </p:spPr>
          <p:txBody>
            <a:bodyPr/>
            <a:lstStyle/>
            <a:p/>
          </p:txBody>
        </p:sp>
        <p:sp>
          <p:nvSpPr>
            <p:cNvPr id="54" name="rc54"/>
            <p:cNvSpPr/>
            <p:nvPr/>
          </p:nvSpPr>
          <p:spPr>
            <a:xfrm>
              <a:off x="5732236" y="2604397"/>
              <a:ext cx="249522" cy="1402287"/>
            </a:xfrm>
            <a:prstGeom prst="rect">
              <a:avLst/>
            </a:prstGeom>
            <a:solidFill>
              <a:srgbClr val="80BD41">
                <a:alpha val="100000"/>
              </a:srgbClr>
            </a:solidFill>
          </p:spPr>
          <p:txBody>
            <a:bodyPr/>
            <a:lstStyle/>
            <a:p/>
          </p:txBody>
        </p:sp>
        <p:sp>
          <p:nvSpPr>
            <p:cNvPr id="55" name="rc55"/>
            <p:cNvSpPr/>
            <p:nvPr/>
          </p:nvSpPr>
          <p:spPr>
            <a:xfrm>
              <a:off x="5732236" y="2546001"/>
              <a:ext cx="249522" cy="58395"/>
            </a:xfrm>
            <a:prstGeom prst="rect">
              <a:avLst/>
            </a:prstGeom>
            <a:solidFill>
              <a:srgbClr val="1CABE2">
                <a:alpha val="100000"/>
              </a:srgbClr>
            </a:solidFill>
          </p:spPr>
          <p:txBody>
            <a:bodyPr/>
            <a:lstStyle/>
            <a:p/>
          </p:txBody>
        </p:sp>
        <p:sp>
          <p:nvSpPr>
            <p:cNvPr id="56" name="rc56"/>
            <p:cNvSpPr/>
            <p:nvPr/>
          </p:nvSpPr>
          <p:spPr>
            <a:xfrm>
              <a:off x="6009484" y="2660813"/>
              <a:ext cx="249522" cy="1345871"/>
            </a:xfrm>
            <a:prstGeom prst="rect">
              <a:avLst/>
            </a:prstGeom>
            <a:solidFill>
              <a:srgbClr val="80BD41">
                <a:alpha val="100000"/>
              </a:srgbClr>
            </a:solidFill>
          </p:spPr>
          <p:txBody>
            <a:bodyPr/>
            <a:lstStyle/>
            <a:p/>
          </p:txBody>
        </p:sp>
        <p:sp>
          <p:nvSpPr>
            <p:cNvPr id="57" name="rc57"/>
            <p:cNvSpPr/>
            <p:nvPr/>
          </p:nvSpPr>
          <p:spPr>
            <a:xfrm>
              <a:off x="6009484" y="2543824"/>
              <a:ext cx="249522" cy="116989"/>
            </a:xfrm>
            <a:prstGeom prst="rect">
              <a:avLst/>
            </a:prstGeom>
            <a:solidFill>
              <a:srgbClr val="1CABE2">
                <a:alpha val="100000"/>
              </a:srgbClr>
            </a:solidFill>
          </p:spPr>
          <p:txBody>
            <a:bodyPr/>
            <a:lstStyle/>
            <a:p/>
          </p:txBody>
        </p:sp>
        <p:sp>
          <p:nvSpPr>
            <p:cNvPr id="58" name="rc58"/>
            <p:cNvSpPr/>
            <p:nvPr/>
          </p:nvSpPr>
          <p:spPr>
            <a:xfrm>
              <a:off x="6286731" y="2473056"/>
              <a:ext cx="249522" cy="1533628"/>
            </a:xfrm>
            <a:prstGeom prst="rect">
              <a:avLst/>
            </a:prstGeom>
            <a:solidFill>
              <a:srgbClr val="80BD41">
                <a:alpha val="100000"/>
              </a:srgbClr>
            </a:solidFill>
          </p:spPr>
          <p:txBody>
            <a:bodyPr/>
            <a:lstStyle/>
            <a:p/>
          </p:txBody>
        </p:sp>
        <p:sp>
          <p:nvSpPr>
            <p:cNvPr id="59" name="rc59"/>
            <p:cNvSpPr/>
            <p:nvPr/>
          </p:nvSpPr>
          <p:spPr>
            <a:xfrm>
              <a:off x="6286731" y="2375169"/>
              <a:ext cx="249522" cy="97886"/>
            </a:xfrm>
            <a:prstGeom prst="rect">
              <a:avLst/>
            </a:prstGeom>
            <a:solidFill>
              <a:srgbClr val="1CABE2">
                <a:alpha val="100000"/>
              </a:srgbClr>
            </a:solidFill>
          </p:spPr>
          <p:txBody>
            <a:bodyPr/>
            <a:lstStyle/>
            <a:p/>
          </p:txBody>
        </p:sp>
        <p:sp>
          <p:nvSpPr>
            <p:cNvPr id="60" name="rc60"/>
            <p:cNvSpPr/>
            <p:nvPr/>
          </p:nvSpPr>
          <p:spPr>
            <a:xfrm>
              <a:off x="6563979" y="2406149"/>
              <a:ext cx="249522" cy="1600535"/>
            </a:xfrm>
            <a:prstGeom prst="rect">
              <a:avLst/>
            </a:prstGeom>
            <a:solidFill>
              <a:srgbClr val="80BD41">
                <a:alpha val="100000"/>
              </a:srgbClr>
            </a:solidFill>
          </p:spPr>
          <p:txBody>
            <a:bodyPr/>
            <a:lstStyle/>
            <a:p/>
          </p:txBody>
        </p:sp>
        <p:sp>
          <p:nvSpPr>
            <p:cNvPr id="61" name="rc61"/>
            <p:cNvSpPr/>
            <p:nvPr/>
          </p:nvSpPr>
          <p:spPr>
            <a:xfrm>
              <a:off x="6563979" y="2321920"/>
              <a:ext cx="249522" cy="84228"/>
            </a:xfrm>
            <a:prstGeom prst="rect">
              <a:avLst/>
            </a:prstGeom>
            <a:solidFill>
              <a:srgbClr val="1CABE2">
                <a:alpha val="100000"/>
              </a:srgbClr>
            </a:solidFill>
          </p:spPr>
          <p:txBody>
            <a:bodyPr/>
            <a:lstStyle/>
            <a:p/>
          </p:txBody>
        </p:sp>
        <p:sp>
          <p:nvSpPr>
            <p:cNvPr id="62" name="rc62"/>
            <p:cNvSpPr/>
            <p:nvPr/>
          </p:nvSpPr>
          <p:spPr>
            <a:xfrm>
              <a:off x="6841227" y="2647353"/>
              <a:ext cx="249522" cy="1359332"/>
            </a:xfrm>
            <a:prstGeom prst="rect">
              <a:avLst/>
            </a:prstGeom>
            <a:solidFill>
              <a:srgbClr val="80BD41">
                <a:alpha val="100000"/>
              </a:srgbClr>
            </a:solidFill>
          </p:spPr>
          <p:txBody>
            <a:bodyPr/>
            <a:lstStyle/>
            <a:p/>
          </p:txBody>
        </p:sp>
        <p:sp>
          <p:nvSpPr>
            <p:cNvPr id="63" name="rc63"/>
            <p:cNvSpPr/>
            <p:nvPr/>
          </p:nvSpPr>
          <p:spPr>
            <a:xfrm>
              <a:off x="6841227" y="2444254"/>
              <a:ext cx="249522" cy="203098"/>
            </a:xfrm>
            <a:prstGeom prst="rect">
              <a:avLst/>
            </a:prstGeom>
            <a:solidFill>
              <a:srgbClr val="1CABE2">
                <a:alpha val="100000"/>
              </a:srgbClr>
            </a:solidFill>
          </p:spPr>
          <p:txBody>
            <a:bodyPr/>
            <a:lstStyle/>
            <a:p/>
          </p:txBody>
        </p:sp>
        <p:sp>
          <p:nvSpPr>
            <p:cNvPr id="64" name="rc64"/>
            <p:cNvSpPr/>
            <p:nvPr/>
          </p:nvSpPr>
          <p:spPr>
            <a:xfrm>
              <a:off x="7118474" y="2674868"/>
              <a:ext cx="249522" cy="1331816"/>
            </a:xfrm>
            <a:prstGeom prst="rect">
              <a:avLst/>
            </a:prstGeom>
            <a:solidFill>
              <a:srgbClr val="80BD41">
                <a:alpha val="100000"/>
              </a:srgbClr>
            </a:solidFill>
          </p:spPr>
          <p:txBody>
            <a:bodyPr/>
            <a:lstStyle/>
            <a:p/>
          </p:txBody>
        </p:sp>
        <p:sp>
          <p:nvSpPr>
            <p:cNvPr id="65" name="rc65"/>
            <p:cNvSpPr/>
            <p:nvPr/>
          </p:nvSpPr>
          <p:spPr>
            <a:xfrm>
              <a:off x="7118474" y="2510271"/>
              <a:ext cx="249522" cy="164596"/>
            </a:xfrm>
            <a:prstGeom prst="rect">
              <a:avLst/>
            </a:prstGeom>
            <a:solidFill>
              <a:srgbClr val="1CABE2">
                <a:alpha val="100000"/>
              </a:srgbClr>
            </a:solidFill>
          </p:spPr>
          <p:txBody>
            <a:bodyPr/>
            <a:lstStyle/>
            <a:p/>
          </p:txBody>
        </p:sp>
        <p:sp>
          <p:nvSpPr>
            <p:cNvPr id="66" name="rc66"/>
            <p:cNvSpPr/>
            <p:nvPr/>
          </p:nvSpPr>
          <p:spPr>
            <a:xfrm>
              <a:off x="7395722" y="2685260"/>
              <a:ext cx="249522" cy="1321424"/>
            </a:xfrm>
            <a:prstGeom prst="rect">
              <a:avLst/>
            </a:prstGeom>
            <a:solidFill>
              <a:srgbClr val="80BD41">
                <a:alpha val="100000"/>
              </a:srgbClr>
            </a:solidFill>
          </p:spPr>
          <p:txBody>
            <a:bodyPr/>
            <a:lstStyle/>
            <a:p/>
          </p:txBody>
        </p:sp>
        <p:sp>
          <p:nvSpPr>
            <p:cNvPr id="67" name="rc67"/>
            <p:cNvSpPr/>
            <p:nvPr/>
          </p:nvSpPr>
          <p:spPr>
            <a:xfrm>
              <a:off x="7395722" y="2538479"/>
              <a:ext cx="249522" cy="146780"/>
            </a:xfrm>
            <a:prstGeom prst="rect">
              <a:avLst/>
            </a:prstGeom>
            <a:solidFill>
              <a:srgbClr val="1CABE2">
                <a:alpha val="100000"/>
              </a:srgbClr>
            </a:solidFill>
          </p:spPr>
          <p:txBody>
            <a:bodyPr/>
            <a:lstStyle/>
            <a:p/>
          </p:txBody>
        </p:sp>
        <p:sp>
          <p:nvSpPr>
            <p:cNvPr id="68" name="rc68"/>
            <p:cNvSpPr/>
            <p:nvPr/>
          </p:nvSpPr>
          <p:spPr>
            <a:xfrm>
              <a:off x="7672970" y="2739499"/>
              <a:ext cx="249522" cy="1267185"/>
            </a:xfrm>
            <a:prstGeom prst="rect">
              <a:avLst/>
            </a:prstGeom>
            <a:solidFill>
              <a:srgbClr val="80BD41">
                <a:alpha val="100000"/>
              </a:srgbClr>
            </a:solidFill>
          </p:spPr>
          <p:txBody>
            <a:bodyPr/>
            <a:lstStyle/>
            <a:p/>
          </p:txBody>
        </p:sp>
        <p:sp>
          <p:nvSpPr>
            <p:cNvPr id="69" name="rc69"/>
            <p:cNvSpPr/>
            <p:nvPr/>
          </p:nvSpPr>
          <p:spPr>
            <a:xfrm>
              <a:off x="7672970" y="2533234"/>
              <a:ext cx="249522" cy="206265"/>
            </a:xfrm>
            <a:prstGeom prst="rect">
              <a:avLst/>
            </a:prstGeom>
            <a:solidFill>
              <a:srgbClr val="1CABE2">
                <a:alpha val="100000"/>
              </a:srgbClr>
            </a:solidFill>
          </p:spPr>
          <p:txBody>
            <a:bodyPr/>
            <a:lstStyle/>
            <a:p/>
          </p:txBody>
        </p:sp>
        <p:sp>
          <p:nvSpPr>
            <p:cNvPr id="70" name="rc70"/>
            <p:cNvSpPr/>
            <p:nvPr/>
          </p:nvSpPr>
          <p:spPr>
            <a:xfrm>
              <a:off x="7950217" y="2755335"/>
              <a:ext cx="249522" cy="1251349"/>
            </a:xfrm>
            <a:prstGeom prst="rect">
              <a:avLst/>
            </a:prstGeom>
            <a:solidFill>
              <a:srgbClr val="80BD41">
                <a:alpha val="100000"/>
              </a:srgbClr>
            </a:solidFill>
          </p:spPr>
          <p:txBody>
            <a:bodyPr/>
            <a:lstStyle/>
            <a:p/>
          </p:txBody>
        </p:sp>
        <p:sp>
          <p:nvSpPr>
            <p:cNvPr id="71" name="rc71"/>
            <p:cNvSpPr/>
            <p:nvPr/>
          </p:nvSpPr>
          <p:spPr>
            <a:xfrm>
              <a:off x="7950217" y="2534520"/>
              <a:ext cx="249522" cy="220814"/>
            </a:xfrm>
            <a:prstGeom prst="rect">
              <a:avLst/>
            </a:prstGeom>
            <a:solidFill>
              <a:srgbClr val="1CABE2">
                <a:alpha val="100000"/>
              </a:srgbClr>
            </a:solidFill>
          </p:spPr>
          <p:txBody>
            <a:bodyPr/>
            <a:lstStyle/>
            <a:p/>
          </p:txBody>
        </p:sp>
        <p:sp>
          <p:nvSpPr>
            <p:cNvPr id="72" name="pl72"/>
            <p:cNvSpPr/>
            <p:nvPr/>
          </p:nvSpPr>
          <p:spPr>
            <a:xfrm>
              <a:off x="1421035" y="1226758"/>
              <a:ext cx="6653943" cy="393120"/>
            </a:xfrm>
            <a:custGeom>
              <a:avLst/>
              <a:pathLst>
                <a:path w="6653943" h="393120">
                  <a:moveTo>
                    <a:pt x="0" y="0"/>
                  </a:moveTo>
                  <a:lnTo>
                    <a:pt x="277247" y="0"/>
                  </a:lnTo>
                  <a:lnTo>
                    <a:pt x="554495" y="28080"/>
                  </a:lnTo>
                  <a:lnTo>
                    <a:pt x="831742" y="28080"/>
                  </a:lnTo>
                  <a:lnTo>
                    <a:pt x="1108990" y="0"/>
                  </a:lnTo>
                  <a:lnTo>
                    <a:pt x="1386238" y="28080"/>
                  </a:lnTo>
                  <a:lnTo>
                    <a:pt x="1663485" y="196560"/>
                  </a:lnTo>
                  <a:lnTo>
                    <a:pt x="1940733" y="140400"/>
                  </a:lnTo>
                  <a:lnTo>
                    <a:pt x="2217981" y="112320"/>
                  </a:lnTo>
                  <a:lnTo>
                    <a:pt x="2495228" y="112320"/>
                  </a:lnTo>
                  <a:lnTo>
                    <a:pt x="2772476" y="84240"/>
                  </a:lnTo>
                  <a:lnTo>
                    <a:pt x="3049724" y="84240"/>
                  </a:lnTo>
                  <a:lnTo>
                    <a:pt x="3326971" y="84240"/>
                  </a:lnTo>
                  <a:lnTo>
                    <a:pt x="3604219" y="56160"/>
                  </a:lnTo>
                  <a:lnTo>
                    <a:pt x="3881467" y="84240"/>
                  </a:lnTo>
                  <a:lnTo>
                    <a:pt x="4158714" y="56160"/>
                  </a:lnTo>
                  <a:lnTo>
                    <a:pt x="4435962" y="84240"/>
                  </a:lnTo>
                  <a:lnTo>
                    <a:pt x="4713210" y="196560"/>
                  </a:lnTo>
                  <a:lnTo>
                    <a:pt x="4990457" y="140400"/>
                  </a:lnTo>
                  <a:lnTo>
                    <a:pt x="5267705" y="112320"/>
                  </a:lnTo>
                  <a:lnTo>
                    <a:pt x="5544953" y="336960"/>
                  </a:lnTo>
                  <a:lnTo>
                    <a:pt x="5822200" y="280800"/>
                  </a:lnTo>
                  <a:lnTo>
                    <a:pt x="6099448" y="252720"/>
                  </a:lnTo>
                  <a:lnTo>
                    <a:pt x="6376696" y="365040"/>
                  </a:lnTo>
                  <a:lnTo>
                    <a:pt x="6653943" y="393120"/>
                  </a:lnTo>
                </a:path>
              </a:pathLst>
            </a:custGeom>
            <a:ln w="27101" cap="flat">
              <a:solidFill>
                <a:srgbClr val="0058AB">
                  <a:alpha val="100000"/>
                </a:srgbClr>
              </a:solidFill>
              <a:prstDash val="solid"/>
              <a:round/>
            </a:ln>
          </p:spPr>
          <p:txBody>
            <a:bodyPr/>
            <a:lstStyle/>
            <a:p/>
          </p:txBody>
        </p:sp>
        <p:sp>
          <p:nvSpPr>
            <p:cNvPr id="73" name="tx73"/>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4" name="tx74"/>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5" name="tx75"/>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6" name="tx76"/>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7" name="tx77"/>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8" name="tx78"/>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79" name="tx79"/>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0" name="tx80"/>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1" name="tx81"/>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2" name="tx82"/>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3" name="tx83"/>
            <p:cNvSpPr/>
            <p:nvPr/>
          </p:nvSpPr>
          <p:spPr>
            <a:xfrm>
              <a:off x="1303481" y="280083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108.1</a:t>
              </a:r>
            </a:p>
          </p:txBody>
        </p:sp>
        <p:sp>
          <p:nvSpPr>
            <p:cNvPr id="84" name="tx84"/>
            <p:cNvSpPr/>
            <p:nvPr/>
          </p:nvSpPr>
          <p:spPr>
            <a:xfrm>
              <a:off x="2689720" y="2709733"/>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117.4</a:t>
              </a:r>
            </a:p>
          </p:txBody>
        </p:sp>
        <p:sp>
          <p:nvSpPr>
            <p:cNvPr id="85" name="tx85"/>
            <p:cNvSpPr/>
            <p:nvPr/>
          </p:nvSpPr>
          <p:spPr>
            <a:xfrm>
              <a:off x="4075958" y="241739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146.8</a:t>
              </a:r>
            </a:p>
          </p:txBody>
        </p:sp>
        <p:sp>
          <p:nvSpPr>
            <p:cNvPr id="86" name="tx86"/>
            <p:cNvSpPr/>
            <p:nvPr/>
          </p:nvSpPr>
          <p:spPr>
            <a:xfrm>
              <a:off x="5462196" y="237117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151.5</a:t>
              </a:r>
            </a:p>
          </p:txBody>
        </p:sp>
        <p:sp>
          <p:nvSpPr>
            <p:cNvPr id="87" name="tx87"/>
            <p:cNvSpPr/>
            <p:nvPr/>
          </p:nvSpPr>
          <p:spPr>
            <a:xfrm>
              <a:off x="6571187" y="218599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170.2</a:t>
              </a:r>
            </a:p>
          </p:txBody>
        </p:sp>
        <p:sp>
          <p:nvSpPr>
            <p:cNvPr id="88" name="tx88"/>
            <p:cNvSpPr/>
            <p:nvPr/>
          </p:nvSpPr>
          <p:spPr>
            <a:xfrm>
              <a:off x="6848435" y="230832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157.9</a:t>
              </a:r>
            </a:p>
          </p:txBody>
        </p:sp>
        <p:sp>
          <p:nvSpPr>
            <p:cNvPr id="89" name="tx89"/>
            <p:cNvSpPr/>
            <p:nvPr/>
          </p:nvSpPr>
          <p:spPr>
            <a:xfrm>
              <a:off x="7125682" y="237424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151.2</a:t>
              </a:r>
            </a:p>
          </p:txBody>
        </p:sp>
        <p:sp>
          <p:nvSpPr>
            <p:cNvPr id="90" name="tx90"/>
            <p:cNvSpPr/>
            <p:nvPr/>
          </p:nvSpPr>
          <p:spPr>
            <a:xfrm>
              <a:off x="7402930" y="240250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148.3</a:t>
              </a:r>
            </a:p>
          </p:txBody>
        </p:sp>
        <p:sp>
          <p:nvSpPr>
            <p:cNvPr id="91" name="tx91"/>
            <p:cNvSpPr/>
            <p:nvPr/>
          </p:nvSpPr>
          <p:spPr>
            <a:xfrm>
              <a:off x="7680178" y="239730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148.9</a:t>
              </a:r>
            </a:p>
          </p:txBody>
        </p:sp>
        <p:sp>
          <p:nvSpPr>
            <p:cNvPr id="92" name="tx92"/>
            <p:cNvSpPr/>
            <p:nvPr/>
          </p:nvSpPr>
          <p:spPr>
            <a:xfrm>
              <a:off x="7957425" y="239859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148.7</a:t>
              </a:r>
            </a:p>
          </p:txBody>
        </p:sp>
        <p:sp>
          <p:nvSpPr>
            <p:cNvPr id="93" name="pl93"/>
            <p:cNvSpPr/>
            <p:nvPr/>
          </p:nvSpPr>
          <p:spPr>
            <a:xfrm>
              <a:off x="1421035"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2807273"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4193511"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5579750"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688740" y="1198678"/>
              <a:ext cx="0" cy="140400"/>
            </a:xfrm>
            <a:custGeom>
              <a:avLst/>
              <a:pathLst>
                <a:path w="0" h="140400">
                  <a:moveTo>
                    <a:pt x="0" y="14040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965988" y="1198678"/>
              <a:ext cx="0" cy="365040"/>
            </a:xfrm>
            <a:custGeom>
              <a:avLst/>
              <a:pathLst>
                <a:path w="0" h="365040">
                  <a:moveTo>
                    <a:pt x="0" y="36504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243236" y="1198678"/>
              <a:ext cx="0" cy="308880"/>
            </a:xfrm>
            <a:custGeom>
              <a:avLst/>
              <a:pathLst>
                <a:path w="0" h="308880">
                  <a:moveTo>
                    <a:pt x="0" y="30888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520483" y="1198678"/>
              <a:ext cx="0" cy="280800"/>
            </a:xfrm>
            <a:custGeom>
              <a:avLst/>
              <a:pathLst>
                <a:path w="0" h="280800">
                  <a:moveTo>
                    <a:pt x="0" y="28080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797731" y="1198678"/>
              <a:ext cx="0" cy="393120"/>
            </a:xfrm>
            <a:custGeom>
              <a:avLst/>
              <a:pathLst>
                <a:path w="0" h="393120">
                  <a:moveTo>
                    <a:pt x="0" y="39312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074979" y="1198678"/>
              <a:ext cx="0" cy="421200"/>
            </a:xfrm>
            <a:custGeom>
              <a:avLst/>
              <a:pathLst>
                <a:path w="0" h="421200">
                  <a:moveTo>
                    <a:pt x="0" y="421200"/>
                  </a:moveTo>
                  <a:lnTo>
                    <a:pt x="0" y="0"/>
                  </a:lnTo>
                </a:path>
              </a:pathLst>
            </a:custGeom>
            <a:ln w="13550" cap="flat">
              <a:solidFill>
                <a:srgbClr val="0058AB">
                  <a:alpha val="100000"/>
                </a:srgbClr>
              </a:solidFill>
              <a:prstDash val="dot"/>
              <a:round/>
            </a:ln>
          </p:spPr>
          <p:txBody>
            <a:bodyPr/>
            <a:lstStyle/>
            <a:p/>
          </p:txBody>
        </p:sp>
        <p:sp>
          <p:nvSpPr>
            <p:cNvPr id="103" name="tx103"/>
            <p:cNvSpPr/>
            <p:nvPr/>
          </p:nvSpPr>
          <p:spPr>
            <a:xfrm>
              <a:off x="1342658" y="3442018"/>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107</a:t>
              </a:r>
            </a:p>
          </p:txBody>
        </p:sp>
        <p:sp>
          <p:nvSpPr>
            <p:cNvPr id="104" name="tx104"/>
            <p:cNvSpPr/>
            <p:nvPr/>
          </p:nvSpPr>
          <p:spPr>
            <a:xfrm>
              <a:off x="1355732" y="290820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05" name="tx105"/>
            <p:cNvSpPr/>
            <p:nvPr/>
          </p:nvSpPr>
          <p:spPr>
            <a:xfrm>
              <a:off x="2689720" y="340218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115.1</a:t>
              </a:r>
            </a:p>
          </p:txBody>
        </p:sp>
        <p:sp>
          <p:nvSpPr>
            <p:cNvPr id="106" name="tx106"/>
            <p:cNvSpPr/>
            <p:nvPr/>
          </p:nvSpPr>
          <p:spPr>
            <a:xfrm>
              <a:off x="2741971" y="282224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07" name="tx107"/>
            <p:cNvSpPr/>
            <p:nvPr/>
          </p:nvSpPr>
          <p:spPr>
            <a:xfrm>
              <a:off x="4115135" y="3275203"/>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141</a:t>
              </a:r>
            </a:p>
          </p:txBody>
        </p:sp>
        <p:sp>
          <p:nvSpPr>
            <p:cNvPr id="108" name="tx108"/>
            <p:cNvSpPr/>
            <p:nvPr/>
          </p:nvSpPr>
          <p:spPr>
            <a:xfrm>
              <a:off x="4128209" y="254742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a:t>
              </a:r>
            </a:p>
          </p:txBody>
        </p:sp>
        <p:sp>
          <p:nvSpPr>
            <p:cNvPr id="109" name="tx109"/>
            <p:cNvSpPr/>
            <p:nvPr/>
          </p:nvSpPr>
          <p:spPr>
            <a:xfrm>
              <a:off x="5501373" y="3245461"/>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147</a:t>
              </a:r>
            </a:p>
          </p:txBody>
        </p:sp>
        <p:sp>
          <p:nvSpPr>
            <p:cNvPr id="110" name="tx110"/>
            <p:cNvSpPr/>
            <p:nvPr/>
          </p:nvSpPr>
          <p:spPr>
            <a:xfrm>
              <a:off x="5514447" y="2494799"/>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a:t>
              </a:r>
            </a:p>
          </p:txBody>
        </p:sp>
        <p:sp>
          <p:nvSpPr>
            <p:cNvPr id="111" name="tx111"/>
            <p:cNvSpPr/>
            <p:nvPr/>
          </p:nvSpPr>
          <p:spPr>
            <a:xfrm>
              <a:off x="6571187" y="317136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161.7</a:t>
              </a:r>
            </a:p>
          </p:txBody>
        </p:sp>
        <p:sp>
          <p:nvSpPr>
            <p:cNvPr id="112" name="tx112"/>
            <p:cNvSpPr/>
            <p:nvPr/>
          </p:nvSpPr>
          <p:spPr>
            <a:xfrm>
              <a:off x="6623438" y="232898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a:t>
              </a:r>
            </a:p>
          </p:txBody>
        </p:sp>
        <p:sp>
          <p:nvSpPr>
            <p:cNvPr id="113" name="tx113"/>
            <p:cNvSpPr/>
            <p:nvPr/>
          </p:nvSpPr>
          <p:spPr>
            <a:xfrm>
              <a:off x="6848435" y="329192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137.3</a:t>
              </a:r>
            </a:p>
          </p:txBody>
        </p:sp>
        <p:sp>
          <p:nvSpPr>
            <p:cNvPr id="114" name="tx114"/>
            <p:cNvSpPr/>
            <p:nvPr/>
          </p:nvSpPr>
          <p:spPr>
            <a:xfrm>
              <a:off x="6874560" y="251075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20.5</a:t>
              </a:r>
            </a:p>
          </p:txBody>
        </p:sp>
        <p:sp>
          <p:nvSpPr>
            <p:cNvPr id="115" name="tx115"/>
            <p:cNvSpPr/>
            <p:nvPr/>
          </p:nvSpPr>
          <p:spPr>
            <a:xfrm>
              <a:off x="7125682" y="330568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134.6</a:t>
              </a:r>
            </a:p>
          </p:txBody>
        </p:sp>
        <p:sp>
          <p:nvSpPr>
            <p:cNvPr id="116" name="tx116"/>
            <p:cNvSpPr/>
            <p:nvPr/>
          </p:nvSpPr>
          <p:spPr>
            <a:xfrm>
              <a:off x="7151808" y="255752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16.6</a:t>
              </a:r>
            </a:p>
          </p:txBody>
        </p:sp>
        <p:sp>
          <p:nvSpPr>
            <p:cNvPr id="117" name="tx117"/>
            <p:cNvSpPr/>
            <p:nvPr/>
          </p:nvSpPr>
          <p:spPr>
            <a:xfrm>
              <a:off x="7402930" y="331087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133.5</a:t>
              </a:r>
            </a:p>
          </p:txBody>
        </p:sp>
        <p:sp>
          <p:nvSpPr>
            <p:cNvPr id="118" name="tx118"/>
            <p:cNvSpPr/>
            <p:nvPr/>
          </p:nvSpPr>
          <p:spPr>
            <a:xfrm>
              <a:off x="7429055" y="257682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14.8</a:t>
              </a:r>
            </a:p>
          </p:txBody>
        </p:sp>
        <p:sp>
          <p:nvSpPr>
            <p:cNvPr id="119" name="tx119"/>
            <p:cNvSpPr/>
            <p:nvPr/>
          </p:nvSpPr>
          <p:spPr>
            <a:xfrm>
              <a:off x="7719354" y="3338044"/>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128</a:t>
              </a:r>
            </a:p>
          </p:txBody>
        </p:sp>
        <p:sp>
          <p:nvSpPr>
            <p:cNvPr id="120" name="tx120"/>
            <p:cNvSpPr/>
            <p:nvPr/>
          </p:nvSpPr>
          <p:spPr>
            <a:xfrm>
              <a:off x="7706303" y="260131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20.8</a:t>
              </a:r>
            </a:p>
          </p:txBody>
        </p:sp>
        <p:sp>
          <p:nvSpPr>
            <p:cNvPr id="121" name="tx121"/>
            <p:cNvSpPr/>
            <p:nvPr/>
          </p:nvSpPr>
          <p:spPr>
            <a:xfrm>
              <a:off x="7957425" y="334596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126.4</a:t>
              </a:r>
            </a:p>
          </p:txBody>
        </p:sp>
        <p:sp>
          <p:nvSpPr>
            <p:cNvPr id="122" name="tx122"/>
            <p:cNvSpPr/>
            <p:nvPr/>
          </p:nvSpPr>
          <p:spPr>
            <a:xfrm>
              <a:off x="7983551" y="260983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22.3</a:t>
              </a:r>
            </a:p>
          </p:txBody>
        </p:sp>
        <p:sp>
          <p:nvSpPr>
            <p:cNvPr id="123" name="tx123"/>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4" name="tx124"/>
            <p:cNvSpPr/>
            <p:nvPr/>
          </p:nvSpPr>
          <p:spPr>
            <a:xfrm>
              <a:off x="655386" y="296481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5" name="tx125"/>
            <p:cNvSpPr/>
            <p:nvPr/>
          </p:nvSpPr>
          <p:spPr>
            <a:xfrm>
              <a:off x="655386" y="197505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26" name="tx126"/>
            <p:cNvSpPr/>
            <p:nvPr/>
          </p:nvSpPr>
          <p:spPr>
            <a:xfrm>
              <a:off x="655386" y="985231"/>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27" name="tx127"/>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4" name="tx134"/>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5" name="tx135"/>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6" name="tx136"/>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8" name="tx138"/>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0" name="tx140"/>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3" name="tx143"/>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4" name="pl144"/>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5" name="tx145"/>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6" name="rc146"/>
            <p:cNvSpPr/>
            <p:nvPr/>
          </p:nvSpPr>
          <p:spPr>
            <a:xfrm>
              <a:off x="4433341" y="4909475"/>
              <a:ext cx="201456" cy="201456"/>
            </a:xfrm>
            <a:prstGeom prst="rect">
              <a:avLst/>
            </a:prstGeom>
            <a:solidFill>
              <a:srgbClr val="1CABE2">
                <a:alpha val="100000"/>
              </a:srgbClr>
            </a:solidFill>
          </p:spPr>
          <p:txBody>
            <a:bodyPr/>
            <a:lstStyle/>
            <a:p/>
          </p:txBody>
        </p:sp>
        <p:sp>
          <p:nvSpPr>
            <p:cNvPr id="147" name="rc147"/>
            <p:cNvSpPr/>
            <p:nvPr/>
          </p:nvSpPr>
          <p:spPr>
            <a:xfrm>
              <a:off x="5638429" y="4909475"/>
              <a:ext cx="201456" cy="201456"/>
            </a:xfrm>
            <a:prstGeom prst="rect">
              <a:avLst/>
            </a:prstGeom>
            <a:solidFill>
              <a:srgbClr val="80BD41">
                <a:alpha val="100000"/>
              </a:srgbClr>
            </a:solidFill>
          </p:spPr>
          <p:txBody>
            <a:bodyPr/>
            <a:lstStyle/>
            <a:p/>
          </p:txBody>
        </p:sp>
        <p:sp>
          <p:nvSpPr>
            <p:cNvPr id="148" name="tx148"/>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9" name="tx149"/>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0" name="tx150"/>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1" name="tx151"/>
            <p:cNvSpPr/>
            <p:nvPr/>
          </p:nvSpPr>
          <p:spPr>
            <a:xfrm>
              <a:off x="951100" y="650218"/>
              <a:ext cx="1724039"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Kyrgyzstan, 2000-2024</a:t>
              </a:r>
            </a:p>
          </p:txBody>
        </p:sp>
        <p:sp>
          <p:nvSpPr>
            <p:cNvPr id="152" name="pl152"/>
            <p:cNvSpPr/>
            <p:nvPr/>
          </p:nvSpPr>
          <p:spPr>
            <a:xfrm>
              <a:off x="226189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419314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612438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805563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22751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15876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09000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3" name="rc163"/>
            <p:cNvSpPr/>
            <p:nvPr/>
          </p:nvSpPr>
          <p:spPr>
            <a:xfrm>
              <a:off x="1296273" y="5774644"/>
              <a:ext cx="6246032" cy="162162"/>
            </a:xfrm>
            <a:prstGeom prst="rect">
              <a:avLst/>
            </a:prstGeom>
            <a:solidFill>
              <a:srgbClr val="80BD41">
                <a:alpha val="100000"/>
              </a:srgbClr>
            </a:solidFill>
          </p:spPr>
          <p:txBody>
            <a:bodyPr/>
            <a:lstStyle/>
            <a:p/>
          </p:txBody>
        </p:sp>
        <p:sp>
          <p:nvSpPr>
            <p:cNvPr id="164" name="rc164"/>
            <p:cNvSpPr/>
            <p:nvPr/>
          </p:nvSpPr>
          <p:spPr>
            <a:xfrm>
              <a:off x="7542306" y="5774644"/>
              <a:ext cx="328697" cy="162162"/>
            </a:xfrm>
            <a:prstGeom prst="rect">
              <a:avLst/>
            </a:prstGeom>
            <a:solidFill>
              <a:srgbClr val="1CABE2">
                <a:alpha val="100000"/>
              </a:srgbClr>
            </a:solidFill>
          </p:spPr>
          <p:txBody>
            <a:bodyPr/>
            <a:lstStyle/>
            <a:p/>
          </p:txBody>
        </p:sp>
        <p:sp>
          <p:nvSpPr>
            <p:cNvPr id="165" name="rc165"/>
            <p:cNvSpPr/>
            <p:nvPr/>
          </p:nvSpPr>
          <p:spPr>
            <a:xfrm>
              <a:off x="1296273" y="5571941"/>
              <a:ext cx="4945145" cy="162162"/>
            </a:xfrm>
            <a:prstGeom prst="rect">
              <a:avLst/>
            </a:prstGeom>
            <a:solidFill>
              <a:srgbClr val="80BD41">
                <a:alpha val="100000"/>
              </a:srgbClr>
            </a:solidFill>
          </p:spPr>
          <p:txBody>
            <a:bodyPr/>
            <a:lstStyle/>
            <a:p/>
          </p:txBody>
        </p:sp>
        <p:sp>
          <p:nvSpPr>
            <p:cNvPr id="166" name="rc166"/>
            <p:cNvSpPr/>
            <p:nvPr/>
          </p:nvSpPr>
          <p:spPr>
            <a:xfrm>
              <a:off x="6241419" y="5571941"/>
              <a:ext cx="804942" cy="162162"/>
            </a:xfrm>
            <a:prstGeom prst="rect">
              <a:avLst/>
            </a:prstGeom>
            <a:solidFill>
              <a:srgbClr val="1CABE2">
                <a:alpha val="100000"/>
              </a:srgbClr>
            </a:solidFill>
          </p:spPr>
          <p:txBody>
            <a:bodyPr/>
            <a:lstStyle/>
            <a:p/>
          </p:txBody>
        </p:sp>
        <p:sp>
          <p:nvSpPr>
            <p:cNvPr id="167" name="rc167"/>
            <p:cNvSpPr/>
            <p:nvPr/>
          </p:nvSpPr>
          <p:spPr>
            <a:xfrm>
              <a:off x="1296273" y="5369238"/>
              <a:ext cx="4883345" cy="162162"/>
            </a:xfrm>
            <a:prstGeom prst="rect">
              <a:avLst/>
            </a:prstGeom>
            <a:solidFill>
              <a:srgbClr val="80BD41">
                <a:alpha val="100000"/>
              </a:srgbClr>
            </a:solidFill>
          </p:spPr>
          <p:txBody>
            <a:bodyPr/>
            <a:lstStyle/>
            <a:p/>
          </p:txBody>
        </p:sp>
        <p:sp>
          <p:nvSpPr>
            <p:cNvPr id="168" name="rc168"/>
            <p:cNvSpPr/>
            <p:nvPr/>
          </p:nvSpPr>
          <p:spPr>
            <a:xfrm>
              <a:off x="6179619" y="5369238"/>
              <a:ext cx="861721" cy="162162"/>
            </a:xfrm>
            <a:prstGeom prst="rect">
              <a:avLst/>
            </a:prstGeom>
            <a:solidFill>
              <a:srgbClr val="1CABE2">
                <a:alpha val="100000"/>
              </a:srgbClr>
            </a:solidFill>
          </p:spPr>
          <p:txBody>
            <a:bodyPr/>
            <a:lstStyle/>
            <a:p/>
          </p:txBody>
        </p:sp>
        <p:sp>
          <p:nvSpPr>
            <p:cNvPr id="169" name="tx169"/>
            <p:cNvSpPr/>
            <p:nvPr/>
          </p:nvSpPr>
          <p:spPr>
            <a:xfrm>
              <a:off x="8055059" y="581258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170.2</a:t>
              </a:r>
            </a:p>
          </p:txBody>
        </p:sp>
        <p:sp>
          <p:nvSpPr>
            <p:cNvPr id="170" name="tx170"/>
            <p:cNvSpPr/>
            <p:nvPr/>
          </p:nvSpPr>
          <p:spPr>
            <a:xfrm>
              <a:off x="7189185" y="560988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148.9</a:t>
              </a:r>
            </a:p>
          </p:txBody>
        </p:sp>
        <p:sp>
          <p:nvSpPr>
            <p:cNvPr id="171" name="tx171"/>
            <p:cNvSpPr/>
            <p:nvPr/>
          </p:nvSpPr>
          <p:spPr>
            <a:xfrm>
              <a:off x="7183913" y="540718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148.7</a:t>
              </a:r>
            </a:p>
          </p:txBody>
        </p:sp>
        <p:sp>
          <p:nvSpPr>
            <p:cNvPr id="172" name="tx172"/>
            <p:cNvSpPr/>
            <p:nvPr/>
          </p:nvSpPr>
          <p:spPr>
            <a:xfrm>
              <a:off x="4283651" y="581528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161.7</a:t>
              </a:r>
            </a:p>
          </p:txBody>
        </p:sp>
        <p:sp>
          <p:nvSpPr>
            <p:cNvPr id="173" name="tx173"/>
            <p:cNvSpPr/>
            <p:nvPr/>
          </p:nvSpPr>
          <p:spPr>
            <a:xfrm>
              <a:off x="7631306" y="581528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8.5</a:t>
              </a:r>
            </a:p>
          </p:txBody>
        </p:sp>
        <p:sp>
          <p:nvSpPr>
            <p:cNvPr id="174" name="tx174"/>
            <p:cNvSpPr/>
            <p:nvPr/>
          </p:nvSpPr>
          <p:spPr>
            <a:xfrm>
              <a:off x="3678412" y="561258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128</a:t>
              </a:r>
            </a:p>
          </p:txBody>
        </p:sp>
        <p:sp>
          <p:nvSpPr>
            <p:cNvPr id="175" name="tx175"/>
            <p:cNvSpPr/>
            <p:nvPr/>
          </p:nvSpPr>
          <p:spPr>
            <a:xfrm>
              <a:off x="6538397"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20.8</a:t>
              </a:r>
            </a:p>
          </p:txBody>
        </p:sp>
        <p:sp>
          <p:nvSpPr>
            <p:cNvPr id="176" name="tx176"/>
            <p:cNvSpPr/>
            <p:nvPr/>
          </p:nvSpPr>
          <p:spPr>
            <a:xfrm>
              <a:off x="3602308" y="5409879"/>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126.4</a:t>
              </a:r>
            </a:p>
          </p:txBody>
        </p:sp>
        <p:sp>
          <p:nvSpPr>
            <p:cNvPr id="177" name="tx177"/>
            <p:cNvSpPr/>
            <p:nvPr/>
          </p:nvSpPr>
          <p:spPr>
            <a:xfrm>
              <a:off x="6504986" y="540982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22.3</a:t>
              </a:r>
            </a:p>
          </p:txBody>
        </p:sp>
        <p:sp>
          <p:nvSpPr>
            <p:cNvPr id="178" name="tx178"/>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9" name="tx179"/>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0" name="tx180"/>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1" name="tx181"/>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2" name="tx182"/>
            <p:cNvSpPr/>
            <p:nvPr/>
          </p:nvSpPr>
          <p:spPr>
            <a:xfrm>
              <a:off x="3149824"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83" name="tx183"/>
            <p:cNvSpPr/>
            <p:nvPr/>
          </p:nvSpPr>
          <p:spPr>
            <a:xfrm>
              <a:off x="5042222"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4" name="tx184"/>
            <p:cNvSpPr/>
            <p:nvPr/>
          </p:nvSpPr>
          <p:spPr>
            <a:xfrm>
              <a:off x="6973466"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85" name="tx185"/>
            <p:cNvSpPr/>
            <p:nvPr/>
          </p:nvSpPr>
          <p:spPr>
            <a:xfrm>
              <a:off x="4018061"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6" name="tx186"/>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7" name="tx187"/>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(85%) was lower than in 2019 (95%).
The number of children vaccinated with DTP3 decreased 22% compared to in 2019.
The number of surviving infants decreased approximately 13%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7316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0612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33909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67205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00501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33964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6726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00557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33853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718258"/>
              <a:ext cx="249522" cy="288427"/>
            </a:xfrm>
            <a:prstGeom prst="rect">
              <a:avLst/>
            </a:prstGeom>
            <a:solidFill>
              <a:srgbClr val="E2231A">
                <a:alpha val="100000"/>
              </a:srgbClr>
            </a:solidFill>
          </p:spPr>
          <p:txBody>
            <a:bodyPr/>
            <a:lstStyle/>
            <a:p/>
          </p:txBody>
        </p:sp>
        <p:sp>
          <p:nvSpPr>
            <p:cNvPr id="26" name="rc26"/>
            <p:cNvSpPr/>
            <p:nvPr/>
          </p:nvSpPr>
          <p:spPr>
            <a:xfrm>
              <a:off x="1573521" y="3862605"/>
              <a:ext cx="249522" cy="144080"/>
            </a:xfrm>
            <a:prstGeom prst="rect">
              <a:avLst/>
            </a:prstGeom>
            <a:solidFill>
              <a:srgbClr val="E2231A">
                <a:alpha val="100000"/>
              </a:srgbClr>
            </a:solidFill>
          </p:spPr>
          <p:txBody>
            <a:bodyPr/>
            <a:lstStyle/>
            <a:p/>
          </p:txBody>
        </p:sp>
        <p:sp>
          <p:nvSpPr>
            <p:cNvPr id="27" name="rc27"/>
            <p:cNvSpPr/>
            <p:nvPr/>
          </p:nvSpPr>
          <p:spPr>
            <a:xfrm>
              <a:off x="1850769" y="3713855"/>
              <a:ext cx="249522" cy="292829"/>
            </a:xfrm>
            <a:prstGeom prst="rect">
              <a:avLst/>
            </a:prstGeom>
            <a:solidFill>
              <a:srgbClr val="E2231A">
                <a:alpha val="100000"/>
              </a:srgbClr>
            </a:solidFill>
          </p:spPr>
          <p:txBody>
            <a:bodyPr/>
            <a:lstStyle/>
            <a:p/>
          </p:txBody>
        </p:sp>
        <p:sp>
          <p:nvSpPr>
            <p:cNvPr id="28" name="rc28"/>
            <p:cNvSpPr/>
            <p:nvPr/>
          </p:nvSpPr>
          <p:spPr>
            <a:xfrm>
              <a:off x="2128016" y="3857135"/>
              <a:ext cx="249522" cy="149549"/>
            </a:xfrm>
            <a:prstGeom prst="rect">
              <a:avLst/>
            </a:prstGeom>
            <a:solidFill>
              <a:srgbClr val="E2231A">
                <a:alpha val="100000"/>
              </a:srgbClr>
            </a:solidFill>
          </p:spPr>
          <p:txBody>
            <a:bodyPr/>
            <a:lstStyle/>
            <a:p/>
          </p:txBody>
        </p:sp>
        <p:sp>
          <p:nvSpPr>
            <p:cNvPr id="29" name="rc29"/>
            <p:cNvSpPr/>
            <p:nvPr/>
          </p:nvSpPr>
          <p:spPr>
            <a:xfrm>
              <a:off x="2405264" y="3853266"/>
              <a:ext cx="249522" cy="153418"/>
            </a:xfrm>
            <a:prstGeom prst="rect">
              <a:avLst/>
            </a:prstGeom>
            <a:solidFill>
              <a:srgbClr val="E2231A">
                <a:alpha val="100000"/>
              </a:srgbClr>
            </a:solidFill>
          </p:spPr>
          <p:txBody>
            <a:bodyPr/>
            <a:lstStyle/>
            <a:p/>
          </p:txBody>
        </p:sp>
        <p:sp>
          <p:nvSpPr>
            <p:cNvPr id="30" name="rc30"/>
            <p:cNvSpPr/>
            <p:nvPr/>
          </p:nvSpPr>
          <p:spPr>
            <a:xfrm>
              <a:off x="2682512" y="3850064"/>
              <a:ext cx="249522" cy="156620"/>
            </a:xfrm>
            <a:prstGeom prst="rect">
              <a:avLst/>
            </a:prstGeom>
            <a:solidFill>
              <a:srgbClr val="E2231A">
                <a:alpha val="100000"/>
              </a:srgbClr>
            </a:solidFill>
          </p:spPr>
          <p:txBody>
            <a:bodyPr/>
            <a:lstStyle/>
            <a:p/>
          </p:txBody>
        </p:sp>
        <p:sp>
          <p:nvSpPr>
            <p:cNvPr id="31" name="rc31"/>
            <p:cNvSpPr/>
            <p:nvPr/>
          </p:nvSpPr>
          <p:spPr>
            <a:xfrm>
              <a:off x="2959759" y="3513210"/>
              <a:ext cx="249522" cy="493474"/>
            </a:xfrm>
            <a:prstGeom prst="rect">
              <a:avLst/>
            </a:prstGeom>
            <a:solidFill>
              <a:srgbClr val="E2231A">
                <a:alpha val="100000"/>
              </a:srgbClr>
            </a:solidFill>
          </p:spPr>
          <p:txBody>
            <a:bodyPr/>
            <a:lstStyle/>
            <a:p/>
          </p:txBody>
        </p:sp>
        <p:sp>
          <p:nvSpPr>
            <p:cNvPr id="32" name="rc32"/>
            <p:cNvSpPr/>
            <p:nvPr/>
          </p:nvSpPr>
          <p:spPr>
            <a:xfrm>
              <a:off x="3237007" y="3838591"/>
              <a:ext cx="249522" cy="168093"/>
            </a:xfrm>
            <a:prstGeom prst="rect">
              <a:avLst/>
            </a:prstGeom>
            <a:solidFill>
              <a:srgbClr val="E2231A">
                <a:alpha val="100000"/>
              </a:srgbClr>
            </a:solidFill>
          </p:spPr>
          <p:txBody>
            <a:bodyPr/>
            <a:lstStyle/>
            <a:p/>
          </p:txBody>
        </p:sp>
        <p:sp>
          <p:nvSpPr>
            <p:cNvPr id="33" name="rc33"/>
            <p:cNvSpPr/>
            <p:nvPr/>
          </p:nvSpPr>
          <p:spPr>
            <a:xfrm>
              <a:off x="3514255" y="3833655"/>
              <a:ext cx="249522" cy="173029"/>
            </a:xfrm>
            <a:prstGeom prst="rect">
              <a:avLst/>
            </a:prstGeom>
            <a:solidFill>
              <a:srgbClr val="E2231A">
                <a:alpha val="100000"/>
              </a:srgbClr>
            </a:solidFill>
          </p:spPr>
          <p:txBody>
            <a:bodyPr/>
            <a:lstStyle/>
            <a:p/>
          </p:txBody>
        </p:sp>
        <p:sp>
          <p:nvSpPr>
            <p:cNvPr id="34" name="rc34"/>
            <p:cNvSpPr/>
            <p:nvPr/>
          </p:nvSpPr>
          <p:spPr>
            <a:xfrm>
              <a:off x="3791502" y="3824450"/>
              <a:ext cx="249522" cy="182234"/>
            </a:xfrm>
            <a:prstGeom prst="rect">
              <a:avLst/>
            </a:prstGeom>
            <a:solidFill>
              <a:srgbClr val="E2231A">
                <a:alpha val="100000"/>
              </a:srgbClr>
            </a:solidFill>
          </p:spPr>
          <p:txBody>
            <a:bodyPr/>
            <a:lstStyle/>
            <a:p/>
          </p:txBody>
        </p:sp>
        <p:sp>
          <p:nvSpPr>
            <p:cNvPr id="35" name="rc35"/>
            <p:cNvSpPr/>
            <p:nvPr/>
          </p:nvSpPr>
          <p:spPr>
            <a:xfrm>
              <a:off x="4068750" y="3810843"/>
              <a:ext cx="249522" cy="195842"/>
            </a:xfrm>
            <a:prstGeom prst="rect">
              <a:avLst/>
            </a:prstGeom>
            <a:solidFill>
              <a:srgbClr val="E2231A">
                <a:alpha val="100000"/>
              </a:srgbClr>
            </a:solidFill>
          </p:spPr>
          <p:txBody>
            <a:bodyPr/>
            <a:lstStyle/>
            <a:p/>
          </p:txBody>
        </p:sp>
        <p:sp>
          <p:nvSpPr>
            <p:cNvPr id="36" name="rc36"/>
            <p:cNvSpPr/>
            <p:nvPr/>
          </p:nvSpPr>
          <p:spPr>
            <a:xfrm>
              <a:off x="4345998" y="3401682"/>
              <a:ext cx="249522" cy="605003"/>
            </a:xfrm>
            <a:prstGeom prst="rect">
              <a:avLst/>
            </a:prstGeom>
            <a:solidFill>
              <a:srgbClr val="E2231A">
                <a:alpha val="100000"/>
              </a:srgbClr>
            </a:solidFill>
          </p:spPr>
          <p:txBody>
            <a:bodyPr/>
            <a:lstStyle/>
            <a:p/>
          </p:txBody>
        </p:sp>
        <p:sp>
          <p:nvSpPr>
            <p:cNvPr id="37" name="rc37"/>
            <p:cNvSpPr/>
            <p:nvPr/>
          </p:nvSpPr>
          <p:spPr>
            <a:xfrm>
              <a:off x="4623245" y="3598191"/>
              <a:ext cx="249522" cy="408493"/>
            </a:xfrm>
            <a:prstGeom prst="rect">
              <a:avLst/>
            </a:prstGeom>
            <a:solidFill>
              <a:srgbClr val="E2231A">
                <a:alpha val="100000"/>
              </a:srgbClr>
            </a:solidFill>
          </p:spPr>
          <p:txBody>
            <a:bodyPr/>
            <a:lstStyle/>
            <a:p/>
          </p:txBody>
        </p:sp>
        <p:sp>
          <p:nvSpPr>
            <p:cNvPr id="38" name="rc38"/>
            <p:cNvSpPr/>
            <p:nvPr/>
          </p:nvSpPr>
          <p:spPr>
            <a:xfrm>
              <a:off x="4900493" y="3806307"/>
              <a:ext cx="249522" cy="200378"/>
            </a:xfrm>
            <a:prstGeom prst="rect">
              <a:avLst/>
            </a:prstGeom>
            <a:solidFill>
              <a:srgbClr val="E2231A">
                <a:alpha val="100000"/>
              </a:srgbClr>
            </a:solidFill>
          </p:spPr>
          <p:txBody>
            <a:bodyPr/>
            <a:lstStyle/>
            <a:p/>
          </p:txBody>
        </p:sp>
        <p:sp>
          <p:nvSpPr>
            <p:cNvPr id="39" name="rc39"/>
            <p:cNvSpPr/>
            <p:nvPr/>
          </p:nvSpPr>
          <p:spPr>
            <a:xfrm>
              <a:off x="5177741" y="3193699"/>
              <a:ext cx="249522" cy="812985"/>
            </a:xfrm>
            <a:prstGeom prst="rect">
              <a:avLst/>
            </a:prstGeom>
            <a:solidFill>
              <a:srgbClr val="E2231A">
                <a:alpha val="100000"/>
              </a:srgbClr>
            </a:solidFill>
          </p:spPr>
          <p:txBody>
            <a:bodyPr/>
            <a:lstStyle/>
            <a:p/>
          </p:txBody>
        </p:sp>
        <p:sp>
          <p:nvSpPr>
            <p:cNvPr id="40" name="rc40"/>
            <p:cNvSpPr/>
            <p:nvPr/>
          </p:nvSpPr>
          <p:spPr>
            <a:xfrm>
              <a:off x="5454988" y="3804572"/>
              <a:ext cx="249522" cy="202112"/>
            </a:xfrm>
            <a:prstGeom prst="rect">
              <a:avLst/>
            </a:prstGeom>
            <a:solidFill>
              <a:srgbClr val="E2231A">
                <a:alpha val="100000"/>
              </a:srgbClr>
            </a:solidFill>
          </p:spPr>
          <p:txBody>
            <a:bodyPr/>
            <a:lstStyle/>
            <a:p/>
          </p:txBody>
        </p:sp>
        <p:sp>
          <p:nvSpPr>
            <p:cNvPr id="41" name="rc41"/>
            <p:cNvSpPr/>
            <p:nvPr/>
          </p:nvSpPr>
          <p:spPr>
            <a:xfrm>
              <a:off x="5732236" y="3415956"/>
              <a:ext cx="249522" cy="590728"/>
            </a:xfrm>
            <a:prstGeom prst="rect">
              <a:avLst/>
            </a:prstGeom>
            <a:solidFill>
              <a:srgbClr val="E2231A">
                <a:alpha val="100000"/>
              </a:srgbClr>
            </a:solidFill>
          </p:spPr>
          <p:txBody>
            <a:bodyPr/>
            <a:lstStyle/>
            <a:p/>
          </p:txBody>
        </p:sp>
        <p:sp>
          <p:nvSpPr>
            <p:cNvPr id="42" name="rc42"/>
            <p:cNvSpPr/>
            <p:nvPr/>
          </p:nvSpPr>
          <p:spPr>
            <a:xfrm>
              <a:off x="6009484" y="3020803"/>
              <a:ext cx="249522" cy="985881"/>
            </a:xfrm>
            <a:prstGeom prst="rect">
              <a:avLst/>
            </a:prstGeom>
            <a:solidFill>
              <a:srgbClr val="E2231A">
                <a:alpha val="100000"/>
              </a:srgbClr>
            </a:solidFill>
          </p:spPr>
          <p:txBody>
            <a:bodyPr/>
            <a:lstStyle/>
            <a:p/>
          </p:txBody>
        </p:sp>
        <p:sp>
          <p:nvSpPr>
            <p:cNvPr id="43" name="rc43"/>
            <p:cNvSpPr/>
            <p:nvPr/>
          </p:nvSpPr>
          <p:spPr>
            <a:xfrm>
              <a:off x="6286731" y="3126995"/>
              <a:ext cx="249522" cy="879689"/>
            </a:xfrm>
            <a:prstGeom prst="rect">
              <a:avLst/>
            </a:prstGeom>
            <a:solidFill>
              <a:srgbClr val="E2231A">
                <a:alpha val="100000"/>
              </a:srgbClr>
            </a:solidFill>
          </p:spPr>
          <p:txBody>
            <a:bodyPr/>
            <a:lstStyle/>
            <a:p/>
          </p:txBody>
        </p:sp>
        <p:sp>
          <p:nvSpPr>
            <p:cNvPr id="44" name="rc44"/>
            <p:cNvSpPr/>
            <p:nvPr/>
          </p:nvSpPr>
          <p:spPr>
            <a:xfrm>
              <a:off x="6563979" y="3098313"/>
              <a:ext cx="249522" cy="908371"/>
            </a:xfrm>
            <a:prstGeom prst="rect">
              <a:avLst/>
            </a:prstGeom>
            <a:solidFill>
              <a:srgbClr val="E2231A">
                <a:alpha val="100000"/>
              </a:srgbClr>
            </a:solidFill>
          </p:spPr>
          <p:txBody>
            <a:bodyPr/>
            <a:lstStyle/>
            <a:p/>
          </p:txBody>
        </p:sp>
        <p:sp>
          <p:nvSpPr>
            <p:cNvPr id="45" name="rc45"/>
            <p:cNvSpPr/>
            <p:nvPr/>
          </p:nvSpPr>
          <p:spPr>
            <a:xfrm>
              <a:off x="6841227" y="2321881"/>
              <a:ext cx="249522" cy="1684803"/>
            </a:xfrm>
            <a:prstGeom prst="rect">
              <a:avLst/>
            </a:prstGeom>
            <a:solidFill>
              <a:srgbClr val="E2231A">
                <a:alpha val="100000"/>
              </a:srgbClr>
            </a:solidFill>
          </p:spPr>
          <p:txBody>
            <a:bodyPr/>
            <a:lstStyle/>
            <a:p/>
          </p:txBody>
        </p:sp>
        <p:sp>
          <p:nvSpPr>
            <p:cNvPr id="46" name="rc46"/>
            <p:cNvSpPr/>
            <p:nvPr/>
          </p:nvSpPr>
          <p:spPr>
            <a:xfrm>
              <a:off x="7118474" y="2594699"/>
              <a:ext cx="249522" cy="1411985"/>
            </a:xfrm>
            <a:prstGeom prst="rect">
              <a:avLst/>
            </a:prstGeom>
            <a:solidFill>
              <a:srgbClr val="E2231A">
                <a:alpha val="100000"/>
              </a:srgbClr>
            </a:solidFill>
          </p:spPr>
          <p:txBody>
            <a:bodyPr/>
            <a:lstStyle/>
            <a:p/>
          </p:txBody>
        </p:sp>
        <p:sp>
          <p:nvSpPr>
            <p:cNvPr id="47" name="rc47"/>
            <p:cNvSpPr/>
            <p:nvPr/>
          </p:nvSpPr>
          <p:spPr>
            <a:xfrm>
              <a:off x="7395722" y="2819224"/>
              <a:ext cx="249522" cy="1187460"/>
            </a:xfrm>
            <a:prstGeom prst="rect">
              <a:avLst/>
            </a:prstGeom>
            <a:solidFill>
              <a:srgbClr val="E2231A">
                <a:alpha val="100000"/>
              </a:srgbClr>
            </a:solidFill>
          </p:spPr>
          <p:txBody>
            <a:bodyPr/>
            <a:lstStyle/>
            <a:p/>
          </p:txBody>
        </p:sp>
        <p:sp>
          <p:nvSpPr>
            <p:cNvPr id="48" name="rc48"/>
            <p:cNvSpPr/>
            <p:nvPr/>
          </p:nvSpPr>
          <p:spPr>
            <a:xfrm>
              <a:off x="7672970" y="3212243"/>
              <a:ext cx="249522" cy="794441"/>
            </a:xfrm>
            <a:prstGeom prst="rect">
              <a:avLst/>
            </a:prstGeom>
            <a:solidFill>
              <a:srgbClr val="E2231A">
                <a:alpha val="100000"/>
              </a:srgbClr>
            </a:solidFill>
          </p:spPr>
          <p:txBody>
            <a:bodyPr/>
            <a:lstStyle/>
            <a:p/>
          </p:txBody>
        </p:sp>
        <p:sp>
          <p:nvSpPr>
            <p:cNvPr id="49" name="rc49"/>
            <p:cNvSpPr/>
            <p:nvPr/>
          </p:nvSpPr>
          <p:spPr>
            <a:xfrm>
              <a:off x="7950217" y="3212910"/>
              <a:ext cx="249522" cy="793774"/>
            </a:xfrm>
            <a:prstGeom prst="rect">
              <a:avLst/>
            </a:prstGeom>
            <a:solidFill>
              <a:srgbClr val="E2231A">
                <a:alpha val="100000"/>
              </a:srgbClr>
            </a:solidFill>
          </p:spPr>
          <p:txBody>
            <a:bodyPr/>
            <a:lstStyle/>
            <a:p/>
          </p:txBody>
        </p:sp>
        <p:sp>
          <p:nvSpPr>
            <p:cNvPr id="50" name="rc50"/>
            <p:cNvSpPr/>
            <p:nvPr/>
          </p:nvSpPr>
          <p:spPr>
            <a:xfrm>
              <a:off x="1296273" y="3359925"/>
              <a:ext cx="249522" cy="358332"/>
            </a:xfrm>
            <a:prstGeom prst="rect">
              <a:avLst/>
            </a:prstGeom>
            <a:solidFill>
              <a:srgbClr val="B3B3B3">
                <a:alpha val="100000"/>
              </a:srgbClr>
            </a:solidFill>
          </p:spPr>
          <p:txBody>
            <a:bodyPr/>
            <a:lstStyle/>
            <a:p/>
          </p:txBody>
        </p:sp>
        <p:sp>
          <p:nvSpPr>
            <p:cNvPr id="51" name="rc51"/>
            <p:cNvSpPr/>
            <p:nvPr/>
          </p:nvSpPr>
          <p:spPr>
            <a:xfrm>
              <a:off x="1573521" y="3686106"/>
              <a:ext cx="249522" cy="176498"/>
            </a:xfrm>
            <a:prstGeom prst="rect">
              <a:avLst/>
            </a:prstGeom>
            <a:solidFill>
              <a:srgbClr val="B3B3B3">
                <a:alpha val="100000"/>
              </a:srgbClr>
            </a:solidFill>
          </p:spPr>
          <p:txBody>
            <a:bodyPr/>
            <a:lstStyle/>
            <a:p/>
          </p:txBody>
        </p:sp>
        <p:sp>
          <p:nvSpPr>
            <p:cNvPr id="52" name="rc52"/>
            <p:cNvSpPr/>
            <p:nvPr/>
          </p:nvSpPr>
          <p:spPr>
            <a:xfrm>
              <a:off x="1850769" y="3698647"/>
              <a:ext cx="249522" cy="15208"/>
            </a:xfrm>
            <a:prstGeom prst="rect">
              <a:avLst/>
            </a:prstGeom>
            <a:solidFill>
              <a:srgbClr val="B3B3B3">
                <a:alpha val="100000"/>
              </a:srgbClr>
            </a:solidFill>
          </p:spPr>
          <p:txBody>
            <a:bodyPr/>
            <a:lstStyle/>
            <a:p/>
          </p:txBody>
        </p:sp>
        <p:sp>
          <p:nvSpPr>
            <p:cNvPr id="53" name="rc53"/>
            <p:cNvSpPr/>
            <p:nvPr/>
          </p:nvSpPr>
          <p:spPr>
            <a:xfrm>
              <a:off x="2128016" y="3714255"/>
              <a:ext cx="249522" cy="142879"/>
            </a:xfrm>
            <a:prstGeom prst="rect">
              <a:avLst/>
            </a:prstGeom>
            <a:solidFill>
              <a:srgbClr val="B3B3B3">
                <a:alpha val="100000"/>
              </a:srgbClr>
            </a:solidFill>
          </p:spPr>
          <p:txBody>
            <a:bodyPr/>
            <a:lstStyle/>
            <a:p/>
          </p:txBody>
        </p:sp>
        <p:sp>
          <p:nvSpPr>
            <p:cNvPr id="54" name="rc54"/>
            <p:cNvSpPr/>
            <p:nvPr/>
          </p:nvSpPr>
          <p:spPr>
            <a:xfrm>
              <a:off x="2405264" y="3723994"/>
              <a:ext cx="249522" cy="129271"/>
            </a:xfrm>
            <a:prstGeom prst="rect">
              <a:avLst/>
            </a:prstGeom>
            <a:solidFill>
              <a:srgbClr val="B3B3B3">
                <a:alpha val="100000"/>
              </a:srgbClr>
            </a:solidFill>
          </p:spPr>
          <p:txBody>
            <a:bodyPr/>
            <a:lstStyle/>
            <a:p/>
          </p:txBody>
        </p:sp>
        <p:sp>
          <p:nvSpPr>
            <p:cNvPr id="55" name="rc55"/>
            <p:cNvSpPr/>
            <p:nvPr/>
          </p:nvSpPr>
          <p:spPr>
            <a:xfrm>
              <a:off x="2682512" y="3723594"/>
              <a:ext cx="249522" cy="126470"/>
            </a:xfrm>
            <a:prstGeom prst="rect">
              <a:avLst/>
            </a:prstGeom>
            <a:solidFill>
              <a:srgbClr val="B3B3B3">
                <a:alpha val="100000"/>
              </a:srgbClr>
            </a:solidFill>
          </p:spPr>
          <p:txBody>
            <a:bodyPr/>
            <a:lstStyle/>
            <a:p/>
          </p:txBody>
        </p:sp>
        <p:sp>
          <p:nvSpPr>
            <p:cNvPr id="56" name="rc56"/>
            <p:cNvSpPr/>
            <p:nvPr/>
          </p:nvSpPr>
          <p:spPr>
            <a:xfrm>
              <a:off x="3237007" y="3331242"/>
              <a:ext cx="249522" cy="507348"/>
            </a:xfrm>
            <a:prstGeom prst="rect">
              <a:avLst/>
            </a:prstGeom>
            <a:solidFill>
              <a:srgbClr val="B3B3B3">
                <a:alpha val="100000"/>
              </a:srgbClr>
            </a:solidFill>
          </p:spPr>
          <p:txBody>
            <a:bodyPr/>
            <a:lstStyle/>
            <a:p/>
          </p:txBody>
        </p:sp>
        <p:sp>
          <p:nvSpPr>
            <p:cNvPr id="57" name="rc57"/>
            <p:cNvSpPr/>
            <p:nvPr/>
          </p:nvSpPr>
          <p:spPr>
            <a:xfrm>
              <a:off x="3514255" y="3609397"/>
              <a:ext cx="249522" cy="224258"/>
            </a:xfrm>
            <a:prstGeom prst="rect">
              <a:avLst/>
            </a:prstGeom>
            <a:solidFill>
              <a:srgbClr val="B3B3B3">
                <a:alpha val="100000"/>
              </a:srgbClr>
            </a:solidFill>
          </p:spPr>
          <p:txBody>
            <a:bodyPr/>
            <a:lstStyle/>
            <a:p/>
          </p:txBody>
        </p:sp>
        <p:sp>
          <p:nvSpPr>
            <p:cNvPr id="58" name="rc58"/>
            <p:cNvSpPr/>
            <p:nvPr/>
          </p:nvSpPr>
          <p:spPr>
            <a:xfrm>
              <a:off x="3791502" y="3736935"/>
              <a:ext cx="249522" cy="87515"/>
            </a:xfrm>
            <a:prstGeom prst="rect">
              <a:avLst/>
            </a:prstGeom>
            <a:solidFill>
              <a:srgbClr val="B3B3B3">
                <a:alpha val="100000"/>
              </a:srgbClr>
            </a:solidFill>
          </p:spPr>
          <p:txBody>
            <a:bodyPr/>
            <a:lstStyle/>
            <a:p/>
          </p:txBody>
        </p:sp>
        <p:sp>
          <p:nvSpPr>
            <p:cNvPr id="59" name="rc59"/>
            <p:cNvSpPr/>
            <p:nvPr/>
          </p:nvSpPr>
          <p:spPr>
            <a:xfrm>
              <a:off x="4068750" y="3722927"/>
              <a:ext cx="249522" cy="87915"/>
            </a:xfrm>
            <a:prstGeom prst="rect">
              <a:avLst/>
            </a:prstGeom>
            <a:solidFill>
              <a:srgbClr val="B3B3B3">
                <a:alpha val="100000"/>
              </a:srgbClr>
            </a:solidFill>
          </p:spPr>
          <p:txBody>
            <a:bodyPr/>
            <a:lstStyle/>
            <a:p/>
          </p:txBody>
        </p:sp>
        <p:sp>
          <p:nvSpPr>
            <p:cNvPr id="60" name="rc60"/>
            <p:cNvSpPr/>
            <p:nvPr/>
          </p:nvSpPr>
          <p:spPr>
            <a:xfrm>
              <a:off x="4900493" y="3533355"/>
              <a:ext cx="249522" cy="272951"/>
            </a:xfrm>
            <a:prstGeom prst="rect">
              <a:avLst/>
            </a:prstGeom>
            <a:solidFill>
              <a:srgbClr val="B3B3B3">
                <a:alpha val="100000"/>
              </a:srgbClr>
            </a:solidFill>
          </p:spPr>
          <p:txBody>
            <a:bodyPr/>
            <a:lstStyle/>
            <a:p/>
          </p:txBody>
        </p:sp>
        <p:sp>
          <p:nvSpPr>
            <p:cNvPr id="61" name="rc61"/>
            <p:cNvSpPr/>
            <p:nvPr/>
          </p:nvSpPr>
          <p:spPr>
            <a:xfrm>
              <a:off x="5454988" y="3315367"/>
              <a:ext cx="249522" cy="489205"/>
            </a:xfrm>
            <a:prstGeom prst="rect">
              <a:avLst/>
            </a:prstGeom>
            <a:solidFill>
              <a:srgbClr val="B3B3B3">
                <a:alpha val="100000"/>
              </a:srgbClr>
            </a:solidFill>
          </p:spPr>
          <p:txBody>
            <a:bodyPr/>
            <a:lstStyle/>
            <a:p/>
          </p:txBody>
        </p:sp>
        <p:sp>
          <p:nvSpPr>
            <p:cNvPr id="62" name="rc62"/>
            <p:cNvSpPr/>
            <p:nvPr/>
          </p:nvSpPr>
          <p:spPr>
            <a:xfrm>
              <a:off x="7672970" y="2518257"/>
              <a:ext cx="249522" cy="693986"/>
            </a:xfrm>
            <a:prstGeom prst="rect">
              <a:avLst/>
            </a:prstGeom>
            <a:solidFill>
              <a:srgbClr val="B3B3B3">
                <a:alpha val="100000"/>
              </a:srgbClr>
            </a:solidFill>
          </p:spPr>
          <p:txBody>
            <a:bodyPr/>
            <a:lstStyle/>
            <a:p/>
          </p:txBody>
        </p:sp>
        <p:sp>
          <p:nvSpPr>
            <p:cNvPr id="63" name="rc63"/>
            <p:cNvSpPr/>
            <p:nvPr/>
          </p:nvSpPr>
          <p:spPr>
            <a:xfrm>
              <a:off x="7950217" y="2606039"/>
              <a:ext cx="249522" cy="606870"/>
            </a:xfrm>
            <a:prstGeom prst="rect">
              <a:avLst/>
            </a:prstGeom>
            <a:solidFill>
              <a:srgbClr val="B3B3B3">
                <a:alpha val="100000"/>
              </a:srgbClr>
            </a:solidFill>
          </p:spPr>
          <p:txBody>
            <a:bodyPr/>
            <a:lstStyle/>
            <a:p/>
          </p:txBody>
        </p:sp>
        <p:sp>
          <p:nvSpPr>
            <p:cNvPr id="64" name="pl64"/>
            <p:cNvSpPr/>
            <p:nvPr/>
          </p:nvSpPr>
          <p:spPr>
            <a:xfrm>
              <a:off x="1421035" y="1226758"/>
              <a:ext cx="6653943" cy="196560"/>
            </a:xfrm>
            <a:custGeom>
              <a:avLst/>
              <a:pathLst>
                <a:path w="6653943" h="196560">
                  <a:moveTo>
                    <a:pt x="0" y="28080"/>
                  </a:moveTo>
                  <a:lnTo>
                    <a:pt x="277247" y="0"/>
                  </a:lnTo>
                  <a:lnTo>
                    <a:pt x="554495" y="28080"/>
                  </a:lnTo>
                  <a:lnTo>
                    <a:pt x="831742" y="0"/>
                  </a:lnTo>
                  <a:lnTo>
                    <a:pt x="1108990" y="0"/>
                  </a:lnTo>
                  <a:lnTo>
                    <a:pt x="1386238" y="0"/>
                  </a:lnTo>
                  <a:lnTo>
                    <a:pt x="1663485" y="56160"/>
                  </a:lnTo>
                  <a:lnTo>
                    <a:pt x="1940733" y="0"/>
                  </a:lnTo>
                  <a:lnTo>
                    <a:pt x="2217981" y="0"/>
                  </a:lnTo>
                  <a:lnTo>
                    <a:pt x="2495228" y="0"/>
                  </a:lnTo>
                  <a:lnTo>
                    <a:pt x="2772476" y="0"/>
                  </a:lnTo>
                  <a:lnTo>
                    <a:pt x="3049724" y="56160"/>
                  </a:lnTo>
                  <a:lnTo>
                    <a:pt x="3326971" y="28080"/>
                  </a:lnTo>
                  <a:lnTo>
                    <a:pt x="3604219" y="0"/>
                  </a:lnTo>
                  <a:lnTo>
                    <a:pt x="3881467" y="84240"/>
                  </a:lnTo>
                  <a:lnTo>
                    <a:pt x="4158714" y="0"/>
                  </a:lnTo>
                  <a:lnTo>
                    <a:pt x="4435962" y="56160"/>
                  </a:lnTo>
                  <a:lnTo>
                    <a:pt x="4713210" y="112320"/>
                  </a:lnTo>
                  <a:lnTo>
                    <a:pt x="4990457" y="84240"/>
                  </a:lnTo>
                  <a:lnTo>
                    <a:pt x="5267705" y="84240"/>
                  </a:lnTo>
                  <a:lnTo>
                    <a:pt x="5544953" y="196560"/>
                  </a:lnTo>
                  <a:lnTo>
                    <a:pt x="5822200" y="168480"/>
                  </a:lnTo>
                  <a:lnTo>
                    <a:pt x="6099448" y="140400"/>
                  </a:lnTo>
                  <a:lnTo>
                    <a:pt x="6376696" y="84240"/>
                  </a:lnTo>
                  <a:lnTo>
                    <a:pt x="6653943" y="84240"/>
                  </a:lnTo>
                </a:path>
              </a:pathLst>
            </a:custGeom>
            <a:ln w="27101" cap="flat">
              <a:solidFill>
                <a:srgbClr val="0058AB">
                  <a:alpha val="100000"/>
                </a:srgbClr>
              </a:solidFill>
              <a:prstDash val="solid"/>
              <a:round/>
            </a:ln>
          </p:spPr>
          <p:txBody>
            <a:bodyPr/>
            <a:lstStyle/>
            <a:p/>
          </p:txBody>
        </p:sp>
        <p:sp>
          <p:nvSpPr>
            <p:cNvPr id="65" name="pl65"/>
            <p:cNvSpPr/>
            <p:nvPr/>
          </p:nvSpPr>
          <p:spPr>
            <a:xfrm>
              <a:off x="1421035" y="1226758"/>
              <a:ext cx="6653943" cy="168480"/>
            </a:xfrm>
            <a:custGeom>
              <a:avLst/>
              <a:pathLst>
                <a:path w="6653943" h="168480">
                  <a:moveTo>
                    <a:pt x="0" y="84240"/>
                  </a:moveTo>
                  <a:lnTo>
                    <a:pt x="277247" y="28080"/>
                  </a:lnTo>
                  <a:lnTo>
                    <a:pt x="554495" y="28080"/>
                  </a:lnTo>
                  <a:lnTo>
                    <a:pt x="831742" y="28080"/>
                  </a:lnTo>
                  <a:lnTo>
                    <a:pt x="1108990" y="28080"/>
                  </a:lnTo>
                  <a:lnTo>
                    <a:pt x="1386238" y="28080"/>
                  </a:lnTo>
                  <a:lnTo>
                    <a:pt x="1663485" y="56160"/>
                  </a:lnTo>
                  <a:lnTo>
                    <a:pt x="1940733" y="112320"/>
                  </a:lnTo>
                  <a:lnTo>
                    <a:pt x="2217981" y="56160"/>
                  </a:lnTo>
                  <a:lnTo>
                    <a:pt x="2495228" y="28080"/>
                  </a:lnTo>
                  <a:lnTo>
                    <a:pt x="2772476" y="28080"/>
                  </a:lnTo>
                  <a:lnTo>
                    <a:pt x="3049724" y="28080"/>
                  </a:lnTo>
                  <a:lnTo>
                    <a:pt x="3326971" y="28080"/>
                  </a:lnTo>
                  <a:lnTo>
                    <a:pt x="3604219" y="56160"/>
                  </a:lnTo>
                  <a:lnTo>
                    <a:pt x="3881467" y="56160"/>
                  </a:lnTo>
                  <a:lnTo>
                    <a:pt x="4158714" y="84240"/>
                  </a:lnTo>
                  <a:lnTo>
                    <a:pt x="4435962" y="28080"/>
                  </a:lnTo>
                  <a:lnTo>
                    <a:pt x="4713210" y="84240"/>
                  </a:lnTo>
                  <a:lnTo>
                    <a:pt x="4990457" y="84240"/>
                  </a:lnTo>
                  <a:lnTo>
                    <a:pt x="5267705" y="0"/>
                  </a:lnTo>
                  <a:lnTo>
                    <a:pt x="5544953" y="168480"/>
                  </a:lnTo>
                  <a:lnTo>
                    <a:pt x="5822200" y="56160"/>
                  </a:lnTo>
                  <a:lnTo>
                    <a:pt x="6099448" y="112320"/>
                  </a:lnTo>
                  <a:lnTo>
                    <a:pt x="6376696" y="168480"/>
                  </a:lnTo>
                  <a:lnTo>
                    <a:pt x="6653943" y="168480"/>
                  </a:lnTo>
                </a:path>
              </a:pathLst>
            </a:custGeom>
            <a:ln w="27101" cap="flat">
              <a:solidFill>
                <a:srgbClr val="333333">
                  <a:alpha val="100000"/>
                </a:srgbClr>
              </a:solidFill>
              <a:prstDash val="solid"/>
              <a:round/>
            </a:ln>
          </p:spPr>
          <p:txBody>
            <a:bodyPr/>
            <a:lstStyle/>
            <a:p/>
          </p:txBody>
        </p:sp>
        <p:sp>
          <p:nvSpPr>
            <p:cNvPr id="66" name="tx66"/>
            <p:cNvSpPr/>
            <p:nvPr/>
          </p:nvSpPr>
          <p:spPr>
            <a:xfrm>
              <a:off x="6618402" y="112802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96</a:t>
              </a:r>
            </a:p>
          </p:txBody>
        </p:sp>
        <p:sp>
          <p:nvSpPr>
            <p:cNvPr id="67" name="tx67"/>
            <p:cNvSpPr/>
            <p:nvPr/>
          </p:nvSpPr>
          <p:spPr>
            <a:xfrm>
              <a:off x="6895650" y="12403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92</a:t>
              </a:r>
            </a:p>
          </p:txBody>
        </p:sp>
        <p:sp>
          <p:nvSpPr>
            <p:cNvPr id="68" name="tx68"/>
            <p:cNvSpPr/>
            <p:nvPr/>
          </p:nvSpPr>
          <p:spPr>
            <a:xfrm>
              <a:off x="7172898" y="121219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93</a:t>
              </a:r>
            </a:p>
          </p:txBody>
        </p:sp>
        <p:sp>
          <p:nvSpPr>
            <p:cNvPr id="69" name="tx69"/>
            <p:cNvSpPr/>
            <p:nvPr/>
          </p:nvSpPr>
          <p:spPr>
            <a:xfrm>
              <a:off x="7450145" y="11841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94</a:t>
              </a:r>
            </a:p>
          </p:txBody>
        </p:sp>
        <p:sp>
          <p:nvSpPr>
            <p:cNvPr id="70" name="tx70"/>
            <p:cNvSpPr/>
            <p:nvPr/>
          </p:nvSpPr>
          <p:spPr>
            <a:xfrm>
              <a:off x="7727393" y="112802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96</a:t>
              </a:r>
            </a:p>
          </p:txBody>
        </p:sp>
        <p:sp>
          <p:nvSpPr>
            <p:cNvPr id="71" name="tx71"/>
            <p:cNvSpPr/>
            <p:nvPr/>
          </p:nvSpPr>
          <p:spPr>
            <a:xfrm>
              <a:off x="8004641" y="112802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96</a:t>
              </a:r>
            </a:p>
          </p:txBody>
        </p:sp>
        <p:sp>
          <p:nvSpPr>
            <p:cNvPr id="72" name="tx72"/>
            <p:cNvSpPr/>
            <p:nvPr/>
          </p:nvSpPr>
          <p:spPr>
            <a:xfrm>
              <a:off x="6618402" y="12882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99</a:t>
              </a:r>
            </a:p>
          </p:txBody>
        </p:sp>
        <p:sp>
          <p:nvSpPr>
            <p:cNvPr id="73" name="tx73"/>
            <p:cNvSpPr/>
            <p:nvPr/>
          </p:nvSpPr>
          <p:spPr>
            <a:xfrm>
              <a:off x="6895650" y="1456635"/>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93</a:t>
              </a:r>
            </a:p>
          </p:txBody>
        </p:sp>
        <p:sp>
          <p:nvSpPr>
            <p:cNvPr id="74" name="tx74"/>
            <p:cNvSpPr/>
            <p:nvPr/>
          </p:nvSpPr>
          <p:spPr>
            <a:xfrm>
              <a:off x="7172898" y="13443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97</a:t>
              </a:r>
            </a:p>
          </p:txBody>
        </p:sp>
        <p:sp>
          <p:nvSpPr>
            <p:cNvPr id="75" name="tx75"/>
            <p:cNvSpPr/>
            <p:nvPr/>
          </p:nvSpPr>
          <p:spPr>
            <a:xfrm>
              <a:off x="7450145" y="140053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95</a:t>
              </a:r>
            </a:p>
          </p:txBody>
        </p:sp>
        <p:sp>
          <p:nvSpPr>
            <p:cNvPr id="76" name="tx76"/>
            <p:cNvSpPr/>
            <p:nvPr/>
          </p:nvSpPr>
          <p:spPr>
            <a:xfrm>
              <a:off x="7727393" y="1456635"/>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93</a:t>
              </a:r>
            </a:p>
          </p:txBody>
        </p:sp>
        <p:sp>
          <p:nvSpPr>
            <p:cNvPr id="77" name="tx77"/>
            <p:cNvSpPr/>
            <p:nvPr/>
          </p:nvSpPr>
          <p:spPr>
            <a:xfrm>
              <a:off x="8004641" y="1456635"/>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93</a:t>
              </a:r>
            </a:p>
          </p:txBody>
        </p:sp>
        <p:sp>
          <p:nvSpPr>
            <p:cNvPr id="78" name="tx78"/>
            <p:cNvSpPr/>
            <p:nvPr/>
          </p:nvSpPr>
          <p:spPr>
            <a:xfrm>
              <a:off x="1345686" y="382335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79" name="tx79"/>
            <p:cNvSpPr/>
            <p:nvPr/>
          </p:nvSpPr>
          <p:spPr>
            <a:xfrm>
              <a:off x="2731924" y="388925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80" name="tx80"/>
            <p:cNvSpPr/>
            <p:nvPr/>
          </p:nvSpPr>
          <p:spPr>
            <a:xfrm>
              <a:off x="4118163" y="386832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81" name="tx81"/>
            <p:cNvSpPr/>
            <p:nvPr/>
          </p:nvSpPr>
          <p:spPr>
            <a:xfrm>
              <a:off x="5504401" y="386518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82" name="tx82"/>
            <p:cNvSpPr/>
            <p:nvPr/>
          </p:nvSpPr>
          <p:spPr>
            <a:xfrm>
              <a:off x="6613391" y="351205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6.8</a:t>
              </a:r>
            </a:p>
          </p:txBody>
        </p:sp>
        <p:sp>
          <p:nvSpPr>
            <p:cNvPr id="83" name="tx83"/>
            <p:cNvSpPr/>
            <p:nvPr/>
          </p:nvSpPr>
          <p:spPr>
            <a:xfrm>
              <a:off x="6860494" y="312384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12.6</a:t>
              </a:r>
            </a:p>
          </p:txBody>
        </p:sp>
        <p:sp>
          <p:nvSpPr>
            <p:cNvPr id="84" name="tx84"/>
            <p:cNvSpPr/>
            <p:nvPr/>
          </p:nvSpPr>
          <p:spPr>
            <a:xfrm>
              <a:off x="7137742" y="326025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10.6</a:t>
              </a:r>
            </a:p>
          </p:txBody>
        </p:sp>
        <p:sp>
          <p:nvSpPr>
            <p:cNvPr id="85" name="tx85"/>
            <p:cNvSpPr/>
            <p:nvPr/>
          </p:nvSpPr>
          <p:spPr>
            <a:xfrm>
              <a:off x="7445134" y="337251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8.9</a:t>
              </a:r>
            </a:p>
          </p:txBody>
        </p:sp>
        <p:sp>
          <p:nvSpPr>
            <p:cNvPr id="86" name="tx86"/>
            <p:cNvSpPr/>
            <p:nvPr/>
          </p:nvSpPr>
          <p:spPr>
            <a:xfrm>
              <a:off x="7767586" y="356902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87" name="tx87"/>
            <p:cNvSpPr/>
            <p:nvPr/>
          </p:nvSpPr>
          <p:spPr>
            <a:xfrm>
              <a:off x="8044834" y="35693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88" name="tx88"/>
            <p:cNvSpPr/>
            <p:nvPr/>
          </p:nvSpPr>
          <p:spPr>
            <a:xfrm>
              <a:off x="1345686" y="349997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89" name="tx89"/>
            <p:cNvSpPr/>
            <p:nvPr/>
          </p:nvSpPr>
          <p:spPr>
            <a:xfrm>
              <a:off x="5504401" y="351947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90" name="tx90"/>
            <p:cNvSpPr/>
            <p:nvPr/>
          </p:nvSpPr>
          <p:spPr>
            <a:xfrm>
              <a:off x="7722382" y="282481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91" name="tx91"/>
            <p:cNvSpPr/>
            <p:nvPr/>
          </p:nvSpPr>
          <p:spPr>
            <a:xfrm>
              <a:off x="7999630" y="2869352"/>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92" name="tx92"/>
            <p:cNvSpPr/>
            <p:nvPr/>
          </p:nvSpPr>
          <p:spPr>
            <a:xfrm>
              <a:off x="1353221" y="3253690"/>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4.8</a:t>
              </a:r>
            </a:p>
          </p:txBody>
        </p:sp>
        <p:sp>
          <p:nvSpPr>
            <p:cNvPr id="93" name="tx93"/>
            <p:cNvSpPr/>
            <p:nvPr/>
          </p:nvSpPr>
          <p:spPr>
            <a:xfrm>
              <a:off x="2739459" y="3618550"/>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2.1</a:t>
              </a:r>
            </a:p>
          </p:txBody>
        </p:sp>
        <p:sp>
          <p:nvSpPr>
            <p:cNvPr id="94" name="tx94"/>
            <p:cNvSpPr/>
            <p:nvPr/>
          </p:nvSpPr>
          <p:spPr>
            <a:xfrm>
              <a:off x="4125697" y="3617883"/>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2.1</a:t>
              </a:r>
            </a:p>
          </p:txBody>
        </p:sp>
        <p:sp>
          <p:nvSpPr>
            <p:cNvPr id="95" name="tx95"/>
            <p:cNvSpPr/>
            <p:nvPr/>
          </p:nvSpPr>
          <p:spPr>
            <a:xfrm>
              <a:off x="5511936" y="3209132"/>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5.2</a:t>
              </a:r>
            </a:p>
          </p:txBody>
        </p:sp>
        <p:sp>
          <p:nvSpPr>
            <p:cNvPr id="96" name="tx96"/>
            <p:cNvSpPr/>
            <p:nvPr/>
          </p:nvSpPr>
          <p:spPr>
            <a:xfrm>
              <a:off x="7702787" y="2413213"/>
              <a:ext cx="189888"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11.2</a:t>
              </a:r>
            </a:p>
          </p:txBody>
        </p:sp>
        <p:sp>
          <p:nvSpPr>
            <p:cNvPr id="97" name="tx97"/>
            <p:cNvSpPr/>
            <p:nvPr/>
          </p:nvSpPr>
          <p:spPr>
            <a:xfrm>
              <a:off x="7980034" y="2499804"/>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10.5</a:t>
              </a:r>
            </a:p>
          </p:txBody>
        </p:sp>
        <p:sp>
          <p:nvSpPr>
            <p:cNvPr id="98" name="tx98"/>
            <p:cNvSpPr/>
            <p:nvPr/>
          </p:nvSpPr>
          <p:spPr>
            <a:xfrm>
              <a:off x="717597"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99" name="tx99"/>
            <p:cNvSpPr/>
            <p:nvPr/>
          </p:nvSpPr>
          <p:spPr>
            <a:xfrm>
              <a:off x="717597" y="3287942"/>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00" name="tx100"/>
            <p:cNvSpPr/>
            <p:nvPr/>
          </p:nvSpPr>
          <p:spPr>
            <a:xfrm>
              <a:off x="639902" y="2620495"/>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01" name="tx101"/>
            <p:cNvSpPr/>
            <p:nvPr/>
          </p:nvSpPr>
          <p:spPr>
            <a:xfrm>
              <a:off x="639902" y="1953457"/>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02" name="tx102"/>
            <p:cNvSpPr/>
            <p:nvPr/>
          </p:nvSpPr>
          <p:spPr>
            <a:xfrm>
              <a:off x="639902" y="1286419"/>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03" name="tx103"/>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5" name="tx105"/>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6" name="tx106"/>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7" name="tx107"/>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8" name="tx108"/>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9" name="tx109"/>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0" name="tx110"/>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1" name="tx111"/>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2" name="tx112"/>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3" name="tx113"/>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4" name="tx114"/>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5" name="tx115"/>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6" name="tx116"/>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7" name="tx117"/>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8" name="tx118"/>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19" name="tx119"/>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20" name="pl120"/>
            <p:cNvSpPr/>
            <p:nvPr/>
          </p:nvSpPr>
          <p:spPr>
            <a:xfrm>
              <a:off x="2989438"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1" name="pl121"/>
            <p:cNvSpPr/>
            <p:nvPr/>
          </p:nvSpPr>
          <p:spPr>
            <a:xfrm>
              <a:off x="3736203"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22" name="tx122"/>
            <p:cNvSpPr/>
            <p:nvPr/>
          </p:nvSpPr>
          <p:spPr>
            <a:xfrm>
              <a:off x="3256537"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23" name="tx123"/>
            <p:cNvSpPr/>
            <p:nvPr/>
          </p:nvSpPr>
          <p:spPr>
            <a:xfrm>
              <a:off x="400330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24" name="rc124"/>
            <p:cNvSpPr/>
            <p:nvPr/>
          </p:nvSpPr>
          <p:spPr>
            <a:xfrm>
              <a:off x="4678790" y="4909475"/>
              <a:ext cx="201456" cy="201456"/>
            </a:xfrm>
            <a:prstGeom prst="rect">
              <a:avLst/>
            </a:prstGeom>
            <a:solidFill>
              <a:srgbClr val="E2231A">
                <a:alpha val="100000"/>
              </a:srgbClr>
            </a:solidFill>
          </p:spPr>
          <p:txBody>
            <a:bodyPr/>
            <a:lstStyle/>
            <a:p/>
          </p:txBody>
        </p:sp>
        <p:sp>
          <p:nvSpPr>
            <p:cNvPr id="125" name="rc125"/>
            <p:cNvSpPr/>
            <p:nvPr/>
          </p:nvSpPr>
          <p:spPr>
            <a:xfrm>
              <a:off x="5642950" y="4909475"/>
              <a:ext cx="201456" cy="201456"/>
            </a:xfrm>
            <a:prstGeom prst="rect">
              <a:avLst/>
            </a:prstGeom>
            <a:solidFill>
              <a:srgbClr val="B3B3B3">
                <a:alpha val="100000"/>
              </a:srgbClr>
            </a:solidFill>
          </p:spPr>
          <p:txBody>
            <a:bodyPr/>
            <a:lstStyle/>
            <a:p/>
          </p:txBody>
        </p:sp>
        <p:sp>
          <p:nvSpPr>
            <p:cNvPr id="126" name="tx126"/>
            <p:cNvSpPr/>
            <p:nvPr/>
          </p:nvSpPr>
          <p:spPr>
            <a:xfrm>
              <a:off x="495883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7" name="tx127"/>
            <p:cNvSpPr/>
            <p:nvPr/>
          </p:nvSpPr>
          <p:spPr>
            <a:xfrm>
              <a:off x="592299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8" name="tx128"/>
            <p:cNvSpPr/>
            <p:nvPr/>
          </p:nvSpPr>
          <p:spPr>
            <a:xfrm>
              <a:off x="951100"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29" name="tx129"/>
            <p:cNvSpPr/>
            <p:nvPr/>
          </p:nvSpPr>
          <p:spPr>
            <a:xfrm>
              <a:off x="951100" y="650218"/>
              <a:ext cx="1724039"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Kyrgyzstan, 2000-2024</a:t>
              </a:r>
            </a:p>
          </p:txBody>
        </p:sp>
        <p:sp>
          <p:nvSpPr>
            <p:cNvPr id="130" name="pl130"/>
            <p:cNvSpPr/>
            <p:nvPr/>
          </p:nvSpPr>
          <p:spPr>
            <a:xfrm>
              <a:off x="222440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408067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2" name="pl132"/>
            <p:cNvSpPr/>
            <p:nvPr/>
          </p:nvSpPr>
          <p:spPr>
            <a:xfrm>
              <a:off x="593694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3" name="pl133"/>
            <p:cNvSpPr/>
            <p:nvPr/>
          </p:nvSpPr>
          <p:spPr>
            <a:xfrm>
              <a:off x="779321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4" name="pl134"/>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5" name="pl135"/>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6" name="pl136"/>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7" name="pl137"/>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315254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00881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686508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1" name="rc141"/>
            <p:cNvSpPr/>
            <p:nvPr/>
          </p:nvSpPr>
          <p:spPr>
            <a:xfrm>
              <a:off x="1296273" y="5774644"/>
              <a:ext cx="4213113" cy="162162"/>
            </a:xfrm>
            <a:prstGeom prst="rect">
              <a:avLst/>
            </a:prstGeom>
            <a:solidFill>
              <a:srgbClr val="E2231A">
                <a:alpha val="100000"/>
              </a:srgbClr>
            </a:solidFill>
          </p:spPr>
          <p:txBody>
            <a:bodyPr/>
            <a:lstStyle/>
            <a:p/>
          </p:txBody>
        </p:sp>
        <p:sp>
          <p:nvSpPr>
            <p:cNvPr id="142" name="rc142"/>
            <p:cNvSpPr/>
            <p:nvPr/>
          </p:nvSpPr>
          <p:spPr>
            <a:xfrm>
              <a:off x="1296273" y="5571941"/>
              <a:ext cx="3684695" cy="162162"/>
            </a:xfrm>
            <a:prstGeom prst="rect">
              <a:avLst/>
            </a:prstGeom>
            <a:solidFill>
              <a:srgbClr val="E2231A">
                <a:alpha val="100000"/>
              </a:srgbClr>
            </a:solidFill>
          </p:spPr>
          <p:txBody>
            <a:bodyPr/>
            <a:lstStyle/>
            <a:p/>
          </p:txBody>
        </p:sp>
        <p:sp>
          <p:nvSpPr>
            <p:cNvPr id="143" name="rc143"/>
            <p:cNvSpPr/>
            <p:nvPr/>
          </p:nvSpPr>
          <p:spPr>
            <a:xfrm>
              <a:off x="1296273" y="5369238"/>
              <a:ext cx="3681601" cy="162162"/>
            </a:xfrm>
            <a:prstGeom prst="rect">
              <a:avLst/>
            </a:prstGeom>
            <a:solidFill>
              <a:srgbClr val="E2231A">
                <a:alpha val="100000"/>
              </a:srgbClr>
            </a:solidFill>
          </p:spPr>
          <p:txBody>
            <a:bodyPr/>
            <a:lstStyle/>
            <a:p/>
          </p:txBody>
        </p:sp>
        <p:sp>
          <p:nvSpPr>
            <p:cNvPr id="144" name="rc144"/>
            <p:cNvSpPr/>
            <p:nvPr/>
          </p:nvSpPr>
          <p:spPr>
            <a:xfrm>
              <a:off x="4980969" y="5571941"/>
              <a:ext cx="3218771" cy="162162"/>
            </a:xfrm>
            <a:prstGeom prst="rect">
              <a:avLst/>
            </a:prstGeom>
            <a:solidFill>
              <a:srgbClr val="B3B3B3">
                <a:alpha val="100000"/>
              </a:srgbClr>
            </a:solidFill>
          </p:spPr>
          <p:txBody>
            <a:bodyPr/>
            <a:lstStyle/>
            <a:p/>
          </p:txBody>
        </p:sp>
        <p:sp>
          <p:nvSpPr>
            <p:cNvPr id="145" name="rc145"/>
            <p:cNvSpPr/>
            <p:nvPr/>
          </p:nvSpPr>
          <p:spPr>
            <a:xfrm>
              <a:off x="4977875" y="5369238"/>
              <a:ext cx="2814723" cy="162162"/>
            </a:xfrm>
            <a:prstGeom prst="rect">
              <a:avLst/>
            </a:prstGeom>
            <a:solidFill>
              <a:srgbClr val="B3B3B3">
                <a:alpha val="100000"/>
              </a:srgbClr>
            </a:solidFill>
          </p:spPr>
          <p:txBody>
            <a:bodyPr/>
            <a:lstStyle/>
            <a:p/>
          </p:txBody>
        </p:sp>
        <p:sp>
          <p:nvSpPr>
            <p:cNvPr id="146" name="tx146"/>
            <p:cNvSpPr/>
            <p:nvPr/>
          </p:nvSpPr>
          <p:spPr>
            <a:xfrm>
              <a:off x="8312267" y="5611298"/>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11.2</a:t>
              </a:r>
            </a:p>
          </p:txBody>
        </p:sp>
        <p:sp>
          <p:nvSpPr>
            <p:cNvPr id="147" name="tx147"/>
            <p:cNvSpPr/>
            <p:nvPr/>
          </p:nvSpPr>
          <p:spPr>
            <a:xfrm>
              <a:off x="7905125"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10.5</a:t>
              </a:r>
            </a:p>
          </p:txBody>
        </p:sp>
        <p:sp>
          <p:nvSpPr>
            <p:cNvPr id="148" name="tx148"/>
            <p:cNvSpPr/>
            <p:nvPr/>
          </p:nvSpPr>
          <p:spPr>
            <a:xfrm>
              <a:off x="3322458" y="5812589"/>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6.8</a:t>
              </a:r>
            </a:p>
          </p:txBody>
        </p:sp>
        <p:sp>
          <p:nvSpPr>
            <p:cNvPr id="149" name="tx149"/>
            <p:cNvSpPr/>
            <p:nvPr/>
          </p:nvSpPr>
          <p:spPr>
            <a:xfrm>
              <a:off x="3106466" y="5609886"/>
              <a:ext cx="64309"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a:t>
              </a:r>
            </a:p>
          </p:txBody>
        </p:sp>
        <p:sp>
          <p:nvSpPr>
            <p:cNvPr id="150" name="tx150"/>
            <p:cNvSpPr/>
            <p:nvPr/>
          </p:nvSpPr>
          <p:spPr>
            <a:xfrm>
              <a:off x="3104920" y="5407183"/>
              <a:ext cx="64309"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a:t>
              </a:r>
            </a:p>
          </p:txBody>
        </p:sp>
        <p:sp>
          <p:nvSpPr>
            <p:cNvPr id="151" name="tx151"/>
            <p:cNvSpPr/>
            <p:nvPr/>
          </p:nvSpPr>
          <p:spPr>
            <a:xfrm>
              <a:off x="6509982" y="560988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5.2</a:t>
              </a:r>
            </a:p>
          </p:txBody>
        </p:sp>
        <p:sp>
          <p:nvSpPr>
            <p:cNvPr id="152" name="tx152"/>
            <p:cNvSpPr/>
            <p:nvPr/>
          </p:nvSpPr>
          <p:spPr>
            <a:xfrm>
              <a:off x="6304864" y="5407522"/>
              <a:ext cx="160744" cy="84183"/>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4.5</a:t>
              </a:r>
            </a:p>
          </p:txBody>
        </p:sp>
        <p:sp>
          <p:nvSpPr>
            <p:cNvPr id="153" name="tx153"/>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4" name="tx154"/>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5" name="tx155"/>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6" name="tx156"/>
            <p:cNvSpPr/>
            <p:nvPr/>
          </p:nvSpPr>
          <p:spPr>
            <a:xfrm>
              <a:off x="121083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57" name="tx157"/>
            <p:cNvSpPr/>
            <p:nvPr/>
          </p:nvSpPr>
          <p:spPr>
            <a:xfrm>
              <a:off x="3067106" y="6037795"/>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158" name="tx158"/>
            <p:cNvSpPr/>
            <p:nvPr/>
          </p:nvSpPr>
          <p:spPr>
            <a:xfrm>
              <a:off x="4923376"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6K</a:t>
              </a:r>
            </a:p>
          </p:txBody>
        </p:sp>
        <p:sp>
          <p:nvSpPr>
            <p:cNvPr id="159" name="tx159"/>
            <p:cNvSpPr/>
            <p:nvPr/>
          </p:nvSpPr>
          <p:spPr>
            <a:xfrm>
              <a:off x="6779646"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9K</a:t>
              </a:r>
            </a:p>
          </p:txBody>
        </p:sp>
        <p:sp>
          <p:nvSpPr>
            <p:cNvPr id="160" name="tx160"/>
            <p:cNvSpPr/>
            <p:nvPr/>
          </p:nvSpPr>
          <p:spPr>
            <a:xfrm>
              <a:off x="3497733"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61" name="tx161"/>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2" name="tx162"/>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6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96%. This is similar to in 2019, where coverage was 96%.
6,000 children missed their routine first dose of measles vaccine.
MCV2 is typically administered to children between 18 months and five years old. MCV2 coverage remained constant at 93% in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199991"/>
            </a:xfrm>
            <a:custGeom>
              <a:avLst/>
              <a:pathLst>
                <a:path w="3397293" h="199991">
                  <a:moveTo>
                    <a:pt x="0" y="28570"/>
                  </a:moveTo>
                  <a:lnTo>
                    <a:pt x="141553" y="0"/>
                  </a:lnTo>
                  <a:lnTo>
                    <a:pt x="283107" y="28570"/>
                  </a:lnTo>
                  <a:lnTo>
                    <a:pt x="424661" y="0"/>
                  </a:lnTo>
                  <a:lnTo>
                    <a:pt x="566215" y="0"/>
                  </a:lnTo>
                  <a:lnTo>
                    <a:pt x="707769" y="0"/>
                  </a:lnTo>
                  <a:lnTo>
                    <a:pt x="849323" y="57140"/>
                  </a:lnTo>
                  <a:lnTo>
                    <a:pt x="990877" y="0"/>
                  </a:lnTo>
                  <a:lnTo>
                    <a:pt x="1132431" y="0"/>
                  </a:lnTo>
                  <a:lnTo>
                    <a:pt x="1273984" y="0"/>
                  </a:lnTo>
                  <a:lnTo>
                    <a:pt x="1415538" y="0"/>
                  </a:lnTo>
                  <a:lnTo>
                    <a:pt x="1557092" y="57140"/>
                  </a:lnTo>
                  <a:lnTo>
                    <a:pt x="1698646" y="28570"/>
                  </a:lnTo>
                  <a:lnTo>
                    <a:pt x="1840200" y="0"/>
                  </a:lnTo>
                  <a:lnTo>
                    <a:pt x="1981754" y="85710"/>
                  </a:lnTo>
                  <a:lnTo>
                    <a:pt x="2123308" y="0"/>
                  </a:lnTo>
                  <a:lnTo>
                    <a:pt x="2264862" y="57140"/>
                  </a:lnTo>
                  <a:lnTo>
                    <a:pt x="2406416" y="114281"/>
                  </a:lnTo>
                  <a:lnTo>
                    <a:pt x="2547969" y="85710"/>
                  </a:lnTo>
                  <a:lnTo>
                    <a:pt x="2689523" y="85710"/>
                  </a:lnTo>
                  <a:lnTo>
                    <a:pt x="2831077" y="199991"/>
                  </a:lnTo>
                  <a:lnTo>
                    <a:pt x="2972631" y="171421"/>
                  </a:lnTo>
                  <a:lnTo>
                    <a:pt x="3114185" y="142851"/>
                  </a:lnTo>
                  <a:lnTo>
                    <a:pt x="3255739" y="85710"/>
                  </a:lnTo>
                  <a:lnTo>
                    <a:pt x="3397293" y="8571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22816"/>
              <a:ext cx="3397293" cy="228562"/>
            </a:xfrm>
            <a:custGeom>
              <a:avLst/>
              <a:pathLst>
                <a:path w="3397293" h="228562">
                  <a:moveTo>
                    <a:pt x="0" y="114281"/>
                  </a:moveTo>
                  <a:lnTo>
                    <a:pt x="141553" y="85710"/>
                  </a:lnTo>
                  <a:lnTo>
                    <a:pt x="283107" y="171421"/>
                  </a:lnTo>
                  <a:lnTo>
                    <a:pt x="424661" y="228562"/>
                  </a:lnTo>
                  <a:lnTo>
                    <a:pt x="566215" y="171421"/>
                  </a:lnTo>
                  <a:lnTo>
                    <a:pt x="707769" y="57140"/>
                  </a:lnTo>
                  <a:lnTo>
                    <a:pt x="849323" y="28570"/>
                  </a:lnTo>
                  <a:lnTo>
                    <a:pt x="990877" y="0"/>
                  </a:lnTo>
                  <a:lnTo>
                    <a:pt x="1132431" y="0"/>
                  </a:lnTo>
                  <a:lnTo>
                    <a:pt x="1273984" y="85710"/>
                  </a:lnTo>
                  <a:lnTo>
                    <a:pt x="1415538" y="114281"/>
                  </a:lnTo>
                  <a:lnTo>
                    <a:pt x="1557092" y="57140"/>
                  </a:lnTo>
                  <a:lnTo>
                    <a:pt x="1698646" y="57140"/>
                  </a:lnTo>
                  <a:lnTo>
                    <a:pt x="1840200" y="28570"/>
                  </a:lnTo>
                  <a:lnTo>
                    <a:pt x="1981754" y="142851"/>
                  </a:lnTo>
                  <a:lnTo>
                    <a:pt x="2123308" y="114281"/>
                  </a:lnTo>
                  <a:lnTo>
                    <a:pt x="2264862" y="142851"/>
                  </a:lnTo>
                  <a:lnTo>
                    <a:pt x="2406416" y="28570"/>
                  </a:lnTo>
                  <a:lnTo>
                    <a:pt x="2547969" y="28570"/>
                  </a:lnTo>
                  <a:lnTo>
                    <a:pt x="2689523" y="0"/>
                  </a:lnTo>
                  <a:lnTo>
                    <a:pt x="2831077" y="85710"/>
                  </a:lnTo>
                  <a:lnTo>
                    <a:pt x="2972631" y="57140"/>
                  </a:lnTo>
                  <a:lnTo>
                    <a:pt x="3114185" y="85710"/>
                  </a:lnTo>
                  <a:lnTo>
                    <a:pt x="3255739" y="57140"/>
                  </a:lnTo>
                  <a:lnTo>
                    <a:pt x="3397293" y="5714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199991"/>
            </a:xfrm>
            <a:custGeom>
              <a:avLst/>
              <a:pathLst>
                <a:path w="3397293" h="199991">
                  <a:moveTo>
                    <a:pt x="0" y="28570"/>
                  </a:moveTo>
                  <a:lnTo>
                    <a:pt x="141553" y="0"/>
                  </a:lnTo>
                  <a:lnTo>
                    <a:pt x="283107" y="28570"/>
                  </a:lnTo>
                  <a:lnTo>
                    <a:pt x="424661" y="0"/>
                  </a:lnTo>
                  <a:lnTo>
                    <a:pt x="566215" y="0"/>
                  </a:lnTo>
                  <a:lnTo>
                    <a:pt x="707769" y="0"/>
                  </a:lnTo>
                  <a:lnTo>
                    <a:pt x="849323" y="57140"/>
                  </a:lnTo>
                  <a:lnTo>
                    <a:pt x="990877" y="0"/>
                  </a:lnTo>
                  <a:lnTo>
                    <a:pt x="1132431" y="0"/>
                  </a:lnTo>
                  <a:lnTo>
                    <a:pt x="1273984" y="0"/>
                  </a:lnTo>
                  <a:lnTo>
                    <a:pt x="1415538" y="0"/>
                  </a:lnTo>
                  <a:lnTo>
                    <a:pt x="1557092" y="57140"/>
                  </a:lnTo>
                  <a:lnTo>
                    <a:pt x="1698646" y="28570"/>
                  </a:lnTo>
                  <a:lnTo>
                    <a:pt x="1840200" y="0"/>
                  </a:lnTo>
                  <a:lnTo>
                    <a:pt x="1981754" y="85710"/>
                  </a:lnTo>
                  <a:lnTo>
                    <a:pt x="2123308" y="0"/>
                  </a:lnTo>
                  <a:lnTo>
                    <a:pt x="2264862" y="57140"/>
                  </a:lnTo>
                  <a:lnTo>
                    <a:pt x="2406416" y="114281"/>
                  </a:lnTo>
                  <a:lnTo>
                    <a:pt x="2547969" y="85710"/>
                  </a:lnTo>
                  <a:lnTo>
                    <a:pt x="2689523" y="85710"/>
                  </a:lnTo>
                  <a:lnTo>
                    <a:pt x="2831077" y="199991"/>
                  </a:lnTo>
                  <a:lnTo>
                    <a:pt x="2972631" y="171421"/>
                  </a:lnTo>
                  <a:lnTo>
                    <a:pt x="3114185" y="142851"/>
                  </a:lnTo>
                  <a:lnTo>
                    <a:pt x="3255739" y="85710"/>
                  </a:lnTo>
                  <a:lnTo>
                    <a:pt x="3397293" y="8571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199991"/>
            </a:xfrm>
            <a:custGeom>
              <a:avLst/>
              <a:pathLst>
                <a:path w="3397293" h="199991">
                  <a:moveTo>
                    <a:pt x="0" y="28570"/>
                  </a:moveTo>
                  <a:lnTo>
                    <a:pt x="141553" y="0"/>
                  </a:lnTo>
                  <a:lnTo>
                    <a:pt x="283107" y="28570"/>
                  </a:lnTo>
                  <a:lnTo>
                    <a:pt x="424661" y="0"/>
                  </a:lnTo>
                  <a:lnTo>
                    <a:pt x="566215" y="0"/>
                  </a:lnTo>
                  <a:lnTo>
                    <a:pt x="707769" y="0"/>
                  </a:lnTo>
                  <a:lnTo>
                    <a:pt x="849323" y="57140"/>
                  </a:lnTo>
                  <a:lnTo>
                    <a:pt x="990877" y="0"/>
                  </a:lnTo>
                  <a:lnTo>
                    <a:pt x="1132431" y="0"/>
                  </a:lnTo>
                  <a:lnTo>
                    <a:pt x="1273984" y="0"/>
                  </a:lnTo>
                  <a:lnTo>
                    <a:pt x="1415538" y="0"/>
                  </a:lnTo>
                  <a:lnTo>
                    <a:pt x="1557092" y="57140"/>
                  </a:lnTo>
                  <a:lnTo>
                    <a:pt x="1698646" y="28570"/>
                  </a:lnTo>
                  <a:lnTo>
                    <a:pt x="1840200" y="0"/>
                  </a:lnTo>
                  <a:lnTo>
                    <a:pt x="1981754" y="85710"/>
                  </a:lnTo>
                  <a:lnTo>
                    <a:pt x="2123308" y="0"/>
                  </a:lnTo>
                  <a:lnTo>
                    <a:pt x="2264862" y="57140"/>
                  </a:lnTo>
                  <a:lnTo>
                    <a:pt x="2406416" y="114281"/>
                  </a:lnTo>
                  <a:lnTo>
                    <a:pt x="2547969" y="85710"/>
                  </a:lnTo>
                  <a:lnTo>
                    <a:pt x="2689523" y="85710"/>
                  </a:lnTo>
                  <a:lnTo>
                    <a:pt x="2831077" y="199991"/>
                  </a:lnTo>
                  <a:lnTo>
                    <a:pt x="2972631" y="171421"/>
                  </a:lnTo>
                  <a:lnTo>
                    <a:pt x="3114185" y="142851"/>
                  </a:lnTo>
                  <a:lnTo>
                    <a:pt x="3255739" y="85710"/>
                  </a:lnTo>
                  <a:lnTo>
                    <a:pt x="3397293" y="8571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1395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59692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9692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46557"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409011"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864026" y="4804015"/>
              <a:ext cx="6909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Kyrgyzstan</a:t>
              </a:r>
            </a:p>
          </p:txBody>
        </p:sp>
        <p:sp>
          <p:nvSpPr>
            <p:cNvPr id="60" name="tx60"/>
            <p:cNvSpPr/>
            <p:nvPr/>
          </p:nvSpPr>
          <p:spPr>
            <a:xfrm>
              <a:off x="2913656"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76111" y="4830005"/>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1447267" y="471005"/>
              <a:ext cx="274468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Kyrgyzstan, 2000-2024</a:t>
              </a:r>
            </a:p>
          </p:txBody>
        </p:sp>
        <p:sp>
          <p:nvSpPr>
            <p:cNvPr id="63" name="pl63"/>
            <p:cNvSpPr/>
            <p:nvPr/>
          </p:nvSpPr>
          <p:spPr>
            <a:xfrm>
              <a:off x="5267799" y="359771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6202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52633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99063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45494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91925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32986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79417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25848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118709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1937068"/>
              <a:ext cx="3397293" cy="749969"/>
            </a:xfrm>
            <a:custGeom>
              <a:avLst/>
              <a:pathLst>
                <a:path w="3397293" h="749969">
                  <a:moveTo>
                    <a:pt x="0" y="107138"/>
                  </a:moveTo>
                  <a:lnTo>
                    <a:pt x="141553" y="0"/>
                  </a:lnTo>
                  <a:lnTo>
                    <a:pt x="283107" y="107138"/>
                  </a:lnTo>
                  <a:lnTo>
                    <a:pt x="424661" y="0"/>
                  </a:lnTo>
                  <a:lnTo>
                    <a:pt x="566215" y="0"/>
                  </a:lnTo>
                  <a:lnTo>
                    <a:pt x="707769" y="0"/>
                  </a:lnTo>
                  <a:lnTo>
                    <a:pt x="849323" y="214276"/>
                  </a:lnTo>
                  <a:lnTo>
                    <a:pt x="990877" y="0"/>
                  </a:lnTo>
                  <a:lnTo>
                    <a:pt x="1132431" y="0"/>
                  </a:lnTo>
                  <a:lnTo>
                    <a:pt x="1273984" y="0"/>
                  </a:lnTo>
                  <a:lnTo>
                    <a:pt x="1415538" y="0"/>
                  </a:lnTo>
                  <a:lnTo>
                    <a:pt x="1557092" y="214276"/>
                  </a:lnTo>
                  <a:lnTo>
                    <a:pt x="1698646" y="107138"/>
                  </a:lnTo>
                  <a:lnTo>
                    <a:pt x="1840200" y="0"/>
                  </a:lnTo>
                  <a:lnTo>
                    <a:pt x="1981754" y="321415"/>
                  </a:lnTo>
                  <a:lnTo>
                    <a:pt x="2123308" y="0"/>
                  </a:lnTo>
                  <a:lnTo>
                    <a:pt x="2264862" y="214276"/>
                  </a:lnTo>
                  <a:lnTo>
                    <a:pt x="2406416" y="428553"/>
                  </a:lnTo>
                  <a:lnTo>
                    <a:pt x="2547969" y="321415"/>
                  </a:lnTo>
                  <a:lnTo>
                    <a:pt x="2689523" y="321415"/>
                  </a:lnTo>
                  <a:lnTo>
                    <a:pt x="2831077" y="749969"/>
                  </a:lnTo>
                  <a:lnTo>
                    <a:pt x="2972631" y="642830"/>
                  </a:lnTo>
                  <a:lnTo>
                    <a:pt x="3114185" y="535692"/>
                  </a:lnTo>
                  <a:lnTo>
                    <a:pt x="3255739" y="321415"/>
                  </a:lnTo>
                  <a:lnTo>
                    <a:pt x="3397293" y="321415"/>
                  </a:lnTo>
                </a:path>
              </a:pathLst>
            </a:custGeom>
            <a:ln w="27101" cap="flat">
              <a:solidFill>
                <a:srgbClr val="0058AB">
                  <a:alpha val="100000"/>
                </a:srgbClr>
              </a:solidFill>
              <a:prstDash val="solid"/>
              <a:round/>
            </a:ln>
          </p:spPr>
          <p:txBody>
            <a:bodyPr/>
            <a:lstStyle/>
            <a:p/>
          </p:txBody>
        </p:sp>
        <p:sp>
          <p:nvSpPr>
            <p:cNvPr id="83" name="pl83"/>
            <p:cNvSpPr/>
            <p:nvPr/>
          </p:nvSpPr>
          <p:spPr>
            <a:xfrm>
              <a:off x="5437664" y="2258484"/>
              <a:ext cx="3397293" cy="1607076"/>
            </a:xfrm>
            <a:custGeom>
              <a:avLst/>
              <a:pathLst>
                <a:path w="3397293" h="1607076">
                  <a:moveTo>
                    <a:pt x="0" y="1607076"/>
                  </a:moveTo>
                  <a:lnTo>
                    <a:pt x="141553" y="1499938"/>
                  </a:lnTo>
                  <a:lnTo>
                    <a:pt x="283107" y="1499938"/>
                  </a:lnTo>
                  <a:lnTo>
                    <a:pt x="424661" y="1392799"/>
                  </a:lnTo>
                  <a:lnTo>
                    <a:pt x="566215" y="1178522"/>
                  </a:lnTo>
                  <a:lnTo>
                    <a:pt x="707769" y="964245"/>
                  </a:lnTo>
                  <a:lnTo>
                    <a:pt x="849323" y="749969"/>
                  </a:lnTo>
                  <a:lnTo>
                    <a:pt x="990877" y="749969"/>
                  </a:lnTo>
                  <a:lnTo>
                    <a:pt x="1132431" y="535692"/>
                  </a:lnTo>
                  <a:lnTo>
                    <a:pt x="1273984" y="321415"/>
                  </a:lnTo>
                  <a:lnTo>
                    <a:pt x="1415538" y="214276"/>
                  </a:lnTo>
                  <a:lnTo>
                    <a:pt x="1557092" y="214276"/>
                  </a:lnTo>
                  <a:lnTo>
                    <a:pt x="1698646" y="214276"/>
                  </a:lnTo>
                  <a:lnTo>
                    <a:pt x="1840200" y="214276"/>
                  </a:lnTo>
                  <a:lnTo>
                    <a:pt x="1981754" y="214276"/>
                  </a:lnTo>
                  <a:lnTo>
                    <a:pt x="2123308" y="214276"/>
                  </a:lnTo>
                  <a:lnTo>
                    <a:pt x="2264862" y="107138"/>
                  </a:lnTo>
                  <a:lnTo>
                    <a:pt x="2406416" y="107138"/>
                  </a:lnTo>
                  <a:lnTo>
                    <a:pt x="2547969" y="0"/>
                  </a:lnTo>
                  <a:lnTo>
                    <a:pt x="2689523" y="0"/>
                  </a:lnTo>
                  <a:lnTo>
                    <a:pt x="2831077" y="321415"/>
                  </a:lnTo>
                  <a:lnTo>
                    <a:pt x="2972631" y="535692"/>
                  </a:lnTo>
                  <a:lnTo>
                    <a:pt x="3114185" y="321415"/>
                  </a:lnTo>
                  <a:lnTo>
                    <a:pt x="3255739" y="321415"/>
                  </a:lnTo>
                  <a:lnTo>
                    <a:pt x="3397293" y="214276"/>
                  </a:lnTo>
                </a:path>
              </a:pathLst>
            </a:custGeom>
            <a:ln w="27101" cap="flat">
              <a:solidFill>
                <a:srgbClr val="80BD41">
                  <a:alpha val="100000"/>
                </a:srgbClr>
              </a:solidFill>
              <a:prstDash val="solid"/>
              <a:round/>
            </a:ln>
          </p:spPr>
          <p:txBody>
            <a:bodyPr/>
            <a:lstStyle/>
            <a:p/>
          </p:txBody>
        </p:sp>
        <p:sp>
          <p:nvSpPr>
            <p:cNvPr id="84" name="pl84"/>
            <p:cNvSpPr/>
            <p:nvPr/>
          </p:nvSpPr>
          <p:spPr>
            <a:xfrm>
              <a:off x="5437664" y="2258484"/>
              <a:ext cx="3397293" cy="857107"/>
            </a:xfrm>
            <a:custGeom>
              <a:avLst/>
              <a:pathLst>
                <a:path w="3397293" h="857107">
                  <a:moveTo>
                    <a:pt x="0" y="428553"/>
                  </a:moveTo>
                  <a:lnTo>
                    <a:pt x="141553" y="321415"/>
                  </a:lnTo>
                  <a:lnTo>
                    <a:pt x="283107" y="642830"/>
                  </a:lnTo>
                  <a:lnTo>
                    <a:pt x="424661" y="857107"/>
                  </a:lnTo>
                  <a:lnTo>
                    <a:pt x="566215" y="642830"/>
                  </a:lnTo>
                  <a:lnTo>
                    <a:pt x="707769" y="214276"/>
                  </a:lnTo>
                  <a:lnTo>
                    <a:pt x="849323" y="107138"/>
                  </a:lnTo>
                  <a:lnTo>
                    <a:pt x="990877" y="0"/>
                  </a:lnTo>
                  <a:lnTo>
                    <a:pt x="1132431" y="0"/>
                  </a:lnTo>
                  <a:lnTo>
                    <a:pt x="1273984" y="321415"/>
                  </a:lnTo>
                  <a:lnTo>
                    <a:pt x="1415538" y="428553"/>
                  </a:lnTo>
                  <a:lnTo>
                    <a:pt x="1557092" y="214276"/>
                  </a:lnTo>
                  <a:lnTo>
                    <a:pt x="1698646" y="214276"/>
                  </a:lnTo>
                  <a:lnTo>
                    <a:pt x="1840200" y="107138"/>
                  </a:lnTo>
                  <a:lnTo>
                    <a:pt x="1981754" y="535692"/>
                  </a:lnTo>
                  <a:lnTo>
                    <a:pt x="2123308" y="428553"/>
                  </a:lnTo>
                  <a:lnTo>
                    <a:pt x="2264862" y="535692"/>
                  </a:lnTo>
                  <a:lnTo>
                    <a:pt x="2406416" y="107138"/>
                  </a:lnTo>
                  <a:lnTo>
                    <a:pt x="2547969" y="107138"/>
                  </a:lnTo>
                  <a:lnTo>
                    <a:pt x="2689523" y="0"/>
                  </a:lnTo>
                  <a:lnTo>
                    <a:pt x="2831077" y="321415"/>
                  </a:lnTo>
                  <a:lnTo>
                    <a:pt x="2972631" y="214276"/>
                  </a:lnTo>
                  <a:lnTo>
                    <a:pt x="3114185" y="321415"/>
                  </a:lnTo>
                  <a:lnTo>
                    <a:pt x="3255739" y="214276"/>
                  </a:lnTo>
                  <a:lnTo>
                    <a:pt x="3397293" y="214276"/>
                  </a:lnTo>
                </a:path>
              </a:pathLst>
            </a:custGeom>
            <a:ln w="27101" cap="flat">
              <a:solidFill>
                <a:srgbClr val="961A49">
                  <a:alpha val="100000"/>
                </a:srgbClr>
              </a:solidFill>
              <a:prstDash val="solid"/>
              <a:round/>
            </a:ln>
          </p:spPr>
          <p:txBody>
            <a:bodyPr/>
            <a:lstStyle/>
            <a:p/>
          </p:txBody>
        </p:sp>
        <p:sp>
          <p:nvSpPr>
            <p:cNvPr id="85" name="pl85"/>
            <p:cNvSpPr/>
            <p:nvPr/>
          </p:nvSpPr>
          <p:spPr>
            <a:xfrm>
              <a:off x="5437664" y="2258484"/>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1937068"/>
              <a:ext cx="3397293" cy="749969"/>
            </a:xfrm>
            <a:custGeom>
              <a:avLst/>
              <a:pathLst>
                <a:path w="3397293" h="749969">
                  <a:moveTo>
                    <a:pt x="0" y="107138"/>
                  </a:moveTo>
                  <a:lnTo>
                    <a:pt x="141553" y="0"/>
                  </a:lnTo>
                  <a:lnTo>
                    <a:pt x="283107" y="107138"/>
                  </a:lnTo>
                  <a:lnTo>
                    <a:pt x="424661" y="0"/>
                  </a:lnTo>
                  <a:lnTo>
                    <a:pt x="566215" y="0"/>
                  </a:lnTo>
                  <a:lnTo>
                    <a:pt x="707769" y="0"/>
                  </a:lnTo>
                  <a:lnTo>
                    <a:pt x="849323" y="214276"/>
                  </a:lnTo>
                  <a:lnTo>
                    <a:pt x="990877" y="0"/>
                  </a:lnTo>
                  <a:lnTo>
                    <a:pt x="1132431" y="0"/>
                  </a:lnTo>
                  <a:lnTo>
                    <a:pt x="1273984" y="0"/>
                  </a:lnTo>
                  <a:lnTo>
                    <a:pt x="1415538" y="0"/>
                  </a:lnTo>
                  <a:lnTo>
                    <a:pt x="1557092" y="214276"/>
                  </a:lnTo>
                  <a:lnTo>
                    <a:pt x="1698646" y="107138"/>
                  </a:lnTo>
                  <a:lnTo>
                    <a:pt x="1840200" y="0"/>
                  </a:lnTo>
                  <a:lnTo>
                    <a:pt x="1981754" y="321415"/>
                  </a:lnTo>
                  <a:lnTo>
                    <a:pt x="2123308" y="0"/>
                  </a:lnTo>
                  <a:lnTo>
                    <a:pt x="2264862" y="214276"/>
                  </a:lnTo>
                  <a:lnTo>
                    <a:pt x="2406416" y="428553"/>
                  </a:lnTo>
                  <a:lnTo>
                    <a:pt x="2547969" y="321415"/>
                  </a:lnTo>
                  <a:lnTo>
                    <a:pt x="2689523" y="321415"/>
                  </a:lnTo>
                  <a:lnTo>
                    <a:pt x="2831077" y="749969"/>
                  </a:lnTo>
                  <a:lnTo>
                    <a:pt x="2972631" y="642830"/>
                  </a:lnTo>
                  <a:lnTo>
                    <a:pt x="3114185" y="535692"/>
                  </a:lnTo>
                  <a:lnTo>
                    <a:pt x="3255739" y="321415"/>
                  </a:lnTo>
                  <a:lnTo>
                    <a:pt x="3397293" y="321415"/>
                  </a:lnTo>
                </a:path>
              </a:pathLst>
            </a:custGeom>
            <a:ln w="43362" cap="flat">
              <a:solidFill>
                <a:srgbClr val="000000">
                  <a:alpha val="100000"/>
                </a:srgbClr>
              </a:solidFill>
              <a:prstDash val="solid"/>
              <a:round/>
            </a:ln>
          </p:spPr>
          <p:txBody>
            <a:bodyPr/>
            <a:lstStyle/>
            <a:p/>
          </p:txBody>
        </p:sp>
        <p:sp>
          <p:nvSpPr>
            <p:cNvPr id="87" name="pl87"/>
            <p:cNvSpPr/>
            <p:nvPr/>
          </p:nvSpPr>
          <p:spPr>
            <a:xfrm>
              <a:off x="5437664" y="1765647"/>
              <a:ext cx="0" cy="278559"/>
            </a:xfrm>
            <a:custGeom>
              <a:avLst/>
              <a:pathLst>
                <a:path w="0" h="278559">
                  <a:moveTo>
                    <a:pt x="0" y="278559"/>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45433" y="1765647"/>
              <a:ext cx="0" cy="171421"/>
            </a:xfrm>
            <a:custGeom>
              <a:avLst/>
              <a:pathLst>
                <a:path w="0" h="171421">
                  <a:moveTo>
                    <a:pt x="0" y="17142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853202" y="1765647"/>
              <a:ext cx="0" cy="171421"/>
            </a:xfrm>
            <a:custGeom>
              <a:avLst/>
              <a:pathLst>
                <a:path w="0" h="171421">
                  <a:moveTo>
                    <a:pt x="0" y="171421"/>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560972" y="1765647"/>
              <a:ext cx="0" cy="171421"/>
            </a:xfrm>
            <a:custGeom>
              <a:avLst/>
              <a:pathLst>
                <a:path w="0" h="171421">
                  <a:moveTo>
                    <a:pt x="0" y="171421"/>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127187" y="1765647"/>
              <a:ext cx="0" cy="492836"/>
            </a:xfrm>
            <a:custGeom>
              <a:avLst/>
              <a:pathLst>
                <a:path w="0" h="492836">
                  <a:moveTo>
                    <a:pt x="0" y="492836"/>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3403" y="1765647"/>
              <a:ext cx="0" cy="492836"/>
            </a:xfrm>
            <a:custGeom>
              <a:avLst/>
              <a:pathLst>
                <a:path w="0" h="492836">
                  <a:moveTo>
                    <a:pt x="0" y="492836"/>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57" y="1765647"/>
              <a:ext cx="0" cy="492836"/>
            </a:xfrm>
            <a:custGeom>
              <a:avLst/>
              <a:pathLst>
                <a:path w="0" h="492836">
                  <a:moveTo>
                    <a:pt x="0" y="492836"/>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664" y="1937068"/>
              <a:ext cx="3397293" cy="749969"/>
            </a:xfrm>
            <a:custGeom>
              <a:avLst/>
              <a:pathLst>
                <a:path w="3397293" h="749969">
                  <a:moveTo>
                    <a:pt x="0" y="107138"/>
                  </a:moveTo>
                  <a:lnTo>
                    <a:pt x="141553" y="0"/>
                  </a:lnTo>
                  <a:lnTo>
                    <a:pt x="283107" y="107138"/>
                  </a:lnTo>
                  <a:lnTo>
                    <a:pt x="424661" y="0"/>
                  </a:lnTo>
                  <a:lnTo>
                    <a:pt x="566215" y="0"/>
                  </a:lnTo>
                  <a:lnTo>
                    <a:pt x="707769" y="0"/>
                  </a:lnTo>
                  <a:lnTo>
                    <a:pt x="849323" y="214276"/>
                  </a:lnTo>
                  <a:lnTo>
                    <a:pt x="990877" y="0"/>
                  </a:lnTo>
                  <a:lnTo>
                    <a:pt x="1132431" y="0"/>
                  </a:lnTo>
                  <a:lnTo>
                    <a:pt x="1273984" y="0"/>
                  </a:lnTo>
                  <a:lnTo>
                    <a:pt x="1415538" y="0"/>
                  </a:lnTo>
                  <a:lnTo>
                    <a:pt x="1557092" y="214276"/>
                  </a:lnTo>
                  <a:lnTo>
                    <a:pt x="1698646" y="107138"/>
                  </a:lnTo>
                  <a:lnTo>
                    <a:pt x="1840200" y="0"/>
                  </a:lnTo>
                  <a:lnTo>
                    <a:pt x="1981754" y="321415"/>
                  </a:lnTo>
                  <a:lnTo>
                    <a:pt x="2123308" y="0"/>
                  </a:lnTo>
                  <a:lnTo>
                    <a:pt x="2264862" y="214276"/>
                  </a:lnTo>
                  <a:lnTo>
                    <a:pt x="2406416" y="428553"/>
                  </a:lnTo>
                  <a:lnTo>
                    <a:pt x="2547969" y="321415"/>
                  </a:lnTo>
                  <a:lnTo>
                    <a:pt x="2689523" y="321415"/>
                  </a:lnTo>
                  <a:lnTo>
                    <a:pt x="2831077" y="749969"/>
                  </a:lnTo>
                  <a:lnTo>
                    <a:pt x="2972631" y="642830"/>
                  </a:lnTo>
                  <a:lnTo>
                    <a:pt x="3114185" y="535692"/>
                  </a:lnTo>
                  <a:lnTo>
                    <a:pt x="3255739" y="321415"/>
                  </a:lnTo>
                  <a:lnTo>
                    <a:pt x="3397293" y="321415"/>
                  </a:lnTo>
                </a:path>
              </a:pathLst>
            </a:custGeom>
            <a:ln w="27101" cap="flat">
              <a:solidFill>
                <a:srgbClr val="0058AB">
                  <a:alpha val="100000"/>
                </a:srgbClr>
              </a:solidFill>
              <a:prstDash val="solid"/>
              <a:round/>
            </a:ln>
          </p:spPr>
          <p:txBody>
            <a:bodyPr/>
            <a:lstStyle/>
            <a:p/>
          </p:txBody>
        </p:sp>
        <p:sp>
          <p:nvSpPr>
            <p:cNvPr id="95" name="tx95"/>
            <p:cNvSpPr/>
            <p:nvPr/>
          </p:nvSpPr>
          <p:spPr>
            <a:xfrm>
              <a:off x="5407519" y="168367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6115288" y="168229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7" name="tx97"/>
            <p:cNvSpPr/>
            <p:nvPr/>
          </p:nvSpPr>
          <p:spPr>
            <a:xfrm>
              <a:off x="6823058" y="168229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8" name="tx98"/>
            <p:cNvSpPr/>
            <p:nvPr/>
          </p:nvSpPr>
          <p:spPr>
            <a:xfrm>
              <a:off x="7530827" y="168229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9" name="tx99"/>
            <p:cNvSpPr/>
            <p:nvPr/>
          </p:nvSpPr>
          <p:spPr>
            <a:xfrm>
              <a:off x="8097042" y="168235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63258" y="168235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1" name="tx101"/>
            <p:cNvSpPr/>
            <p:nvPr/>
          </p:nvSpPr>
          <p:spPr>
            <a:xfrm>
              <a:off x="8804812" y="168235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2" name="tx102"/>
            <p:cNvSpPr/>
            <p:nvPr/>
          </p:nvSpPr>
          <p:spPr>
            <a:xfrm>
              <a:off x="8902429" y="243364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3" name="tx103"/>
            <p:cNvSpPr/>
            <p:nvPr/>
          </p:nvSpPr>
          <p:spPr>
            <a:xfrm>
              <a:off x="8902429" y="243364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-2</a:t>
              </a:r>
            </a:p>
          </p:txBody>
        </p:sp>
        <p:sp>
          <p:nvSpPr>
            <p:cNvPr id="104" name="tx104"/>
            <p:cNvSpPr/>
            <p:nvPr/>
          </p:nvSpPr>
          <p:spPr>
            <a:xfrm>
              <a:off x="5003259" y="381344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5" name="tx105"/>
            <p:cNvSpPr/>
            <p:nvPr/>
          </p:nvSpPr>
          <p:spPr>
            <a:xfrm>
              <a:off x="5003259" y="327775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80953" y="2743835"/>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7" name="tx107"/>
            <p:cNvSpPr/>
            <p:nvPr/>
          </p:nvSpPr>
          <p:spPr>
            <a:xfrm>
              <a:off x="5127474" y="220636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5127474" y="1672450"/>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9" name="tx109"/>
            <p:cNvSpPr/>
            <p:nvPr/>
          </p:nvSpPr>
          <p:spPr>
            <a:xfrm>
              <a:off x="5049780" y="113498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0" name="tx110"/>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6" name="tx116"/>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7" name="tx117"/>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8" name="pl118"/>
            <p:cNvSpPr/>
            <p:nvPr/>
          </p:nvSpPr>
          <p:spPr>
            <a:xfrm>
              <a:off x="591362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591362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696325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72571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6180724" y="4804015"/>
              <a:ext cx="6909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Kyrgyzstan</a:t>
              </a:r>
            </a:p>
          </p:txBody>
        </p:sp>
        <p:sp>
          <p:nvSpPr>
            <p:cNvPr id="123" name="tx123"/>
            <p:cNvSpPr/>
            <p:nvPr/>
          </p:nvSpPr>
          <p:spPr>
            <a:xfrm>
              <a:off x="723035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7992810" y="4830005"/>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25" name="tx125"/>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6" name="pl126"/>
            <p:cNvSpPr/>
            <p:nvPr/>
          </p:nvSpPr>
          <p:spPr>
            <a:xfrm>
              <a:off x="239245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454301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669356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884412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346773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561828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776884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7" name="rc137"/>
            <p:cNvSpPr/>
            <p:nvPr/>
          </p:nvSpPr>
          <p:spPr>
            <a:xfrm>
              <a:off x="1317178" y="5825146"/>
              <a:ext cx="7321564" cy="149993"/>
            </a:xfrm>
            <a:prstGeom prst="rect">
              <a:avLst/>
            </a:prstGeom>
            <a:solidFill>
              <a:srgbClr val="E2231A">
                <a:alpha val="80000"/>
              </a:srgbClr>
            </a:solidFill>
          </p:spPr>
          <p:txBody>
            <a:bodyPr/>
            <a:lstStyle/>
            <a:p/>
          </p:txBody>
        </p:sp>
        <p:sp>
          <p:nvSpPr>
            <p:cNvPr id="138" name="rc138"/>
            <p:cNvSpPr/>
            <p:nvPr/>
          </p:nvSpPr>
          <p:spPr>
            <a:xfrm>
              <a:off x="1317178" y="5637654"/>
              <a:ext cx="6403277" cy="149993"/>
            </a:xfrm>
            <a:prstGeom prst="rect">
              <a:avLst/>
            </a:prstGeom>
            <a:solidFill>
              <a:srgbClr val="E2231A">
                <a:alpha val="80000"/>
              </a:srgbClr>
            </a:solidFill>
          </p:spPr>
          <p:txBody>
            <a:bodyPr/>
            <a:lstStyle/>
            <a:p/>
          </p:txBody>
        </p:sp>
        <p:sp>
          <p:nvSpPr>
            <p:cNvPr id="139" name="rc139"/>
            <p:cNvSpPr/>
            <p:nvPr/>
          </p:nvSpPr>
          <p:spPr>
            <a:xfrm>
              <a:off x="1317178" y="5450161"/>
              <a:ext cx="6397901" cy="149993"/>
            </a:xfrm>
            <a:prstGeom prst="rect">
              <a:avLst/>
            </a:prstGeom>
            <a:solidFill>
              <a:srgbClr val="E2231A">
                <a:alpha val="80000"/>
              </a:srgbClr>
            </a:solidFill>
          </p:spPr>
          <p:txBody>
            <a:bodyPr/>
            <a:lstStyle/>
            <a:p/>
          </p:txBody>
        </p:sp>
        <p:sp>
          <p:nvSpPr>
            <p:cNvPr id="140" name="tx140"/>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4" name="tx144"/>
            <p:cNvSpPr/>
            <p:nvPr/>
          </p:nvSpPr>
          <p:spPr>
            <a:xfrm>
              <a:off x="3118142"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5" name="tx145"/>
            <p:cNvSpPr/>
            <p:nvPr/>
          </p:nvSpPr>
          <p:spPr>
            <a:xfrm>
              <a:off x="5268697"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46" name="tx146"/>
            <p:cNvSpPr/>
            <p:nvPr/>
          </p:nvSpPr>
          <p:spPr>
            <a:xfrm>
              <a:off x="7419253"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a:t>
              </a:r>
            </a:p>
          </p:txBody>
        </p:sp>
        <p:sp>
          <p:nvSpPr>
            <p:cNvPr id="147" name="tx147"/>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8" name="tx148"/>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9" name="tx149"/>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Kyrgyzstan (96%) was 12 percentage points higher than the global average (84%) and 2 percentage points higher than the average across all ECAR countries (94%).
National MCV1 coverage was the same as in 2019 (96%).
This equates to 6,000 unvaccinated children in 2024 compared to 7,000 unvaccinated children in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18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616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045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473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99743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4026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4830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2592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6875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3300840"/>
              <a:ext cx="351110" cy="69659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52457" y="1907643"/>
              <a:ext cx="351110" cy="20897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42580" y="1847069"/>
              <a:ext cx="351110" cy="215036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32702" y="1786496"/>
              <a:ext cx="351110" cy="221094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422824" y="1635061"/>
              <a:ext cx="351110" cy="23623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544201"/>
              <a:ext cx="351110" cy="245323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593191" y="1453340"/>
              <a:ext cx="351110" cy="254409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203069" y="1453340"/>
              <a:ext cx="351110" cy="254409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373436" y="1271619"/>
              <a:ext cx="351110" cy="27258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983314" y="1271619"/>
              <a:ext cx="351110" cy="27258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5153681" y="1241332"/>
              <a:ext cx="351110" cy="27561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763558" y="1241332"/>
              <a:ext cx="351110" cy="27561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543803" y="1180758"/>
              <a:ext cx="351110" cy="28166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933925" y="1150471"/>
              <a:ext cx="351110" cy="284696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324048" y="1120184"/>
              <a:ext cx="351110" cy="2877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104293" y="1089897"/>
              <a:ext cx="351110" cy="2907540"/>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9" name="rc29"/>
            <p:cNvSpPr/>
            <p:nvPr/>
          </p:nvSpPr>
          <p:spPr>
            <a:xfrm>
              <a:off x="6714170" y="1089897"/>
              <a:ext cx="351110" cy="29075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884537"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494415"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664782"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274660"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1252457" y="1907643"/>
              <a:ext cx="351110" cy="2089794"/>
            </a:xfrm>
            <a:prstGeom prst="rect">
              <a:avLst/>
            </a:prstGeom>
            <a:solidFill>
              <a:srgbClr val="0083CF">
                <a:alpha val="100000"/>
              </a:srgbClr>
            </a:solidFill>
          </p:spPr>
          <p:txBody>
            <a:bodyPr/>
            <a:lstStyle/>
            <a:p/>
          </p:txBody>
        </p:sp>
        <p:sp>
          <p:nvSpPr>
            <p:cNvPr id="35" name="rc35"/>
            <p:cNvSpPr/>
            <p:nvPr/>
          </p:nvSpPr>
          <p:spPr>
            <a:xfrm>
              <a:off x="1642580" y="1847069"/>
              <a:ext cx="351110" cy="2150368"/>
            </a:xfrm>
            <a:prstGeom prst="rect">
              <a:avLst/>
            </a:prstGeom>
            <a:solidFill>
              <a:srgbClr val="0083CF">
                <a:alpha val="100000"/>
              </a:srgbClr>
            </a:solidFill>
          </p:spPr>
          <p:txBody>
            <a:bodyPr/>
            <a:lstStyle/>
            <a:p/>
          </p:txBody>
        </p:sp>
        <p:sp>
          <p:nvSpPr>
            <p:cNvPr id="36" name="rc36"/>
            <p:cNvSpPr/>
            <p:nvPr/>
          </p:nvSpPr>
          <p:spPr>
            <a:xfrm>
              <a:off x="2422824" y="1635061"/>
              <a:ext cx="351110" cy="2362376"/>
            </a:xfrm>
            <a:prstGeom prst="rect">
              <a:avLst/>
            </a:prstGeom>
            <a:solidFill>
              <a:srgbClr val="0083CF">
                <a:alpha val="100000"/>
              </a:srgbClr>
            </a:solidFill>
          </p:spPr>
          <p:txBody>
            <a:bodyPr/>
            <a:lstStyle/>
            <a:p/>
          </p:txBody>
        </p:sp>
        <p:sp>
          <p:nvSpPr>
            <p:cNvPr id="37" name="rc37"/>
            <p:cNvSpPr/>
            <p:nvPr/>
          </p:nvSpPr>
          <p:spPr>
            <a:xfrm>
              <a:off x="3593191" y="1453340"/>
              <a:ext cx="351110" cy="2544098"/>
            </a:xfrm>
            <a:prstGeom prst="rect">
              <a:avLst/>
            </a:prstGeom>
            <a:solidFill>
              <a:srgbClr val="0083CF">
                <a:alpha val="100000"/>
              </a:srgbClr>
            </a:solidFill>
          </p:spPr>
          <p:txBody>
            <a:bodyPr/>
            <a:lstStyle/>
            <a:p/>
          </p:txBody>
        </p:sp>
        <p:sp>
          <p:nvSpPr>
            <p:cNvPr id="38" name="rc38"/>
            <p:cNvSpPr/>
            <p:nvPr/>
          </p:nvSpPr>
          <p:spPr>
            <a:xfrm>
              <a:off x="5153681" y="1241332"/>
              <a:ext cx="351110" cy="2756106"/>
            </a:xfrm>
            <a:prstGeom prst="rect">
              <a:avLst/>
            </a:prstGeom>
            <a:solidFill>
              <a:srgbClr val="0083CF">
                <a:alpha val="100000"/>
              </a:srgbClr>
            </a:solidFill>
          </p:spPr>
          <p:txBody>
            <a:bodyPr/>
            <a:lstStyle/>
            <a:p/>
          </p:txBody>
        </p:sp>
        <p:sp>
          <p:nvSpPr>
            <p:cNvPr id="39" name="rc39"/>
            <p:cNvSpPr/>
            <p:nvPr/>
          </p:nvSpPr>
          <p:spPr>
            <a:xfrm>
              <a:off x="4763558" y="1241332"/>
              <a:ext cx="351110" cy="2756106"/>
            </a:xfrm>
            <a:prstGeom prst="rect">
              <a:avLst/>
            </a:prstGeom>
            <a:solidFill>
              <a:srgbClr val="0083CF">
                <a:alpha val="100000"/>
              </a:srgbClr>
            </a:solidFill>
          </p:spPr>
          <p:txBody>
            <a:bodyPr/>
            <a:lstStyle/>
            <a:p/>
          </p:txBody>
        </p:sp>
        <p:sp>
          <p:nvSpPr>
            <p:cNvPr id="40" name="rc40"/>
            <p:cNvSpPr/>
            <p:nvPr/>
          </p:nvSpPr>
          <p:spPr>
            <a:xfrm>
              <a:off x="5543803" y="1180758"/>
              <a:ext cx="351110" cy="2816680"/>
            </a:xfrm>
            <a:prstGeom prst="rect">
              <a:avLst/>
            </a:prstGeom>
            <a:solidFill>
              <a:srgbClr val="0083CF">
                <a:alpha val="100000"/>
              </a:srgbClr>
            </a:solidFill>
          </p:spPr>
          <p:txBody>
            <a:bodyPr/>
            <a:lstStyle/>
            <a:p/>
          </p:txBody>
        </p:sp>
        <p:sp>
          <p:nvSpPr>
            <p:cNvPr id="41" name="rc41"/>
            <p:cNvSpPr/>
            <p:nvPr/>
          </p:nvSpPr>
          <p:spPr>
            <a:xfrm>
              <a:off x="6324048" y="1120184"/>
              <a:ext cx="351110" cy="2877253"/>
            </a:xfrm>
            <a:prstGeom prst="rect">
              <a:avLst/>
            </a:prstGeom>
            <a:solidFill>
              <a:srgbClr val="0083CF">
                <a:alpha val="100000"/>
              </a:srgbClr>
            </a:solidFill>
          </p:spPr>
          <p:txBody>
            <a:bodyPr/>
            <a:lstStyle/>
            <a:p/>
          </p:txBody>
        </p:sp>
        <p:sp>
          <p:nvSpPr>
            <p:cNvPr id="42" name="rc42"/>
            <p:cNvSpPr/>
            <p:nvPr/>
          </p:nvSpPr>
          <p:spPr>
            <a:xfrm>
              <a:off x="7104293" y="1089897"/>
              <a:ext cx="351110" cy="2907540"/>
            </a:xfrm>
            <a:prstGeom prst="rect">
              <a:avLst/>
            </a:prstGeom>
            <a:solidFill>
              <a:srgbClr val="F26A21">
                <a:alpha val="100000"/>
              </a:srgbClr>
            </a:solidFill>
          </p:spPr>
          <p:txBody>
            <a:bodyPr/>
            <a:lstStyle/>
            <a:p/>
          </p:txBody>
        </p:sp>
        <p:sp>
          <p:nvSpPr>
            <p:cNvPr id="43" name="rc43"/>
            <p:cNvSpPr/>
            <p:nvPr/>
          </p:nvSpPr>
          <p:spPr>
            <a:xfrm>
              <a:off x="8664782" y="999037"/>
              <a:ext cx="351110" cy="2998401"/>
            </a:xfrm>
            <a:prstGeom prst="rect">
              <a:avLst/>
            </a:prstGeom>
            <a:solidFill>
              <a:srgbClr val="0083CF">
                <a:alpha val="100000"/>
              </a:srgbClr>
            </a:solidFill>
          </p:spPr>
          <p:txBody>
            <a:bodyPr/>
            <a:lstStyle/>
            <a:p/>
          </p:txBody>
        </p:sp>
        <p:sp>
          <p:nvSpPr>
            <p:cNvPr id="44" name="pg44"/>
            <p:cNvSpPr/>
            <p:nvPr/>
          </p:nvSpPr>
          <p:spPr>
            <a:xfrm>
              <a:off x="1565075" y="3958945"/>
              <a:ext cx="38492" cy="38492"/>
            </a:xfrm>
            <a:custGeom>
              <a:avLst/>
              <a:pathLst>
                <a:path w="38492" h="38492">
                  <a:moveTo>
                    <a:pt x="38492" y="0"/>
                  </a:moveTo>
                  <a:lnTo>
                    <a:pt x="38492" y="9888"/>
                  </a:lnTo>
                  <a:lnTo>
                    <a:pt x="9888" y="38492"/>
                  </a:lnTo>
                  <a:lnTo>
                    <a:pt x="0" y="384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1466189" y="3860060"/>
              <a:ext cx="137378" cy="137378"/>
            </a:xfrm>
            <a:custGeom>
              <a:avLst/>
              <a:pathLst>
                <a:path w="137378" h="137378">
                  <a:moveTo>
                    <a:pt x="137378" y="0"/>
                  </a:moveTo>
                  <a:lnTo>
                    <a:pt x="137378" y="9888"/>
                  </a:lnTo>
                  <a:lnTo>
                    <a:pt x="9888" y="137378"/>
                  </a:lnTo>
                  <a:lnTo>
                    <a:pt x="0" y="137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1367303" y="3761174"/>
              <a:ext cx="236264" cy="236264"/>
            </a:xfrm>
            <a:custGeom>
              <a:avLst/>
              <a:pathLst>
                <a:path w="236264" h="236264">
                  <a:moveTo>
                    <a:pt x="236264" y="0"/>
                  </a:moveTo>
                  <a:lnTo>
                    <a:pt x="236264" y="9888"/>
                  </a:lnTo>
                  <a:lnTo>
                    <a:pt x="9888" y="236264"/>
                  </a:lnTo>
                  <a:lnTo>
                    <a:pt x="0" y="2362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1268418" y="3662288"/>
              <a:ext cx="335149" cy="335149"/>
            </a:xfrm>
            <a:custGeom>
              <a:avLst/>
              <a:pathLst>
                <a:path w="335149" h="335149">
                  <a:moveTo>
                    <a:pt x="335149" y="0"/>
                  </a:moveTo>
                  <a:lnTo>
                    <a:pt x="335149" y="9888"/>
                  </a:lnTo>
                  <a:lnTo>
                    <a:pt x="9888" y="335149"/>
                  </a:lnTo>
                  <a:lnTo>
                    <a:pt x="0" y="3351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1252457" y="35634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1252457" y="34645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1252457" y="33656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1252457" y="32667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1252457" y="31678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1252457" y="306897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1252457" y="29700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1252457" y="28712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1252457" y="27723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1252457" y="26734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1252457" y="25745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1252457" y="24756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1252457" y="23767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1252457" y="22778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252457" y="217900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252457" y="20801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252457" y="19812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52457" y="1907643"/>
              <a:ext cx="335702" cy="335702"/>
            </a:xfrm>
            <a:custGeom>
              <a:avLst/>
              <a:pathLst>
                <a:path w="335702" h="335702">
                  <a:moveTo>
                    <a:pt x="325813" y="0"/>
                  </a:moveTo>
                  <a:lnTo>
                    <a:pt x="335702" y="0"/>
                  </a:lnTo>
                  <a:lnTo>
                    <a:pt x="0" y="335702"/>
                  </a:lnTo>
                  <a:lnTo>
                    <a:pt x="0" y="3258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52457" y="1907643"/>
              <a:ext cx="236816" cy="236816"/>
            </a:xfrm>
            <a:custGeom>
              <a:avLst/>
              <a:pathLst>
                <a:path w="236816" h="236816">
                  <a:moveTo>
                    <a:pt x="226927" y="0"/>
                  </a:moveTo>
                  <a:lnTo>
                    <a:pt x="236816" y="0"/>
                  </a:lnTo>
                  <a:lnTo>
                    <a:pt x="0" y="236816"/>
                  </a:lnTo>
                  <a:lnTo>
                    <a:pt x="0" y="2269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252457" y="1907643"/>
              <a:ext cx="137930" cy="137930"/>
            </a:xfrm>
            <a:custGeom>
              <a:avLst/>
              <a:pathLst>
                <a:path w="137930" h="137930">
                  <a:moveTo>
                    <a:pt x="128042" y="0"/>
                  </a:moveTo>
                  <a:lnTo>
                    <a:pt x="137930" y="0"/>
                  </a:lnTo>
                  <a:lnTo>
                    <a:pt x="0" y="137930"/>
                  </a:lnTo>
                  <a:lnTo>
                    <a:pt x="0" y="1280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52457" y="1907643"/>
              <a:ext cx="39045" cy="39045"/>
            </a:xfrm>
            <a:custGeom>
              <a:avLst/>
              <a:pathLst>
                <a:path w="39045" h="39045">
                  <a:moveTo>
                    <a:pt x="29156" y="0"/>
                  </a:moveTo>
                  <a:lnTo>
                    <a:pt x="39045" y="0"/>
                  </a:lnTo>
                  <a:lnTo>
                    <a:pt x="0" y="39045"/>
                  </a:lnTo>
                  <a:lnTo>
                    <a:pt x="0" y="291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960617" y="3964366"/>
              <a:ext cx="33072" cy="33072"/>
            </a:xfrm>
            <a:custGeom>
              <a:avLst/>
              <a:pathLst>
                <a:path w="33072" h="33072">
                  <a:moveTo>
                    <a:pt x="33072" y="0"/>
                  </a:moveTo>
                  <a:lnTo>
                    <a:pt x="33072" y="9888"/>
                  </a:lnTo>
                  <a:lnTo>
                    <a:pt x="9888" y="33072"/>
                  </a:lnTo>
                  <a:lnTo>
                    <a:pt x="0" y="330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861732" y="3865480"/>
              <a:ext cx="131958" cy="131958"/>
            </a:xfrm>
            <a:custGeom>
              <a:avLst/>
              <a:pathLst>
                <a:path w="131958" h="131958">
                  <a:moveTo>
                    <a:pt x="131958" y="0"/>
                  </a:moveTo>
                  <a:lnTo>
                    <a:pt x="131958" y="9888"/>
                  </a:lnTo>
                  <a:lnTo>
                    <a:pt x="9888" y="131958"/>
                  </a:lnTo>
                  <a:lnTo>
                    <a:pt x="0" y="1319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762846" y="3766594"/>
              <a:ext cx="230843" cy="230843"/>
            </a:xfrm>
            <a:custGeom>
              <a:avLst/>
              <a:pathLst>
                <a:path w="230843" h="230843">
                  <a:moveTo>
                    <a:pt x="230843" y="0"/>
                  </a:moveTo>
                  <a:lnTo>
                    <a:pt x="230843" y="9888"/>
                  </a:lnTo>
                  <a:lnTo>
                    <a:pt x="9888" y="230843"/>
                  </a:lnTo>
                  <a:lnTo>
                    <a:pt x="0" y="230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663960" y="3667709"/>
              <a:ext cx="329729" cy="329729"/>
            </a:xfrm>
            <a:custGeom>
              <a:avLst/>
              <a:pathLst>
                <a:path w="329729" h="329729">
                  <a:moveTo>
                    <a:pt x="329729" y="0"/>
                  </a:moveTo>
                  <a:lnTo>
                    <a:pt x="329729" y="9888"/>
                  </a:lnTo>
                  <a:lnTo>
                    <a:pt x="9888" y="329729"/>
                  </a:lnTo>
                  <a:lnTo>
                    <a:pt x="0" y="3297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642580" y="35688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642580" y="34699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642580" y="33710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642580" y="32721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642580" y="31732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642580" y="30743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642580" y="29755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42580" y="28766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42580" y="27777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42580" y="26788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42580" y="25799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42580" y="24810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42580" y="23821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42580" y="22833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42580" y="21844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42580" y="20855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42580" y="19866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42580" y="18877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42580" y="1847069"/>
              <a:ext cx="302810" cy="302810"/>
            </a:xfrm>
            <a:custGeom>
              <a:avLst/>
              <a:pathLst>
                <a:path w="302810" h="302810">
                  <a:moveTo>
                    <a:pt x="292921" y="0"/>
                  </a:moveTo>
                  <a:lnTo>
                    <a:pt x="302810" y="0"/>
                  </a:lnTo>
                  <a:lnTo>
                    <a:pt x="0" y="302810"/>
                  </a:lnTo>
                  <a:lnTo>
                    <a:pt x="0" y="2929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42580" y="1847069"/>
              <a:ext cx="203924" cy="203924"/>
            </a:xfrm>
            <a:custGeom>
              <a:avLst/>
              <a:pathLst>
                <a:path w="203924" h="203924">
                  <a:moveTo>
                    <a:pt x="194036" y="0"/>
                  </a:moveTo>
                  <a:lnTo>
                    <a:pt x="203924" y="0"/>
                  </a:lnTo>
                  <a:lnTo>
                    <a:pt x="0" y="203924"/>
                  </a:lnTo>
                  <a:lnTo>
                    <a:pt x="0" y="1940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642580" y="1847069"/>
              <a:ext cx="105039" cy="105039"/>
            </a:xfrm>
            <a:custGeom>
              <a:avLst/>
              <a:pathLst>
                <a:path w="105039" h="105039">
                  <a:moveTo>
                    <a:pt x="95150" y="0"/>
                  </a:moveTo>
                  <a:lnTo>
                    <a:pt x="105039" y="0"/>
                  </a:lnTo>
                  <a:lnTo>
                    <a:pt x="0" y="105039"/>
                  </a:lnTo>
                  <a:lnTo>
                    <a:pt x="0" y="951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642580" y="1847069"/>
              <a:ext cx="6153" cy="6153"/>
            </a:xfrm>
            <a:custGeom>
              <a:avLst/>
              <a:pathLst>
                <a:path w="6153" h="6153">
                  <a:moveTo>
                    <a:pt x="0" y="6153"/>
                  </a:moveTo>
                  <a:lnTo>
                    <a:pt x="0" y="0"/>
                  </a:lnTo>
                  <a:lnTo>
                    <a:pt x="6153"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751703" y="3975206"/>
              <a:ext cx="22231" cy="22231"/>
            </a:xfrm>
            <a:custGeom>
              <a:avLst/>
              <a:pathLst>
                <a:path w="22231" h="22231">
                  <a:moveTo>
                    <a:pt x="22231" y="0"/>
                  </a:moveTo>
                  <a:lnTo>
                    <a:pt x="22231" y="9888"/>
                  </a:lnTo>
                  <a:lnTo>
                    <a:pt x="9888" y="22231"/>
                  </a:lnTo>
                  <a:lnTo>
                    <a:pt x="0" y="222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652817" y="3876321"/>
              <a:ext cx="121117" cy="121117"/>
            </a:xfrm>
            <a:custGeom>
              <a:avLst/>
              <a:pathLst>
                <a:path w="121117" h="121117">
                  <a:moveTo>
                    <a:pt x="121117" y="0"/>
                  </a:moveTo>
                  <a:lnTo>
                    <a:pt x="121117" y="9888"/>
                  </a:lnTo>
                  <a:lnTo>
                    <a:pt x="9888" y="121117"/>
                  </a:lnTo>
                  <a:lnTo>
                    <a:pt x="0" y="1211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553931" y="3777435"/>
              <a:ext cx="220003" cy="220003"/>
            </a:xfrm>
            <a:custGeom>
              <a:avLst/>
              <a:pathLst>
                <a:path w="220003" h="220003">
                  <a:moveTo>
                    <a:pt x="220003" y="0"/>
                  </a:moveTo>
                  <a:lnTo>
                    <a:pt x="220003" y="9888"/>
                  </a:lnTo>
                  <a:lnTo>
                    <a:pt x="9888" y="220003"/>
                  </a:lnTo>
                  <a:lnTo>
                    <a:pt x="0" y="2200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455046" y="3678549"/>
              <a:ext cx="318888" cy="318888"/>
            </a:xfrm>
            <a:custGeom>
              <a:avLst/>
              <a:pathLst>
                <a:path w="318888" h="318888">
                  <a:moveTo>
                    <a:pt x="318888" y="0"/>
                  </a:moveTo>
                  <a:lnTo>
                    <a:pt x="318888" y="9888"/>
                  </a:lnTo>
                  <a:lnTo>
                    <a:pt x="9888" y="318888"/>
                  </a:lnTo>
                  <a:lnTo>
                    <a:pt x="0" y="3188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422824" y="35796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422824" y="34807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422824" y="33818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422824" y="32830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422824" y="31841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422824" y="308523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422824" y="29863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422824" y="28874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422824" y="27885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422824" y="26896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422824" y="25908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422824" y="24919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422824" y="23930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422824" y="22941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422824" y="21952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422824" y="20963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422824" y="19974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422824" y="18986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422824" y="17997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422824" y="17008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422824" y="1635061"/>
              <a:ext cx="327887" cy="327887"/>
            </a:xfrm>
            <a:custGeom>
              <a:avLst/>
              <a:pathLst>
                <a:path w="327887" h="327887">
                  <a:moveTo>
                    <a:pt x="317999" y="0"/>
                  </a:moveTo>
                  <a:lnTo>
                    <a:pt x="327887" y="0"/>
                  </a:lnTo>
                  <a:lnTo>
                    <a:pt x="0" y="327887"/>
                  </a:lnTo>
                  <a:lnTo>
                    <a:pt x="0" y="3179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422824" y="1635061"/>
              <a:ext cx="229002" cy="229002"/>
            </a:xfrm>
            <a:custGeom>
              <a:avLst/>
              <a:pathLst>
                <a:path w="229002" h="229002">
                  <a:moveTo>
                    <a:pt x="219113" y="0"/>
                  </a:moveTo>
                  <a:lnTo>
                    <a:pt x="229002" y="0"/>
                  </a:lnTo>
                  <a:lnTo>
                    <a:pt x="0" y="229002"/>
                  </a:lnTo>
                  <a:lnTo>
                    <a:pt x="0" y="2191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422824" y="1635061"/>
              <a:ext cx="130116" cy="130116"/>
            </a:xfrm>
            <a:custGeom>
              <a:avLst/>
              <a:pathLst>
                <a:path w="130116" h="130116">
                  <a:moveTo>
                    <a:pt x="120227" y="0"/>
                  </a:moveTo>
                  <a:lnTo>
                    <a:pt x="130116" y="0"/>
                  </a:lnTo>
                  <a:lnTo>
                    <a:pt x="0" y="130116"/>
                  </a:lnTo>
                  <a:lnTo>
                    <a:pt x="0" y="1202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422824" y="1635061"/>
              <a:ext cx="31230" cy="31230"/>
            </a:xfrm>
            <a:custGeom>
              <a:avLst/>
              <a:pathLst>
                <a:path w="31230" h="31230">
                  <a:moveTo>
                    <a:pt x="21342" y="0"/>
                  </a:moveTo>
                  <a:lnTo>
                    <a:pt x="31230" y="0"/>
                  </a:lnTo>
                  <a:lnTo>
                    <a:pt x="0" y="31230"/>
                  </a:lnTo>
                  <a:lnTo>
                    <a:pt x="0" y="213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3938330" y="3991467"/>
              <a:ext cx="5971" cy="5971"/>
            </a:xfrm>
            <a:custGeom>
              <a:avLst/>
              <a:pathLst>
                <a:path w="5971" h="5971">
                  <a:moveTo>
                    <a:pt x="5971" y="0"/>
                  </a:moveTo>
                  <a:lnTo>
                    <a:pt x="5971" y="5971"/>
                  </a:lnTo>
                  <a:lnTo>
                    <a:pt x="0" y="59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3839445" y="3892581"/>
              <a:ext cx="104856" cy="104856"/>
            </a:xfrm>
            <a:custGeom>
              <a:avLst/>
              <a:pathLst>
                <a:path w="104856" h="104856">
                  <a:moveTo>
                    <a:pt x="104856" y="0"/>
                  </a:moveTo>
                  <a:lnTo>
                    <a:pt x="104856" y="9888"/>
                  </a:lnTo>
                  <a:lnTo>
                    <a:pt x="9888" y="104856"/>
                  </a:lnTo>
                  <a:lnTo>
                    <a:pt x="0" y="1048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3740559" y="3793696"/>
              <a:ext cx="203742" cy="203742"/>
            </a:xfrm>
            <a:custGeom>
              <a:avLst/>
              <a:pathLst>
                <a:path w="203742" h="203742">
                  <a:moveTo>
                    <a:pt x="203742" y="0"/>
                  </a:moveTo>
                  <a:lnTo>
                    <a:pt x="203742" y="9888"/>
                  </a:lnTo>
                  <a:lnTo>
                    <a:pt x="9888" y="203742"/>
                  </a:lnTo>
                  <a:lnTo>
                    <a:pt x="0" y="203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3641673" y="3694810"/>
              <a:ext cx="302628" cy="302628"/>
            </a:xfrm>
            <a:custGeom>
              <a:avLst/>
              <a:pathLst>
                <a:path w="302628" h="302628">
                  <a:moveTo>
                    <a:pt x="302628" y="0"/>
                  </a:moveTo>
                  <a:lnTo>
                    <a:pt x="302628" y="9888"/>
                  </a:lnTo>
                  <a:lnTo>
                    <a:pt x="9888" y="302628"/>
                  </a:lnTo>
                  <a:lnTo>
                    <a:pt x="0" y="3026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3593191" y="35959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3593191" y="349703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3593191" y="33981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3593191" y="32992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3593191" y="32003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3593191" y="31014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3593191" y="300261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3593191" y="29037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3593191" y="280483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3593191" y="27059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593191" y="260706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593191" y="25081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593191" y="24092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593191" y="23104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593191" y="22115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593191" y="21126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593191" y="20137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593191" y="191486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593191" y="18159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593191" y="17170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593191" y="16182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593191" y="15193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593191" y="1453340"/>
              <a:ext cx="328098" cy="328098"/>
            </a:xfrm>
            <a:custGeom>
              <a:avLst/>
              <a:pathLst>
                <a:path w="328098" h="328098">
                  <a:moveTo>
                    <a:pt x="318210" y="0"/>
                  </a:moveTo>
                  <a:lnTo>
                    <a:pt x="328098" y="0"/>
                  </a:lnTo>
                  <a:lnTo>
                    <a:pt x="0" y="328098"/>
                  </a:lnTo>
                  <a:lnTo>
                    <a:pt x="0" y="3182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593191" y="1453340"/>
              <a:ext cx="229212" cy="229212"/>
            </a:xfrm>
            <a:custGeom>
              <a:avLst/>
              <a:pathLst>
                <a:path w="229212" h="229212">
                  <a:moveTo>
                    <a:pt x="219324" y="0"/>
                  </a:moveTo>
                  <a:lnTo>
                    <a:pt x="229212" y="0"/>
                  </a:lnTo>
                  <a:lnTo>
                    <a:pt x="0" y="229212"/>
                  </a:lnTo>
                  <a:lnTo>
                    <a:pt x="0" y="2193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593191" y="1453340"/>
              <a:ext cx="130327" cy="130327"/>
            </a:xfrm>
            <a:custGeom>
              <a:avLst/>
              <a:pathLst>
                <a:path w="130327" h="130327">
                  <a:moveTo>
                    <a:pt x="120438" y="0"/>
                  </a:moveTo>
                  <a:lnTo>
                    <a:pt x="130327" y="0"/>
                  </a:lnTo>
                  <a:lnTo>
                    <a:pt x="0" y="130327"/>
                  </a:lnTo>
                  <a:lnTo>
                    <a:pt x="0" y="1204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593191" y="1453340"/>
              <a:ext cx="31441" cy="31441"/>
            </a:xfrm>
            <a:custGeom>
              <a:avLst/>
              <a:pathLst>
                <a:path w="31441" h="31441">
                  <a:moveTo>
                    <a:pt x="21553" y="0"/>
                  </a:moveTo>
                  <a:lnTo>
                    <a:pt x="31441" y="0"/>
                  </a:lnTo>
                  <a:lnTo>
                    <a:pt x="0" y="31441"/>
                  </a:lnTo>
                  <a:lnTo>
                    <a:pt x="0" y="215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5421615" y="3914263"/>
              <a:ext cx="83175" cy="83175"/>
            </a:xfrm>
            <a:custGeom>
              <a:avLst/>
              <a:pathLst>
                <a:path w="83175" h="83175">
                  <a:moveTo>
                    <a:pt x="83175" y="0"/>
                  </a:moveTo>
                  <a:lnTo>
                    <a:pt x="83175" y="9888"/>
                  </a:lnTo>
                  <a:lnTo>
                    <a:pt x="9888" y="83175"/>
                  </a:lnTo>
                  <a:lnTo>
                    <a:pt x="0" y="831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5322730" y="3815377"/>
              <a:ext cx="182061" cy="182061"/>
            </a:xfrm>
            <a:custGeom>
              <a:avLst/>
              <a:pathLst>
                <a:path w="182061" h="182061">
                  <a:moveTo>
                    <a:pt x="182061" y="0"/>
                  </a:moveTo>
                  <a:lnTo>
                    <a:pt x="182061" y="9888"/>
                  </a:lnTo>
                  <a:lnTo>
                    <a:pt x="9888" y="182061"/>
                  </a:lnTo>
                  <a:lnTo>
                    <a:pt x="0" y="1820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5223844" y="3716491"/>
              <a:ext cx="280946" cy="280946"/>
            </a:xfrm>
            <a:custGeom>
              <a:avLst/>
              <a:pathLst>
                <a:path w="280946" h="280946">
                  <a:moveTo>
                    <a:pt x="280946" y="0"/>
                  </a:moveTo>
                  <a:lnTo>
                    <a:pt x="280946" y="9888"/>
                  </a:lnTo>
                  <a:lnTo>
                    <a:pt x="9888" y="280946"/>
                  </a:lnTo>
                  <a:lnTo>
                    <a:pt x="0" y="2809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5153681" y="36176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5153681" y="35187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5153681" y="34198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5153681" y="332094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5153681" y="322206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5153681" y="31231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5153681" y="30242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5153681" y="29254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5153681" y="28265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5153681" y="272763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5153681" y="262874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5153681" y="252986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5153681" y="24309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5153681" y="23320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5153681" y="22332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5153681" y="21343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5153681" y="203543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5153681" y="193654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5153681" y="18376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5153681" y="17387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5153681" y="16398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5153681" y="15410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5153681" y="14421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5153681" y="134323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5153681" y="12443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5153681" y="1241332"/>
              <a:ext cx="265130" cy="265130"/>
            </a:xfrm>
            <a:custGeom>
              <a:avLst/>
              <a:pathLst>
                <a:path w="265130" h="265130">
                  <a:moveTo>
                    <a:pt x="255242" y="0"/>
                  </a:moveTo>
                  <a:lnTo>
                    <a:pt x="265130" y="0"/>
                  </a:lnTo>
                  <a:lnTo>
                    <a:pt x="0" y="265130"/>
                  </a:lnTo>
                  <a:lnTo>
                    <a:pt x="0" y="2552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5153681" y="1241332"/>
              <a:ext cx="166245" cy="166245"/>
            </a:xfrm>
            <a:custGeom>
              <a:avLst/>
              <a:pathLst>
                <a:path w="166245" h="166245">
                  <a:moveTo>
                    <a:pt x="156356" y="0"/>
                  </a:moveTo>
                  <a:lnTo>
                    <a:pt x="166245" y="0"/>
                  </a:lnTo>
                  <a:lnTo>
                    <a:pt x="0" y="166245"/>
                  </a:lnTo>
                  <a:lnTo>
                    <a:pt x="0" y="1563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5153681" y="1241332"/>
              <a:ext cx="67359" cy="67359"/>
            </a:xfrm>
            <a:custGeom>
              <a:avLst/>
              <a:pathLst>
                <a:path w="67359" h="67359">
                  <a:moveTo>
                    <a:pt x="57471" y="0"/>
                  </a:moveTo>
                  <a:lnTo>
                    <a:pt x="67359" y="0"/>
                  </a:lnTo>
                  <a:lnTo>
                    <a:pt x="0" y="67359"/>
                  </a:lnTo>
                  <a:lnTo>
                    <a:pt x="0" y="574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5026073" y="3908842"/>
              <a:ext cx="88595" cy="88595"/>
            </a:xfrm>
            <a:custGeom>
              <a:avLst/>
              <a:pathLst>
                <a:path w="88595" h="88595">
                  <a:moveTo>
                    <a:pt x="88595" y="0"/>
                  </a:moveTo>
                  <a:lnTo>
                    <a:pt x="88595" y="9888"/>
                  </a:lnTo>
                  <a:lnTo>
                    <a:pt x="9888" y="88595"/>
                  </a:lnTo>
                  <a:lnTo>
                    <a:pt x="0" y="885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927187" y="3809957"/>
              <a:ext cx="187481" cy="187481"/>
            </a:xfrm>
            <a:custGeom>
              <a:avLst/>
              <a:pathLst>
                <a:path w="187481" h="187481">
                  <a:moveTo>
                    <a:pt x="187481" y="0"/>
                  </a:moveTo>
                  <a:lnTo>
                    <a:pt x="187481" y="9888"/>
                  </a:lnTo>
                  <a:lnTo>
                    <a:pt x="9888" y="187481"/>
                  </a:lnTo>
                  <a:lnTo>
                    <a:pt x="0" y="1874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828301" y="3711071"/>
              <a:ext cx="286367" cy="286367"/>
            </a:xfrm>
            <a:custGeom>
              <a:avLst/>
              <a:pathLst>
                <a:path w="286367" h="286367">
                  <a:moveTo>
                    <a:pt x="286367" y="0"/>
                  </a:moveTo>
                  <a:lnTo>
                    <a:pt x="286367" y="9888"/>
                  </a:lnTo>
                  <a:lnTo>
                    <a:pt x="9888" y="286367"/>
                  </a:lnTo>
                  <a:lnTo>
                    <a:pt x="0" y="2863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763558" y="361218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763558" y="351330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763558" y="341441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763558" y="331552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763558" y="32166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763558" y="311775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763558" y="301887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763558" y="29199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763558" y="282110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763558" y="272221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763558" y="262332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763558" y="25244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763558" y="242555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763558" y="232667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763558" y="22277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763558" y="212890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763558" y="203001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763558" y="193112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763558" y="18322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763558" y="173335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763558" y="163447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763558" y="15355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763558" y="143670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763558" y="133781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763558" y="1241332"/>
              <a:ext cx="351110" cy="358596"/>
            </a:xfrm>
            <a:custGeom>
              <a:avLst/>
              <a:pathLst>
                <a:path w="351110" h="358596">
                  <a:moveTo>
                    <a:pt x="348707" y="0"/>
                  </a:moveTo>
                  <a:lnTo>
                    <a:pt x="351110" y="0"/>
                  </a:lnTo>
                  <a:lnTo>
                    <a:pt x="351110" y="7486"/>
                  </a:lnTo>
                  <a:lnTo>
                    <a:pt x="0" y="358596"/>
                  </a:lnTo>
                  <a:lnTo>
                    <a:pt x="0" y="3487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763558" y="1241332"/>
              <a:ext cx="259710" cy="259710"/>
            </a:xfrm>
            <a:custGeom>
              <a:avLst/>
              <a:pathLst>
                <a:path w="259710" h="259710">
                  <a:moveTo>
                    <a:pt x="249822" y="0"/>
                  </a:moveTo>
                  <a:lnTo>
                    <a:pt x="259710" y="0"/>
                  </a:lnTo>
                  <a:lnTo>
                    <a:pt x="0" y="259710"/>
                  </a:lnTo>
                  <a:lnTo>
                    <a:pt x="0" y="2498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763558" y="1241332"/>
              <a:ext cx="160825" cy="160825"/>
            </a:xfrm>
            <a:custGeom>
              <a:avLst/>
              <a:pathLst>
                <a:path w="160825" h="160825">
                  <a:moveTo>
                    <a:pt x="150936" y="0"/>
                  </a:moveTo>
                  <a:lnTo>
                    <a:pt x="160825" y="0"/>
                  </a:lnTo>
                  <a:lnTo>
                    <a:pt x="0" y="160825"/>
                  </a:lnTo>
                  <a:lnTo>
                    <a:pt x="0" y="1509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763558" y="1241332"/>
              <a:ext cx="61939" cy="61939"/>
            </a:xfrm>
            <a:custGeom>
              <a:avLst/>
              <a:pathLst>
                <a:path w="61939" h="61939">
                  <a:moveTo>
                    <a:pt x="52050" y="0"/>
                  </a:moveTo>
                  <a:lnTo>
                    <a:pt x="61939" y="0"/>
                  </a:lnTo>
                  <a:lnTo>
                    <a:pt x="0" y="61939"/>
                  </a:lnTo>
                  <a:lnTo>
                    <a:pt x="0" y="520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817158" y="3919683"/>
              <a:ext cx="77755" cy="77755"/>
            </a:xfrm>
            <a:custGeom>
              <a:avLst/>
              <a:pathLst>
                <a:path w="77755" h="77755">
                  <a:moveTo>
                    <a:pt x="77755" y="0"/>
                  </a:moveTo>
                  <a:lnTo>
                    <a:pt x="77755" y="9888"/>
                  </a:lnTo>
                  <a:lnTo>
                    <a:pt x="9888" y="77755"/>
                  </a:lnTo>
                  <a:lnTo>
                    <a:pt x="0" y="777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718272" y="3820797"/>
              <a:ext cx="176640" cy="176640"/>
            </a:xfrm>
            <a:custGeom>
              <a:avLst/>
              <a:pathLst>
                <a:path w="176640" h="176640">
                  <a:moveTo>
                    <a:pt x="176640" y="0"/>
                  </a:moveTo>
                  <a:lnTo>
                    <a:pt x="176640" y="9888"/>
                  </a:lnTo>
                  <a:lnTo>
                    <a:pt x="9888" y="176640"/>
                  </a:lnTo>
                  <a:lnTo>
                    <a:pt x="0" y="1766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619387" y="3721912"/>
              <a:ext cx="275526" cy="275526"/>
            </a:xfrm>
            <a:custGeom>
              <a:avLst/>
              <a:pathLst>
                <a:path w="275526" h="275526">
                  <a:moveTo>
                    <a:pt x="275526" y="0"/>
                  </a:moveTo>
                  <a:lnTo>
                    <a:pt x="275526" y="9888"/>
                  </a:lnTo>
                  <a:lnTo>
                    <a:pt x="9888" y="275526"/>
                  </a:lnTo>
                  <a:lnTo>
                    <a:pt x="0" y="2755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543803" y="36230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543803" y="35241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543803" y="342525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543803" y="33263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543803" y="32274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543803" y="312859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543803" y="302971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543803" y="29308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543803" y="283194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543803" y="273305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543803" y="26341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543803" y="253528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543803" y="243639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543803" y="233751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543803" y="223862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543803" y="213974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543803" y="204085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543803" y="194197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543803" y="184308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543803" y="174419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543803" y="164531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543803" y="154642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543803" y="144754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543803" y="134865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543803" y="124977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543803" y="1180758"/>
              <a:ext cx="331125" cy="331125"/>
            </a:xfrm>
            <a:custGeom>
              <a:avLst/>
              <a:pathLst>
                <a:path w="331125" h="331125">
                  <a:moveTo>
                    <a:pt x="321236" y="0"/>
                  </a:moveTo>
                  <a:lnTo>
                    <a:pt x="331125" y="0"/>
                  </a:lnTo>
                  <a:lnTo>
                    <a:pt x="0" y="331125"/>
                  </a:lnTo>
                  <a:lnTo>
                    <a:pt x="0" y="3212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543803" y="1180758"/>
              <a:ext cx="232239" cy="232239"/>
            </a:xfrm>
            <a:custGeom>
              <a:avLst/>
              <a:pathLst>
                <a:path w="232239" h="232239">
                  <a:moveTo>
                    <a:pt x="222350" y="0"/>
                  </a:moveTo>
                  <a:lnTo>
                    <a:pt x="232239" y="0"/>
                  </a:lnTo>
                  <a:lnTo>
                    <a:pt x="0" y="232239"/>
                  </a:lnTo>
                  <a:lnTo>
                    <a:pt x="0" y="2223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543803" y="1180758"/>
              <a:ext cx="133353" cy="133353"/>
            </a:xfrm>
            <a:custGeom>
              <a:avLst/>
              <a:pathLst>
                <a:path w="133353" h="133353">
                  <a:moveTo>
                    <a:pt x="123465" y="0"/>
                  </a:moveTo>
                  <a:lnTo>
                    <a:pt x="133353" y="0"/>
                  </a:lnTo>
                  <a:lnTo>
                    <a:pt x="0" y="133353"/>
                  </a:lnTo>
                  <a:lnTo>
                    <a:pt x="0" y="1234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543803" y="1180758"/>
              <a:ext cx="34468" cy="34468"/>
            </a:xfrm>
            <a:custGeom>
              <a:avLst/>
              <a:pathLst>
                <a:path w="34468" h="34468">
                  <a:moveTo>
                    <a:pt x="24579" y="0"/>
                  </a:moveTo>
                  <a:lnTo>
                    <a:pt x="34468" y="0"/>
                  </a:lnTo>
                  <a:lnTo>
                    <a:pt x="0" y="34468"/>
                  </a:lnTo>
                  <a:lnTo>
                    <a:pt x="0" y="245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6608243" y="3930523"/>
              <a:ext cx="66914" cy="66914"/>
            </a:xfrm>
            <a:custGeom>
              <a:avLst/>
              <a:pathLst>
                <a:path w="66914" h="66914">
                  <a:moveTo>
                    <a:pt x="66914" y="0"/>
                  </a:moveTo>
                  <a:lnTo>
                    <a:pt x="66914" y="9888"/>
                  </a:lnTo>
                  <a:lnTo>
                    <a:pt x="9888" y="66914"/>
                  </a:lnTo>
                  <a:lnTo>
                    <a:pt x="0" y="669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6509358" y="3831638"/>
              <a:ext cx="165800" cy="165800"/>
            </a:xfrm>
            <a:custGeom>
              <a:avLst/>
              <a:pathLst>
                <a:path w="165800" h="165800">
                  <a:moveTo>
                    <a:pt x="165800" y="0"/>
                  </a:moveTo>
                  <a:lnTo>
                    <a:pt x="165800" y="9888"/>
                  </a:lnTo>
                  <a:lnTo>
                    <a:pt x="9888" y="165800"/>
                  </a:lnTo>
                  <a:lnTo>
                    <a:pt x="0" y="1658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6410472" y="3732752"/>
              <a:ext cx="264686" cy="264686"/>
            </a:xfrm>
            <a:custGeom>
              <a:avLst/>
              <a:pathLst>
                <a:path w="264686" h="264686">
                  <a:moveTo>
                    <a:pt x="264686" y="0"/>
                  </a:moveTo>
                  <a:lnTo>
                    <a:pt x="264686" y="9888"/>
                  </a:lnTo>
                  <a:lnTo>
                    <a:pt x="9888" y="264686"/>
                  </a:lnTo>
                  <a:lnTo>
                    <a:pt x="0" y="2646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6324048" y="36338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6324048" y="35349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6324048" y="34360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6324048" y="33372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6324048" y="32383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6324048" y="31394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324048" y="30405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324048" y="29416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324048" y="28427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324048" y="27438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324048" y="264501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6324048" y="25461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6324048" y="24472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6324048" y="23483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6324048" y="22494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6324048" y="21505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324048" y="20516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324048" y="195281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324048" y="18539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324048" y="175503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324048" y="16561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324048" y="155726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324048" y="14583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324048" y="13594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324048" y="12606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324048" y="11617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324048" y="1120184"/>
              <a:ext cx="303653" cy="303653"/>
            </a:xfrm>
            <a:custGeom>
              <a:avLst/>
              <a:pathLst>
                <a:path w="303653" h="303653">
                  <a:moveTo>
                    <a:pt x="293765" y="0"/>
                  </a:moveTo>
                  <a:lnTo>
                    <a:pt x="303653" y="0"/>
                  </a:lnTo>
                  <a:lnTo>
                    <a:pt x="0" y="303653"/>
                  </a:lnTo>
                  <a:lnTo>
                    <a:pt x="0" y="2937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324048" y="1120184"/>
              <a:ext cx="204768" cy="204768"/>
            </a:xfrm>
            <a:custGeom>
              <a:avLst/>
              <a:pathLst>
                <a:path w="204768" h="204768">
                  <a:moveTo>
                    <a:pt x="194879" y="0"/>
                  </a:moveTo>
                  <a:lnTo>
                    <a:pt x="204768" y="0"/>
                  </a:lnTo>
                  <a:lnTo>
                    <a:pt x="0" y="204768"/>
                  </a:lnTo>
                  <a:lnTo>
                    <a:pt x="0" y="1948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324048" y="1120184"/>
              <a:ext cx="105882" cy="105882"/>
            </a:xfrm>
            <a:custGeom>
              <a:avLst/>
              <a:pathLst>
                <a:path w="105882" h="105882">
                  <a:moveTo>
                    <a:pt x="95993" y="0"/>
                  </a:moveTo>
                  <a:lnTo>
                    <a:pt x="105882" y="0"/>
                  </a:lnTo>
                  <a:lnTo>
                    <a:pt x="0" y="105882"/>
                  </a:lnTo>
                  <a:lnTo>
                    <a:pt x="0" y="959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324048" y="1120184"/>
              <a:ext cx="6996" cy="6996"/>
            </a:xfrm>
            <a:custGeom>
              <a:avLst/>
              <a:pathLst>
                <a:path w="6996" h="6996">
                  <a:moveTo>
                    <a:pt x="0" y="6996"/>
                  </a:moveTo>
                  <a:lnTo>
                    <a:pt x="0" y="0"/>
                  </a:lnTo>
                  <a:lnTo>
                    <a:pt x="6996"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7399328" y="3941364"/>
              <a:ext cx="56074" cy="56074"/>
            </a:xfrm>
            <a:custGeom>
              <a:avLst/>
              <a:pathLst>
                <a:path w="56074" h="56074">
                  <a:moveTo>
                    <a:pt x="56074" y="0"/>
                  </a:moveTo>
                  <a:lnTo>
                    <a:pt x="56074" y="9888"/>
                  </a:lnTo>
                  <a:lnTo>
                    <a:pt x="9888" y="56074"/>
                  </a:lnTo>
                  <a:lnTo>
                    <a:pt x="0" y="560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7300443" y="3842478"/>
              <a:ext cx="154959" cy="154959"/>
            </a:xfrm>
            <a:custGeom>
              <a:avLst/>
              <a:pathLst>
                <a:path w="154959" h="154959">
                  <a:moveTo>
                    <a:pt x="154959" y="0"/>
                  </a:moveTo>
                  <a:lnTo>
                    <a:pt x="154959" y="9888"/>
                  </a:lnTo>
                  <a:lnTo>
                    <a:pt x="9888" y="154959"/>
                  </a:lnTo>
                  <a:lnTo>
                    <a:pt x="0" y="154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7201557" y="3743593"/>
              <a:ext cx="253845" cy="253845"/>
            </a:xfrm>
            <a:custGeom>
              <a:avLst/>
              <a:pathLst>
                <a:path w="253845" h="253845">
                  <a:moveTo>
                    <a:pt x="253845" y="0"/>
                  </a:moveTo>
                  <a:lnTo>
                    <a:pt x="253845" y="9888"/>
                  </a:lnTo>
                  <a:lnTo>
                    <a:pt x="9888" y="253845"/>
                  </a:lnTo>
                  <a:lnTo>
                    <a:pt x="0" y="2538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7104293" y="3644707"/>
              <a:ext cx="351110" cy="352731"/>
            </a:xfrm>
            <a:custGeom>
              <a:avLst/>
              <a:pathLst>
                <a:path w="351110" h="352731">
                  <a:moveTo>
                    <a:pt x="351110" y="0"/>
                  </a:moveTo>
                  <a:lnTo>
                    <a:pt x="351110" y="9888"/>
                  </a:lnTo>
                  <a:lnTo>
                    <a:pt x="8267" y="352731"/>
                  </a:lnTo>
                  <a:lnTo>
                    <a:pt x="0" y="352731"/>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7104293" y="35458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7104293" y="34469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7104293" y="33480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104293" y="32491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104293" y="31502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104293" y="30513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104293" y="29525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104293" y="28536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104293" y="27547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104293" y="26558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104293" y="25569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104293" y="24580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104293" y="23591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104293" y="22603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104293" y="21614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104293" y="20625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104293" y="19636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104293" y="18647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104293" y="17658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104293" y="16669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104293" y="15681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104293" y="14692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104293" y="13703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104293" y="12714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104293" y="11725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104293" y="1089897"/>
              <a:ext cx="344781" cy="344781"/>
            </a:xfrm>
            <a:custGeom>
              <a:avLst/>
              <a:pathLst>
                <a:path w="344781" h="344781">
                  <a:moveTo>
                    <a:pt x="334892" y="0"/>
                  </a:moveTo>
                  <a:lnTo>
                    <a:pt x="344781" y="0"/>
                  </a:lnTo>
                  <a:lnTo>
                    <a:pt x="0" y="344781"/>
                  </a:lnTo>
                  <a:lnTo>
                    <a:pt x="0" y="3348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104293" y="1089897"/>
              <a:ext cx="245895" cy="245895"/>
            </a:xfrm>
            <a:custGeom>
              <a:avLst/>
              <a:pathLst>
                <a:path w="245895" h="245895">
                  <a:moveTo>
                    <a:pt x="236006" y="0"/>
                  </a:moveTo>
                  <a:lnTo>
                    <a:pt x="245895" y="0"/>
                  </a:lnTo>
                  <a:lnTo>
                    <a:pt x="0" y="245895"/>
                  </a:lnTo>
                  <a:lnTo>
                    <a:pt x="0" y="2360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104293" y="1089897"/>
              <a:ext cx="147009" cy="147009"/>
            </a:xfrm>
            <a:custGeom>
              <a:avLst/>
              <a:pathLst>
                <a:path w="147009" h="147009">
                  <a:moveTo>
                    <a:pt x="137121" y="0"/>
                  </a:moveTo>
                  <a:lnTo>
                    <a:pt x="147009" y="0"/>
                  </a:lnTo>
                  <a:lnTo>
                    <a:pt x="0" y="147009"/>
                  </a:lnTo>
                  <a:lnTo>
                    <a:pt x="0" y="1371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104293" y="1089897"/>
              <a:ext cx="48124" cy="48124"/>
            </a:xfrm>
            <a:custGeom>
              <a:avLst/>
              <a:pathLst>
                <a:path w="48124" h="48124">
                  <a:moveTo>
                    <a:pt x="38235" y="0"/>
                  </a:moveTo>
                  <a:lnTo>
                    <a:pt x="48124" y="0"/>
                  </a:lnTo>
                  <a:lnTo>
                    <a:pt x="0" y="48124"/>
                  </a:lnTo>
                  <a:lnTo>
                    <a:pt x="0" y="38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8981499" y="3963045"/>
              <a:ext cx="34393" cy="34393"/>
            </a:xfrm>
            <a:custGeom>
              <a:avLst/>
              <a:pathLst>
                <a:path w="34393" h="34393">
                  <a:moveTo>
                    <a:pt x="34393" y="0"/>
                  </a:moveTo>
                  <a:lnTo>
                    <a:pt x="34393" y="9888"/>
                  </a:lnTo>
                  <a:lnTo>
                    <a:pt x="9888" y="34393"/>
                  </a:lnTo>
                  <a:lnTo>
                    <a:pt x="0" y="343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8882613" y="3864159"/>
              <a:ext cx="133278" cy="133278"/>
            </a:xfrm>
            <a:custGeom>
              <a:avLst/>
              <a:pathLst>
                <a:path w="133278" h="133278">
                  <a:moveTo>
                    <a:pt x="133278" y="0"/>
                  </a:moveTo>
                  <a:lnTo>
                    <a:pt x="133278" y="9888"/>
                  </a:lnTo>
                  <a:lnTo>
                    <a:pt x="9888" y="133278"/>
                  </a:lnTo>
                  <a:lnTo>
                    <a:pt x="0" y="1332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8783728" y="3765274"/>
              <a:ext cx="232164" cy="232164"/>
            </a:xfrm>
            <a:custGeom>
              <a:avLst/>
              <a:pathLst>
                <a:path w="232164" h="232164">
                  <a:moveTo>
                    <a:pt x="232164" y="0"/>
                  </a:moveTo>
                  <a:lnTo>
                    <a:pt x="232164" y="9888"/>
                  </a:lnTo>
                  <a:lnTo>
                    <a:pt x="9888" y="232164"/>
                  </a:lnTo>
                  <a:lnTo>
                    <a:pt x="0" y="2321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8684842" y="3666388"/>
              <a:ext cx="331050" cy="331050"/>
            </a:xfrm>
            <a:custGeom>
              <a:avLst/>
              <a:pathLst>
                <a:path w="331050" h="331050">
                  <a:moveTo>
                    <a:pt x="331050" y="0"/>
                  </a:moveTo>
                  <a:lnTo>
                    <a:pt x="331050" y="9888"/>
                  </a:lnTo>
                  <a:lnTo>
                    <a:pt x="9888" y="331050"/>
                  </a:lnTo>
                  <a:lnTo>
                    <a:pt x="0" y="3310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8664782" y="356750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8664782" y="34686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8664782" y="33697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8664782" y="327084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8664782" y="31719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8664782" y="307307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8664782" y="297418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8664782" y="28753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8664782" y="27764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8664782" y="26775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8664782" y="25786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8664782" y="24797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8664782" y="23808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8664782" y="22819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8664782" y="21831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8664782" y="20842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8664782" y="19853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8664782" y="18864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8664782" y="17875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8664782" y="16886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8664782" y="15897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8664782" y="149090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8664782" y="13920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8664782" y="12931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8664782" y="119424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8664782" y="10953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8664782" y="999037"/>
              <a:ext cx="351110" cy="358437"/>
            </a:xfrm>
            <a:custGeom>
              <a:avLst/>
              <a:pathLst>
                <a:path w="351110" h="358437">
                  <a:moveTo>
                    <a:pt x="348548" y="0"/>
                  </a:moveTo>
                  <a:lnTo>
                    <a:pt x="351110" y="0"/>
                  </a:lnTo>
                  <a:lnTo>
                    <a:pt x="351110" y="7327"/>
                  </a:lnTo>
                  <a:lnTo>
                    <a:pt x="0" y="358437"/>
                  </a:lnTo>
                  <a:lnTo>
                    <a:pt x="0" y="3485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8664782" y="999037"/>
              <a:ext cx="259551" cy="259551"/>
            </a:xfrm>
            <a:custGeom>
              <a:avLst/>
              <a:pathLst>
                <a:path w="259551" h="259551">
                  <a:moveTo>
                    <a:pt x="249662" y="0"/>
                  </a:moveTo>
                  <a:lnTo>
                    <a:pt x="259551" y="0"/>
                  </a:lnTo>
                  <a:lnTo>
                    <a:pt x="0" y="259551"/>
                  </a:lnTo>
                  <a:lnTo>
                    <a:pt x="0" y="2496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8664782" y="999037"/>
              <a:ext cx="160665" cy="160665"/>
            </a:xfrm>
            <a:custGeom>
              <a:avLst/>
              <a:pathLst>
                <a:path w="160665" h="160665">
                  <a:moveTo>
                    <a:pt x="150777" y="0"/>
                  </a:moveTo>
                  <a:lnTo>
                    <a:pt x="160665" y="0"/>
                  </a:lnTo>
                  <a:lnTo>
                    <a:pt x="0" y="160665"/>
                  </a:lnTo>
                  <a:lnTo>
                    <a:pt x="0" y="1507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8664782" y="999037"/>
              <a:ext cx="61780" cy="61780"/>
            </a:xfrm>
            <a:custGeom>
              <a:avLst/>
              <a:pathLst>
                <a:path w="61780" h="61780">
                  <a:moveTo>
                    <a:pt x="51891" y="0"/>
                  </a:moveTo>
                  <a:lnTo>
                    <a:pt x="61780" y="0"/>
                  </a:lnTo>
                  <a:lnTo>
                    <a:pt x="0" y="61780"/>
                  </a:lnTo>
                  <a:lnTo>
                    <a:pt x="0" y="518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rc347"/>
            <p:cNvSpPr/>
            <p:nvPr/>
          </p:nvSpPr>
          <p:spPr>
            <a:xfrm>
              <a:off x="1252457" y="1907643"/>
              <a:ext cx="351110" cy="2089794"/>
            </a:xfrm>
            <a:prstGeom prst="rect">
              <a:avLst/>
            </a:prstGeom>
            <a:ln w="1355" cap="flat">
              <a:solidFill>
                <a:srgbClr val="000000">
                  <a:alpha val="100000"/>
                </a:srgbClr>
              </a:solidFill>
              <a:prstDash val="solid"/>
              <a:miter/>
            </a:ln>
          </p:spPr>
          <p:txBody>
            <a:bodyPr/>
            <a:lstStyle/>
            <a:p/>
          </p:txBody>
        </p:sp>
        <p:sp>
          <p:nvSpPr>
            <p:cNvPr id="348" name="rc348"/>
            <p:cNvSpPr/>
            <p:nvPr/>
          </p:nvSpPr>
          <p:spPr>
            <a:xfrm>
              <a:off x="1642580" y="1847069"/>
              <a:ext cx="351110" cy="2150368"/>
            </a:xfrm>
            <a:prstGeom prst="rect">
              <a:avLst/>
            </a:prstGeom>
            <a:ln w="1355" cap="flat">
              <a:solidFill>
                <a:srgbClr val="000000">
                  <a:alpha val="100000"/>
                </a:srgbClr>
              </a:solidFill>
              <a:prstDash val="solid"/>
              <a:miter/>
            </a:ln>
          </p:spPr>
          <p:txBody>
            <a:bodyPr/>
            <a:lstStyle/>
            <a:p/>
          </p:txBody>
        </p:sp>
        <p:sp>
          <p:nvSpPr>
            <p:cNvPr id="349" name="rc349"/>
            <p:cNvSpPr/>
            <p:nvPr/>
          </p:nvSpPr>
          <p:spPr>
            <a:xfrm>
              <a:off x="2422824" y="1635061"/>
              <a:ext cx="351110" cy="2362376"/>
            </a:xfrm>
            <a:prstGeom prst="rect">
              <a:avLst/>
            </a:prstGeom>
            <a:ln w="1355" cap="flat">
              <a:solidFill>
                <a:srgbClr val="000000">
                  <a:alpha val="100000"/>
                </a:srgbClr>
              </a:solidFill>
              <a:prstDash val="solid"/>
              <a:miter/>
            </a:ln>
          </p:spPr>
          <p:txBody>
            <a:bodyPr/>
            <a:lstStyle/>
            <a:p/>
          </p:txBody>
        </p:sp>
        <p:sp>
          <p:nvSpPr>
            <p:cNvPr id="350" name="rc350"/>
            <p:cNvSpPr/>
            <p:nvPr/>
          </p:nvSpPr>
          <p:spPr>
            <a:xfrm>
              <a:off x="3593191" y="1453340"/>
              <a:ext cx="351110" cy="2544098"/>
            </a:xfrm>
            <a:prstGeom prst="rect">
              <a:avLst/>
            </a:prstGeom>
            <a:ln w="1355" cap="flat">
              <a:solidFill>
                <a:srgbClr val="000000">
                  <a:alpha val="100000"/>
                </a:srgbClr>
              </a:solidFill>
              <a:prstDash val="solid"/>
              <a:miter/>
            </a:ln>
          </p:spPr>
          <p:txBody>
            <a:bodyPr/>
            <a:lstStyle/>
            <a:p/>
          </p:txBody>
        </p:sp>
        <p:sp>
          <p:nvSpPr>
            <p:cNvPr id="351" name="rc351"/>
            <p:cNvSpPr/>
            <p:nvPr/>
          </p:nvSpPr>
          <p:spPr>
            <a:xfrm>
              <a:off x="5153681" y="1241332"/>
              <a:ext cx="351110" cy="2756106"/>
            </a:xfrm>
            <a:prstGeom prst="rect">
              <a:avLst/>
            </a:prstGeom>
            <a:ln w="1355" cap="flat">
              <a:solidFill>
                <a:srgbClr val="000000">
                  <a:alpha val="100000"/>
                </a:srgbClr>
              </a:solidFill>
              <a:prstDash val="solid"/>
              <a:miter/>
            </a:ln>
          </p:spPr>
          <p:txBody>
            <a:bodyPr/>
            <a:lstStyle/>
            <a:p/>
          </p:txBody>
        </p:sp>
        <p:sp>
          <p:nvSpPr>
            <p:cNvPr id="352" name="rc352"/>
            <p:cNvSpPr/>
            <p:nvPr/>
          </p:nvSpPr>
          <p:spPr>
            <a:xfrm>
              <a:off x="4763558" y="1241332"/>
              <a:ext cx="351110" cy="2756106"/>
            </a:xfrm>
            <a:prstGeom prst="rect">
              <a:avLst/>
            </a:prstGeom>
            <a:ln w="1355" cap="flat">
              <a:solidFill>
                <a:srgbClr val="000000">
                  <a:alpha val="100000"/>
                </a:srgbClr>
              </a:solidFill>
              <a:prstDash val="solid"/>
              <a:miter/>
            </a:ln>
          </p:spPr>
          <p:txBody>
            <a:bodyPr/>
            <a:lstStyle/>
            <a:p/>
          </p:txBody>
        </p:sp>
        <p:sp>
          <p:nvSpPr>
            <p:cNvPr id="353" name="rc353"/>
            <p:cNvSpPr/>
            <p:nvPr/>
          </p:nvSpPr>
          <p:spPr>
            <a:xfrm>
              <a:off x="5543803" y="1180758"/>
              <a:ext cx="351110" cy="2816680"/>
            </a:xfrm>
            <a:prstGeom prst="rect">
              <a:avLst/>
            </a:prstGeom>
            <a:ln w="1355" cap="flat">
              <a:solidFill>
                <a:srgbClr val="000000">
                  <a:alpha val="100000"/>
                </a:srgbClr>
              </a:solidFill>
              <a:prstDash val="solid"/>
              <a:miter/>
            </a:ln>
          </p:spPr>
          <p:txBody>
            <a:bodyPr/>
            <a:lstStyle/>
            <a:p/>
          </p:txBody>
        </p:sp>
        <p:sp>
          <p:nvSpPr>
            <p:cNvPr id="354" name="rc354"/>
            <p:cNvSpPr/>
            <p:nvPr/>
          </p:nvSpPr>
          <p:spPr>
            <a:xfrm>
              <a:off x="6324048" y="1120184"/>
              <a:ext cx="351110" cy="2877253"/>
            </a:xfrm>
            <a:prstGeom prst="rect">
              <a:avLst/>
            </a:prstGeom>
            <a:ln w="1355" cap="flat">
              <a:solidFill>
                <a:srgbClr val="000000">
                  <a:alpha val="100000"/>
                </a:srgbClr>
              </a:solidFill>
              <a:prstDash val="solid"/>
              <a:miter/>
            </a:ln>
          </p:spPr>
          <p:txBody>
            <a:bodyPr/>
            <a:lstStyle/>
            <a:p/>
          </p:txBody>
        </p:sp>
        <p:sp>
          <p:nvSpPr>
            <p:cNvPr id="355" name="rc355"/>
            <p:cNvSpPr/>
            <p:nvPr/>
          </p:nvSpPr>
          <p:spPr>
            <a:xfrm>
              <a:off x="7104293" y="1089897"/>
              <a:ext cx="351110" cy="2907540"/>
            </a:xfrm>
            <a:prstGeom prst="rect">
              <a:avLst/>
            </a:prstGeom>
            <a:ln w="1355" cap="flat">
              <a:solidFill>
                <a:srgbClr val="000000">
                  <a:alpha val="100000"/>
                </a:srgbClr>
              </a:solidFill>
              <a:prstDash val="solid"/>
              <a:miter/>
            </a:ln>
          </p:spPr>
          <p:txBody>
            <a:bodyPr/>
            <a:lstStyle/>
            <a:p/>
          </p:txBody>
        </p:sp>
        <p:sp>
          <p:nvSpPr>
            <p:cNvPr id="356" name="rc356"/>
            <p:cNvSpPr/>
            <p:nvPr/>
          </p:nvSpPr>
          <p:spPr>
            <a:xfrm>
              <a:off x="8664782" y="999037"/>
              <a:ext cx="351110" cy="2998401"/>
            </a:xfrm>
            <a:prstGeom prst="rect">
              <a:avLst/>
            </a:prstGeom>
            <a:ln w="1355" cap="flat">
              <a:solidFill>
                <a:srgbClr val="000000">
                  <a:alpha val="100000"/>
                </a:srgbClr>
              </a:solidFill>
              <a:prstDash val="solid"/>
              <a:miter/>
            </a:ln>
          </p:spPr>
          <p:txBody>
            <a:bodyPr/>
            <a:lstStyle/>
            <a:p/>
          </p:txBody>
        </p:sp>
        <p:sp>
          <p:nvSpPr>
            <p:cNvPr id="357" name="tx357"/>
            <p:cNvSpPr/>
            <p:nvPr/>
          </p:nvSpPr>
          <p:spPr>
            <a:xfrm>
              <a:off x="957504" y="3205053"/>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23</a:t>
              </a:r>
            </a:p>
          </p:txBody>
        </p:sp>
        <p:sp>
          <p:nvSpPr>
            <p:cNvPr id="358" name="tx358"/>
            <p:cNvSpPr/>
            <p:nvPr/>
          </p:nvSpPr>
          <p:spPr>
            <a:xfrm>
              <a:off x="1347626" y="17283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69</a:t>
              </a:r>
            </a:p>
          </p:txBody>
        </p:sp>
        <p:sp>
          <p:nvSpPr>
            <p:cNvPr id="359" name="tx359"/>
            <p:cNvSpPr/>
            <p:nvPr/>
          </p:nvSpPr>
          <p:spPr>
            <a:xfrm>
              <a:off x="1737748" y="1665892"/>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60" name="tx360"/>
            <p:cNvSpPr/>
            <p:nvPr/>
          </p:nvSpPr>
          <p:spPr>
            <a:xfrm>
              <a:off x="2127871" y="1599848"/>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73</a:t>
              </a:r>
            </a:p>
          </p:txBody>
        </p:sp>
        <p:sp>
          <p:nvSpPr>
            <p:cNvPr id="361" name="tx361"/>
            <p:cNvSpPr/>
            <p:nvPr/>
          </p:nvSpPr>
          <p:spPr>
            <a:xfrm>
              <a:off x="2517993" y="143939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62" name="tx362"/>
            <p:cNvSpPr/>
            <p:nvPr/>
          </p:nvSpPr>
          <p:spPr>
            <a:xfrm>
              <a:off x="2908115" y="134308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63" name="tx363"/>
            <p:cNvSpPr/>
            <p:nvPr/>
          </p:nvSpPr>
          <p:spPr>
            <a:xfrm>
              <a:off x="3688360" y="124677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64" name="tx364"/>
            <p:cNvSpPr/>
            <p:nvPr/>
          </p:nvSpPr>
          <p:spPr>
            <a:xfrm>
              <a:off x="3298238" y="124677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65" name="tx365"/>
            <p:cNvSpPr/>
            <p:nvPr/>
          </p:nvSpPr>
          <p:spPr>
            <a:xfrm>
              <a:off x="4468605" y="105414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66" name="tx366"/>
            <p:cNvSpPr/>
            <p:nvPr/>
          </p:nvSpPr>
          <p:spPr>
            <a:xfrm>
              <a:off x="4078483" y="105414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67" name="tx367"/>
            <p:cNvSpPr/>
            <p:nvPr/>
          </p:nvSpPr>
          <p:spPr>
            <a:xfrm>
              <a:off x="5248850" y="10220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68" name="tx368"/>
            <p:cNvSpPr/>
            <p:nvPr/>
          </p:nvSpPr>
          <p:spPr>
            <a:xfrm>
              <a:off x="4858727" y="10220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69" name="tx369"/>
            <p:cNvSpPr/>
            <p:nvPr/>
          </p:nvSpPr>
          <p:spPr>
            <a:xfrm>
              <a:off x="5638972" y="95776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70" name="tx370"/>
            <p:cNvSpPr/>
            <p:nvPr/>
          </p:nvSpPr>
          <p:spPr>
            <a:xfrm>
              <a:off x="6029094" y="92573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71" name="tx371"/>
            <p:cNvSpPr/>
            <p:nvPr/>
          </p:nvSpPr>
          <p:spPr>
            <a:xfrm>
              <a:off x="6419217" y="8936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72" name="tx372"/>
            <p:cNvSpPr/>
            <p:nvPr/>
          </p:nvSpPr>
          <p:spPr>
            <a:xfrm>
              <a:off x="7199461" y="8615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73" name="tx373"/>
            <p:cNvSpPr/>
            <p:nvPr/>
          </p:nvSpPr>
          <p:spPr>
            <a:xfrm>
              <a:off x="6809339" y="8615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74" name="tx374"/>
            <p:cNvSpPr/>
            <p:nvPr/>
          </p:nvSpPr>
          <p:spPr>
            <a:xfrm>
              <a:off x="7979706"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5" name="tx375"/>
            <p:cNvSpPr/>
            <p:nvPr/>
          </p:nvSpPr>
          <p:spPr>
            <a:xfrm>
              <a:off x="7589584"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6" name="tx376"/>
            <p:cNvSpPr/>
            <p:nvPr/>
          </p:nvSpPr>
          <p:spPr>
            <a:xfrm>
              <a:off x="8759951"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77" name="tx377"/>
            <p:cNvSpPr/>
            <p:nvPr/>
          </p:nvSpPr>
          <p:spPr>
            <a:xfrm>
              <a:off x="8369828"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78" name="pg378"/>
            <p:cNvSpPr/>
            <p:nvPr/>
          </p:nvSpPr>
          <p:spPr>
            <a:xfrm>
              <a:off x="1365346" y="285093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9" name="tx379"/>
            <p:cNvSpPr/>
            <p:nvPr/>
          </p:nvSpPr>
          <p:spPr>
            <a:xfrm>
              <a:off x="1397867" y="28818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80" name="pg380"/>
            <p:cNvSpPr/>
            <p:nvPr/>
          </p:nvSpPr>
          <p:spPr>
            <a:xfrm>
              <a:off x="1755468" y="282064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1" name="tx381"/>
            <p:cNvSpPr/>
            <p:nvPr/>
          </p:nvSpPr>
          <p:spPr>
            <a:xfrm>
              <a:off x="1787990" y="285147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82" name="pg382"/>
            <p:cNvSpPr/>
            <p:nvPr/>
          </p:nvSpPr>
          <p:spPr>
            <a:xfrm>
              <a:off x="2535713" y="271464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3" name="tx383"/>
            <p:cNvSpPr/>
            <p:nvPr/>
          </p:nvSpPr>
          <p:spPr>
            <a:xfrm>
              <a:off x="2568234" y="274684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84" name="pg384"/>
            <p:cNvSpPr/>
            <p:nvPr/>
          </p:nvSpPr>
          <p:spPr>
            <a:xfrm>
              <a:off x="3706080" y="262378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5" name="tx385"/>
            <p:cNvSpPr/>
            <p:nvPr/>
          </p:nvSpPr>
          <p:spPr>
            <a:xfrm>
              <a:off x="3738602" y="265466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86" name="pg386"/>
            <p:cNvSpPr/>
            <p:nvPr/>
          </p:nvSpPr>
          <p:spPr>
            <a:xfrm>
              <a:off x="5266569" y="251777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7" name="tx387"/>
            <p:cNvSpPr/>
            <p:nvPr/>
          </p:nvSpPr>
          <p:spPr>
            <a:xfrm>
              <a:off x="5299091" y="255003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88" name="pg388"/>
            <p:cNvSpPr/>
            <p:nvPr/>
          </p:nvSpPr>
          <p:spPr>
            <a:xfrm>
              <a:off x="4876447" y="251777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9" name="tx389"/>
            <p:cNvSpPr/>
            <p:nvPr/>
          </p:nvSpPr>
          <p:spPr>
            <a:xfrm>
              <a:off x="4908969" y="254865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90" name="pg390"/>
            <p:cNvSpPr/>
            <p:nvPr/>
          </p:nvSpPr>
          <p:spPr>
            <a:xfrm>
              <a:off x="5656692" y="248749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1" name="tx391"/>
            <p:cNvSpPr/>
            <p:nvPr/>
          </p:nvSpPr>
          <p:spPr>
            <a:xfrm>
              <a:off x="5689213" y="252001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92" name="pg392"/>
            <p:cNvSpPr/>
            <p:nvPr/>
          </p:nvSpPr>
          <p:spPr>
            <a:xfrm>
              <a:off x="6436937" y="245720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3" name="tx393"/>
            <p:cNvSpPr/>
            <p:nvPr/>
          </p:nvSpPr>
          <p:spPr>
            <a:xfrm>
              <a:off x="6469458" y="248940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94" name="pg394"/>
            <p:cNvSpPr/>
            <p:nvPr/>
          </p:nvSpPr>
          <p:spPr>
            <a:xfrm>
              <a:off x="7187036" y="2442060"/>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5" name="tx395"/>
            <p:cNvSpPr/>
            <p:nvPr/>
          </p:nvSpPr>
          <p:spPr>
            <a:xfrm>
              <a:off x="7219558" y="24729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96" name="pg396"/>
            <p:cNvSpPr/>
            <p:nvPr/>
          </p:nvSpPr>
          <p:spPr>
            <a:xfrm>
              <a:off x="8777671" y="23966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7" name="tx397"/>
            <p:cNvSpPr/>
            <p:nvPr/>
          </p:nvSpPr>
          <p:spPr>
            <a:xfrm>
              <a:off x="8810192" y="2430157"/>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98" name="tx398"/>
            <p:cNvSpPr/>
            <p:nvPr/>
          </p:nvSpPr>
          <p:spPr>
            <a:xfrm>
              <a:off x="663492" y="394532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99" name="tx399"/>
            <p:cNvSpPr/>
            <p:nvPr/>
          </p:nvSpPr>
          <p:spPr>
            <a:xfrm>
              <a:off x="585797" y="3188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00" name="tx400"/>
            <p:cNvSpPr/>
            <p:nvPr/>
          </p:nvSpPr>
          <p:spPr>
            <a:xfrm>
              <a:off x="585797" y="243097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01" name="tx401"/>
            <p:cNvSpPr/>
            <p:nvPr/>
          </p:nvSpPr>
          <p:spPr>
            <a:xfrm>
              <a:off x="585797" y="167551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02" name="tx402"/>
            <p:cNvSpPr/>
            <p:nvPr/>
          </p:nvSpPr>
          <p:spPr>
            <a:xfrm>
              <a:off x="508103" y="91663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03" name="tx403"/>
            <p:cNvSpPr/>
            <p:nvPr/>
          </p:nvSpPr>
          <p:spPr>
            <a:xfrm rot="-5400000">
              <a:off x="650407" y="4527067"/>
              <a:ext cx="74556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Montenegro</a:t>
              </a:r>
            </a:p>
          </p:txBody>
        </p:sp>
        <p:sp>
          <p:nvSpPr>
            <p:cNvPr id="404" name="tx404"/>
            <p:cNvSpPr/>
            <p:nvPr/>
          </p:nvSpPr>
          <p:spPr>
            <a:xfrm rot="-5400000">
              <a:off x="652227" y="4915369"/>
              <a:ext cx="15221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Bosnia and Herzegovina</a:t>
              </a:r>
            </a:p>
          </p:txBody>
        </p:sp>
        <p:sp>
          <p:nvSpPr>
            <p:cNvPr id="405" name="tx405"/>
            <p:cNvSpPr/>
            <p:nvPr/>
          </p:nvSpPr>
          <p:spPr>
            <a:xfrm rot="-5400000">
              <a:off x="1473387" y="4484332"/>
              <a:ext cx="6600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Azerbaijan</a:t>
              </a:r>
            </a:p>
          </p:txBody>
        </p:sp>
        <p:sp>
          <p:nvSpPr>
            <p:cNvPr id="406" name="tx406"/>
            <p:cNvSpPr/>
            <p:nvPr/>
          </p:nvSpPr>
          <p:spPr>
            <a:xfrm rot="-5400000">
              <a:off x="1675514" y="4700089"/>
              <a:ext cx="106384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North Macedonia</a:t>
              </a:r>
            </a:p>
          </p:txBody>
        </p:sp>
        <p:sp>
          <p:nvSpPr>
            <p:cNvPr id="407" name="tx407"/>
            <p:cNvSpPr/>
            <p:nvPr/>
          </p:nvSpPr>
          <p:spPr>
            <a:xfrm rot="-5400000">
              <a:off x="2318024" y="4447701"/>
              <a:ext cx="5590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Romania</a:t>
              </a:r>
            </a:p>
          </p:txBody>
        </p:sp>
        <p:sp>
          <p:nvSpPr>
            <p:cNvPr id="408" name="tx408"/>
            <p:cNvSpPr/>
            <p:nvPr/>
          </p:nvSpPr>
          <p:spPr>
            <a:xfrm rot="-5400000">
              <a:off x="2754668" y="4401180"/>
              <a:ext cx="4660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Albania</a:t>
              </a:r>
            </a:p>
          </p:txBody>
        </p:sp>
        <p:sp>
          <p:nvSpPr>
            <p:cNvPr id="409" name="tx409"/>
            <p:cNvSpPr/>
            <p:nvPr/>
          </p:nvSpPr>
          <p:spPr>
            <a:xfrm rot="-5400000">
              <a:off x="2731011" y="4787129"/>
              <a:ext cx="1265758"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Moldova</a:t>
              </a:r>
            </a:p>
          </p:txBody>
        </p:sp>
        <p:sp>
          <p:nvSpPr>
            <p:cNvPr id="410" name="tx410"/>
            <p:cNvSpPr/>
            <p:nvPr/>
          </p:nvSpPr>
          <p:spPr>
            <a:xfrm rot="-5400000">
              <a:off x="3565131" y="436918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Serbia</a:t>
              </a:r>
            </a:p>
          </p:txBody>
        </p:sp>
        <p:sp>
          <p:nvSpPr>
            <p:cNvPr id="411" name="tx411"/>
            <p:cNvSpPr/>
            <p:nvPr/>
          </p:nvSpPr>
          <p:spPr>
            <a:xfrm rot="-5400000">
              <a:off x="3931993" y="4392449"/>
              <a:ext cx="4503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Croatia</a:t>
              </a:r>
            </a:p>
          </p:txBody>
        </p:sp>
        <p:sp>
          <p:nvSpPr>
            <p:cNvPr id="412" name="tx412"/>
            <p:cNvSpPr/>
            <p:nvPr/>
          </p:nvSpPr>
          <p:spPr>
            <a:xfrm rot="-5400000">
              <a:off x="4284939" y="4401931"/>
              <a:ext cx="4969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Georgia</a:t>
              </a:r>
            </a:p>
          </p:txBody>
        </p:sp>
        <p:sp>
          <p:nvSpPr>
            <p:cNvPr id="413" name="tx413"/>
            <p:cNvSpPr/>
            <p:nvPr/>
          </p:nvSpPr>
          <p:spPr>
            <a:xfrm rot="-5400000">
              <a:off x="4708349" y="4396337"/>
              <a:ext cx="45811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Greece</a:t>
              </a:r>
            </a:p>
          </p:txBody>
        </p:sp>
        <p:sp>
          <p:nvSpPr>
            <p:cNvPr id="414" name="tx414"/>
            <p:cNvSpPr/>
            <p:nvPr/>
          </p:nvSpPr>
          <p:spPr>
            <a:xfrm rot="-5400000">
              <a:off x="5087694" y="4408820"/>
              <a:ext cx="481378"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Ukraine</a:t>
              </a:r>
            </a:p>
          </p:txBody>
        </p:sp>
        <p:sp>
          <p:nvSpPr>
            <p:cNvPr id="415" name="tx415"/>
            <p:cNvSpPr/>
            <p:nvPr/>
          </p:nvSpPr>
          <p:spPr>
            <a:xfrm rot="-5400000">
              <a:off x="5353532" y="4533172"/>
              <a:ext cx="7300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Kazakhstan</a:t>
              </a:r>
            </a:p>
          </p:txBody>
        </p:sp>
        <p:sp>
          <p:nvSpPr>
            <p:cNvPr id="416" name="tx416"/>
            <p:cNvSpPr/>
            <p:nvPr/>
          </p:nvSpPr>
          <p:spPr>
            <a:xfrm rot="-5400000">
              <a:off x="5838505" y="4410559"/>
              <a:ext cx="51255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Bulgaria</a:t>
              </a:r>
            </a:p>
          </p:txBody>
        </p:sp>
        <p:sp>
          <p:nvSpPr>
            <p:cNvPr id="417" name="tx417"/>
            <p:cNvSpPr/>
            <p:nvPr/>
          </p:nvSpPr>
          <p:spPr>
            <a:xfrm rot="-5400000">
              <a:off x="6255912" y="4383274"/>
              <a:ext cx="45798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Turkiye</a:t>
              </a:r>
            </a:p>
          </p:txBody>
        </p:sp>
        <p:sp>
          <p:nvSpPr>
            <p:cNvPr id="418" name="tx418"/>
            <p:cNvSpPr/>
            <p:nvPr/>
          </p:nvSpPr>
          <p:spPr>
            <a:xfrm rot="-5400000">
              <a:off x="6628811" y="4428261"/>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Armenia</a:t>
              </a:r>
            </a:p>
          </p:txBody>
        </p:sp>
        <p:sp>
          <p:nvSpPr>
            <p:cNvPr id="419" name="tx419"/>
            <p:cNvSpPr/>
            <p:nvPr/>
          </p:nvSpPr>
          <p:spPr>
            <a:xfrm rot="-5400000">
              <a:off x="6919649" y="4499782"/>
              <a:ext cx="6909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Kyrgyzstan</a:t>
              </a:r>
            </a:p>
          </p:txBody>
        </p:sp>
        <p:sp>
          <p:nvSpPr>
            <p:cNvPr id="420" name="tx420"/>
            <p:cNvSpPr/>
            <p:nvPr/>
          </p:nvSpPr>
          <p:spPr>
            <a:xfrm rot="-5400000">
              <a:off x="7432316" y="4405000"/>
              <a:ext cx="47367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Belarus</a:t>
              </a:r>
            </a:p>
          </p:txBody>
        </p:sp>
        <p:sp>
          <p:nvSpPr>
            <p:cNvPr id="421" name="tx421"/>
            <p:cNvSpPr/>
            <p:nvPr/>
          </p:nvSpPr>
          <p:spPr>
            <a:xfrm rot="-5400000">
              <a:off x="7750372" y="4449304"/>
              <a:ext cx="59004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Tajikistan</a:t>
              </a:r>
            </a:p>
          </p:txBody>
        </p:sp>
        <p:sp>
          <p:nvSpPr>
            <p:cNvPr id="422" name="tx422"/>
            <p:cNvSpPr/>
            <p:nvPr/>
          </p:nvSpPr>
          <p:spPr>
            <a:xfrm rot="-5400000">
              <a:off x="8026272" y="4591289"/>
              <a:ext cx="8462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Turkmenistan</a:t>
              </a:r>
            </a:p>
          </p:txBody>
        </p:sp>
        <p:sp>
          <p:nvSpPr>
            <p:cNvPr id="423" name="tx423"/>
            <p:cNvSpPr/>
            <p:nvPr/>
          </p:nvSpPr>
          <p:spPr>
            <a:xfrm rot="-5400000">
              <a:off x="8493952" y="4513663"/>
              <a:ext cx="691064"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Uzbekistan</a:t>
              </a:r>
            </a:p>
          </p:txBody>
        </p:sp>
        <p:sp>
          <p:nvSpPr>
            <p:cNvPr id="424" name="tx424"/>
            <p:cNvSpPr/>
            <p:nvPr/>
          </p:nvSpPr>
          <p:spPr>
            <a:xfrm rot="-5400000">
              <a:off x="-52544" y="234273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25" name="rc425"/>
            <p:cNvSpPr/>
            <p:nvPr/>
          </p:nvSpPr>
          <p:spPr>
            <a:xfrm>
              <a:off x="4146091" y="6114116"/>
              <a:ext cx="219455" cy="219455"/>
            </a:xfrm>
            <a:prstGeom prst="rect">
              <a:avLst/>
            </a:prstGeom>
            <a:solidFill>
              <a:srgbClr val="FFFFFF">
                <a:alpha val="100000"/>
              </a:srgbClr>
            </a:solidFill>
          </p:spPr>
          <p:txBody>
            <a:bodyPr/>
            <a:lstStyle/>
            <a:p/>
          </p:txBody>
        </p:sp>
        <p:sp>
          <p:nvSpPr>
            <p:cNvPr id="426" name="pg426"/>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7" name="pg427"/>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8" name="pg428"/>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9" name="pg429"/>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0" name="pg430"/>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1" name="rc431"/>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32" name="tx432"/>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33" name="tx433"/>
            <p:cNvSpPr/>
            <p:nvPr/>
          </p:nvSpPr>
          <p:spPr>
            <a:xfrm>
              <a:off x="803816" y="398022"/>
              <a:ext cx="585201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ECAR, 2024</a:t>
              </a:r>
            </a:p>
          </p:txBody>
        </p:sp>
        <p:sp>
          <p:nvSpPr>
            <p:cNvPr id="434" name="tx43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35" name="tx435"/>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4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ECAR from lowest to highest coverage, and the rank of the top 10 countries with the most unvaccinated children, based on absolute numbers.
In 2024, Kyrgyzstan ranked number 16 out of 21 countries for lowest MCV1 coverage (based on tied ranks).
Kyrgyzstan was in the top 10 countries with the most unvaccinated children (rank=10).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9247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57201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55156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08224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06179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0413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021731"/>
              <a:ext cx="249522" cy="1080965"/>
            </a:xfrm>
            <a:prstGeom prst="rect">
              <a:avLst/>
            </a:prstGeom>
            <a:solidFill>
              <a:srgbClr val="80BD41">
                <a:alpha val="100000"/>
              </a:srgbClr>
            </a:solidFill>
          </p:spPr>
          <p:txBody>
            <a:bodyPr/>
            <a:lstStyle/>
            <a:p/>
          </p:txBody>
        </p:sp>
        <p:sp>
          <p:nvSpPr>
            <p:cNvPr id="23" name="rc23"/>
            <p:cNvSpPr/>
            <p:nvPr/>
          </p:nvSpPr>
          <p:spPr>
            <a:xfrm>
              <a:off x="1296273" y="2999690"/>
              <a:ext cx="249522" cy="22041"/>
            </a:xfrm>
            <a:prstGeom prst="rect">
              <a:avLst/>
            </a:prstGeom>
            <a:solidFill>
              <a:srgbClr val="E2231A">
                <a:alpha val="100000"/>
              </a:srgbClr>
            </a:solidFill>
          </p:spPr>
          <p:txBody>
            <a:bodyPr/>
            <a:lstStyle/>
            <a:p/>
          </p:txBody>
        </p:sp>
        <p:sp>
          <p:nvSpPr>
            <p:cNvPr id="24" name="rc24"/>
            <p:cNvSpPr/>
            <p:nvPr/>
          </p:nvSpPr>
          <p:spPr>
            <a:xfrm>
              <a:off x="1573521" y="3011221"/>
              <a:ext cx="249522" cy="1091476"/>
            </a:xfrm>
            <a:prstGeom prst="rect">
              <a:avLst/>
            </a:prstGeom>
            <a:solidFill>
              <a:srgbClr val="80BD41">
                <a:alpha val="100000"/>
              </a:srgbClr>
            </a:solidFill>
          </p:spPr>
          <p:txBody>
            <a:bodyPr/>
            <a:lstStyle/>
            <a:p/>
          </p:txBody>
        </p:sp>
        <p:sp>
          <p:nvSpPr>
            <p:cNvPr id="25" name="rc25"/>
            <p:cNvSpPr/>
            <p:nvPr/>
          </p:nvSpPr>
          <p:spPr>
            <a:xfrm>
              <a:off x="1573521" y="3000200"/>
              <a:ext cx="249522" cy="11020"/>
            </a:xfrm>
            <a:prstGeom prst="rect">
              <a:avLst/>
            </a:prstGeom>
            <a:solidFill>
              <a:srgbClr val="E2231A">
                <a:alpha val="100000"/>
              </a:srgbClr>
            </a:solidFill>
          </p:spPr>
          <p:txBody>
            <a:bodyPr/>
            <a:lstStyle/>
            <a:p/>
          </p:txBody>
        </p:sp>
        <p:sp>
          <p:nvSpPr>
            <p:cNvPr id="26" name="rc26"/>
            <p:cNvSpPr/>
            <p:nvPr/>
          </p:nvSpPr>
          <p:spPr>
            <a:xfrm>
              <a:off x="1850769" y="3004996"/>
              <a:ext cx="249522" cy="1097700"/>
            </a:xfrm>
            <a:prstGeom prst="rect">
              <a:avLst/>
            </a:prstGeom>
            <a:solidFill>
              <a:srgbClr val="80BD41">
                <a:alpha val="100000"/>
              </a:srgbClr>
            </a:solidFill>
          </p:spPr>
          <p:txBody>
            <a:bodyPr/>
            <a:lstStyle/>
            <a:p/>
          </p:txBody>
        </p:sp>
        <p:sp>
          <p:nvSpPr>
            <p:cNvPr id="27" name="rc27"/>
            <p:cNvSpPr/>
            <p:nvPr/>
          </p:nvSpPr>
          <p:spPr>
            <a:xfrm>
              <a:off x="1850769" y="2982648"/>
              <a:ext cx="249522" cy="22347"/>
            </a:xfrm>
            <a:prstGeom prst="rect">
              <a:avLst/>
            </a:prstGeom>
            <a:solidFill>
              <a:srgbClr val="E2231A">
                <a:alpha val="100000"/>
              </a:srgbClr>
            </a:solidFill>
          </p:spPr>
          <p:txBody>
            <a:bodyPr/>
            <a:lstStyle/>
            <a:p/>
          </p:txBody>
        </p:sp>
        <p:sp>
          <p:nvSpPr>
            <p:cNvPr id="28" name="rc28"/>
            <p:cNvSpPr/>
            <p:nvPr/>
          </p:nvSpPr>
          <p:spPr>
            <a:xfrm>
              <a:off x="2128016" y="2969892"/>
              <a:ext cx="249522" cy="1132804"/>
            </a:xfrm>
            <a:prstGeom prst="rect">
              <a:avLst/>
            </a:prstGeom>
            <a:solidFill>
              <a:srgbClr val="80BD41">
                <a:alpha val="100000"/>
              </a:srgbClr>
            </a:solidFill>
          </p:spPr>
          <p:txBody>
            <a:bodyPr/>
            <a:lstStyle/>
            <a:p/>
          </p:txBody>
        </p:sp>
        <p:sp>
          <p:nvSpPr>
            <p:cNvPr id="29" name="rc29"/>
            <p:cNvSpPr/>
            <p:nvPr/>
          </p:nvSpPr>
          <p:spPr>
            <a:xfrm>
              <a:off x="2128016" y="2958463"/>
              <a:ext cx="249522" cy="11429"/>
            </a:xfrm>
            <a:prstGeom prst="rect">
              <a:avLst/>
            </a:prstGeom>
            <a:solidFill>
              <a:srgbClr val="E2231A">
                <a:alpha val="100000"/>
              </a:srgbClr>
            </a:solidFill>
          </p:spPr>
          <p:txBody>
            <a:bodyPr/>
            <a:lstStyle/>
            <a:p/>
          </p:txBody>
        </p:sp>
        <p:sp>
          <p:nvSpPr>
            <p:cNvPr id="30" name="rc30"/>
            <p:cNvSpPr/>
            <p:nvPr/>
          </p:nvSpPr>
          <p:spPr>
            <a:xfrm>
              <a:off x="2405264" y="2941116"/>
              <a:ext cx="249522" cy="1161581"/>
            </a:xfrm>
            <a:prstGeom prst="rect">
              <a:avLst/>
            </a:prstGeom>
            <a:solidFill>
              <a:srgbClr val="80BD41">
                <a:alpha val="100000"/>
              </a:srgbClr>
            </a:solidFill>
          </p:spPr>
          <p:txBody>
            <a:bodyPr/>
            <a:lstStyle/>
            <a:p/>
          </p:txBody>
        </p:sp>
        <p:sp>
          <p:nvSpPr>
            <p:cNvPr id="31" name="rc31"/>
            <p:cNvSpPr/>
            <p:nvPr/>
          </p:nvSpPr>
          <p:spPr>
            <a:xfrm>
              <a:off x="2405264" y="2929380"/>
              <a:ext cx="249522" cy="11735"/>
            </a:xfrm>
            <a:prstGeom prst="rect">
              <a:avLst/>
            </a:prstGeom>
            <a:solidFill>
              <a:srgbClr val="E2231A">
                <a:alpha val="100000"/>
              </a:srgbClr>
            </a:solidFill>
          </p:spPr>
          <p:txBody>
            <a:bodyPr/>
            <a:lstStyle/>
            <a:p/>
          </p:txBody>
        </p:sp>
        <p:sp>
          <p:nvSpPr>
            <p:cNvPr id="32" name="rc32"/>
            <p:cNvSpPr/>
            <p:nvPr/>
          </p:nvSpPr>
          <p:spPr>
            <a:xfrm>
              <a:off x="2682512" y="2916421"/>
              <a:ext cx="249522" cy="1186276"/>
            </a:xfrm>
            <a:prstGeom prst="rect">
              <a:avLst/>
            </a:prstGeom>
            <a:solidFill>
              <a:srgbClr val="80BD41">
                <a:alpha val="100000"/>
              </a:srgbClr>
            </a:solidFill>
          </p:spPr>
          <p:txBody>
            <a:bodyPr/>
            <a:lstStyle/>
            <a:p/>
          </p:txBody>
        </p:sp>
        <p:sp>
          <p:nvSpPr>
            <p:cNvPr id="33" name="rc33"/>
            <p:cNvSpPr/>
            <p:nvPr/>
          </p:nvSpPr>
          <p:spPr>
            <a:xfrm>
              <a:off x="2682512" y="2904481"/>
              <a:ext cx="249522" cy="11939"/>
            </a:xfrm>
            <a:prstGeom prst="rect">
              <a:avLst/>
            </a:prstGeom>
            <a:solidFill>
              <a:srgbClr val="E2231A">
                <a:alpha val="100000"/>
              </a:srgbClr>
            </a:solidFill>
          </p:spPr>
          <p:txBody>
            <a:bodyPr/>
            <a:lstStyle/>
            <a:p/>
          </p:txBody>
        </p:sp>
        <p:sp>
          <p:nvSpPr>
            <p:cNvPr id="34" name="rc34"/>
            <p:cNvSpPr/>
            <p:nvPr/>
          </p:nvSpPr>
          <p:spPr>
            <a:xfrm>
              <a:off x="2959759" y="2882235"/>
              <a:ext cx="249522" cy="1220461"/>
            </a:xfrm>
            <a:prstGeom prst="rect">
              <a:avLst/>
            </a:prstGeom>
            <a:solidFill>
              <a:srgbClr val="80BD41">
                <a:alpha val="100000"/>
              </a:srgbClr>
            </a:solidFill>
          </p:spPr>
          <p:txBody>
            <a:bodyPr/>
            <a:lstStyle/>
            <a:p/>
          </p:txBody>
        </p:sp>
        <p:sp>
          <p:nvSpPr>
            <p:cNvPr id="35" name="rc35"/>
            <p:cNvSpPr/>
            <p:nvPr/>
          </p:nvSpPr>
          <p:spPr>
            <a:xfrm>
              <a:off x="2959759" y="2844479"/>
              <a:ext cx="249522" cy="37756"/>
            </a:xfrm>
            <a:prstGeom prst="rect">
              <a:avLst/>
            </a:prstGeom>
            <a:solidFill>
              <a:srgbClr val="E2231A">
                <a:alpha val="100000"/>
              </a:srgbClr>
            </a:solidFill>
          </p:spPr>
          <p:txBody>
            <a:bodyPr/>
            <a:lstStyle/>
            <a:p/>
          </p:txBody>
        </p:sp>
        <p:sp>
          <p:nvSpPr>
            <p:cNvPr id="36" name="rc36"/>
            <p:cNvSpPr/>
            <p:nvPr/>
          </p:nvSpPr>
          <p:spPr>
            <a:xfrm>
              <a:off x="3237007" y="2829682"/>
              <a:ext cx="249522" cy="1273014"/>
            </a:xfrm>
            <a:prstGeom prst="rect">
              <a:avLst/>
            </a:prstGeom>
            <a:solidFill>
              <a:srgbClr val="80BD41">
                <a:alpha val="100000"/>
              </a:srgbClr>
            </a:solidFill>
          </p:spPr>
          <p:txBody>
            <a:bodyPr/>
            <a:lstStyle/>
            <a:p/>
          </p:txBody>
        </p:sp>
        <p:sp>
          <p:nvSpPr>
            <p:cNvPr id="37" name="rc37"/>
            <p:cNvSpPr/>
            <p:nvPr/>
          </p:nvSpPr>
          <p:spPr>
            <a:xfrm>
              <a:off x="3237007" y="2816824"/>
              <a:ext cx="249522" cy="12857"/>
            </a:xfrm>
            <a:prstGeom prst="rect">
              <a:avLst/>
            </a:prstGeom>
            <a:solidFill>
              <a:srgbClr val="E2231A">
                <a:alpha val="100000"/>
              </a:srgbClr>
            </a:solidFill>
          </p:spPr>
          <p:txBody>
            <a:bodyPr/>
            <a:lstStyle/>
            <a:p/>
          </p:txBody>
        </p:sp>
        <p:sp>
          <p:nvSpPr>
            <p:cNvPr id="38" name="rc38"/>
            <p:cNvSpPr/>
            <p:nvPr/>
          </p:nvSpPr>
          <p:spPr>
            <a:xfrm>
              <a:off x="3514255" y="2792436"/>
              <a:ext cx="249522" cy="1310261"/>
            </a:xfrm>
            <a:prstGeom prst="rect">
              <a:avLst/>
            </a:prstGeom>
            <a:solidFill>
              <a:srgbClr val="80BD41">
                <a:alpha val="100000"/>
              </a:srgbClr>
            </a:solidFill>
          </p:spPr>
          <p:txBody>
            <a:bodyPr/>
            <a:lstStyle/>
            <a:p/>
          </p:txBody>
        </p:sp>
        <p:sp>
          <p:nvSpPr>
            <p:cNvPr id="39" name="rc39"/>
            <p:cNvSpPr/>
            <p:nvPr/>
          </p:nvSpPr>
          <p:spPr>
            <a:xfrm>
              <a:off x="3514255" y="2779170"/>
              <a:ext cx="249522" cy="13265"/>
            </a:xfrm>
            <a:prstGeom prst="rect">
              <a:avLst/>
            </a:prstGeom>
            <a:solidFill>
              <a:srgbClr val="E2231A">
                <a:alpha val="100000"/>
              </a:srgbClr>
            </a:solidFill>
          </p:spPr>
          <p:txBody>
            <a:bodyPr/>
            <a:lstStyle/>
            <a:p/>
          </p:txBody>
        </p:sp>
        <p:sp>
          <p:nvSpPr>
            <p:cNvPr id="40" name="rc40"/>
            <p:cNvSpPr/>
            <p:nvPr/>
          </p:nvSpPr>
          <p:spPr>
            <a:xfrm>
              <a:off x="3791502" y="2722433"/>
              <a:ext cx="249522" cy="1380264"/>
            </a:xfrm>
            <a:prstGeom prst="rect">
              <a:avLst/>
            </a:prstGeom>
            <a:solidFill>
              <a:srgbClr val="80BD41">
                <a:alpha val="100000"/>
              </a:srgbClr>
            </a:solidFill>
          </p:spPr>
          <p:txBody>
            <a:bodyPr/>
            <a:lstStyle/>
            <a:p/>
          </p:txBody>
        </p:sp>
        <p:sp>
          <p:nvSpPr>
            <p:cNvPr id="41" name="rc41"/>
            <p:cNvSpPr/>
            <p:nvPr/>
          </p:nvSpPr>
          <p:spPr>
            <a:xfrm>
              <a:off x="3791502" y="2708452"/>
              <a:ext cx="249522" cy="13980"/>
            </a:xfrm>
            <a:prstGeom prst="rect">
              <a:avLst/>
            </a:prstGeom>
            <a:solidFill>
              <a:srgbClr val="E2231A">
                <a:alpha val="100000"/>
              </a:srgbClr>
            </a:solidFill>
          </p:spPr>
          <p:txBody>
            <a:bodyPr/>
            <a:lstStyle/>
            <a:p/>
          </p:txBody>
        </p:sp>
        <p:sp>
          <p:nvSpPr>
            <p:cNvPr id="42" name="rc42"/>
            <p:cNvSpPr/>
            <p:nvPr/>
          </p:nvSpPr>
          <p:spPr>
            <a:xfrm>
              <a:off x="4068750" y="2619265"/>
              <a:ext cx="249522" cy="1483432"/>
            </a:xfrm>
            <a:prstGeom prst="rect">
              <a:avLst/>
            </a:prstGeom>
            <a:solidFill>
              <a:srgbClr val="80BD41">
                <a:alpha val="100000"/>
              </a:srgbClr>
            </a:solidFill>
          </p:spPr>
          <p:txBody>
            <a:bodyPr/>
            <a:lstStyle/>
            <a:p/>
          </p:txBody>
        </p:sp>
        <p:sp>
          <p:nvSpPr>
            <p:cNvPr id="43" name="rc43"/>
            <p:cNvSpPr/>
            <p:nvPr/>
          </p:nvSpPr>
          <p:spPr>
            <a:xfrm>
              <a:off x="4068750" y="2604264"/>
              <a:ext cx="249522" cy="15000"/>
            </a:xfrm>
            <a:prstGeom prst="rect">
              <a:avLst/>
            </a:prstGeom>
            <a:solidFill>
              <a:srgbClr val="E2231A">
                <a:alpha val="100000"/>
              </a:srgbClr>
            </a:solidFill>
          </p:spPr>
          <p:txBody>
            <a:bodyPr/>
            <a:lstStyle/>
            <a:p/>
          </p:txBody>
        </p:sp>
        <p:sp>
          <p:nvSpPr>
            <p:cNvPr id="44" name="rc44"/>
            <p:cNvSpPr/>
            <p:nvPr/>
          </p:nvSpPr>
          <p:spPr>
            <a:xfrm>
              <a:off x="4345998" y="2606407"/>
              <a:ext cx="249522" cy="1496289"/>
            </a:xfrm>
            <a:prstGeom prst="rect">
              <a:avLst/>
            </a:prstGeom>
            <a:solidFill>
              <a:srgbClr val="80BD41">
                <a:alpha val="100000"/>
              </a:srgbClr>
            </a:solidFill>
          </p:spPr>
          <p:txBody>
            <a:bodyPr/>
            <a:lstStyle/>
            <a:p/>
          </p:txBody>
        </p:sp>
        <p:sp>
          <p:nvSpPr>
            <p:cNvPr id="45" name="rc45"/>
            <p:cNvSpPr/>
            <p:nvPr/>
          </p:nvSpPr>
          <p:spPr>
            <a:xfrm>
              <a:off x="4345998" y="2560079"/>
              <a:ext cx="249522" cy="46328"/>
            </a:xfrm>
            <a:prstGeom prst="rect">
              <a:avLst/>
            </a:prstGeom>
            <a:solidFill>
              <a:srgbClr val="E2231A">
                <a:alpha val="100000"/>
              </a:srgbClr>
            </a:solidFill>
          </p:spPr>
          <p:txBody>
            <a:bodyPr/>
            <a:lstStyle/>
            <a:p/>
          </p:txBody>
        </p:sp>
        <p:sp>
          <p:nvSpPr>
            <p:cNvPr id="46" name="rc46"/>
            <p:cNvSpPr/>
            <p:nvPr/>
          </p:nvSpPr>
          <p:spPr>
            <a:xfrm>
              <a:off x="4623245" y="2571610"/>
              <a:ext cx="249522" cy="1531087"/>
            </a:xfrm>
            <a:prstGeom prst="rect">
              <a:avLst/>
            </a:prstGeom>
            <a:solidFill>
              <a:srgbClr val="80BD41">
                <a:alpha val="100000"/>
              </a:srgbClr>
            </a:solidFill>
          </p:spPr>
          <p:txBody>
            <a:bodyPr/>
            <a:lstStyle/>
            <a:p/>
          </p:txBody>
        </p:sp>
        <p:sp>
          <p:nvSpPr>
            <p:cNvPr id="47" name="rc47"/>
            <p:cNvSpPr/>
            <p:nvPr/>
          </p:nvSpPr>
          <p:spPr>
            <a:xfrm>
              <a:off x="4623245" y="2540384"/>
              <a:ext cx="249522" cy="31225"/>
            </a:xfrm>
            <a:prstGeom prst="rect">
              <a:avLst/>
            </a:prstGeom>
            <a:solidFill>
              <a:srgbClr val="E2231A">
                <a:alpha val="100000"/>
              </a:srgbClr>
            </a:solidFill>
          </p:spPr>
          <p:txBody>
            <a:bodyPr/>
            <a:lstStyle/>
            <a:p/>
          </p:txBody>
        </p:sp>
        <p:sp>
          <p:nvSpPr>
            <p:cNvPr id="48" name="rc48"/>
            <p:cNvSpPr/>
            <p:nvPr/>
          </p:nvSpPr>
          <p:spPr>
            <a:xfrm>
              <a:off x="4900493" y="2585284"/>
              <a:ext cx="249522" cy="1517413"/>
            </a:xfrm>
            <a:prstGeom prst="rect">
              <a:avLst/>
            </a:prstGeom>
            <a:solidFill>
              <a:srgbClr val="80BD41">
                <a:alpha val="100000"/>
              </a:srgbClr>
            </a:solidFill>
          </p:spPr>
          <p:txBody>
            <a:bodyPr/>
            <a:lstStyle/>
            <a:p/>
          </p:txBody>
        </p:sp>
        <p:sp>
          <p:nvSpPr>
            <p:cNvPr id="49" name="rc49"/>
            <p:cNvSpPr/>
            <p:nvPr/>
          </p:nvSpPr>
          <p:spPr>
            <a:xfrm>
              <a:off x="4900493" y="2569977"/>
              <a:ext cx="249522" cy="15306"/>
            </a:xfrm>
            <a:prstGeom prst="rect">
              <a:avLst/>
            </a:prstGeom>
            <a:solidFill>
              <a:srgbClr val="E2231A">
                <a:alpha val="100000"/>
              </a:srgbClr>
            </a:solidFill>
          </p:spPr>
          <p:txBody>
            <a:bodyPr/>
            <a:lstStyle/>
            <a:p/>
          </p:txBody>
        </p:sp>
        <p:sp>
          <p:nvSpPr>
            <p:cNvPr id="50" name="rc50"/>
            <p:cNvSpPr/>
            <p:nvPr/>
          </p:nvSpPr>
          <p:spPr>
            <a:xfrm>
              <a:off x="5177741" y="2610183"/>
              <a:ext cx="249522" cy="1492514"/>
            </a:xfrm>
            <a:prstGeom prst="rect">
              <a:avLst/>
            </a:prstGeom>
            <a:solidFill>
              <a:srgbClr val="80BD41">
                <a:alpha val="100000"/>
              </a:srgbClr>
            </a:solidFill>
          </p:spPr>
          <p:txBody>
            <a:bodyPr/>
            <a:lstStyle/>
            <a:p/>
          </p:txBody>
        </p:sp>
        <p:sp>
          <p:nvSpPr>
            <p:cNvPr id="51" name="rc51"/>
            <p:cNvSpPr/>
            <p:nvPr/>
          </p:nvSpPr>
          <p:spPr>
            <a:xfrm>
              <a:off x="5177741" y="2548037"/>
              <a:ext cx="249522" cy="62145"/>
            </a:xfrm>
            <a:prstGeom prst="rect">
              <a:avLst/>
            </a:prstGeom>
            <a:solidFill>
              <a:srgbClr val="E2231A">
                <a:alpha val="100000"/>
              </a:srgbClr>
            </a:solidFill>
          </p:spPr>
          <p:txBody>
            <a:bodyPr/>
            <a:lstStyle/>
            <a:p/>
          </p:txBody>
        </p:sp>
        <p:sp>
          <p:nvSpPr>
            <p:cNvPr id="52" name="rc52"/>
            <p:cNvSpPr/>
            <p:nvPr/>
          </p:nvSpPr>
          <p:spPr>
            <a:xfrm>
              <a:off x="5454988" y="2572018"/>
              <a:ext cx="249522" cy="1530678"/>
            </a:xfrm>
            <a:prstGeom prst="rect">
              <a:avLst/>
            </a:prstGeom>
            <a:solidFill>
              <a:srgbClr val="80BD41">
                <a:alpha val="100000"/>
              </a:srgbClr>
            </a:solidFill>
          </p:spPr>
          <p:txBody>
            <a:bodyPr/>
            <a:lstStyle/>
            <a:p/>
          </p:txBody>
        </p:sp>
        <p:sp>
          <p:nvSpPr>
            <p:cNvPr id="53" name="rc53"/>
            <p:cNvSpPr/>
            <p:nvPr/>
          </p:nvSpPr>
          <p:spPr>
            <a:xfrm>
              <a:off x="5454988" y="2556609"/>
              <a:ext cx="249522" cy="15408"/>
            </a:xfrm>
            <a:prstGeom prst="rect">
              <a:avLst/>
            </a:prstGeom>
            <a:solidFill>
              <a:srgbClr val="E2231A">
                <a:alpha val="100000"/>
              </a:srgbClr>
            </a:solidFill>
          </p:spPr>
          <p:txBody>
            <a:bodyPr/>
            <a:lstStyle/>
            <a:p/>
          </p:txBody>
        </p:sp>
        <p:sp>
          <p:nvSpPr>
            <p:cNvPr id="54" name="rc54"/>
            <p:cNvSpPr/>
            <p:nvPr/>
          </p:nvSpPr>
          <p:spPr>
            <a:xfrm>
              <a:off x="5732236" y="2641817"/>
              <a:ext cx="249522" cy="1460880"/>
            </a:xfrm>
            <a:prstGeom prst="rect">
              <a:avLst/>
            </a:prstGeom>
            <a:solidFill>
              <a:srgbClr val="80BD41">
                <a:alpha val="100000"/>
              </a:srgbClr>
            </a:solidFill>
          </p:spPr>
          <p:txBody>
            <a:bodyPr/>
            <a:lstStyle/>
            <a:p/>
          </p:txBody>
        </p:sp>
        <p:sp>
          <p:nvSpPr>
            <p:cNvPr id="55" name="rc55"/>
            <p:cNvSpPr/>
            <p:nvPr/>
          </p:nvSpPr>
          <p:spPr>
            <a:xfrm>
              <a:off x="5732236" y="2596611"/>
              <a:ext cx="249522" cy="45206"/>
            </a:xfrm>
            <a:prstGeom prst="rect">
              <a:avLst/>
            </a:prstGeom>
            <a:solidFill>
              <a:srgbClr val="E2231A">
                <a:alpha val="100000"/>
              </a:srgbClr>
            </a:solidFill>
          </p:spPr>
          <p:txBody>
            <a:bodyPr/>
            <a:lstStyle/>
            <a:p/>
          </p:txBody>
        </p:sp>
        <p:sp>
          <p:nvSpPr>
            <p:cNvPr id="56" name="rc56"/>
            <p:cNvSpPr/>
            <p:nvPr/>
          </p:nvSpPr>
          <p:spPr>
            <a:xfrm>
              <a:off x="6009484" y="2669777"/>
              <a:ext cx="249522" cy="1432919"/>
            </a:xfrm>
            <a:prstGeom prst="rect">
              <a:avLst/>
            </a:prstGeom>
            <a:solidFill>
              <a:srgbClr val="80BD41">
                <a:alpha val="100000"/>
              </a:srgbClr>
            </a:solidFill>
          </p:spPr>
          <p:txBody>
            <a:bodyPr/>
            <a:lstStyle/>
            <a:p/>
          </p:txBody>
        </p:sp>
        <p:sp>
          <p:nvSpPr>
            <p:cNvPr id="57" name="rc57"/>
            <p:cNvSpPr/>
            <p:nvPr/>
          </p:nvSpPr>
          <p:spPr>
            <a:xfrm>
              <a:off x="6009484" y="2594366"/>
              <a:ext cx="249522" cy="75411"/>
            </a:xfrm>
            <a:prstGeom prst="rect">
              <a:avLst/>
            </a:prstGeom>
            <a:solidFill>
              <a:srgbClr val="E2231A">
                <a:alpha val="100000"/>
              </a:srgbClr>
            </a:solidFill>
          </p:spPr>
          <p:txBody>
            <a:bodyPr/>
            <a:lstStyle/>
            <a:p/>
          </p:txBody>
        </p:sp>
        <p:sp>
          <p:nvSpPr>
            <p:cNvPr id="58" name="rc58"/>
            <p:cNvSpPr/>
            <p:nvPr/>
          </p:nvSpPr>
          <p:spPr>
            <a:xfrm>
              <a:off x="6286731" y="2487830"/>
              <a:ext cx="249522" cy="1614866"/>
            </a:xfrm>
            <a:prstGeom prst="rect">
              <a:avLst/>
            </a:prstGeom>
            <a:solidFill>
              <a:srgbClr val="80BD41">
                <a:alpha val="100000"/>
              </a:srgbClr>
            </a:solidFill>
          </p:spPr>
          <p:txBody>
            <a:bodyPr/>
            <a:lstStyle/>
            <a:p/>
          </p:txBody>
        </p:sp>
        <p:sp>
          <p:nvSpPr>
            <p:cNvPr id="59" name="rc59"/>
            <p:cNvSpPr/>
            <p:nvPr/>
          </p:nvSpPr>
          <p:spPr>
            <a:xfrm>
              <a:off x="6286731" y="2420583"/>
              <a:ext cx="249522" cy="67247"/>
            </a:xfrm>
            <a:prstGeom prst="rect">
              <a:avLst/>
            </a:prstGeom>
            <a:solidFill>
              <a:srgbClr val="E2231A">
                <a:alpha val="100000"/>
              </a:srgbClr>
            </a:solidFill>
          </p:spPr>
          <p:txBody>
            <a:bodyPr/>
            <a:lstStyle/>
            <a:p/>
          </p:txBody>
        </p:sp>
        <p:sp>
          <p:nvSpPr>
            <p:cNvPr id="60" name="rc60"/>
            <p:cNvSpPr/>
            <p:nvPr/>
          </p:nvSpPr>
          <p:spPr>
            <a:xfrm>
              <a:off x="6563979" y="2435073"/>
              <a:ext cx="249522" cy="1667623"/>
            </a:xfrm>
            <a:prstGeom prst="rect">
              <a:avLst/>
            </a:prstGeom>
            <a:solidFill>
              <a:srgbClr val="80BD41">
                <a:alpha val="100000"/>
              </a:srgbClr>
            </a:solidFill>
          </p:spPr>
          <p:txBody>
            <a:bodyPr/>
            <a:lstStyle/>
            <a:p/>
          </p:txBody>
        </p:sp>
        <p:sp>
          <p:nvSpPr>
            <p:cNvPr id="61" name="rc61"/>
            <p:cNvSpPr/>
            <p:nvPr/>
          </p:nvSpPr>
          <p:spPr>
            <a:xfrm>
              <a:off x="6563979" y="2365580"/>
              <a:ext cx="249522" cy="69492"/>
            </a:xfrm>
            <a:prstGeom prst="rect">
              <a:avLst/>
            </a:prstGeom>
            <a:solidFill>
              <a:srgbClr val="E2231A">
                <a:alpha val="100000"/>
              </a:srgbClr>
            </a:solidFill>
          </p:spPr>
          <p:txBody>
            <a:bodyPr/>
            <a:lstStyle/>
            <a:p/>
          </p:txBody>
        </p:sp>
        <p:sp>
          <p:nvSpPr>
            <p:cNvPr id="62" name="rc62"/>
            <p:cNvSpPr/>
            <p:nvPr/>
          </p:nvSpPr>
          <p:spPr>
            <a:xfrm>
              <a:off x="6841227" y="2620693"/>
              <a:ext cx="249522" cy="1482003"/>
            </a:xfrm>
            <a:prstGeom prst="rect">
              <a:avLst/>
            </a:prstGeom>
            <a:solidFill>
              <a:srgbClr val="80BD41">
                <a:alpha val="100000"/>
              </a:srgbClr>
            </a:solidFill>
          </p:spPr>
          <p:txBody>
            <a:bodyPr/>
            <a:lstStyle/>
            <a:p/>
          </p:txBody>
        </p:sp>
        <p:sp>
          <p:nvSpPr>
            <p:cNvPr id="63" name="rc63"/>
            <p:cNvSpPr/>
            <p:nvPr/>
          </p:nvSpPr>
          <p:spPr>
            <a:xfrm>
              <a:off x="6841227" y="2491810"/>
              <a:ext cx="249522" cy="128883"/>
            </a:xfrm>
            <a:prstGeom prst="rect">
              <a:avLst/>
            </a:prstGeom>
            <a:solidFill>
              <a:srgbClr val="E2231A">
                <a:alpha val="100000"/>
              </a:srgbClr>
            </a:solidFill>
          </p:spPr>
          <p:txBody>
            <a:bodyPr/>
            <a:lstStyle/>
            <a:p/>
          </p:txBody>
        </p:sp>
        <p:sp>
          <p:nvSpPr>
            <p:cNvPr id="64" name="rc64"/>
            <p:cNvSpPr/>
            <p:nvPr/>
          </p:nvSpPr>
          <p:spPr>
            <a:xfrm>
              <a:off x="7118474" y="2667838"/>
              <a:ext cx="249522" cy="1434858"/>
            </a:xfrm>
            <a:prstGeom prst="rect">
              <a:avLst/>
            </a:prstGeom>
            <a:solidFill>
              <a:srgbClr val="80BD41">
                <a:alpha val="100000"/>
              </a:srgbClr>
            </a:solidFill>
          </p:spPr>
          <p:txBody>
            <a:bodyPr/>
            <a:lstStyle/>
            <a:p/>
          </p:txBody>
        </p:sp>
        <p:sp>
          <p:nvSpPr>
            <p:cNvPr id="65" name="rc65"/>
            <p:cNvSpPr/>
            <p:nvPr/>
          </p:nvSpPr>
          <p:spPr>
            <a:xfrm>
              <a:off x="7118474" y="2559874"/>
              <a:ext cx="249522" cy="107963"/>
            </a:xfrm>
            <a:prstGeom prst="rect">
              <a:avLst/>
            </a:prstGeom>
            <a:solidFill>
              <a:srgbClr val="E2231A">
                <a:alpha val="100000"/>
              </a:srgbClr>
            </a:solidFill>
          </p:spPr>
          <p:txBody>
            <a:bodyPr/>
            <a:lstStyle/>
            <a:p/>
          </p:txBody>
        </p:sp>
        <p:sp>
          <p:nvSpPr>
            <p:cNvPr id="66" name="rc66"/>
            <p:cNvSpPr/>
            <p:nvPr/>
          </p:nvSpPr>
          <p:spPr>
            <a:xfrm>
              <a:off x="7395722" y="2679778"/>
              <a:ext cx="249522" cy="1422919"/>
            </a:xfrm>
            <a:prstGeom prst="rect">
              <a:avLst/>
            </a:prstGeom>
            <a:solidFill>
              <a:srgbClr val="80BD41">
                <a:alpha val="100000"/>
              </a:srgbClr>
            </a:solidFill>
          </p:spPr>
          <p:txBody>
            <a:bodyPr/>
            <a:lstStyle/>
            <a:p/>
          </p:txBody>
        </p:sp>
        <p:sp>
          <p:nvSpPr>
            <p:cNvPr id="67" name="rc67"/>
            <p:cNvSpPr/>
            <p:nvPr/>
          </p:nvSpPr>
          <p:spPr>
            <a:xfrm>
              <a:off x="7395722" y="2588957"/>
              <a:ext cx="249522" cy="90820"/>
            </a:xfrm>
            <a:prstGeom prst="rect">
              <a:avLst/>
            </a:prstGeom>
            <a:solidFill>
              <a:srgbClr val="E2231A">
                <a:alpha val="100000"/>
              </a:srgbClr>
            </a:solidFill>
          </p:spPr>
          <p:txBody>
            <a:bodyPr/>
            <a:lstStyle/>
            <a:p/>
          </p:txBody>
        </p:sp>
        <p:sp>
          <p:nvSpPr>
            <p:cNvPr id="68" name="rc68"/>
            <p:cNvSpPr/>
            <p:nvPr/>
          </p:nvSpPr>
          <p:spPr>
            <a:xfrm>
              <a:off x="7672970" y="2644368"/>
              <a:ext cx="249522" cy="1458328"/>
            </a:xfrm>
            <a:prstGeom prst="rect">
              <a:avLst/>
            </a:prstGeom>
            <a:solidFill>
              <a:srgbClr val="80BD41">
                <a:alpha val="100000"/>
              </a:srgbClr>
            </a:solidFill>
          </p:spPr>
          <p:txBody>
            <a:bodyPr/>
            <a:lstStyle/>
            <a:p/>
          </p:txBody>
        </p:sp>
        <p:sp>
          <p:nvSpPr>
            <p:cNvPr id="69" name="rc69"/>
            <p:cNvSpPr/>
            <p:nvPr/>
          </p:nvSpPr>
          <p:spPr>
            <a:xfrm>
              <a:off x="7672970" y="2583549"/>
              <a:ext cx="249522" cy="60818"/>
            </a:xfrm>
            <a:prstGeom prst="rect">
              <a:avLst/>
            </a:prstGeom>
            <a:solidFill>
              <a:srgbClr val="E2231A">
                <a:alpha val="100000"/>
              </a:srgbClr>
            </a:solidFill>
          </p:spPr>
          <p:txBody>
            <a:bodyPr/>
            <a:lstStyle/>
            <a:p/>
          </p:txBody>
        </p:sp>
        <p:sp>
          <p:nvSpPr>
            <p:cNvPr id="70" name="rc70"/>
            <p:cNvSpPr/>
            <p:nvPr/>
          </p:nvSpPr>
          <p:spPr>
            <a:xfrm>
              <a:off x="7950217" y="2645592"/>
              <a:ext cx="249522" cy="1457104"/>
            </a:xfrm>
            <a:prstGeom prst="rect">
              <a:avLst/>
            </a:prstGeom>
            <a:solidFill>
              <a:srgbClr val="80BD41">
                <a:alpha val="100000"/>
              </a:srgbClr>
            </a:solidFill>
          </p:spPr>
          <p:txBody>
            <a:bodyPr/>
            <a:lstStyle/>
            <a:p/>
          </p:txBody>
        </p:sp>
        <p:sp>
          <p:nvSpPr>
            <p:cNvPr id="71" name="rc71"/>
            <p:cNvSpPr/>
            <p:nvPr/>
          </p:nvSpPr>
          <p:spPr>
            <a:xfrm>
              <a:off x="7950217" y="2584876"/>
              <a:ext cx="249522" cy="60716"/>
            </a:xfrm>
            <a:prstGeom prst="rect">
              <a:avLst/>
            </a:prstGeom>
            <a:solidFill>
              <a:srgbClr val="E2231A">
                <a:alpha val="100000"/>
              </a:srgbClr>
            </a:solidFill>
          </p:spPr>
          <p:txBody>
            <a:bodyPr/>
            <a:lstStyle/>
            <a:p/>
          </p:txBody>
        </p:sp>
        <p:sp>
          <p:nvSpPr>
            <p:cNvPr id="72" name="pl72"/>
            <p:cNvSpPr/>
            <p:nvPr/>
          </p:nvSpPr>
          <p:spPr>
            <a:xfrm>
              <a:off x="1421035" y="1236556"/>
              <a:ext cx="6653943" cy="202656"/>
            </a:xfrm>
            <a:custGeom>
              <a:avLst/>
              <a:pathLst>
                <a:path w="6653943" h="202656">
                  <a:moveTo>
                    <a:pt x="0" y="28950"/>
                  </a:moveTo>
                  <a:lnTo>
                    <a:pt x="277247" y="0"/>
                  </a:lnTo>
                  <a:lnTo>
                    <a:pt x="554495" y="28950"/>
                  </a:lnTo>
                  <a:lnTo>
                    <a:pt x="831742" y="0"/>
                  </a:lnTo>
                  <a:lnTo>
                    <a:pt x="1108990" y="0"/>
                  </a:lnTo>
                  <a:lnTo>
                    <a:pt x="1386238" y="0"/>
                  </a:lnTo>
                  <a:lnTo>
                    <a:pt x="1663485" y="57901"/>
                  </a:lnTo>
                  <a:lnTo>
                    <a:pt x="1940733" y="0"/>
                  </a:lnTo>
                  <a:lnTo>
                    <a:pt x="2217981" y="0"/>
                  </a:lnTo>
                  <a:lnTo>
                    <a:pt x="2495228" y="0"/>
                  </a:lnTo>
                  <a:lnTo>
                    <a:pt x="2772476" y="0"/>
                  </a:lnTo>
                  <a:lnTo>
                    <a:pt x="3049724" y="57901"/>
                  </a:lnTo>
                  <a:lnTo>
                    <a:pt x="3326971" y="28950"/>
                  </a:lnTo>
                  <a:lnTo>
                    <a:pt x="3604219" y="0"/>
                  </a:lnTo>
                  <a:lnTo>
                    <a:pt x="3881467" y="86852"/>
                  </a:lnTo>
                  <a:lnTo>
                    <a:pt x="4158714" y="0"/>
                  </a:lnTo>
                  <a:lnTo>
                    <a:pt x="4435962" y="57901"/>
                  </a:lnTo>
                  <a:lnTo>
                    <a:pt x="4713210" y="115803"/>
                  </a:lnTo>
                  <a:lnTo>
                    <a:pt x="4990457" y="86852"/>
                  </a:lnTo>
                  <a:lnTo>
                    <a:pt x="5267705" y="86852"/>
                  </a:lnTo>
                  <a:lnTo>
                    <a:pt x="5544953" y="202656"/>
                  </a:lnTo>
                  <a:lnTo>
                    <a:pt x="5822200" y="173705"/>
                  </a:lnTo>
                  <a:lnTo>
                    <a:pt x="6099448" y="144754"/>
                  </a:lnTo>
                  <a:lnTo>
                    <a:pt x="6376696" y="86852"/>
                  </a:lnTo>
                  <a:lnTo>
                    <a:pt x="6653943" y="86852"/>
                  </a:lnTo>
                </a:path>
              </a:pathLst>
            </a:custGeom>
            <a:ln w="27101" cap="flat">
              <a:solidFill>
                <a:srgbClr val="0058AB">
                  <a:alpha val="100000"/>
                </a:srgbClr>
              </a:solidFill>
              <a:prstDash val="solid"/>
              <a:round/>
            </a:ln>
          </p:spPr>
          <p:txBody>
            <a:bodyPr/>
            <a:lstStyle/>
            <a:p/>
          </p:txBody>
        </p:sp>
        <p:sp>
          <p:nvSpPr>
            <p:cNvPr id="73" name="tx73"/>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4" name="tx74"/>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5" name="tx75"/>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8" name="tx78"/>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9" name="tx79"/>
            <p:cNvSpPr/>
            <p:nvPr/>
          </p:nvSpPr>
          <p:spPr>
            <a:xfrm>
              <a:off x="7182946"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0" name="tx80"/>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1" name="tx81"/>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2" name="tx82"/>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3" name="tx83"/>
            <p:cNvSpPr/>
            <p:nvPr/>
          </p:nvSpPr>
          <p:spPr>
            <a:xfrm>
              <a:off x="1303481" y="286366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108.1</a:t>
              </a:r>
            </a:p>
          </p:txBody>
        </p:sp>
        <p:sp>
          <p:nvSpPr>
            <p:cNvPr id="84" name="tx84"/>
            <p:cNvSpPr/>
            <p:nvPr/>
          </p:nvSpPr>
          <p:spPr>
            <a:xfrm>
              <a:off x="2689720" y="2769702"/>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117.4</a:t>
              </a:r>
            </a:p>
          </p:txBody>
        </p:sp>
        <p:sp>
          <p:nvSpPr>
            <p:cNvPr id="85" name="tx85"/>
            <p:cNvSpPr/>
            <p:nvPr/>
          </p:nvSpPr>
          <p:spPr>
            <a:xfrm>
              <a:off x="4075958" y="246833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146.8</a:t>
              </a:r>
            </a:p>
          </p:txBody>
        </p:sp>
        <p:sp>
          <p:nvSpPr>
            <p:cNvPr id="86" name="tx86"/>
            <p:cNvSpPr/>
            <p:nvPr/>
          </p:nvSpPr>
          <p:spPr>
            <a:xfrm>
              <a:off x="5462196" y="242068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151.5</a:t>
              </a:r>
            </a:p>
          </p:txBody>
        </p:sp>
        <p:sp>
          <p:nvSpPr>
            <p:cNvPr id="87" name="tx87"/>
            <p:cNvSpPr/>
            <p:nvPr/>
          </p:nvSpPr>
          <p:spPr>
            <a:xfrm>
              <a:off x="6571187" y="222975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170.2</a:t>
              </a:r>
            </a:p>
          </p:txBody>
        </p:sp>
        <p:sp>
          <p:nvSpPr>
            <p:cNvPr id="88" name="tx88"/>
            <p:cNvSpPr/>
            <p:nvPr/>
          </p:nvSpPr>
          <p:spPr>
            <a:xfrm>
              <a:off x="6848435" y="235588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157.9</a:t>
              </a:r>
            </a:p>
          </p:txBody>
        </p:sp>
        <p:sp>
          <p:nvSpPr>
            <p:cNvPr id="89" name="tx89"/>
            <p:cNvSpPr/>
            <p:nvPr/>
          </p:nvSpPr>
          <p:spPr>
            <a:xfrm>
              <a:off x="7125682" y="242384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151.2</a:t>
              </a:r>
            </a:p>
          </p:txBody>
        </p:sp>
        <p:sp>
          <p:nvSpPr>
            <p:cNvPr id="90" name="tx90"/>
            <p:cNvSpPr/>
            <p:nvPr/>
          </p:nvSpPr>
          <p:spPr>
            <a:xfrm>
              <a:off x="7402930" y="245298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148.3</a:t>
              </a:r>
            </a:p>
          </p:txBody>
        </p:sp>
        <p:sp>
          <p:nvSpPr>
            <p:cNvPr id="91" name="tx91"/>
            <p:cNvSpPr/>
            <p:nvPr/>
          </p:nvSpPr>
          <p:spPr>
            <a:xfrm>
              <a:off x="7680178" y="244762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148.9</a:t>
              </a:r>
            </a:p>
          </p:txBody>
        </p:sp>
        <p:sp>
          <p:nvSpPr>
            <p:cNvPr id="92" name="tx92"/>
            <p:cNvSpPr/>
            <p:nvPr/>
          </p:nvSpPr>
          <p:spPr>
            <a:xfrm>
              <a:off x="7957425" y="244894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148.7</a:t>
              </a:r>
            </a:p>
          </p:txBody>
        </p:sp>
        <p:sp>
          <p:nvSpPr>
            <p:cNvPr id="93" name="pl93"/>
            <p:cNvSpPr/>
            <p:nvPr/>
          </p:nvSpPr>
          <p:spPr>
            <a:xfrm>
              <a:off x="1421035"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280727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419351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557975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688740"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965988"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243236"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520483"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797731"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074979"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3" name="tx103"/>
            <p:cNvSpPr/>
            <p:nvPr/>
          </p:nvSpPr>
          <p:spPr>
            <a:xfrm>
              <a:off x="1303481" y="352716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105.9</a:t>
              </a:r>
            </a:p>
          </p:txBody>
        </p:sp>
        <p:sp>
          <p:nvSpPr>
            <p:cNvPr id="104" name="tx104"/>
            <p:cNvSpPr/>
            <p:nvPr/>
          </p:nvSpPr>
          <p:spPr>
            <a:xfrm>
              <a:off x="1355732" y="297680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a:t>
              </a:r>
            </a:p>
          </p:txBody>
        </p:sp>
        <p:sp>
          <p:nvSpPr>
            <p:cNvPr id="105" name="tx105"/>
            <p:cNvSpPr/>
            <p:nvPr/>
          </p:nvSpPr>
          <p:spPr>
            <a:xfrm>
              <a:off x="2689720" y="347451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116.2</a:t>
              </a:r>
            </a:p>
          </p:txBody>
        </p:sp>
        <p:sp>
          <p:nvSpPr>
            <p:cNvPr id="106" name="tx106"/>
            <p:cNvSpPr/>
            <p:nvPr/>
          </p:nvSpPr>
          <p:spPr>
            <a:xfrm>
              <a:off x="2741971" y="287655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07" name="tx107"/>
            <p:cNvSpPr/>
            <p:nvPr/>
          </p:nvSpPr>
          <p:spPr>
            <a:xfrm>
              <a:off x="4075958" y="332593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145.4</a:t>
              </a:r>
            </a:p>
          </p:txBody>
        </p:sp>
        <p:sp>
          <p:nvSpPr>
            <p:cNvPr id="108" name="tx108"/>
            <p:cNvSpPr/>
            <p:nvPr/>
          </p:nvSpPr>
          <p:spPr>
            <a:xfrm>
              <a:off x="4128209" y="257671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a:t>
              </a:r>
            </a:p>
          </p:txBody>
        </p:sp>
        <p:sp>
          <p:nvSpPr>
            <p:cNvPr id="109" name="tx109"/>
            <p:cNvSpPr/>
            <p:nvPr/>
          </p:nvSpPr>
          <p:spPr>
            <a:xfrm>
              <a:off x="5501373" y="3302309"/>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150</a:t>
              </a:r>
            </a:p>
          </p:txBody>
        </p:sp>
        <p:sp>
          <p:nvSpPr>
            <p:cNvPr id="110" name="tx110"/>
            <p:cNvSpPr/>
            <p:nvPr/>
          </p:nvSpPr>
          <p:spPr>
            <a:xfrm>
              <a:off x="5514447" y="252926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a:t>
              </a:r>
            </a:p>
          </p:txBody>
        </p:sp>
        <p:sp>
          <p:nvSpPr>
            <p:cNvPr id="111" name="tx111"/>
            <p:cNvSpPr/>
            <p:nvPr/>
          </p:nvSpPr>
          <p:spPr>
            <a:xfrm>
              <a:off x="6571187" y="323379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163.4</a:t>
              </a:r>
            </a:p>
          </p:txBody>
        </p:sp>
        <p:sp>
          <p:nvSpPr>
            <p:cNvPr id="112" name="tx112"/>
            <p:cNvSpPr/>
            <p:nvPr/>
          </p:nvSpPr>
          <p:spPr>
            <a:xfrm>
              <a:off x="6623438" y="236527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a:t>
              </a:r>
            </a:p>
          </p:txBody>
        </p:sp>
        <p:sp>
          <p:nvSpPr>
            <p:cNvPr id="113" name="tx113"/>
            <p:cNvSpPr/>
            <p:nvPr/>
          </p:nvSpPr>
          <p:spPr>
            <a:xfrm>
              <a:off x="6848435" y="332664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145.2</a:t>
              </a:r>
            </a:p>
          </p:txBody>
        </p:sp>
        <p:sp>
          <p:nvSpPr>
            <p:cNvPr id="114" name="tx114"/>
            <p:cNvSpPr/>
            <p:nvPr/>
          </p:nvSpPr>
          <p:spPr>
            <a:xfrm>
              <a:off x="6874560" y="252120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12.6</a:t>
              </a:r>
            </a:p>
          </p:txBody>
        </p:sp>
        <p:sp>
          <p:nvSpPr>
            <p:cNvPr id="115" name="tx115"/>
            <p:cNvSpPr/>
            <p:nvPr/>
          </p:nvSpPr>
          <p:spPr>
            <a:xfrm>
              <a:off x="7125682" y="335021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140.6</a:t>
              </a:r>
            </a:p>
          </p:txBody>
        </p:sp>
        <p:sp>
          <p:nvSpPr>
            <p:cNvPr id="116" name="tx116"/>
            <p:cNvSpPr/>
            <p:nvPr/>
          </p:nvSpPr>
          <p:spPr>
            <a:xfrm>
              <a:off x="7151808" y="257880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10.6</a:t>
              </a:r>
            </a:p>
          </p:txBody>
        </p:sp>
        <p:sp>
          <p:nvSpPr>
            <p:cNvPr id="117" name="tx117"/>
            <p:cNvSpPr/>
            <p:nvPr/>
          </p:nvSpPr>
          <p:spPr>
            <a:xfrm>
              <a:off x="7402930" y="335614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139.4</a:t>
              </a:r>
            </a:p>
          </p:txBody>
        </p:sp>
        <p:sp>
          <p:nvSpPr>
            <p:cNvPr id="118" name="tx118"/>
            <p:cNvSpPr/>
            <p:nvPr/>
          </p:nvSpPr>
          <p:spPr>
            <a:xfrm>
              <a:off x="7455181" y="259931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8.9</a:t>
              </a:r>
            </a:p>
          </p:txBody>
        </p:sp>
        <p:sp>
          <p:nvSpPr>
            <p:cNvPr id="119" name="tx119"/>
            <p:cNvSpPr/>
            <p:nvPr/>
          </p:nvSpPr>
          <p:spPr>
            <a:xfrm>
              <a:off x="7680178" y="333848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142.9</a:t>
              </a:r>
            </a:p>
          </p:txBody>
        </p:sp>
        <p:sp>
          <p:nvSpPr>
            <p:cNvPr id="120" name="tx120"/>
            <p:cNvSpPr/>
            <p:nvPr/>
          </p:nvSpPr>
          <p:spPr>
            <a:xfrm>
              <a:off x="7771605" y="2578910"/>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a:t>
              </a:r>
            </a:p>
          </p:txBody>
        </p:sp>
        <p:sp>
          <p:nvSpPr>
            <p:cNvPr id="121" name="tx121"/>
            <p:cNvSpPr/>
            <p:nvPr/>
          </p:nvSpPr>
          <p:spPr>
            <a:xfrm>
              <a:off x="7957425" y="333909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142.8</a:t>
              </a:r>
            </a:p>
          </p:txBody>
        </p:sp>
        <p:sp>
          <p:nvSpPr>
            <p:cNvPr id="122" name="tx122"/>
            <p:cNvSpPr/>
            <p:nvPr/>
          </p:nvSpPr>
          <p:spPr>
            <a:xfrm>
              <a:off x="8048853" y="2580186"/>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a:t>
              </a:r>
            </a:p>
          </p:txBody>
        </p:sp>
        <p:sp>
          <p:nvSpPr>
            <p:cNvPr id="123" name="tx123"/>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4" name="tx124"/>
            <p:cNvSpPr/>
            <p:nvPr/>
          </p:nvSpPr>
          <p:spPr>
            <a:xfrm>
              <a:off x="655386" y="303013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5" name="tx125"/>
            <p:cNvSpPr/>
            <p:nvPr/>
          </p:nvSpPr>
          <p:spPr>
            <a:xfrm>
              <a:off x="655386" y="200967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26" name="tx126"/>
            <p:cNvSpPr/>
            <p:nvPr/>
          </p:nvSpPr>
          <p:spPr>
            <a:xfrm>
              <a:off x="655386" y="989156"/>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27" name="tx127"/>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4" name="tx134"/>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5" name="tx135"/>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6" name="tx136"/>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8" name="tx138"/>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0" name="tx140"/>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3" name="tx143"/>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4" name="pl144"/>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5" name="tx145"/>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6" name="rc146"/>
            <p:cNvSpPr/>
            <p:nvPr/>
          </p:nvSpPr>
          <p:spPr>
            <a:xfrm>
              <a:off x="4448859" y="5010059"/>
              <a:ext cx="201456" cy="201456"/>
            </a:xfrm>
            <a:prstGeom prst="rect">
              <a:avLst/>
            </a:prstGeom>
            <a:solidFill>
              <a:srgbClr val="E2231A">
                <a:alpha val="100000"/>
              </a:srgbClr>
            </a:solidFill>
          </p:spPr>
          <p:txBody>
            <a:bodyPr/>
            <a:lstStyle/>
            <a:p/>
          </p:txBody>
        </p:sp>
        <p:sp>
          <p:nvSpPr>
            <p:cNvPr id="147" name="rc147"/>
            <p:cNvSpPr/>
            <p:nvPr/>
          </p:nvSpPr>
          <p:spPr>
            <a:xfrm>
              <a:off x="5653947" y="5010059"/>
              <a:ext cx="201456" cy="201456"/>
            </a:xfrm>
            <a:prstGeom prst="rect">
              <a:avLst/>
            </a:prstGeom>
            <a:solidFill>
              <a:srgbClr val="80BD41">
                <a:alpha val="100000"/>
              </a:srgbClr>
            </a:solidFill>
          </p:spPr>
          <p:txBody>
            <a:bodyPr/>
            <a:lstStyle/>
            <a:p/>
          </p:txBody>
        </p:sp>
        <p:sp>
          <p:nvSpPr>
            <p:cNvPr id="148" name="tx148"/>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9" name="tx149"/>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0" name="tx150"/>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1" name="tx151"/>
            <p:cNvSpPr/>
            <p:nvPr/>
          </p:nvSpPr>
          <p:spPr>
            <a:xfrm>
              <a:off x="951100" y="650218"/>
              <a:ext cx="1724039"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Kyrgyzstan, 2000-2024</a:t>
              </a:r>
            </a:p>
          </p:txBody>
        </p:sp>
        <p:sp>
          <p:nvSpPr>
            <p:cNvPr id="152" name="pl152"/>
            <p:cNvSpPr/>
            <p:nvPr/>
          </p:nvSpPr>
          <p:spPr>
            <a:xfrm>
              <a:off x="226189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419314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612438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805563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22751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15876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09000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rc163"/>
            <p:cNvSpPr/>
            <p:nvPr/>
          </p:nvSpPr>
          <p:spPr>
            <a:xfrm>
              <a:off x="1296273" y="5889059"/>
              <a:ext cx="6312080" cy="167191"/>
            </a:xfrm>
            <a:prstGeom prst="rect">
              <a:avLst/>
            </a:prstGeom>
            <a:solidFill>
              <a:srgbClr val="80BD41">
                <a:alpha val="100000"/>
              </a:srgbClr>
            </a:solidFill>
          </p:spPr>
          <p:txBody>
            <a:bodyPr/>
            <a:lstStyle/>
            <a:p/>
          </p:txBody>
        </p:sp>
        <p:sp>
          <p:nvSpPr>
            <p:cNvPr id="164" name="rc164"/>
            <p:cNvSpPr/>
            <p:nvPr/>
          </p:nvSpPr>
          <p:spPr>
            <a:xfrm>
              <a:off x="7608354" y="5889059"/>
              <a:ext cx="263035" cy="167191"/>
            </a:xfrm>
            <a:prstGeom prst="rect">
              <a:avLst/>
            </a:prstGeom>
            <a:solidFill>
              <a:srgbClr val="E2231A">
                <a:alpha val="100000"/>
              </a:srgbClr>
            </a:solidFill>
          </p:spPr>
          <p:txBody>
            <a:bodyPr/>
            <a:lstStyle/>
            <a:p/>
          </p:txBody>
        </p:sp>
        <p:sp>
          <p:nvSpPr>
            <p:cNvPr id="165" name="rc165"/>
            <p:cNvSpPr/>
            <p:nvPr/>
          </p:nvSpPr>
          <p:spPr>
            <a:xfrm>
              <a:off x="1296273" y="5680069"/>
              <a:ext cx="5519884" cy="167191"/>
            </a:xfrm>
            <a:prstGeom prst="rect">
              <a:avLst/>
            </a:prstGeom>
            <a:solidFill>
              <a:srgbClr val="80BD41">
                <a:alpha val="100000"/>
              </a:srgbClr>
            </a:solidFill>
          </p:spPr>
          <p:txBody>
            <a:bodyPr/>
            <a:lstStyle/>
            <a:p/>
          </p:txBody>
        </p:sp>
        <p:sp>
          <p:nvSpPr>
            <p:cNvPr id="166" name="rc166"/>
            <p:cNvSpPr/>
            <p:nvPr/>
          </p:nvSpPr>
          <p:spPr>
            <a:xfrm>
              <a:off x="6816158" y="5680069"/>
              <a:ext cx="230204" cy="167191"/>
            </a:xfrm>
            <a:prstGeom prst="rect">
              <a:avLst/>
            </a:prstGeom>
            <a:solidFill>
              <a:srgbClr val="E2231A">
                <a:alpha val="100000"/>
              </a:srgbClr>
            </a:solidFill>
          </p:spPr>
          <p:txBody>
            <a:bodyPr/>
            <a:lstStyle/>
            <a:p/>
          </p:txBody>
        </p:sp>
        <p:sp>
          <p:nvSpPr>
            <p:cNvPr id="167" name="rc167"/>
            <p:cNvSpPr/>
            <p:nvPr/>
          </p:nvSpPr>
          <p:spPr>
            <a:xfrm>
              <a:off x="1296273" y="5471080"/>
              <a:ext cx="5515249" cy="167191"/>
            </a:xfrm>
            <a:prstGeom prst="rect">
              <a:avLst/>
            </a:prstGeom>
            <a:solidFill>
              <a:srgbClr val="80BD41">
                <a:alpha val="100000"/>
              </a:srgbClr>
            </a:solidFill>
          </p:spPr>
          <p:txBody>
            <a:bodyPr/>
            <a:lstStyle/>
            <a:p/>
          </p:txBody>
        </p:sp>
        <p:sp>
          <p:nvSpPr>
            <p:cNvPr id="168" name="rc168"/>
            <p:cNvSpPr/>
            <p:nvPr/>
          </p:nvSpPr>
          <p:spPr>
            <a:xfrm>
              <a:off x="6811523" y="5471080"/>
              <a:ext cx="229818" cy="167191"/>
            </a:xfrm>
            <a:prstGeom prst="rect">
              <a:avLst/>
            </a:prstGeom>
            <a:solidFill>
              <a:srgbClr val="E2231A">
                <a:alpha val="100000"/>
              </a:srgbClr>
            </a:solidFill>
          </p:spPr>
          <p:txBody>
            <a:bodyPr/>
            <a:lstStyle/>
            <a:p/>
          </p:txBody>
        </p:sp>
        <p:sp>
          <p:nvSpPr>
            <p:cNvPr id="169" name="tx169"/>
            <p:cNvSpPr/>
            <p:nvPr/>
          </p:nvSpPr>
          <p:spPr>
            <a:xfrm>
              <a:off x="8055059" y="5929518"/>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170.2</a:t>
              </a:r>
            </a:p>
          </p:txBody>
        </p:sp>
        <p:sp>
          <p:nvSpPr>
            <p:cNvPr id="170" name="tx170"/>
            <p:cNvSpPr/>
            <p:nvPr/>
          </p:nvSpPr>
          <p:spPr>
            <a:xfrm>
              <a:off x="7189185" y="572052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148.9</a:t>
              </a:r>
            </a:p>
          </p:txBody>
        </p:sp>
        <p:sp>
          <p:nvSpPr>
            <p:cNvPr id="171" name="tx171"/>
            <p:cNvSpPr/>
            <p:nvPr/>
          </p:nvSpPr>
          <p:spPr>
            <a:xfrm>
              <a:off x="7183913" y="551153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148.7</a:t>
              </a:r>
            </a:p>
          </p:txBody>
        </p:sp>
        <p:sp>
          <p:nvSpPr>
            <p:cNvPr id="172" name="tx172"/>
            <p:cNvSpPr/>
            <p:nvPr/>
          </p:nvSpPr>
          <p:spPr>
            <a:xfrm>
              <a:off x="4316675" y="5932161"/>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163.4</a:t>
              </a:r>
            </a:p>
          </p:txBody>
        </p:sp>
        <p:sp>
          <p:nvSpPr>
            <p:cNvPr id="173" name="tx173"/>
            <p:cNvSpPr/>
            <p:nvPr/>
          </p:nvSpPr>
          <p:spPr>
            <a:xfrm>
              <a:off x="7664523" y="593221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6.8</a:t>
              </a:r>
            </a:p>
          </p:txBody>
        </p:sp>
        <p:sp>
          <p:nvSpPr>
            <p:cNvPr id="174" name="tx174"/>
            <p:cNvSpPr/>
            <p:nvPr/>
          </p:nvSpPr>
          <p:spPr>
            <a:xfrm>
              <a:off x="3920577" y="572322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142.9</a:t>
              </a:r>
            </a:p>
          </p:txBody>
        </p:sp>
        <p:sp>
          <p:nvSpPr>
            <p:cNvPr id="175" name="tx175"/>
            <p:cNvSpPr/>
            <p:nvPr/>
          </p:nvSpPr>
          <p:spPr>
            <a:xfrm>
              <a:off x="6901115" y="572322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176" name="tx176"/>
            <p:cNvSpPr/>
            <p:nvPr/>
          </p:nvSpPr>
          <p:spPr>
            <a:xfrm>
              <a:off x="3918259" y="551423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142.8</a:t>
              </a:r>
            </a:p>
          </p:txBody>
        </p:sp>
        <p:sp>
          <p:nvSpPr>
            <p:cNvPr id="177" name="tx177"/>
            <p:cNvSpPr/>
            <p:nvPr/>
          </p:nvSpPr>
          <p:spPr>
            <a:xfrm>
              <a:off x="6896287" y="551423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178" name="tx178"/>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9" name="tx179"/>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0" name="tx180"/>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1" name="tx181"/>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2" name="tx182"/>
            <p:cNvSpPr/>
            <p:nvPr/>
          </p:nvSpPr>
          <p:spPr>
            <a:xfrm>
              <a:off x="3149824"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83" name="tx183"/>
            <p:cNvSpPr/>
            <p:nvPr/>
          </p:nvSpPr>
          <p:spPr>
            <a:xfrm>
              <a:off x="5042222"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4" name="tx184"/>
            <p:cNvSpPr/>
            <p:nvPr/>
          </p:nvSpPr>
          <p:spPr>
            <a:xfrm>
              <a:off x="6973466"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85" name="tx185"/>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6" name="tx186"/>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(96%) was the same as in 2019 (96%).
The number of children vaccinated with MCV1 decreased 13% compared to in 2019.
The number of surviving infants decreased approximately 13%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59174" y="4631248"/>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5" name="pl5"/>
            <p:cNvSpPr/>
            <p:nvPr/>
          </p:nvSpPr>
          <p:spPr>
            <a:xfrm>
              <a:off x="959174" y="3157813"/>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6" name="pl6"/>
            <p:cNvSpPr/>
            <p:nvPr/>
          </p:nvSpPr>
          <p:spPr>
            <a:xfrm>
              <a:off x="959174" y="1684379"/>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7" name="pl7"/>
            <p:cNvSpPr/>
            <p:nvPr/>
          </p:nvSpPr>
          <p:spPr>
            <a:xfrm>
              <a:off x="959174" y="5367965"/>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8" name="pl8"/>
            <p:cNvSpPr/>
            <p:nvPr/>
          </p:nvSpPr>
          <p:spPr>
            <a:xfrm>
              <a:off x="959174" y="3894531"/>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9" name="pl9"/>
            <p:cNvSpPr/>
            <p:nvPr/>
          </p:nvSpPr>
          <p:spPr>
            <a:xfrm>
              <a:off x="959174" y="2421096"/>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0" name="pl10"/>
            <p:cNvSpPr/>
            <p:nvPr/>
          </p:nvSpPr>
          <p:spPr>
            <a:xfrm>
              <a:off x="959174" y="947661"/>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1" name="pl11"/>
            <p:cNvSpPr/>
            <p:nvPr/>
          </p:nvSpPr>
          <p:spPr>
            <a:xfrm>
              <a:off x="1281266"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818086"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354905"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9172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42854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965363"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502183"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039002"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75821"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112641"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49460"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186280"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23099"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039697" y="5367965"/>
              <a:ext cx="483137" cy="0"/>
            </a:xfrm>
            <a:prstGeom prst="rect">
              <a:avLst/>
            </a:prstGeom>
            <a:solidFill>
              <a:srgbClr val="1CABE2">
                <a:alpha val="100000"/>
              </a:srgbClr>
            </a:solidFill>
          </p:spPr>
          <p:txBody>
            <a:bodyPr/>
            <a:lstStyle/>
            <a:p/>
          </p:txBody>
        </p:sp>
        <p:sp>
          <p:nvSpPr>
            <p:cNvPr id="25" name="rc25"/>
            <p:cNvSpPr/>
            <p:nvPr/>
          </p:nvSpPr>
          <p:spPr>
            <a:xfrm>
              <a:off x="1576517" y="5367892"/>
              <a:ext cx="483137" cy="73"/>
            </a:xfrm>
            <a:prstGeom prst="rect">
              <a:avLst/>
            </a:prstGeom>
            <a:solidFill>
              <a:srgbClr val="1CABE2">
                <a:alpha val="100000"/>
              </a:srgbClr>
            </a:solidFill>
          </p:spPr>
          <p:txBody>
            <a:bodyPr/>
            <a:lstStyle/>
            <a:p/>
          </p:txBody>
        </p:sp>
        <p:sp>
          <p:nvSpPr>
            <p:cNvPr id="26" name="rc26"/>
            <p:cNvSpPr/>
            <p:nvPr/>
          </p:nvSpPr>
          <p:spPr>
            <a:xfrm>
              <a:off x="2113336" y="5344464"/>
              <a:ext cx="483137" cy="23501"/>
            </a:xfrm>
            <a:prstGeom prst="rect">
              <a:avLst/>
            </a:prstGeom>
            <a:solidFill>
              <a:srgbClr val="1CABE2">
                <a:alpha val="100000"/>
              </a:srgbClr>
            </a:solidFill>
          </p:spPr>
          <p:txBody>
            <a:bodyPr/>
            <a:lstStyle/>
            <a:p/>
          </p:txBody>
        </p:sp>
        <p:sp>
          <p:nvSpPr>
            <p:cNvPr id="27" name="rc27"/>
            <p:cNvSpPr/>
            <p:nvPr/>
          </p:nvSpPr>
          <p:spPr>
            <a:xfrm>
              <a:off x="2650156" y="4058156"/>
              <a:ext cx="483137" cy="1309809"/>
            </a:xfrm>
            <a:prstGeom prst="rect">
              <a:avLst/>
            </a:prstGeom>
            <a:solidFill>
              <a:srgbClr val="1CABE2">
                <a:alpha val="100000"/>
              </a:srgbClr>
            </a:solidFill>
          </p:spPr>
          <p:txBody>
            <a:bodyPr/>
            <a:lstStyle/>
            <a:p/>
          </p:txBody>
        </p:sp>
        <p:sp>
          <p:nvSpPr>
            <p:cNvPr id="28" name="rc28"/>
            <p:cNvSpPr/>
            <p:nvPr/>
          </p:nvSpPr>
          <p:spPr>
            <a:xfrm>
              <a:off x="3186975" y="5367965"/>
              <a:ext cx="483137" cy="0"/>
            </a:xfrm>
            <a:prstGeom prst="rect">
              <a:avLst/>
            </a:prstGeom>
            <a:solidFill>
              <a:srgbClr val="1CABE2">
                <a:alpha val="100000"/>
              </a:srgbClr>
            </a:solidFill>
          </p:spPr>
          <p:txBody>
            <a:bodyPr/>
            <a:lstStyle/>
            <a:p/>
          </p:txBody>
        </p:sp>
        <p:sp>
          <p:nvSpPr>
            <p:cNvPr id="29" name="rc29"/>
            <p:cNvSpPr/>
            <p:nvPr/>
          </p:nvSpPr>
          <p:spPr>
            <a:xfrm>
              <a:off x="3723794" y="5367597"/>
              <a:ext cx="483137" cy="368"/>
            </a:xfrm>
            <a:prstGeom prst="rect">
              <a:avLst/>
            </a:prstGeom>
            <a:solidFill>
              <a:srgbClr val="1CABE2">
                <a:alpha val="100000"/>
              </a:srgbClr>
            </a:solidFill>
          </p:spPr>
          <p:txBody>
            <a:bodyPr/>
            <a:lstStyle/>
            <a:p/>
          </p:txBody>
        </p:sp>
        <p:sp>
          <p:nvSpPr>
            <p:cNvPr id="30" name="rc30"/>
            <p:cNvSpPr/>
            <p:nvPr/>
          </p:nvSpPr>
          <p:spPr>
            <a:xfrm>
              <a:off x="4260614" y="5286632"/>
              <a:ext cx="483137" cy="81333"/>
            </a:xfrm>
            <a:prstGeom prst="rect">
              <a:avLst/>
            </a:prstGeom>
            <a:solidFill>
              <a:srgbClr val="1CABE2">
                <a:alpha val="100000"/>
              </a:srgbClr>
            </a:solidFill>
          </p:spPr>
          <p:txBody>
            <a:bodyPr/>
            <a:lstStyle/>
            <a:p/>
          </p:txBody>
        </p:sp>
        <p:sp>
          <p:nvSpPr>
            <p:cNvPr id="31" name="rc31"/>
            <p:cNvSpPr/>
            <p:nvPr/>
          </p:nvSpPr>
          <p:spPr>
            <a:xfrm>
              <a:off x="4797433" y="5198299"/>
              <a:ext cx="483137" cy="169666"/>
            </a:xfrm>
            <a:prstGeom prst="rect">
              <a:avLst/>
            </a:prstGeom>
            <a:solidFill>
              <a:srgbClr val="1CABE2">
                <a:alpha val="100000"/>
              </a:srgbClr>
            </a:solidFill>
          </p:spPr>
          <p:txBody>
            <a:bodyPr/>
            <a:lstStyle/>
            <a:p/>
          </p:txBody>
        </p:sp>
        <p:sp>
          <p:nvSpPr>
            <p:cNvPr id="32" name="rc32"/>
            <p:cNvSpPr/>
            <p:nvPr/>
          </p:nvSpPr>
          <p:spPr>
            <a:xfrm>
              <a:off x="5334253" y="5315290"/>
              <a:ext cx="483137" cy="52675"/>
            </a:xfrm>
            <a:prstGeom prst="rect">
              <a:avLst/>
            </a:prstGeom>
            <a:solidFill>
              <a:srgbClr val="1CABE2">
                <a:alpha val="100000"/>
              </a:srgbClr>
            </a:solidFill>
          </p:spPr>
          <p:txBody>
            <a:bodyPr/>
            <a:lstStyle/>
            <a:p/>
          </p:txBody>
        </p:sp>
        <p:sp>
          <p:nvSpPr>
            <p:cNvPr id="33" name="rc33"/>
            <p:cNvSpPr/>
            <p:nvPr/>
          </p:nvSpPr>
          <p:spPr>
            <a:xfrm>
              <a:off x="5871072" y="5367671"/>
              <a:ext cx="483137" cy="294"/>
            </a:xfrm>
            <a:prstGeom prst="rect">
              <a:avLst/>
            </a:prstGeom>
            <a:solidFill>
              <a:srgbClr val="1CABE2">
                <a:alpha val="100000"/>
              </a:srgbClr>
            </a:solidFill>
          </p:spPr>
          <p:txBody>
            <a:bodyPr/>
            <a:lstStyle/>
            <a:p/>
          </p:txBody>
        </p:sp>
        <p:sp>
          <p:nvSpPr>
            <p:cNvPr id="34" name="rc34"/>
            <p:cNvSpPr/>
            <p:nvPr/>
          </p:nvSpPr>
          <p:spPr>
            <a:xfrm>
              <a:off x="6407891" y="5366271"/>
              <a:ext cx="483137" cy="1694"/>
            </a:xfrm>
            <a:prstGeom prst="rect">
              <a:avLst/>
            </a:prstGeom>
            <a:solidFill>
              <a:srgbClr val="1CABE2">
                <a:alpha val="100000"/>
              </a:srgbClr>
            </a:solidFill>
          </p:spPr>
          <p:txBody>
            <a:bodyPr/>
            <a:lstStyle/>
            <a:p/>
          </p:txBody>
        </p:sp>
        <p:sp>
          <p:nvSpPr>
            <p:cNvPr id="35" name="rc35"/>
            <p:cNvSpPr/>
            <p:nvPr/>
          </p:nvSpPr>
          <p:spPr>
            <a:xfrm>
              <a:off x="6944711" y="4818153"/>
              <a:ext cx="483137" cy="549812"/>
            </a:xfrm>
            <a:prstGeom prst="rect">
              <a:avLst/>
            </a:prstGeom>
            <a:solidFill>
              <a:srgbClr val="1CABE2">
                <a:alpha val="100000"/>
              </a:srgbClr>
            </a:solidFill>
          </p:spPr>
          <p:txBody>
            <a:bodyPr/>
            <a:lstStyle/>
            <a:p/>
          </p:txBody>
        </p:sp>
        <p:sp>
          <p:nvSpPr>
            <p:cNvPr id="36" name="rc36"/>
            <p:cNvSpPr/>
            <p:nvPr/>
          </p:nvSpPr>
          <p:spPr>
            <a:xfrm>
              <a:off x="7481530" y="4306503"/>
              <a:ext cx="483137" cy="1061462"/>
            </a:xfrm>
            <a:prstGeom prst="rect">
              <a:avLst/>
            </a:prstGeom>
            <a:solidFill>
              <a:srgbClr val="1CABE2">
                <a:alpha val="100000"/>
              </a:srgbClr>
            </a:solidFill>
          </p:spPr>
          <p:txBody>
            <a:bodyPr/>
            <a:lstStyle/>
            <a:p/>
          </p:txBody>
        </p:sp>
        <p:sp>
          <p:nvSpPr>
            <p:cNvPr id="37" name="pl37"/>
            <p:cNvSpPr/>
            <p:nvPr/>
          </p:nvSpPr>
          <p:spPr>
            <a:xfrm>
              <a:off x="1281266" y="1045593"/>
              <a:ext cx="6441832" cy="305622"/>
            </a:xfrm>
            <a:custGeom>
              <a:avLst/>
              <a:pathLst>
                <a:path w="6441832" h="305622">
                  <a:moveTo>
                    <a:pt x="0" y="43660"/>
                  </a:moveTo>
                  <a:lnTo>
                    <a:pt x="536819" y="0"/>
                  </a:lnTo>
                  <a:lnTo>
                    <a:pt x="1073638" y="130980"/>
                  </a:lnTo>
                  <a:lnTo>
                    <a:pt x="1610458" y="0"/>
                  </a:lnTo>
                  <a:lnTo>
                    <a:pt x="2147277" y="87320"/>
                  </a:lnTo>
                  <a:lnTo>
                    <a:pt x="2684097" y="174641"/>
                  </a:lnTo>
                  <a:lnTo>
                    <a:pt x="3220916" y="130980"/>
                  </a:lnTo>
                  <a:lnTo>
                    <a:pt x="3757735" y="130980"/>
                  </a:lnTo>
                  <a:lnTo>
                    <a:pt x="4294555" y="305622"/>
                  </a:lnTo>
                  <a:lnTo>
                    <a:pt x="4831374" y="261961"/>
                  </a:lnTo>
                  <a:lnTo>
                    <a:pt x="5368194" y="218301"/>
                  </a:lnTo>
                  <a:lnTo>
                    <a:pt x="5905013" y="130980"/>
                  </a:lnTo>
                  <a:lnTo>
                    <a:pt x="6441832" y="130980"/>
                  </a:lnTo>
                </a:path>
              </a:pathLst>
            </a:custGeom>
            <a:ln w="27101" cap="flat">
              <a:solidFill>
                <a:srgbClr val="00833D">
                  <a:alpha val="100000"/>
                </a:srgbClr>
              </a:solidFill>
              <a:prstDash val="solid"/>
              <a:round/>
            </a:ln>
          </p:spPr>
          <p:txBody>
            <a:bodyPr/>
            <a:lstStyle/>
            <a:p/>
          </p:txBody>
        </p:sp>
        <p:sp>
          <p:nvSpPr>
            <p:cNvPr id="38" name="pl38"/>
            <p:cNvSpPr/>
            <p:nvPr/>
          </p:nvSpPr>
          <p:spPr>
            <a:xfrm>
              <a:off x="1281266" y="1045593"/>
              <a:ext cx="6441832" cy="261961"/>
            </a:xfrm>
            <a:custGeom>
              <a:avLst/>
              <a:pathLst>
                <a:path w="6441832" h="261961">
                  <a:moveTo>
                    <a:pt x="0" y="43660"/>
                  </a:moveTo>
                  <a:lnTo>
                    <a:pt x="536819" y="87320"/>
                  </a:lnTo>
                  <a:lnTo>
                    <a:pt x="1073638" y="87320"/>
                  </a:lnTo>
                  <a:lnTo>
                    <a:pt x="1610458" y="130980"/>
                  </a:lnTo>
                  <a:lnTo>
                    <a:pt x="2147277" y="43660"/>
                  </a:lnTo>
                  <a:lnTo>
                    <a:pt x="2684097" y="130980"/>
                  </a:lnTo>
                  <a:lnTo>
                    <a:pt x="3220916" y="130980"/>
                  </a:lnTo>
                  <a:lnTo>
                    <a:pt x="3757735" y="0"/>
                  </a:lnTo>
                  <a:lnTo>
                    <a:pt x="4294555" y="261961"/>
                  </a:lnTo>
                  <a:lnTo>
                    <a:pt x="4831374" y="87320"/>
                  </a:lnTo>
                  <a:lnTo>
                    <a:pt x="5368194" y="174641"/>
                  </a:lnTo>
                  <a:lnTo>
                    <a:pt x="5905013" y="261961"/>
                  </a:lnTo>
                  <a:lnTo>
                    <a:pt x="6441832" y="261961"/>
                  </a:lnTo>
                </a:path>
              </a:pathLst>
            </a:custGeom>
            <a:ln w="27101" cap="flat">
              <a:solidFill>
                <a:srgbClr val="002759">
                  <a:alpha val="100000"/>
                </a:srgbClr>
              </a:solidFill>
              <a:prstDash val="solid"/>
              <a:round/>
            </a:ln>
          </p:spPr>
          <p:txBody>
            <a:bodyPr/>
            <a:lstStyle/>
            <a:p/>
          </p:txBody>
        </p:sp>
        <p:sp>
          <p:nvSpPr>
            <p:cNvPr id="39" name="pt39"/>
            <p:cNvSpPr/>
            <p:nvPr/>
          </p:nvSpPr>
          <p:spPr>
            <a:xfrm>
              <a:off x="1249665" y="10576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0" name="pt40"/>
            <p:cNvSpPr/>
            <p:nvPr/>
          </p:nvSpPr>
          <p:spPr>
            <a:xfrm>
              <a:off x="1786484" y="101399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2323304" y="114497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2860123" y="101399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3396942" y="110131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3933762" y="118863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4470581" y="114497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5007401" y="114497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5544220" y="131961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6081039" y="127595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6617859" y="123229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7154678" y="114497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7691498" y="114497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1249665" y="105765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1786484" y="110131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2323304" y="110131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2860123" y="114497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3396942" y="105765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3933762" y="114497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4470581" y="114497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5007401" y="101399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5544220" y="127595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6081039" y="110131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6617859" y="118863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7154678" y="127595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7691498" y="127595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tx65"/>
            <p:cNvSpPr/>
            <p:nvPr/>
          </p:nvSpPr>
          <p:spPr>
            <a:xfrm>
              <a:off x="1248107"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6" name="tx66"/>
            <p:cNvSpPr/>
            <p:nvPr/>
          </p:nvSpPr>
          <p:spPr>
            <a:xfrm>
              <a:off x="1784926" y="5239505"/>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67" name="tx67"/>
            <p:cNvSpPr/>
            <p:nvPr/>
          </p:nvSpPr>
          <p:spPr>
            <a:xfrm>
              <a:off x="2255427" y="5214563"/>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319</a:t>
              </a:r>
            </a:p>
          </p:txBody>
        </p:sp>
        <p:sp>
          <p:nvSpPr>
            <p:cNvPr id="68" name="tx68"/>
            <p:cNvSpPr/>
            <p:nvPr/>
          </p:nvSpPr>
          <p:spPr>
            <a:xfrm>
              <a:off x="2709363" y="3912883"/>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17,779</a:t>
              </a:r>
            </a:p>
          </p:txBody>
        </p:sp>
        <p:sp>
          <p:nvSpPr>
            <p:cNvPr id="69" name="tx69"/>
            <p:cNvSpPr/>
            <p:nvPr/>
          </p:nvSpPr>
          <p:spPr>
            <a:xfrm>
              <a:off x="3395384"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0" name="tx70"/>
            <p:cNvSpPr/>
            <p:nvPr/>
          </p:nvSpPr>
          <p:spPr>
            <a:xfrm>
              <a:off x="3932204" y="5239268"/>
              <a:ext cx="66318" cy="85649"/>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a:t>
              </a:r>
            </a:p>
          </p:txBody>
        </p:sp>
        <p:sp>
          <p:nvSpPr>
            <p:cNvPr id="71" name="tx71"/>
            <p:cNvSpPr/>
            <p:nvPr/>
          </p:nvSpPr>
          <p:spPr>
            <a:xfrm>
              <a:off x="4352980" y="5141359"/>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1,104</a:t>
              </a:r>
            </a:p>
          </p:txBody>
        </p:sp>
        <p:sp>
          <p:nvSpPr>
            <p:cNvPr id="72" name="tx72"/>
            <p:cNvSpPr/>
            <p:nvPr/>
          </p:nvSpPr>
          <p:spPr>
            <a:xfrm>
              <a:off x="4889799" y="5053027"/>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2,303</a:t>
              </a:r>
            </a:p>
          </p:txBody>
        </p:sp>
        <p:sp>
          <p:nvSpPr>
            <p:cNvPr id="73" name="tx73"/>
            <p:cNvSpPr/>
            <p:nvPr/>
          </p:nvSpPr>
          <p:spPr>
            <a:xfrm>
              <a:off x="5476343" y="5185447"/>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715</a:t>
              </a:r>
            </a:p>
          </p:txBody>
        </p:sp>
        <p:sp>
          <p:nvSpPr>
            <p:cNvPr id="74" name="tx74"/>
            <p:cNvSpPr/>
            <p:nvPr/>
          </p:nvSpPr>
          <p:spPr>
            <a:xfrm>
              <a:off x="6079481" y="5239633"/>
              <a:ext cx="66318"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a:t>
              </a:r>
            </a:p>
          </p:txBody>
        </p:sp>
        <p:sp>
          <p:nvSpPr>
            <p:cNvPr id="75" name="tx75"/>
            <p:cNvSpPr/>
            <p:nvPr/>
          </p:nvSpPr>
          <p:spPr>
            <a:xfrm>
              <a:off x="6583141" y="5236370"/>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23</a:t>
              </a:r>
            </a:p>
          </p:txBody>
        </p:sp>
        <p:sp>
          <p:nvSpPr>
            <p:cNvPr id="76" name="tx76"/>
            <p:cNvSpPr/>
            <p:nvPr/>
          </p:nvSpPr>
          <p:spPr>
            <a:xfrm>
              <a:off x="7037077" y="4672881"/>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7,463</a:t>
              </a:r>
            </a:p>
          </p:txBody>
        </p:sp>
        <p:sp>
          <p:nvSpPr>
            <p:cNvPr id="77" name="tx77"/>
            <p:cNvSpPr/>
            <p:nvPr/>
          </p:nvSpPr>
          <p:spPr>
            <a:xfrm>
              <a:off x="7540737" y="4161231"/>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14,408</a:t>
              </a:r>
            </a:p>
          </p:txBody>
        </p:sp>
        <p:sp>
          <p:nvSpPr>
            <p:cNvPr id="78" name="pl78"/>
            <p:cNvSpPr/>
            <p:nvPr/>
          </p:nvSpPr>
          <p:spPr>
            <a:xfrm>
              <a:off x="7738175" y="1118114"/>
              <a:ext cx="124128" cy="52128"/>
            </a:xfrm>
            <a:custGeom>
              <a:avLst/>
              <a:pathLst>
                <a:path w="124128" h="52128">
                  <a:moveTo>
                    <a:pt x="124128" y="0"/>
                  </a:moveTo>
                  <a:lnTo>
                    <a:pt x="0" y="52128"/>
                  </a:lnTo>
                </a:path>
              </a:pathLst>
            </a:custGeom>
          </p:spPr>
          <p:txBody>
            <a:bodyPr/>
            <a:lstStyle/>
            <a:p/>
          </p:txBody>
        </p:sp>
        <p:sp>
          <p:nvSpPr>
            <p:cNvPr id="79" name="pl79"/>
            <p:cNvSpPr/>
            <p:nvPr/>
          </p:nvSpPr>
          <p:spPr>
            <a:xfrm>
              <a:off x="7738829" y="1313188"/>
              <a:ext cx="123474" cy="44213"/>
            </a:xfrm>
            <a:custGeom>
              <a:avLst/>
              <a:pathLst>
                <a:path w="123474" h="44213">
                  <a:moveTo>
                    <a:pt x="123474" y="44213"/>
                  </a:moveTo>
                  <a:lnTo>
                    <a:pt x="0" y="0"/>
                  </a:lnTo>
                </a:path>
              </a:pathLst>
            </a:custGeom>
          </p:spPr>
          <p:txBody>
            <a:bodyPr/>
            <a:lstStyle/>
            <a:p/>
          </p:txBody>
        </p:sp>
        <p:sp>
          <p:nvSpPr>
            <p:cNvPr id="80" name="pg80"/>
            <p:cNvSpPr/>
            <p:nvPr/>
          </p:nvSpPr>
          <p:spPr>
            <a:xfrm>
              <a:off x="7793724" y="1011099"/>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1" name="tx81"/>
            <p:cNvSpPr/>
            <p:nvPr/>
          </p:nvSpPr>
          <p:spPr>
            <a:xfrm>
              <a:off x="7816584" y="1052219"/>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96%</a:t>
              </a:r>
            </a:p>
          </p:txBody>
        </p:sp>
        <p:sp>
          <p:nvSpPr>
            <p:cNvPr id="82" name="pg82"/>
            <p:cNvSpPr/>
            <p:nvPr/>
          </p:nvSpPr>
          <p:spPr>
            <a:xfrm>
              <a:off x="7793724" y="1279110"/>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3" name="tx83"/>
            <p:cNvSpPr/>
            <p:nvPr/>
          </p:nvSpPr>
          <p:spPr>
            <a:xfrm>
              <a:off x="7816584" y="1320231"/>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93%</a:t>
              </a:r>
            </a:p>
          </p:txBody>
        </p:sp>
        <p:sp>
          <p:nvSpPr>
            <p:cNvPr id="84" name="rc84"/>
            <p:cNvSpPr/>
            <p:nvPr/>
          </p:nvSpPr>
          <p:spPr>
            <a:xfrm>
              <a:off x="959174" y="646101"/>
              <a:ext cx="7676517" cy="4946714"/>
            </a:xfrm>
            <a:prstGeom prst="rect">
              <a:avLst/>
            </a:prstGeom>
            <a:ln w="13550" cap="rnd">
              <a:solidFill>
                <a:srgbClr val="BEBEBE">
                  <a:alpha val="100000"/>
                </a:srgbClr>
              </a:solidFill>
              <a:prstDash val="solid"/>
              <a:round/>
            </a:ln>
          </p:spPr>
          <p:txBody>
            <a:bodyPr/>
            <a:lstStyle/>
            <a:p/>
          </p:txBody>
        </p:sp>
        <p:sp>
          <p:nvSpPr>
            <p:cNvPr id="85" name="tx85"/>
            <p:cNvSpPr/>
            <p:nvPr/>
          </p:nvSpPr>
          <p:spPr>
            <a:xfrm>
              <a:off x="825913"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6" name="tx86"/>
            <p:cNvSpPr/>
            <p:nvPr/>
          </p:nvSpPr>
          <p:spPr>
            <a:xfrm>
              <a:off x="508103" y="3830721"/>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20,000</a:t>
              </a:r>
            </a:p>
          </p:txBody>
        </p:sp>
        <p:sp>
          <p:nvSpPr>
            <p:cNvPr id="87" name="tx87"/>
            <p:cNvSpPr/>
            <p:nvPr/>
          </p:nvSpPr>
          <p:spPr>
            <a:xfrm>
              <a:off x="508103" y="2357286"/>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40,000</a:t>
              </a:r>
            </a:p>
          </p:txBody>
        </p:sp>
        <p:sp>
          <p:nvSpPr>
            <p:cNvPr id="88" name="tx88"/>
            <p:cNvSpPr/>
            <p:nvPr/>
          </p:nvSpPr>
          <p:spPr>
            <a:xfrm>
              <a:off x="508103" y="883851"/>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60,000</a:t>
              </a:r>
            </a:p>
          </p:txBody>
        </p:sp>
        <p:sp>
          <p:nvSpPr>
            <p:cNvPr id="89" name="tx89"/>
            <p:cNvSpPr/>
            <p:nvPr/>
          </p:nvSpPr>
          <p:spPr>
            <a:xfrm>
              <a:off x="8698322"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0" name="tx90"/>
            <p:cNvSpPr/>
            <p:nvPr/>
          </p:nvSpPr>
          <p:spPr>
            <a:xfrm>
              <a:off x="8698322" y="488398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1" name="tx91"/>
            <p:cNvSpPr/>
            <p:nvPr/>
          </p:nvSpPr>
          <p:spPr>
            <a:xfrm>
              <a:off x="8698322" y="444738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2" name="tx92"/>
            <p:cNvSpPr/>
            <p:nvPr/>
          </p:nvSpPr>
          <p:spPr>
            <a:xfrm>
              <a:off x="8698322" y="4010717"/>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3" name="tx93"/>
            <p:cNvSpPr/>
            <p:nvPr/>
          </p:nvSpPr>
          <p:spPr>
            <a:xfrm>
              <a:off x="8698322" y="357417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4" name="tx94"/>
            <p:cNvSpPr/>
            <p:nvPr/>
          </p:nvSpPr>
          <p:spPr>
            <a:xfrm>
              <a:off x="8698322" y="313757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5" name="tx95"/>
            <p:cNvSpPr/>
            <p:nvPr/>
          </p:nvSpPr>
          <p:spPr>
            <a:xfrm>
              <a:off x="8698322" y="270096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6" name="tx96"/>
            <p:cNvSpPr/>
            <p:nvPr/>
          </p:nvSpPr>
          <p:spPr>
            <a:xfrm>
              <a:off x="8698322" y="226436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7" name="tx97"/>
            <p:cNvSpPr/>
            <p:nvPr/>
          </p:nvSpPr>
          <p:spPr>
            <a:xfrm>
              <a:off x="8698322" y="182776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8" name="tx98"/>
            <p:cNvSpPr/>
            <p:nvPr/>
          </p:nvSpPr>
          <p:spPr>
            <a:xfrm>
              <a:off x="8698322" y="139115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9" name="tx99"/>
            <p:cNvSpPr/>
            <p:nvPr/>
          </p:nvSpPr>
          <p:spPr>
            <a:xfrm>
              <a:off x="8698322" y="95455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0" name="tx100"/>
            <p:cNvSpPr/>
            <p:nvPr/>
          </p:nvSpPr>
          <p:spPr>
            <a:xfrm rot="-5400000">
              <a:off x="1139042"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1" name="tx101"/>
            <p:cNvSpPr/>
            <p:nvPr/>
          </p:nvSpPr>
          <p:spPr>
            <a:xfrm rot="-5400000">
              <a:off x="1675831" y="575026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2" name="tx102"/>
            <p:cNvSpPr/>
            <p:nvPr/>
          </p:nvSpPr>
          <p:spPr>
            <a:xfrm rot="-5400000">
              <a:off x="2212681"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3" name="tx103"/>
            <p:cNvSpPr/>
            <p:nvPr/>
          </p:nvSpPr>
          <p:spPr>
            <a:xfrm rot="-5400000">
              <a:off x="2749500"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4" name="tx104"/>
            <p:cNvSpPr/>
            <p:nvPr/>
          </p:nvSpPr>
          <p:spPr>
            <a:xfrm rot="-5400000">
              <a:off x="3286320"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5" name="tx105"/>
            <p:cNvSpPr/>
            <p:nvPr/>
          </p:nvSpPr>
          <p:spPr>
            <a:xfrm rot="-5400000">
              <a:off x="3823139"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6" name="tx106"/>
            <p:cNvSpPr/>
            <p:nvPr/>
          </p:nvSpPr>
          <p:spPr>
            <a:xfrm rot="-5400000">
              <a:off x="4359959"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7" name="tx107"/>
            <p:cNvSpPr/>
            <p:nvPr/>
          </p:nvSpPr>
          <p:spPr>
            <a:xfrm rot="-5400000">
              <a:off x="4896778"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8" name="tx108"/>
            <p:cNvSpPr/>
            <p:nvPr/>
          </p:nvSpPr>
          <p:spPr>
            <a:xfrm rot="-5400000">
              <a:off x="5433597"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09" name="tx109"/>
            <p:cNvSpPr/>
            <p:nvPr/>
          </p:nvSpPr>
          <p:spPr>
            <a:xfrm rot="-5400000">
              <a:off x="5970417"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0" name="tx110"/>
            <p:cNvSpPr/>
            <p:nvPr/>
          </p:nvSpPr>
          <p:spPr>
            <a:xfrm rot="-5400000">
              <a:off x="6507236"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1" name="tx111"/>
            <p:cNvSpPr/>
            <p:nvPr/>
          </p:nvSpPr>
          <p:spPr>
            <a:xfrm rot="-5400000">
              <a:off x="7013639" y="5779470"/>
              <a:ext cx="34211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2" name="tx112"/>
            <p:cNvSpPr/>
            <p:nvPr/>
          </p:nvSpPr>
          <p:spPr>
            <a:xfrm rot="-5400000">
              <a:off x="7550489" y="5779501"/>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3" name="tx113"/>
            <p:cNvSpPr/>
            <p:nvPr/>
          </p:nvSpPr>
          <p:spPr>
            <a:xfrm rot="-5400000">
              <a:off x="-415232" y="3067787"/>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4" name="tx114"/>
            <p:cNvSpPr/>
            <p:nvPr/>
          </p:nvSpPr>
          <p:spPr>
            <a:xfrm rot="5400000">
              <a:off x="8341156" y="3053906"/>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5" name="tx115"/>
            <p:cNvSpPr/>
            <p:nvPr/>
          </p:nvSpPr>
          <p:spPr>
            <a:xfrm>
              <a:off x="1963857" y="401416"/>
              <a:ext cx="566715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Kyrgyzstan, 2012-2024</a:t>
              </a:r>
            </a:p>
          </p:txBody>
        </p:sp>
        <p:sp>
          <p:nvSpPr>
            <p:cNvPr id="116" name="tx116"/>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7" name="tx117"/>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18" name="tx118"/>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19" name="tx119"/>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14,408 confirmed measles cases in Kyrgyzstan. In the same year, MCV1 coverage was 96% and MCV2 coverage was 93%.
The number of cases in 2024 was 93% more than in 2023 (n=7,463).
The highest number of measles cases was reported in 2015 (n=17,779). In this year, MCV1 coverage was 99%.
Kyrgyzstan reported measles vaccine stockouts in 2006.
There were measles-containing vaccine supplementary immunization activities/campaigns in 2023 and 2024.</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79535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27172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174808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403353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9" name="pl9"/>
            <p:cNvSpPr/>
            <p:nvPr/>
          </p:nvSpPr>
          <p:spPr>
            <a:xfrm>
              <a:off x="767459" y="250990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98626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943464" y="3119358"/>
              <a:ext cx="3520101" cy="914181"/>
            </a:xfrm>
            <a:custGeom>
              <a:avLst/>
              <a:pathLst>
                <a:path w="3520101" h="914181">
                  <a:moveTo>
                    <a:pt x="0" y="914181"/>
                  </a:moveTo>
                  <a:lnTo>
                    <a:pt x="146670" y="914181"/>
                  </a:lnTo>
                  <a:lnTo>
                    <a:pt x="293341" y="761817"/>
                  </a:lnTo>
                  <a:lnTo>
                    <a:pt x="440012" y="761817"/>
                  </a:lnTo>
                  <a:lnTo>
                    <a:pt x="586683" y="914181"/>
                  </a:lnTo>
                  <a:lnTo>
                    <a:pt x="733354" y="914181"/>
                  </a:lnTo>
                  <a:lnTo>
                    <a:pt x="880025" y="304727"/>
                  </a:lnTo>
                  <a:lnTo>
                    <a:pt x="1026696" y="304727"/>
                  </a:lnTo>
                  <a:lnTo>
                    <a:pt x="1173367" y="304727"/>
                  </a:lnTo>
                  <a:lnTo>
                    <a:pt x="1320038" y="457090"/>
                  </a:lnTo>
                  <a:lnTo>
                    <a:pt x="1466709" y="457090"/>
                  </a:lnTo>
                  <a:lnTo>
                    <a:pt x="1613379" y="761817"/>
                  </a:lnTo>
                  <a:lnTo>
                    <a:pt x="1760050" y="761817"/>
                  </a:lnTo>
                  <a:lnTo>
                    <a:pt x="1906721" y="609454"/>
                  </a:lnTo>
                  <a:lnTo>
                    <a:pt x="2053392" y="914181"/>
                  </a:lnTo>
                  <a:lnTo>
                    <a:pt x="2200063" y="609454"/>
                  </a:lnTo>
                  <a:lnTo>
                    <a:pt x="2346734" y="761817"/>
                  </a:lnTo>
                  <a:lnTo>
                    <a:pt x="2493405" y="609454"/>
                  </a:lnTo>
                  <a:lnTo>
                    <a:pt x="2640076" y="304727"/>
                  </a:lnTo>
                  <a:lnTo>
                    <a:pt x="2786747" y="304727"/>
                  </a:lnTo>
                  <a:lnTo>
                    <a:pt x="2933418" y="457090"/>
                  </a:lnTo>
                  <a:lnTo>
                    <a:pt x="3080089" y="914181"/>
                  </a:lnTo>
                  <a:lnTo>
                    <a:pt x="3226759" y="914181"/>
                  </a:lnTo>
                  <a:lnTo>
                    <a:pt x="3373430" y="152363"/>
                  </a:lnTo>
                  <a:lnTo>
                    <a:pt x="3520101" y="0"/>
                  </a:lnTo>
                </a:path>
              </a:pathLst>
            </a:custGeom>
            <a:ln w="27101" cap="flat">
              <a:solidFill>
                <a:srgbClr val="0058AB">
                  <a:alpha val="80000"/>
                </a:srgbClr>
              </a:solidFill>
              <a:prstDash val="solid"/>
              <a:round/>
            </a:ln>
          </p:spPr>
          <p:txBody>
            <a:bodyPr/>
            <a:lstStyle/>
            <a:p/>
          </p:txBody>
        </p:sp>
        <p:sp>
          <p:nvSpPr>
            <p:cNvPr id="19" name="pl19"/>
            <p:cNvSpPr/>
            <p:nvPr/>
          </p:nvSpPr>
          <p:spPr>
            <a:xfrm>
              <a:off x="943464" y="2052813"/>
              <a:ext cx="3520101" cy="1218908"/>
            </a:xfrm>
            <a:custGeom>
              <a:avLst/>
              <a:pathLst>
                <a:path w="3520101" h="1218908">
                  <a:moveTo>
                    <a:pt x="0" y="0"/>
                  </a:moveTo>
                  <a:lnTo>
                    <a:pt x="146670" y="152363"/>
                  </a:lnTo>
                  <a:lnTo>
                    <a:pt x="293341" y="0"/>
                  </a:lnTo>
                  <a:lnTo>
                    <a:pt x="440012" y="304727"/>
                  </a:lnTo>
                  <a:lnTo>
                    <a:pt x="586683" y="457090"/>
                  </a:lnTo>
                  <a:lnTo>
                    <a:pt x="733354" y="304727"/>
                  </a:lnTo>
                  <a:lnTo>
                    <a:pt x="880025" y="457090"/>
                  </a:lnTo>
                  <a:lnTo>
                    <a:pt x="1026696" y="457090"/>
                  </a:lnTo>
                  <a:lnTo>
                    <a:pt x="1173367" y="761817"/>
                  </a:lnTo>
                  <a:lnTo>
                    <a:pt x="1320038" y="914181"/>
                  </a:lnTo>
                  <a:lnTo>
                    <a:pt x="1466709" y="1066544"/>
                  </a:lnTo>
                  <a:lnTo>
                    <a:pt x="1613379" y="1066544"/>
                  </a:lnTo>
                  <a:lnTo>
                    <a:pt x="1760050" y="1066544"/>
                  </a:lnTo>
                  <a:lnTo>
                    <a:pt x="1906721" y="1066544"/>
                  </a:lnTo>
                  <a:lnTo>
                    <a:pt x="2053392" y="1218908"/>
                  </a:lnTo>
                  <a:lnTo>
                    <a:pt x="2200063" y="1218908"/>
                  </a:lnTo>
                  <a:lnTo>
                    <a:pt x="2346734" y="1218908"/>
                  </a:lnTo>
                  <a:lnTo>
                    <a:pt x="2493405" y="1218908"/>
                  </a:lnTo>
                  <a:lnTo>
                    <a:pt x="2640076" y="1218908"/>
                  </a:lnTo>
                  <a:lnTo>
                    <a:pt x="2786747" y="1218908"/>
                  </a:lnTo>
                  <a:lnTo>
                    <a:pt x="2933418" y="1218908"/>
                  </a:lnTo>
                  <a:lnTo>
                    <a:pt x="3080089" y="1066544"/>
                  </a:lnTo>
                  <a:lnTo>
                    <a:pt x="3226759" y="1218908"/>
                  </a:lnTo>
                  <a:lnTo>
                    <a:pt x="3373430" y="1218908"/>
                  </a:lnTo>
                  <a:lnTo>
                    <a:pt x="3520101" y="1218908"/>
                  </a:lnTo>
                </a:path>
              </a:pathLst>
            </a:custGeom>
            <a:ln w="27101" cap="flat">
              <a:solidFill>
                <a:srgbClr val="1CABE2">
                  <a:alpha val="80000"/>
                </a:srgbClr>
              </a:solidFill>
              <a:prstDash val="solid"/>
              <a:round/>
            </a:ln>
          </p:spPr>
          <p:txBody>
            <a:bodyPr/>
            <a:lstStyle/>
            <a:p/>
          </p:txBody>
        </p:sp>
        <p:sp>
          <p:nvSpPr>
            <p:cNvPr id="20" name="pl20"/>
            <p:cNvSpPr/>
            <p:nvPr/>
          </p:nvSpPr>
          <p:spPr>
            <a:xfrm>
              <a:off x="943464" y="3119358"/>
              <a:ext cx="3520101" cy="761817"/>
            </a:xfrm>
            <a:custGeom>
              <a:avLst/>
              <a:pathLst>
                <a:path w="3520101" h="761817">
                  <a:moveTo>
                    <a:pt x="0" y="304727"/>
                  </a:moveTo>
                  <a:lnTo>
                    <a:pt x="146670" y="457090"/>
                  </a:lnTo>
                  <a:lnTo>
                    <a:pt x="293341" y="457090"/>
                  </a:lnTo>
                  <a:lnTo>
                    <a:pt x="440012" y="0"/>
                  </a:lnTo>
                  <a:lnTo>
                    <a:pt x="586683" y="609454"/>
                  </a:lnTo>
                  <a:lnTo>
                    <a:pt x="733354" y="609454"/>
                  </a:lnTo>
                  <a:lnTo>
                    <a:pt x="880025" y="609454"/>
                  </a:lnTo>
                  <a:lnTo>
                    <a:pt x="1026696" y="609454"/>
                  </a:lnTo>
                  <a:lnTo>
                    <a:pt x="1173367" y="609454"/>
                  </a:lnTo>
                  <a:lnTo>
                    <a:pt x="1320038" y="609454"/>
                  </a:lnTo>
                  <a:lnTo>
                    <a:pt x="1466709" y="609454"/>
                  </a:lnTo>
                  <a:lnTo>
                    <a:pt x="1613379" y="609454"/>
                  </a:lnTo>
                  <a:lnTo>
                    <a:pt x="1760050" y="761817"/>
                  </a:lnTo>
                  <a:lnTo>
                    <a:pt x="1906721" y="761817"/>
                  </a:lnTo>
                  <a:lnTo>
                    <a:pt x="2053392" y="0"/>
                  </a:lnTo>
                  <a:lnTo>
                    <a:pt x="2200063" y="152363"/>
                  </a:lnTo>
                  <a:lnTo>
                    <a:pt x="2346734" y="152363"/>
                  </a:lnTo>
                  <a:lnTo>
                    <a:pt x="2493405" y="457090"/>
                  </a:lnTo>
                  <a:lnTo>
                    <a:pt x="2640076" y="457090"/>
                  </a:lnTo>
                  <a:lnTo>
                    <a:pt x="2786747" y="609454"/>
                  </a:lnTo>
                  <a:lnTo>
                    <a:pt x="2933418" y="457090"/>
                  </a:lnTo>
                  <a:lnTo>
                    <a:pt x="3080089" y="457090"/>
                  </a:lnTo>
                  <a:lnTo>
                    <a:pt x="3226759" y="761817"/>
                  </a:lnTo>
                  <a:lnTo>
                    <a:pt x="3373430" y="609454"/>
                  </a:lnTo>
                  <a:lnTo>
                    <a:pt x="3520101" y="609454"/>
                  </a:lnTo>
                </a:path>
              </a:pathLst>
            </a:custGeom>
            <a:ln w="27101" cap="flat">
              <a:solidFill>
                <a:srgbClr val="00833D">
                  <a:alpha val="80000"/>
                </a:srgbClr>
              </a:solidFill>
              <a:prstDash val="solid"/>
              <a:round/>
            </a:ln>
          </p:spPr>
          <p:txBody>
            <a:bodyPr/>
            <a:lstStyle/>
            <a:p/>
          </p:txBody>
        </p:sp>
        <p:sp>
          <p:nvSpPr>
            <p:cNvPr id="21" name="pl21"/>
            <p:cNvSpPr/>
            <p:nvPr/>
          </p:nvSpPr>
          <p:spPr>
            <a:xfrm>
              <a:off x="943464" y="3119358"/>
              <a:ext cx="3520101" cy="914181"/>
            </a:xfrm>
            <a:custGeom>
              <a:avLst/>
              <a:pathLst>
                <a:path w="3520101" h="914181">
                  <a:moveTo>
                    <a:pt x="0" y="914181"/>
                  </a:moveTo>
                  <a:lnTo>
                    <a:pt x="146670" y="914181"/>
                  </a:lnTo>
                  <a:lnTo>
                    <a:pt x="293341" y="761817"/>
                  </a:lnTo>
                  <a:lnTo>
                    <a:pt x="440012" y="761817"/>
                  </a:lnTo>
                  <a:lnTo>
                    <a:pt x="586683" y="914181"/>
                  </a:lnTo>
                  <a:lnTo>
                    <a:pt x="733354" y="914181"/>
                  </a:lnTo>
                  <a:lnTo>
                    <a:pt x="880025" y="304727"/>
                  </a:lnTo>
                  <a:lnTo>
                    <a:pt x="1026696" y="304727"/>
                  </a:lnTo>
                  <a:lnTo>
                    <a:pt x="1173367" y="304727"/>
                  </a:lnTo>
                  <a:lnTo>
                    <a:pt x="1320038" y="457090"/>
                  </a:lnTo>
                  <a:lnTo>
                    <a:pt x="1466709" y="457090"/>
                  </a:lnTo>
                  <a:lnTo>
                    <a:pt x="1613379" y="761817"/>
                  </a:lnTo>
                  <a:lnTo>
                    <a:pt x="1760050" y="761817"/>
                  </a:lnTo>
                  <a:lnTo>
                    <a:pt x="1906721" y="609454"/>
                  </a:lnTo>
                  <a:lnTo>
                    <a:pt x="2053392" y="914181"/>
                  </a:lnTo>
                  <a:lnTo>
                    <a:pt x="2200063" y="609454"/>
                  </a:lnTo>
                  <a:lnTo>
                    <a:pt x="2346734" y="761817"/>
                  </a:lnTo>
                  <a:lnTo>
                    <a:pt x="2493405" y="609454"/>
                  </a:lnTo>
                  <a:lnTo>
                    <a:pt x="2640076" y="304727"/>
                  </a:lnTo>
                  <a:lnTo>
                    <a:pt x="2786747" y="304727"/>
                  </a:lnTo>
                  <a:lnTo>
                    <a:pt x="2933418" y="457090"/>
                  </a:lnTo>
                  <a:lnTo>
                    <a:pt x="3080089" y="914181"/>
                  </a:lnTo>
                  <a:lnTo>
                    <a:pt x="3226759" y="914181"/>
                  </a:lnTo>
                  <a:lnTo>
                    <a:pt x="3373430" y="152363"/>
                  </a:lnTo>
                  <a:lnTo>
                    <a:pt x="3520101" y="0"/>
                  </a:lnTo>
                </a:path>
              </a:pathLst>
            </a:custGeom>
            <a:ln w="43362" cap="flat">
              <a:solidFill>
                <a:srgbClr val="000000">
                  <a:alpha val="100000"/>
                </a:srgbClr>
              </a:solidFill>
              <a:prstDash val="solid"/>
              <a:round/>
            </a:ln>
          </p:spPr>
          <p:txBody>
            <a:bodyPr/>
            <a:lstStyle/>
            <a:p/>
          </p:txBody>
        </p:sp>
        <p:sp>
          <p:nvSpPr>
            <p:cNvPr id="22" name="pl22"/>
            <p:cNvSpPr/>
            <p:nvPr/>
          </p:nvSpPr>
          <p:spPr>
            <a:xfrm>
              <a:off x="943464" y="3119358"/>
              <a:ext cx="3520101" cy="914181"/>
            </a:xfrm>
            <a:custGeom>
              <a:avLst/>
              <a:pathLst>
                <a:path w="3520101" h="914181">
                  <a:moveTo>
                    <a:pt x="0" y="914181"/>
                  </a:moveTo>
                  <a:lnTo>
                    <a:pt x="146670" y="914181"/>
                  </a:lnTo>
                  <a:lnTo>
                    <a:pt x="293341" y="761817"/>
                  </a:lnTo>
                  <a:lnTo>
                    <a:pt x="440012" y="761817"/>
                  </a:lnTo>
                  <a:lnTo>
                    <a:pt x="586683" y="914181"/>
                  </a:lnTo>
                  <a:lnTo>
                    <a:pt x="733354" y="914181"/>
                  </a:lnTo>
                  <a:lnTo>
                    <a:pt x="880025" y="304727"/>
                  </a:lnTo>
                  <a:lnTo>
                    <a:pt x="1026696" y="304727"/>
                  </a:lnTo>
                  <a:lnTo>
                    <a:pt x="1173367" y="304727"/>
                  </a:lnTo>
                  <a:lnTo>
                    <a:pt x="1320038" y="457090"/>
                  </a:lnTo>
                  <a:lnTo>
                    <a:pt x="1466709" y="457090"/>
                  </a:lnTo>
                  <a:lnTo>
                    <a:pt x="1613379" y="761817"/>
                  </a:lnTo>
                  <a:lnTo>
                    <a:pt x="1760050" y="761817"/>
                  </a:lnTo>
                  <a:lnTo>
                    <a:pt x="1906721" y="609454"/>
                  </a:lnTo>
                  <a:lnTo>
                    <a:pt x="2053392" y="914181"/>
                  </a:lnTo>
                  <a:lnTo>
                    <a:pt x="2200063" y="609454"/>
                  </a:lnTo>
                  <a:lnTo>
                    <a:pt x="2346734" y="761817"/>
                  </a:lnTo>
                  <a:lnTo>
                    <a:pt x="2493405" y="609454"/>
                  </a:lnTo>
                  <a:lnTo>
                    <a:pt x="2640076" y="304727"/>
                  </a:lnTo>
                  <a:lnTo>
                    <a:pt x="2786747" y="304727"/>
                  </a:lnTo>
                  <a:lnTo>
                    <a:pt x="2933418" y="457090"/>
                  </a:lnTo>
                  <a:lnTo>
                    <a:pt x="3080089" y="914181"/>
                  </a:lnTo>
                  <a:lnTo>
                    <a:pt x="3226759" y="914181"/>
                  </a:lnTo>
                  <a:lnTo>
                    <a:pt x="3373430" y="152363"/>
                  </a:lnTo>
                  <a:lnTo>
                    <a:pt x="3520101" y="0"/>
                  </a:lnTo>
                </a:path>
              </a:pathLst>
            </a:custGeom>
            <a:ln w="27101" cap="flat">
              <a:solidFill>
                <a:srgbClr val="0058AB">
                  <a:alpha val="100000"/>
                </a:srgbClr>
              </a:solidFill>
              <a:prstDash val="solid"/>
              <a:round/>
            </a:ln>
          </p:spPr>
          <p:txBody>
            <a:bodyPr/>
            <a:lstStyle/>
            <a:p/>
          </p:txBody>
        </p:sp>
        <p:sp>
          <p:nvSpPr>
            <p:cNvPr id="23" name="pl23"/>
            <p:cNvSpPr/>
            <p:nvPr/>
          </p:nvSpPr>
          <p:spPr>
            <a:xfrm>
              <a:off x="767459" y="4033539"/>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4" name="pl24"/>
            <p:cNvSpPr/>
            <p:nvPr/>
          </p:nvSpPr>
          <p:spPr>
            <a:xfrm>
              <a:off x="943464" y="3576449"/>
              <a:ext cx="0" cy="457090"/>
            </a:xfrm>
            <a:custGeom>
              <a:avLst/>
              <a:pathLst>
                <a:path w="0" h="457090">
                  <a:moveTo>
                    <a:pt x="0" y="457090"/>
                  </a:moveTo>
                  <a:lnTo>
                    <a:pt x="0" y="0"/>
                  </a:lnTo>
                </a:path>
              </a:pathLst>
            </a:custGeom>
            <a:ln w="13550" cap="flat">
              <a:solidFill>
                <a:srgbClr val="0058AB">
                  <a:alpha val="100000"/>
                </a:srgbClr>
              </a:solidFill>
              <a:prstDash val="dot"/>
              <a:round/>
            </a:ln>
          </p:spPr>
          <p:txBody>
            <a:bodyPr/>
            <a:lstStyle/>
            <a:p/>
          </p:txBody>
        </p:sp>
        <p:sp>
          <p:nvSpPr>
            <p:cNvPr id="25" name="pl25"/>
            <p:cNvSpPr/>
            <p:nvPr/>
          </p:nvSpPr>
          <p:spPr>
            <a:xfrm>
              <a:off x="1676818" y="3576449"/>
              <a:ext cx="0" cy="457090"/>
            </a:xfrm>
            <a:custGeom>
              <a:avLst/>
              <a:pathLst>
                <a:path w="0" h="457090">
                  <a:moveTo>
                    <a:pt x="0" y="457090"/>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2410173" y="3119358"/>
              <a:ext cx="0" cy="457090"/>
            </a:xfrm>
            <a:custGeom>
              <a:avLst/>
              <a:pathLst>
                <a:path w="0" h="457090">
                  <a:moveTo>
                    <a:pt x="0" y="457090"/>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3143527" y="3271722"/>
              <a:ext cx="0" cy="457090"/>
            </a:xfrm>
            <a:custGeom>
              <a:avLst/>
              <a:pathLst>
                <a:path w="0" h="457090">
                  <a:moveTo>
                    <a:pt x="0" y="457090"/>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730211" y="2966994"/>
              <a:ext cx="0" cy="457090"/>
            </a:xfrm>
            <a:custGeom>
              <a:avLst/>
              <a:pathLst>
                <a:path w="0" h="457090">
                  <a:moveTo>
                    <a:pt x="0" y="457090"/>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4316894" y="2814631"/>
              <a:ext cx="0" cy="457090"/>
            </a:xfrm>
            <a:custGeom>
              <a:avLst/>
              <a:pathLst>
                <a:path w="0" h="457090">
                  <a:moveTo>
                    <a:pt x="0" y="457090"/>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463565" y="2662267"/>
              <a:ext cx="0" cy="457090"/>
            </a:xfrm>
            <a:custGeom>
              <a:avLst/>
              <a:pathLst>
                <a:path w="0" h="457090">
                  <a:moveTo>
                    <a:pt x="0" y="457090"/>
                  </a:moveTo>
                  <a:lnTo>
                    <a:pt x="0" y="0"/>
                  </a:lnTo>
                </a:path>
              </a:pathLst>
            </a:custGeom>
            <a:ln w="13550" cap="flat">
              <a:solidFill>
                <a:srgbClr val="0058AB">
                  <a:alpha val="100000"/>
                </a:srgbClr>
              </a:solidFill>
              <a:prstDash val="dot"/>
              <a:round/>
            </a:ln>
          </p:spPr>
          <p:txBody>
            <a:bodyPr/>
            <a:lstStyle/>
            <a:p/>
          </p:txBody>
        </p:sp>
        <p:sp>
          <p:nvSpPr>
            <p:cNvPr id="31" name="pg31"/>
            <p:cNvSpPr/>
            <p:nvPr/>
          </p:nvSpPr>
          <p:spPr>
            <a:xfrm>
              <a:off x="884975" y="350988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 name="tx32"/>
            <p:cNvSpPr/>
            <p:nvPr/>
          </p:nvSpPr>
          <p:spPr>
            <a:xfrm>
              <a:off x="915328" y="353870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3" name="pg33"/>
            <p:cNvSpPr/>
            <p:nvPr/>
          </p:nvSpPr>
          <p:spPr>
            <a:xfrm>
              <a:off x="1618330" y="350988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1648683" y="353870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5" name="pg35"/>
            <p:cNvSpPr/>
            <p:nvPr/>
          </p:nvSpPr>
          <p:spPr>
            <a:xfrm>
              <a:off x="2351684" y="305279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2382037" y="3081564"/>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37" name="pg37"/>
            <p:cNvSpPr/>
            <p:nvPr/>
          </p:nvSpPr>
          <p:spPr>
            <a:xfrm>
              <a:off x="3085039" y="320515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3115392" y="3235213"/>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39" name="pg39"/>
            <p:cNvSpPr/>
            <p:nvPr/>
          </p:nvSpPr>
          <p:spPr>
            <a:xfrm>
              <a:off x="3671722" y="29004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702076" y="2930782"/>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1" name="pg41"/>
            <p:cNvSpPr/>
            <p:nvPr/>
          </p:nvSpPr>
          <p:spPr>
            <a:xfrm>
              <a:off x="4258406" y="274806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4288759" y="2778171"/>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43" name="pg43"/>
            <p:cNvSpPr/>
            <p:nvPr/>
          </p:nvSpPr>
          <p:spPr>
            <a:xfrm>
              <a:off x="4405077" y="259570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435430" y="262452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45" name="tx45"/>
            <p:cNvSpPr/>
            <p:nvPr/>
          </p:nvSpPr>
          <p:spPr>
            <a:xfrm>
              <a:off x="4523855" y="323265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6" name="tx46"/>
            <p:cNvSpPr/>
            <p:nvPr/>
          </p:nvSpPr>
          <p:spPr>
            <a:xfrm>
              <a:off x="4523855" y="368969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a:t>
              </a:r>
            </a:p>
          </p:txBody>
        </p:sp>
        <p:sp>
          <p:nvSpPr>
            <p:cNvPr id="47" name="tx47"/>
            <p:cNvSpPr/>
            <p:nvPr/>
          </p:nvSpPr>
          <p:spPr>
            <a:xfrm>
              <a:off x="641260" y="399090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8" name="tx48"/>
            <p:cNvSpPr/>
            <p:nvPr/>
          </p:nvSpPr>
          <p:spPr>
            <a:xfrm>
              <a:off x="577692" y="246726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49" name="tx49"/>
            <p:cNvSpPr/>
            <p:nvPr/>
          </p:nvSpPr>
          <p:spPr>
            <a:xfrm>
              <a:off x="577692" y="94362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0" name="tx50"/>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1" name="tx51"/>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2" name="tx52"/>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3" name="tx53"/>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4" name="tx54"/>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5" name="tx55"/>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6" name="tx56"/>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7" name="tx57"/>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58" name="pl58"/>
            <p:cNvSpPr/>
            <p:nvPr/>
          </p:nvSpPr>
          <p:spPr>
            <a:xfrm>
              <a:off x="1480829"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59" name="pl59"/>
            <p:cNvSpPr/>
            <p:nvPr/>
          </p:nvSpPr>
          <p:spPr>
            <a:xfrm>
              <a:off x="1480829"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0" name="pl60"/>
            <p:cNvSpPr/>
            <p:nvPr/>
          </p:nvSpPr>
          <p:spPr>
            <a:xfrm>
              <a:off x="2530460"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1" name="pl61"/>
            <p:cNvSpPr/>
            <p:nvPr/>
          </p:nvSpPr>
          <p:spPr>
            <a:xfrm>
              <a:off x="3292914"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2" name="tx62"/>
            <p:cNvSpPr/>
            <p:nvPr/>
          </p:nvSpPr>
          <p:spPr>
            <a:xfrm>
              <a:off x="1747929" y="6074855"/>
              <a:ext cx="6909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Kyrgyzstan</a:t>
              </a:r>
            </a:p>
          </p:txBody>
        </p:sp>
        <p:sp>
          <p:nvSpPr>
            <p:cNvPr id="63" name="tx63"/>
            <p:cNvSpPr/>
            <p:nvPr/>
          </p:nvSpPr>
          <p:spPr>
            <a:xfrm>
              <a:off x="2797559"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4" name="tx64"/>
            <p:cNvSpPr/>
            <p:nvPr/>
          </p:nvSpPr>
          <p:spPr>
            <a:xfrm>
              <a:off x="3560014" y="610084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5" name="tx65"/>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6" name="pl66"/>
            <p:cNvSpPr/>
            <p:nvPr/>
          </p:nvSpPr>
          <p:spPr>
            <a:xfrm>
              <a:off x="5132709" y="479535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7" name="pl67"/>
            <p:cNvSpPr/>
            <p:nvPr/>
          </p:nvSpPr>
          <p:spPr>
            <a:xfrm>
              <a:off x="5132709" y="327172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8" name="pl68"/>
            <p:cNvSpPr/>
            <p:nvPr/>
          </p:nvSpPr>
          <p:spPr>
            <a:xfrm>
              <a:off x="5132709" y="174808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9" name="pl69"/>
            <p:cNvSpPr/>
            <p:nvPr/>
          </p:nvSpPr>
          <p:spPr>
            <a:xfrm>
              <a:off x="5132709" y="403353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0" name="pl70"/>
            <p:cNvSpPr/>
            <p:nvPr/>
          </p:nvSpPr>
          <p:spPr>
            <a:xfrm>
              <a:off x="5132709" y="250990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1" name="pl71"/>
            <p:cNvSpPr/>
            <p:nvPr/>
          </p:nvSpPr>
          <p:spPr>
            <a:xfrm>
              <a:off x="5132709" y="98626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2" name="pl72"/>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308715" y="3576449"/>
              <a:ext cx="3520101" cy="1523635"/>
            </a:xfrm>
            <a:custGeom>
              <a:avLst/>
              <a:pathLst>
                <a:path w="3520101" h="1523635">
                  <a:moveTo>
                    <a:pt x="0" y="304727"/>
                  </a:moveTo>
                  <a:lnTo>
                    <a:pt x="146670" y="457090"/>
                  </a:lnTo>
                  <a:lnTo>
                    <a:pt x="293341" y="304727"/>
                  </a:lnTo>
                  <a:lnTo>
                    <a:pt x="440012" y="457090"/>
                  </a:lnTo>
                  <a:lnTo>
                    <a:pt x="586683" y="457090"/>
                  </a:lnTo>
                  <a:lnTo>
                    <a:pt x="733354" y="609454"/>
                  </a:lnTo>
                  <a:lnTo>
                    <a:pt x="880025" y="609454"/>
                  </a:lnTo>
                  <a:lnTo>
                    <a:pt x="1026696" y="609454"/>
                  </a:lnTo>
                  <a:lnTo>
                    <a:pt x="1173367" y="457090"/>
                  </a:lnTo>
                  <a:lnTo>
                    <a:pt x="1320038" y="609454"/>
                  </a:lnTo>
                  <a:lnTo>
                    <a:pt x="1466709" y="457090"/>
                  </a:lnTo>
                  <a:lnTo>
                    <a:pt x="1613379" y="457090"/>
                  </a:lnTo>
                  <a:lnTo>
                    <a:pt x="1760050" y="609454"/>
                  </a:lnTo>
                  <a:lnTo>
                    <a:pt x="1906721" y="457090"/>
                  </a:lnTo>
                  <a:lnTo>
                    <a:pt x="2053392" y="457090"/>
                  </a:lnTo>
                  <a:lnTo>
                    <a:pt x="2200063" y="457090"/>
                  </a:lnTo>
                  <a:lnTo>
                    <a:pt x="2346734" y="457090"/>
                  </a:lnTo>
                  <a:lnTo>
                    <a:pt x="2493405" y="609454"/>
                  </a:lnTo>
                  <a:lnTo>
                    <a:pt x="2640076" y="152363"/>
                  </a:lnTo>
                  <a:lnTo>
                    <a:pt x="2786747" y="0"/>
                  </a:lnTo>
                  <a:lnTo>
                    <a:pt x="2933418" y="761817"/>
                  </a:lnTo>
                  <a:lnTo>
                    <a:pt x="3080089" y="1066544"/>
                  </a:lnTo>
                  <a:lnTo>
                    <a:pt x="3226759" y="1066544"/>
                  </a:lnTo>
                  <a:lnTo>
                    <a:pt x="3373430" y="1218908"/>
                  </a:lnTo>
                  <a:lnTo>
                    <a:pt x="3520101" y="1523635"/>
                  </a:lnTo>
                </a:path>
              </a:pathLst>
            </a:custGeom>
            <a:ln w="27101" cap="flat">
              <a:solidFill>
                <a:srgbClr val="0058AB">
                  <a:alpha val="80000"/>
                </a:srgbClr>
              </a:solidFill>
              <a:prstDash val="solid"/>
              <a:round/>
            </a:ln>
          </p:spPr>
          <p:txBody>
            <a:bodyPr/>
            <a:lstStyle/>
            <a:p/>
          </p:txBody>
        </p:sp>
        <p:sp>
          <p:nvSpPr>
            <p:cNvPr id="80" name="pl80"/>
            <p:cNvSpPr/>
            <p:nvPr/>
          </p:nvSpPr>
          <p:spPr>
            <a:xfrm>
              <a:off x="5308715" y="1900449"/>
              <a:ext cx="3520101" cy="1371272"/>
            </a:xfrm>
            <a:custGeom>
              <a:avLst/>
              <a:pathLst>
                <a:path w="3520101" h="1371272">
                  <a:moveTo>
                    <a:pt x="0" y="0"/>
                  </a:moveTo>
                  <a:lnTo>
                    <a:pt x="146670" y="152363"/>
                  </a:lnTo>
                  <a:lnTo>
                    <a:pt x="293341" y="152363"/>
                  </a:lnTo>
                  <a:lnTo>
                    <a:pt x="440012" y="304727"/>
                  </a:lnTo>
                  <a:lnTo>
                    <a:pt x="586683" y="457090"/>
                  </a:lnTo>
                  <a:lnTo>
                    <a:pt x="733354" y="457090"/>
                  </a:lnTo>
                  <a:lnTo>
                    <a:pt x="880025" y="609454"/>
                  </a:lnTo>
                  <a:lnTo>
                    <a:pt x="1026696" y="761817"/>
                  </a:lnTo>
                  <a:lnTo>
                    <a:pt x="1173367" y="914181"/>
                  </a:lnTo>
                  <a:lnTo>
                    <a:pt x="1320038" y="1066544"/>
                  </a:lnTo>
                  <a:lnTo>
                    <a:pt x="1466709" y="1218908"/>
                  </a:lnTo>
                  <a:lnTo>
                    <a:pt x="1613379" y="1218908"/>
                  </a:lnTo>
                  <a:lnTo>
                    <a:pt x="1760050" y="1218908"/>
                  </a:lnTo>
                  <a:lnTo>
                    <a:pt x="1906721" y="1371272"/>
                  </a:lnTo>
                  <a:lnTo>
                    <a:pt x="2053392" y="1218908"/>
                  </a:lnTo>
                  <a:lnTo>
                    <a:pt x="2200063" y="1371272"/>
                  </a:lnTo>
                  <a:lnTo>
                    <a:pt x="2346734" y="1218908"/>
                  </a:lnTo>
                  <a:lnTo>
                    <a:pt x="2493405" y="1218908"/>
                  </a:lnTo>
                  <a:lnTo>
                    <a:pt x="2640076" y="1371272"/>
                  </a:lnTo>
                  <a:lnTo>
                    <a:pt x="2786747" y="1371272"/>
                  </a:lnTo>
                  <a:lnTo>
                    <a:pt x="2933418" y="1371272"/>
                  </a:lnTo>
                  <a:lnTo>
                    <a:pt x="3080089" y="1218908"/>
                  </a:lnTo>
                  <a:lnTo>
                    <a:pt x="3226759" y="1066544"/>
                  </a:lnTo>
                  <a:lnTo>
                    <a:pt x="3373430" y="1066544"/>
                  </a:lnTo>
                  <a:lnTo>
                    <a:pt x="3520101" y="1218908"/>
                  </a:lnTo>
                </a:path>
              </a:pathLst>
            </a:custGeom>
            <a:ln w="27101" cap="flat">
              <a:solidFill>
                <a:srgbClr val="1CABE2">
                  <a:alpha val="80000"/>
                </a:srgbClr>
              </a:solidFill>
              <a:prstDash val="solid"/>
              <a:round/>
            </a:ln>
          </p:spPr>
          <p:txBody>
            <a:bodyPr/>
            <a:lstStyle/>
            <a:p/>
          </p:txBody>
        </p:sp>
        <p:sp>
          <p:nvSpPr>
            <p:cNvPr id="81" name="pl81"/>
            <p:cNvSpPr/>
            <p:nvPr/>
          </p:nvSpPr>
          <p:spPr>
            <a:xfrm>
              <a:off x="5308715" y="3424085"/>
              <a:ext cx="3520101" cy="914181"/>
            </a:xfrm>
            <a:custGeom>
              <a:avLst/>
              <a:pathLst>
                <a:path w="3520101" h="914181">
                  <a:moveTo>
                    <a:pt x="0" y="0"/>
                  </a:moveTo>
                  <a:lnTo>
                    <a:pt x="146670" y="152363"/>
                  </a:lnTo>
                  <a:lnTo>
                    <a:pt x="293341" y="304727"/>
                  </a:lnTo>
                  <a:lnTo>
                    <a:pt x="440012" y="457090"/>
                  </a:lnTo>
                  <a:lnTo>
                    <a:pt x="586683" y="304727"/>
                  </a:lnTo>
                  <a:lnTo>
                    <a:pt x="733354" y="304727"/>
                  </a:lnTo>
                  <a:lnTo>
                    <a:pt x="880025" y="609454"/>
                  </a:lnTo>
                  <a:lnTo>
                    <a:pt x="1026696" y="457090"/>
                  </a:lnTo>
                  <a:lnTo>
                    <a:pt x="1173367" y="457090"/>
                  </a:lnTo>
                  <a:lnTo>
                    <a:pt x="1320038" y="457090"/>
                  </a:lnTo>
                  <a:lnTo>
                    <a:pt x="1466709" y="609454"/>
                  </a:lnTo>
                  <a:lnTo>
                    <a:pt x="1613379" y="914181"/>
                  </a:lnTo>
                  <a:lnTo>
                    <a:pt x="1760050" y="457090"/>
                  </a:lnTo>
                  <a:lnTo>
                    <a:pt x="1906721" y="457090"/>
                  </a:lnTo>
                  <a:lnTo>
                    <a:pt x="2053392" y="304727"/>
                  </a:lnTo>
                  <a:lnTo>
                    <a:pt x="2200063" y="304727"/>
                  </a:lnTo>
                  <a:lnTo>
                    <a:pt x="2346734" y="457090"/>
                  </a:lnTo>
                  <a:lnTo>
                    <a:pt x="2493405" y="609454"/>
                  </a:lnTo>
                  <a:lnTo>
                    <a:pt x="2640076" y="304727"/>
                  </a:lnTo>
                  <a:lnTo>
                    <a:pt x="2786747" y="609454"/>
                  </a:lnTo>
                  <a:lnTo>
                    <a:pt x="2933418" y="304727"/>
                  </a:lnTo>
                  <a:lnTo>
                    <a:pt x="3080089" y="457090"/>
                  </a:lnTo>
                  <a:lnTo>
                    <a:pt x="3226759" y="304727"/>
                  </a:lnTo>
                  <a:lnTo>
                    <a:pt x="3373430" y="304727"/>
                  </a:lnTo>
                  <a:lnTo>
                    <a:pt x="3520101" y="609454"/>
                  </a:lnTo>
                </a:path>
              </a:pathLst>
            </a:custGeom>
            <a:ln w="27101" cap="flat">
              <a:solidFill>
                <a:srgbClr val="00833D">
                  <a:alpha val="80000"/>
                </a:srgbClr>
              </a:solidFill>
              <a:prstDash val="solid"/>
              <a:round/>
            </a:ln>
          </p:spPr>
          <p:txBody>
            <a:bodyPr/>
            <a:lstStyle/>
            <a:p/>
          </p:txBody>
        </p:sp>
        <p:sp>
          <p:nvSpPr>
            <p:cNvPr id="82" name="pl82"/>
            <p:cNvSpPr/>
            <p:nvPr/>
          </p:nvSpPr>
          <p:spPr>
            <a:xfrm>
              <a:off x="5308715" y="3576449"/>
              <a:ext cx="3520101" cy="1523635"/>
            </a:xfrm>
            <a:custGeom>
              <a:avLst/>
              <a:pathLst>
                <a:path w="3520101" h="1523635">
                  <a:moveTo>
                    <a:pt x="0" y="304727"/>
                  </a:moveTo>
                  <a:lnTo>
                    <a:pt x="146670" y="457090"/>
                  </a:lnTo>
                  <a:lnTo>
                    <a:pt x="293341" y="304727"/>
                  </a:lnTo>
                  <a:lnTo>
                    <a:pt x="440012" y="457090"/>
                  </a:lnTo>
                  <a:lnTo>
                    <a:pt x="586683" y="457090"/>
                  </a:lnTo>
                  <a:lnTo>
                    <a:pt x="733354" y="609454"/>
                  </a:lnTo>
                  <a:lnTo>
                    <a:pt x="880025" y="609454"/>
                  </a:lnTo>
                  <a:lnTo>
                    <a:pt x="1026696" y="609454"/>
                  </a:lnTo>
                  <a:lnTo>
                    <a:pt x="1173367" y="457090"/>
                  </a:lnTo>
                  <a:lnTo>
                    <a:pt x="1320038" y="609454"/>
                  </a:lnTo>
                  <a:lnTo>
                    <a:pt x="1466709" y="457090"/>
                  </a:lnTo>
                  <a:lnTo>
                    <a:pt x="1613379" y="457090"/>
                  </a:lnTo>
                  <a:lnTo>
                    <a:pt x="1760050" y="609454"/>
                  </a:lnTo>
                  <a:lnTo>
                    <a:pt x="1906721" y="457090"/>
                  </a:lnTo>
                  <a:lnTo>
                    <a:pt x="2053392" y="457090"/>
                  </a:lnTo>
                  <a:lnTo>
                    <a:pt x="2200063" y="457090"/>
                  </a:lnTo>
                  <a:lnTo>
                    <a:pt x="2346734" y="457090"/>
                  </a:lnTo>
                  <a:lnTo>
                    <a:pt x="2493405" y="609454"/>
                  </a:lnTo>
                  <a:lnTo>
                    <a:pt x="2640076" y="152363"/>
                  </a:lnTo>
                  <a:lnTo>
                    <a:pt x="2786747" y="0"/>
                  </a:lnTo>
                  <a:lnTo>
                    <a:pt x="2933418" y="761817"/>
                  </a:lnTo>
                  <a:lnTo>
                    <a:pt x="3080089" y="1066544"/>
                  </a:lnTo>
                  <a:lnTo>
                    <a:pt x="3226759" y="1066544"/>
                  </a:lnTo>
                  <a:lnTo>
                    <a:pt x="3373430" y="1218908"/>
                  </a:lnTo>
                  <a:lnTo>
                    <a:pt x="3520101" y="1523635"/>
                  </a:lnTo>
                </a:path>
              </a:pathLst>
            </a:custGeom>
            <a:ln w="43362" cap="flat">
              <a:solidFill>
                <a:srgbClr val="000000">
                  <a:alpha val="100000"/>
                </a:srgbClr>
              </a:solidFill>
              <a:prstDash val="solid"/>
              <a:round/>
            </a:ln>
          </p:spPr>
          <p:txBody>
            <a:bodyPr/>
            <a:lstStyle/>
            <a:p/>
          </p:txBody>
        </p:sp>
        <p:sp>
          <p:nvSpPr>
            <p:cNvPr id="83" name="pl83"/>
            <p:cNvSpPr/>
            <p:nvPr/>
          </p:nvSpPr>
          <p:spPr>
            <a:xfrm>
              <a:off x="5308715" y="3576449"/>
              <a:ext cx="3520101" cy="1523635"/>
            </a:xfrm>
            <a:custGeom>
              <a:avLst/>
              <a:pathLst>
                <a:path w="3520101" h="1523635">
                  <a:moveTo>
                    <a:pt x="0" y="304727"/>
                  </a:moveTo>
                  <a:lnTo>
                    <a:pt x="146670" y="457090"/>
                  </a:lnTo>
                  <a:lnTo>
                    <a:pt x="293341" y="304727"/>
                  </a:lnTo>
                  <a:lnTo>
                    <a:pt x="440012" y="457090"/>
                  </a:lnTo>
                  <a:lnTo>
                    <a:pt x="586683" y="457090"/>
                  </a:lnTo>
                  <a:lnTo>
                    <a:pt x="733354" y="609454"/>
                  </a:lnTo>
                  <a:lnTo>
                    <a:pt x="880025" y="609454"/>
                  </a:lnTo>
                  <a:lnTo>
                    <a:pt x="1026696" y="609454"/>
                  </a:lnTo>
                  <a:lnTo>
                    <a:pt x="1173367" y="457090"/>
                  </a:lnTo>
                  <a:lnTo>
                    <a:pt x="1320038" y="609454"/>
                  </a:lnTo>
                  <a:lnTo>
                    <a:pt x="1466709" y="457090"/>
                  </a:lnTo>
                  <a:lnTo>
                    <a:pt x="1613379" y="457090"/>
                  </a:lnTo>
                  <a:lnTo>
                    <a:pt x="1760050" y="609454"/>
                  </a:lnTo>
                  <a:lnTo>
                    <a:pt x="1906721" y="457090"/>
                  </a:lnTo>
                  <a:lnTo>
                    <a:pt x="2053392" y="457090"/>
                  </a:lnTo>
                  <a:lnTo>
                    <a:pt x="2200063" y="457090"/>
                  </a:lnTo>
                  <a:lnTo>
                    <a:pt x="2346734" y="457090"/>
                  </a:lnTo>
                  <a:lnTo>
                    <a:pt x="2493405" y="609454"/>
                  </a:lnTo>
                  <a:lnTo>
                    <a:pt x="2640076" y="152363"/>
                  </a:lnTo>
                  <a:lnTo>
                    <a:pt x="2786747" y="0"/>
                  </a:lnTo>
                  <a:lnTo>
                    <a:pt x="2933418" y="761817"/>
                  </a:lnTo>
                  <a:lnTo>
                    <a:pt x="3080089" y="1066544"/>
                  </a:lnTo>
                  <a:lnTo>
                    <a:pt x="3226759" y="1066544"/>
                  </a:lnTo>
                  <a:lnTo>
                    <a:pt x="3373430" y="1218908"/>
                  </a:lnTo>
                  <a:lnTo>
                    <a:pt x="3520101" y="1523635"/>
                  </a:lnTo>
                </a:path>
              </a:pathLst>
            </a:custGeom>
            <a:ln w="27101" cap="flat">
              <a:solidFill>
                <a:srgbClr val="0058AB">
                  <a:alpha val="100000"/>
                </a:srgbClr>
              </a:solidFill>
              <a:prstDash val="solid"/>
              <a:round/>
            </a:ln>
          </p:spPr>
          <p:txBody>
            <a:bodyPr/>
            <a:lstStyle/>
            <a:p/>
          </p:txBody>
        </p:sp>
        <p:sp>
          <p:nvSpPr>
            <p:cNvPr id="84" name="pl84"/>
            <p:cNvSpPr/>
            <p:nvPr/>
          </p:nvSpPr>
          <p:spPr>
            <a:xfrm>
              <a:off x="5132709" y="4033539"/>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85" name="pl85"/>
            <p:cNvSpPr/>
            <p:nvPr/>
          </p:nvSpPr>
          <p:spPr>
            <a:xfrm>
              <a:off x="5308715" y="3424085"/>
              <a:ext cx="0" cy="457090"/>
            </a:xfrm>
            <a:custGeom>
              <a:avLst/>
              <a:pathLst>
                <a:path w="0" h="457090">
                  <a:moveTo>
                    <a:pt x="0" y="457090"/>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042069" y="3728812"/>
              <a:ext cx="0" cy="457090"/>
            </a:xfrm>
            <a:custGeom>
              <a:avLst/>
              <a:pathLst>
                <a:path w="0" h="457090">
                  <a:moveTo>
                    <a:pt x="0" y="457090"/>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75424" y="3576449"/>
              <a:ext cx="0" cy="457090"/>
            </a:xfrm>
            <a:custGeom>
              <a:avLst/>
              <a:pathLst>
                <a:path w="0" h="457090">
                  <a:moveTo>
                    <a:pt x="0" y="457090"/>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508778" y="3576449"/>
              <a:ext cx="0" cy="457090"/>
            </a:xfrm>
            <a:custGeom>
              <a:avLst/>
              <a:pathLst>
                <a:path w="0" h="457090">
                  <a:moveTo>
                    <a:pt x="0" y="45709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95462" y="3119358"/>
              <a:ext cx="0" cy="457090"/>
            </a:xfrm>
            <a:custGeom>
              <a:avLst/>
              <a:pathLst>
                <a:path w="0" h="457090">
                  <a:moveTo>
                    <a:pt x="0" y="457090"/>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82145" y="4338267"/>
              <a:ext cx="0" cy="457090"/>
            </a:xfrm>
            <a:custGeom>
              <a:avLst/>
              <a:pathLst>
                <a:path w="0" h="457090">
                  <a:moveTo>
                    <a:pt x="0" y="457090"/>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28816" y="4642994"/>
              <a:ext cx="0" cy="457090"/>
            </a:xfrm>
            <a:custGeom>
              <a:avLst/>
              <a:pathLst>
                <a:path w="0" h="457090">
                  <a:moveTo>
                    <a:pt x="0" y="457090"/>
                  </a:moveTo>
                  <a:lnTo>
                    <a:pt x="0" y="0"/>
                  </a:lnTo>
                </a:path>
              </a:pathLst>
            </a:custGeom>
            <a:ln w="13550" cap="flat">
              <a:solidFill>
                <a:srgbClr val="0058AB">
                  <a:alpha val="100000"/>
                </a:srgbClr>
              </a:solidFill>
              <a:prstDash val="dot"/>
              <a:round/>
            </a:ln>
          </p:spPr>
          <p:txBody>
            <a:bodyPr/>
            <a:lstStyle/>
            <a:p/>
          </p:txBody>
        </p:sp>
        <p:sp>
          <p:nvSpPr>
            <p:cNvPr id="92" name="pg92"/>
            <p:cNvSpPr/>
            <p:nvPr/>
          </p:nvSpPr>
          <p:spPr>
            <a:xfrm>
              <a:off x="5250226" y="335751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3" name="tx93"/>
            <p:cNvSpPr/>
            <p:nvPr/>
          </p:nvSpPr>
          <p:spPr>
            <a:xfrm>
              <a:off x="5280579" y="3387576"/>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94" name="pg94"/>
            <p:cNvSpPr/>
            <p:nvPr/>
          </p:nvSpPr>
          <p:spPr>
            <a:xfrm>
              <a:off x="5966734" y="3662246"/>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5" name="tx95"/>
            <p:cNvSpPr/>
            <p:nvPr/>
          </p:nvSpPr>
          <p:spPr>
            <a:xfrm>
              <a:off x="5997087" y="3692303"/>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96" name="pg96"/>
            <p:cNvSpPr/>
            <p:nvPr/>
          </p:nvSpPr>
          <p:spPr>
            <a:xfrm>
              <a:off x="6716935" y="350988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7" name="tx97"/>
            <p:cNvSpPr/>
            <p:nvPr/>
          </p:nvSpPr>
          <p:spPr>
            <a:xfrm>
              <a:off x="6747288" y="353870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98" name="pg98"/>
            <p:cNvSpPr/>
            <p:nvPr/>
          </p:nvSpPr>
          <p:spPr>
            <a:xfrm>
              <a:off x="7450290" y="350988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9" name="tx99"/>
            <p:cNvSpPr/>
            <p:nvPr/>
          </p:nvSpPr>
          <p:spPr>
            <a:xfrm>
              <a:off x="7480643" y="353870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0" name="pg100"/>
            <p:cNvSpPr/>
            <p:nvPr/>
          </p:nvSpPr>
          <p:spPr>
            <a:xfrm>
              <a:off x="8036973" y="305279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8067327" y="3081564"/>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2" name="pg102"/>
            <p:cNvSpPr/>
            <p:nvPr/>
          </p:nvSpPr>
          <p:spPr>
            <a:xfrm>
              <a:off x="8606810" y="4271701"/>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8637164" y="4301807"/>
              <a:ext cx="89963"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04" name="pg104"/>
            <p:cNvSpPr/>
            <p:nvPr/>
          </p:nvSpPr>
          <p:spPr>
            <a:xfrm>
              <a:off x="8753481" y="4576428"/>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8783835" y="4607720"/>
              <a:ext cx="89963"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106" name="tx106"/>
            <p:cNvSpPr/>
            <p:nvPr/>
          </p:nvSpPr>
          <p:spPr>
            <a:xfrm>
              <a:off x="8889106" y="30789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07" name="tx107"/>
            <p:cNvSpPr/>
            <p:nvPr/>
          </p:nvSpPr>
          <p:spPr>
            <a:xfrm>
              <a:off x="8889106" y="399309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0</a:t>
              </a:r>
            </a:p>
          </p:txBody>
        </p:sp>
        <p:sp>
          <p:nvSpPr>
            <p:cNvPr id="108" name="tx108"/>
            <p:cNvSpPr/>
            <p:nvPr/>
          </p:nvSpPr>
          <p:spPr>
            <a:xfrm>
              <a:off x="5006511" y="399090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09" name="tx109"/>
            <p:cNvSpPr/>
            <p:nvPr/>
          </p:nvSpPr>
          <p:spPr>
            <a:xfrm>
              <a:off x="4942943" y="246726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0" name="tx110"/>
            <p:cNvSpPr/>
            <p:nvPr/>
          </p:nvSpPr>
          <p:spPr>
            <a:xfrm>
              <a:off x="4942943" y="94362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1" name="tx111"/>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2" name="tx112"/>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3" name="tx113"/>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4" name="tx114"/>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5" name="tx115"/>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6" name="tx116"/>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7" name="tx117"/>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8" name="tx118"/>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19" name="pl119"/>
            <p:cNvSpPr/>
            <p:nvPr/>
          </p:nvSpPr>
          <p:spPr>
            <a:xfrm>
              <a:off x="5846080"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0" name="pl120"/>
            <p:cNvSpPr/>
            <p:nvPr/>
          </p:nvSpPr>
          <p:spPr>
            <a:xfrm>
              <a:off x="5846080"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1" name="pl121"/>
            <p:cNvSpPr/>
            <p:nvPr/>
          </p:nvSpPr>
          <p:spPr>
            <a:xfrm>
              <a:off x="6895711"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2" name="pl122"/>
            <p:cNvSpPr/>
            <p:nvPr/>
          </p:nvSpPr>
          <p:spPr>
            <a:xfrm>
              <a:off x="7658165"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3" name="tx123"/>
            <p:cNvSpPr/>
            <p:nvPr/>
          </p:nvSpPr>
          <p:spPr>
            <a:xfrm>
              <a:off x="6113180" y="6074855"/>
              <a:ext cx="6909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Kyrgyzstan</a:t>
              </a:r>
            </a:p>
          </p:txBody>
        </p:sp>
        <p:sp>
          <p:nvSpPr>
            <p:cNvPr id="124" name="tx124"/>
            <p:cNvSpPr/>
            <p:nvPr/>
          </p:nvSpPr>
          <p:spPr>
            <a:xfrm>
              <a:off x="7162810"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5" name="tx125"/>
            <p:cNvSpPr/>
            <p:nvPr/>
          </p:nvSpPr>
          <p:spPr>
            <a:xfrm>
              <a:off x="7925265" y="610084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26" name="tx126"/>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27" name="tx127"/>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28" name="tx128"/>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29" name="tx129"/>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6% of children who received DTP1 did not receive DTP3 (left), and -7% of children who received DTP1 did not receive MCV1 (right).
The medium DTP drop-out rates imply moderate ability to provide a complete series of vaccines early in life. The low DTP-MCV drop-out rates imply good retention in immunization programmes and ability to provide a full course of vaccines in infancy (up to one year).
In 2024, Kyrgyzstan DTP drop-out was higher and DTP-MCV drop-out was higher than global drop-out rates, respectively.</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79271"/>
              <a:ext cx="2123063" cy="86626"/>
            </a:xfrm>
            <a:custGeom>
              <a:avLst/>
              <a:pathLst>
                <a:path w="2123063" h="86626">
                  <a:moveTo>
                    <a:pt x="0" y="37125"/>
                  </a:moveTo>
                  <a:lnTo>
                    <a:pt x="88460" y="0"/>
                  </a:lnTo>
                  <a:lnTo>
                    <a:pt x="176921" y="0"/>
                  </a:lnTo>
                  <a:lnTo>
                    <a:pt x="265382" y="0"/>
                  </a:lnTo>
                  <a:lnTo>
                    <a:pt x="353843" y="12375"/>
                  </a:lnTo>
                  <a:lnTo>
                    <a:pt x="442304" y="37125"/>
                  </a:lnTo>
                  <a:lnTo>
                    <a:pt x="530765" y="0"/>
                  </a:lnTo>
                  <a:lnTo>
                    <a:pt x="619226" y="12375"/>
                  </a:lnTo>
                  <a:lnTo>
                    <a:pt x="707687" y="0"/>
                  </a:lnTo>
                  <a:lnTo>
                    <a:pt x="796148" y="12375"/>
                  </a:lnTo>
                  <a:lnTo>
                    <a:pt x="884609" y="12375"/>
                  </a:lnTo>
                  <a:lnTo>
                    <a:pt x="973070" y="12375"/>
                  </a:lnTo>
                  <a:lnTo>
                    <a:pt x="1061531" y="12375"/>
                  </a:lnTo>
                  <a:lnTo>
                    <a:pt x="1149992" y="12375"/>
                  </a:lnTo>
                  <a:lnTo>
                    <a:pt x="1238453" y="24750"/>
                  </a:lnTo>
                  <a:lnTo>
                    <a:pt x="1326914" y="24750"/>
                  </a:lnTo>
                  <a:lnTo>
                    <a:pt x="1415375" y="24750"/>
                  </a:lnTo>
                  <a:lnTo>
                    <a:pt x="1503836" y="24750"/>
                  </a:lnTo>
                  <a:lnTo>
                    <a:pt x="1592297" y="24750"/>
                  </a:lnTo>
                  <a:lnTo>
                    <a:pt x="1680758" y="37125"/>
                  </a:lnTo>
                  <a:lnTo>
                    <a:pt x="1769219" y="37125"/>
                  </a:lnTo>
                  <a:lnTo>
                    <a:pt x="1857680" y="24750"/>
                  </a:lnTo>
                  <a:lnTo>
                    <a:pt x="1946141" y="24750"/>
                  </a:lnTo>
                  <a:lnTo>
                    <a:pt x="2034602" y="49500"/>
                  </a:lnTo>
                  <a:lnTo>
                    <a:pt x="2123063" y="86626"/>
                  </a:lnTo>
                </a:path>
              </a:pathLst>
            </a:custGeom>
            <a:ln w="27101" cap="flat">
              <a:solidFill>
                <a:srgbClr val="1CABE2">
                  <a:alpha val="100000"/>
                </a:srgbClr>
              </a:solidFill>
              <a:prstDash val="solid"/>
              <a:round/>
            </a:ln>
          </p:spPr>
          <p:txBody>
            <a:bodyPr/>
            <a:lstStyle/>
            <a:p/>
          </p:txBody>
        </p:sp>
        <p:sp>
          <p:nvSpPr>
            <p:cNvPr id="24" name="tx24"/>
            <p:cNvSpPr/>
            <p:nvPr/>
          </p:nvSpPr>
          <p:spPr>
            <a:xfrm>
              <a:off x="910275" y="10241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5" name="tx25"/>
            <p:cNvSpPr/>
            <p:nvPr/>
          </p:nvSpPr>
          <p:spPr>
            <a:xfrm>
              <a:off x="3217825" y="107363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26" name="tx26"/>
            <p:cNvSpPr/>
            <p:nvPr/>
          </p:nvSpPr>
          <p:spPr>
            <a:xfrm>
              <a:off x="2688703" y="9752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7" name="tx27"/>
            <p:cNvSpPr/>
            <p:nvPr/>
          </p:nvSpPr>
          <p:spPr>
            <a:xfrm>
              <a:off x="3042547" y="9876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654503" y="2923001"/>
              <a:ext cx="530765" cy="495009"/>
            </a:xfrm>
            <a:custGeom>
              <a:avLst/>
              <a:pathLst>
                <a:path w="530765" h="495009">
                  <a:moveTo>
                    <a:pt x="0" y="495009"/>
                  </a:moveTo>
                  <a:lnTo>
                    <a:pt x="88460" y="0"/>
                  </a:lnTo>
                  <a:lnTo>
                    <a:pt x="176921" y="99001"/>
                  </a:lnTo>
                  <a:lnTo>
                    <a:pt x="265382" y="86626"/>
                  </a:lnTo>
                  <a:lnTo>
                    <a:pt x="353843" y="37125"/>
                  </a:lnTo>
                  <a:lnTo>
                    <a:pt x="442304" y="99001"/>
                  </a:lnTo>
                  <a:lnTo>
                    <a:pt x="530765" y="111377"/>
                  </a:lnTo>
                </a:path>
              </a:pathLst>
            </a:custGeom>
            <a:ln w="27101" cap="flat">
              <a:solidFill>
                <a:srgbClr val="1CABE2">
                  <a:alpha val="100000"/>
                </a:srgbClr>
              </a:solidFill>
              <a:prstDash val="solid"/>
              <a:round/>
            </a:ln>
          </p:spPr>
          <p:txBody>
            <a:bodyPr/>
            <a:lstStyle/>
            <a:p/>
          </p:txBody>
        </p:sp>
        <p:sp>
          <p:nvSpPr>
            <p:cNvPr id="48" name="tx48"/>
            <p:cNvSpPr/>
            <p:nvPr/>
          </p:nvSpPr>
          <p:spPr>
            <a:xfrm>
              <a:off x="2502573" y="3326029"/>
              <a:ext cx="108521" cy="71029"/>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54</a:t>
              </a:r>
            </a:p>
          </p:txBody>
        </p:sp>
        <p:sp>
          <p:nvSpPr>
            <p:cNvPr id="49" name="tx49"/>
            <p:cNvSpPr/>
            <p:nvPr/>
          </p:nvSpPr>
          <p:spPr>
            <a:xfrm>
              <a:off x="3217825" y="29421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50" name="tx50"/>
            <p:cNvSpPr/>
            <p:nvPr/>
          </p:nvSpPr>
          <p:spPr>
            <a:xfrm>
              <a:off x="2688703" y="278184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51" name="tx51"/>
            <p:cNvSpPr/>
            <p:nvPr/>
          </p:nvSpPr>
          <p:spPr>
            <a:xfrm>
              <a:off x="3042547" y="288084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2566042" y="4680104"/>
              <a:ext cx="619226" cy="123752"/>
            </a:xfrm>
            <a:custGeom>
              <a:avLst/>
              <a:pathLst>
                <a:path w="619226" h="123752">
                  <a:moveTo>
                    <a:pt x="0" y="99001"/>
                  </a:moveTo>
                  <a:lnTo>
                    <a:pt x="88460" y="49500"/>
                  </a:lnTo>
                  <a:lnTo>
                    <a:pt x="176921" y="0"/>
                  </a:lnTo>
                  <a:lnTo>
                    <a:pt x="265382" y="74251"/>
                  </a:lnTo>
                  <a:lnTo>
                    <a:pt x="353843" y="74251"/>
                  </a:lnTo>
                  <a:lnTo>
                    <a:pt x="442304" y="49500"/>
                  </a:lnTo>
                  <a:lnTo>
                    <a:pt x="530765" y="61876"/>
                  </a:lnTo>
                  <a:lnTo>
                    <a:pt x="619226" y="123752"/>
                  </a:lnTo>
                </a:path>
              </a:pathLst>
            </a:custGeom>
            <a:ln w="27101" cap="flat">
              <a:solidFill>
                <a:srgbClr val="1CABE2">
                  <a:alpha val="100000"/>
                </a:srgbClr>
              </a:solidFill>
              <a:prstDash val="solid"/>
              <a:round/>
            </a:ln>
          </p:spPr>
          <p:txBody>
            <a:bodyPr/>
            <a:lstStyle/>
            <a:p/>
          </p:txBody>
        </p:sp>
        <p:sp>
          <p:nvSpPr>
            <p:cNvPr id="72" name="tx72"/>
            <p:cNvSpPr/>
            <p:nvPr/>
          </p:nvSpPr>
          <p:spPr>
            <a:xfrm>
              <a:off x="2414112" y="468683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73" name="tx73"/>
            <p:cNvSpPr/>
            <p:nvPr/>
          </p:nvSpPr>
          <p:spPr>
            <a:xfrm>
              <a:off x="3217825" y="471158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74" name="tx74"/>
            <p:cNvSpPr/>
            <p:nvPr/>
          </p:nvSpPr>
          <p:spPr>
            <a:xfrm>
              <a:off x="2688703" y="453895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75" name="tx75"/>
            <p:cNvSpPr/>
            <p:nvPr/>
          </p:nvSpPr>
          <p:spPr>
            <a:xfrm>
              <a:off x="3042547" y="460082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079271"/>
              <a:ext cx="2123063" cy="123752"/>
            </a:xfrm>
            <a:custGeom>
              <a:avLst/>
              <a:pathLst>
                <a:path w="2123063" h="123752">
                  <a:moveTo>
                    <a:pt x="0" y="0"/>
                  </a:moveTo>
                  <a:lnTo>
                    <a:pt x="88460" y="0"/>
                  </a:lnTo>
                  <a:lnTo>
                    <a:pt x="176921" y="0"/>
                  </a:lnTo>
                  <a:lnTo>
                    <a:pt x="265382" y="0"/>
                  </a:lnTo>
                  <a:lnTo>
                    <a:pt x="353843" y="0"/>
                  </a:lnTo>
                  <a:lnTo>
                    <a:pt x="442304" y="12375"/>
                  </a:lnTo>
                  <a:lnTo>
                    <a:pt x="530765" y="37125"/>
                  </a:lnTo>
                  <a:lnTo>
                    <a:pt x="619226" y="12375"/>
                  </a:lnTo>
                  <a:lnTo>
                    <a:pt x="707687" y="0"/>
                  </a:lnTo>
                  <a:lnTo>
                    <a:pt x="796148" y="12375"/>
                  </a:lnTo>
                  <a:lnTo>
                    <a:pt x="884609" y="0"/>
                  </a:lnTo>
                  <a:lnTo>
                    <a:pt x="973070" y="24750"/>
                  </a:lnTo>
                  <a:lnTo>
                    <a:pt x="1061531" y="24750"/>
                  </a:lnTo>
                  <a:lnTo>
                    <a:pt x="1149992" y="0"/>
                  </a:lnTo>
                  <a:lnTo>
                    <a:pt x="1238453" y="37125"/>
                  </a:lnTo>
                  <a:lnTo>
                    <a:pt x="1326914" y="0"/>
                  </a:lnTo>
                  <a:lnTo>
                    <a:pt x="1415375" y="24750"/>
                  </a:lnTo>
                  <a:lnTo>
                    <a:pt x="1503836" y="61876"/>
                  </a:lnTo>
                  <a:lnTo>
                    <a:pt x="1592297" y="12375"/>
                  </a:lnTo>
                  <a:lnTo>
                    <a:pt x="1680758" y="0"/>
                  </a:lnTo>
                  <a:lnTo>
                    <a:pt x="1769219" y="111377"/>
                  </a:lnTo>
                  <a:lnTo>
                    <a:pt x="1857680" y="123752"/>
                  </a:lnTo>
                  <a:lnTo>
                    <a:pt x="1946141" y="111377"/>
                  </a:lnTo>
                  <a:lnTo>
                    <a:pt x="2034602" y="99001"/>
                  </a:lnTo>
                  <a:lnTo>
                    <a:pt x="2123063" y="111377"/>
                  </a:lnTo>
                </a:path>
              </a:pathLst>
            </a:custGeom>
            <a:ln w="27101" cap="flat">
              <a:solidFill>
                <a:srgbClr val="1CABE2">
                  <a:alpha val="100000"/>
                </a:srgbClr>
              </a:solidFill>
              <a:prstDash val="solid"/>
              <a:round/>
            </a:ln>
          </p:spPr>
          <p:txBody>
            <a:bodyPr/>
            <a:lstStyle/>
            <a:p/>
          </p:txBody>
        </p:sp>
        <p:sp>
          <p:nvSpPr>
            <p:cNvPr id="96" name="tx96"/>
            <p:cNvSpPr/>
            <p:nvPr/>
          </p:nvSpPr>
          <p:spPr>
            <a:xfrm>
              <a:off x="3704462"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7" name="tx97"/>
            <p:cNvSpPr/>
            <p:nvPr/>
          </p:nvSpPr>
          <p:spPr>
            <a:xfrm>
              <a:off x="6012012" y="109838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98" name="tx98"/>
            <p:cNvSpPr/>
            <p:nvPr/>
          </p:nvSpPr>
          <p:spPr>
            <a:xfrm>
              <a:off x="5482890"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9" name="tx99"/>
            <p:cNvSpPr/>
            <p:nvPr/>
          </p:nvSpPr>
          <p:spPr>
            <a:xfrm>
              <a:off x="5836734" y="103711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2861125"/>
              <a:ext cx="2123063" cy="86626"/>
            </a:xfrm>
            <a:custGeom>
              <a:avLst/>
              <a:pathLst>
                <a:path w="2123063" h="86626">
                  <a:moveTo>
                    <a:pt x="0" y="12375"/>
                  </a:moveTo>
                  <a:lnTo>
                    <a:pt x="88460" y="0"/>
                  </a:lnTo>
                  <a:lnTo>
                    <a:pt x="176921" y="12375"/>
                  </a:lnTo>
                  <a:lnTo>
                    <a:pt x="265382" y="0"/>
                  </a:lnTo>
                  <a:lnTo>
                    <a:pt x="353843" y="0"/>
                  </a:lnTo>
                  <a:lnTo>
                    <a:pt x="442304" y="0"/>
                  </a:lnTo>
                  <a:lnTo>
                    <a:pt x="530765" y="24750"/>
                  </a:lnTo>
                  <a:lnTo>
                    <a:pt x="619226" y="0"/>
                  </a:lnTo>
                  <a:lnTo>
                    <a:pt x="707687" y="0"/>
                  </a:lnTo>
                  <a:lnTo>
                    <a:pt x="796148" y="0"/>
                  </a:lnTo>
                  <a:lnTo>
                    <a:pt x="884609" y="0"/>
                  </a:lnTo>
                  <a:lnTo>
                    <a:pt x="973070" y="24750"/>
                  </a:lnTo>
                  <a:lnTo>
                    <a:pt x="1061531" y="12375"/>
                  </a:lnTo>
                  <a:lnTo>
                    <a:pt x="1149992" y="0"/>
                  </a:lnTo>
                  <a:lnTo>
                    <a:pt x="1238453" y="37125"/>
                  </a:lnTo>
                  <a:lnTo>
                    <a:pt x="1326914" y="0"/>
                  </a:lnTo>
                  <a:lnTo>
                    <a:pt x="1415375" y="24750"/>
                  </a:lnTo>
                  <a:lnTo>
                    <a:pt x="1503836" y="49500"/>
                  </a:lnTo>
                  <a:lnTo>
                    <a:pt x="1592297" y="37125"/>
                  </a:lnTo>
                  <a:lnTo>
                    <a:pt x="1680758" y="37125"/>
                  </a:lnTo>
                  <a:lnTo>
                    <a:pt x="1769219" y="86626"/>
                  </a:lnTo>
                  <a:lnTo>
                    <a:pt x="1857680" y="74251"/>
                  </a:lnTo>
                  <a:lnTo>
                    <a:pt x="1946141" y="61876"/>
                  </a:lnTo>
                  <a:lnTo>
                    <a:pt x="2034602" y="37125"/>
                  </a:lnTo>
                  <a:lnTo>
                    <a:pt x="2123063" y="37125"/>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27812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21" name="tx121"/>
            <p:cNvSpPr/>
            <p:nvPr/>
          </p:nvSpPr>
          <p:spPr>
            <a:xfrm>
              <a:off x="6012012" y="28059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22" name="tx122"/>
            <p:cNvSpPr/>
            <p:nvPr/>
          </p:nvSpPr>
          <p:spPr>
            <a:xfrm>
              <a:off x="5482890" y="27570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23" name="tx123"/>
            <p:cNvSpPr/>
            <p:nvPr/>
          </p:nvSpPr>
          <p:spPr>
            <a:xfrm>
              <a:off x="5836734" y="27570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24" name="pl124"/>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856392" y="4642979"/>
              <a:ext cx="2123063" cy="148502"/>
            </a:xfrm>
            <a:custGeom>
              <a:avLst/>
              <a:pathLst>
                <a:path w="2123063" h="148502">
                  <a:moveTo>
                    <a:pt x="0" y="0"/>
                  </a:moveTo>
                  <a:lnTo>
                    <a:pt x="88460" y="0"/>
                  </a:lnTo>
                  <a:lnTo>
                    <a:pt x="176921" y="0"/>
                  </a:lnTo>
                  <a:lnTo>
                    <a:pt x="265382" y="12375"/>
                  </a:lnTo>
                  <a:lnTo>
                    <a:pt x="353843" y="12375"/>
                  </a:lnTo>
                  <a:lnTo>
                    <a:pt x="442304" y="12375"/>
                  </a:lnTo>
                  <a:lnTo>
                    <a:pt x="530765" y="74251"/>
                  </a:lnTo>
                  <a:lnTo>
                    <a:pt x="619226" y="61876"/>
                  </a:lnTo>
                  <a:lnTo>
                    <a:pt x="707687" y="49500"/>
                  </a:lnTo>
                  <a:lnTo>
                    <a:pt x="796148" y="37125"/>
                  </a:lnTo>
                  <a:lnTo>
                    <a:pt x="884609" y="136127"/>
                  </a:lnTo>
                  <a:lnTo>
                    <a:pt x="973070" y="61876"/>
                  </a:lnTo>
                  <a:lnTo>
                    <a:pt x="1061531" y="61876"/>
                  </a:lnTo>
                  <a:lnTo>
                    <a:pt x="1149992" y="24750"/>
                  </a:lnTo>
                  <a:lnTo>
                    <a:pt x="1238453" y="49500"/>
                  </a:lnTo>
                  <a:lnTo>
                    <a:pt x="1326914" y="24750"/>
                  </a:lnTo>
                  <a:lnTo>
                    <a:pt x="1415375" y="24750"/>
                  </a:lnTo>
                  <a:lnTo>
                    <a:pt x="1503836" y="74251"/>
                  </a:lnTo>
                  <a:lnTo>
                    <a:pt x="1592297" y="86626"/>
                  </a:lnTo>
                  <a:lnTo>
                    <a:pt x="1680758" y="24750"/>
                  </a:lnTo>
                  <a:lnTo>
                    <a:pt x="1769219" y="148502"/>
                  </a:lnTo>
                  <a:lnTo>
                    <a:pt x="1857680" y="111377"/>
                  </a:lnTo>
                  <a:lnTo>
                    <a:pt x="1946141" y="86626"/>
                  </a:lnTo>
                  <a:lnTo>
                    <a:pt x="2034602" y="86626"/>
                  </a:lnTo>
                  <a:lnTo>
                    <a:pt x="2123063" y="86626"/>
                  </a:lnTo>
                </a:path>
              </a:pathLst>
            </a:custGeom>
            <a:ln w="27101" cap="flat">
              <a:solidFill>
                <a:srgbClr val="1CABE2">
                  <a:alpha val="100000"/>
                </a:srgbClr>
              </a:solidFill>
              <a:prstDash val="solid"/>
              <a:round/>
            </a:ln>
          </p:spPr>
          <p:txBody>
            <a:bodyPr/>
            <a:lstStyle/>
            <a:p/>
          </p:txBody>
        </p:sp>
        <p:sp>
          <p:nvSpPr>
            <p:cNvPr id="144" name="tx144"/>
            <p:cNvSpPr/>
            <p:nvPr/>
          </p:nvSpPr>
          <p:spPr>
            <a:xfrm>
              <a:off x="3704462" y="45507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45" name="tx145"/>
            <p:cNvSpPr/>
            <p:nvPr/>
          </p:nvSpPr>
          <p:spPr>
            <a:xfrm>
              <a:off x="6012012" y="463733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46" name="tx146"/>
            <p:cNvSpPr/>
            <p:nvPr/>
          </p:nvSpPr>
          <p:spPr>
            <a:xfrm>
              <a:off x="5482890" y="45265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47" name="tx147"/>
            <p:cNvSpPr/>
            <p:nvPr/>
          </p:nvSpPr>
          <p:spPr>
            <a:xfrm>
              <a:off x="5836734" y="458845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48" name="pl148"/>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650580" y="1079271"/>
              <a:ext cx="2123063" cy="173253"/>
            </a:xfrm>
            <a:custGeom>
              <a:avLst/>
              <a:pathLst>
                <a:path w="2123063" h="173253">
                  <a:moveTo>
                    <a:pt x="0" y="0"/>
                  </a:moveTo>
                  <a:lnTo>
                    <a:pt x="88460" y="0"/>
                  </a:lnTo>
                  <a:lnTo>
                    <a:pt x="176921" y="12375"/>
                  </a:lnTo>
                  <a:lnTo>
                    <a:pt x="265382" y="12375"/>
                  </a:lnTo>
                  <a:lnTo>
                    <a:pt x="353843" y="0"/>
                  </a:lnTo>
                  <a:lnTo>
                    <a:pt x="442304" y="12375"/>
                  </a:lnTo>
                  <a:lnTo>
                    <a:pt x="530765" y="86626"/>
                  </a:lnTo>
                  <a:lnTo>
                    <a:pt x="619226" y="61876"/>
                  </a:lnTo>
                  <a:lnTo>
                    <a:pt x="707687" y="49500"/>
                  </a:lnTo>
                  <a:lnTo>
                    <a:pt x="796148" y="49500"/>
                  </a:lnTo>
                  <a:lnTo>
                    <a:pt x="884609" y="37125"/>
                  </a:lnTo>
                  <a:lnTo>
                    <a:pt x="973070" y="37125"/>
                  </a:lnTo>
                  <a:lnTo>
                    <a:pt x="1061531" y="37125"/>
                  </a:lnTo>
                  <a:lnTo>
                    <a:pt x="1149992" y="24750"/>
                  </a:lnTo>
                  <a:lnTo>
                    <a:pt x="1238453" y="37125"/>
                  </a:lnTo>
                  <a:lnTo>
                    <a:pt x="1326914" y="24750"/>
                  </a:lnTo>
                  <a:lnTo>
                    <a:pt x="1415375" y="37125"/>
                  </a:lnTo>
                  <a:lnTo>
                    <a:pt x="1503836" y="86626"/>
                  </a:lnTo>
                  <a:lnTo>
                    <a:pt x="1592297" y="61876"/>
                  </a:lnTo>
                  <a:lnTo>
                    <a:pt x="1680758" y="49500"/>
                  </a:lnTo>
                  <a:lnTo>
                    <a:pt x="1769219" y="148502"/>
                  </a:lnTo>
                  <a:lnTo>
                    <a:pt x="1857680" y="123752"/>
                  </a:lnTo>
                  <a:lnTo>
                    <a:pt x="1946141" y="111377"/>
                  </a:lnTo>
                  <a:lnTo>
                    <a:pt x="2034602" y="160877"/>
                  </a:lnTo>
                  <a:lnTo>
                    <a:pt x="2123063" y="173253"/>
                  </a:lnTo>
                </a:path>
              </a:pathLst>
            </a:custGeom>
            <a:ln w="27101" cap="flat">
              <a:solidFill>
                <a:srgbClr val="1CABE2">
                  <a:alpha val="100000"/>
                </a:srgbClr>
              </a:solidFill>
              <a:prstDash val="solid"/>
              <a:round/>
            </a:ln>
          </p:spPr>
          <p:txBody>
            <a:bodyPr/>
            <a:lstStyle/>
            <a:p/>
          </p:txBody>
        </p:sp>
        <p:sp>
          <p:nvSpPr>
            <p:cNvPr id="168" name="tx168"/>
            <p:cNvSpPr/>
            <p:nvPr/>
          </p:nvSpPr>
          <p:spPr>
            <a:xfrm>
              <a:off x="6498650"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69" name="tx169"/>
            <p:cNvSpPr/>
            <p:nvPr/>
          </p:nvSpPr>
          <p:spPr>
            <a:xfrm>
              <a:off x="8806200" y="116025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70" name="tx170"/>
            <p:cNvSpPr/>
            <p:nvPr/>
          </p:nvSpPr>
          <p:spPr>
            <a:xfrm>
              <a:off x="8277077" y="9876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71" name="tx171"/>
            <p:cNvSpPr/>
            <p:nvPr/>
          </p:nvSpPr>
          <p:spPr>
            <a:xfrm>
              <a:off x="8630921" y="10989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72" name="pl172"/>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6650580" y="2861125"/>
              <a:ext cx="2123063" cy="74251"/>
            </a:xfrm>
            <a:custGeom>
              <a:avLst/>
              <a:pathLst>
                <a:path w="2123063" h="74251">
                  <a:moveTo>
                    <a:pt x="0" y="37125"/>
                  </a:moveTo>
                  <a:lnTo>
                    <a:pt x="88460" y="12375"/>
                  </a:lnTo>
                  <a:lnTo>
                    <a:pt x="176921" y="12375"/>
                  </a:lnTo>
                  <a:lnTo>
                    <a:pt x="265382" y="12375"/>
                  </a:lnTo>
                  <a:lnTo>
                    <a:pt x="353843" y="12375"/>
                  </a:lnTo>
                  <a:lnTo>
                    <a:pt x="442304" y="12375"/>
                  </a:lnTo>
                  <a:lnTo>
                    <a:pt x="530765" y="24750"/>
                  </a:lnTo>
                  <a:lnTo>
                    <a:pt x="619226" y="49500"/>
                  </a:lnTo>
                  <a:lnTo>
                    <a:pt x="707687" y="24750"/>
                  </a:lnTo>
                  <a:lnTo>
                    <a:pt x="796148" y="12375"/>
                  </a:lnTo>
                  <a:lnTo>
                    <a:pt x="884609" y="12375"/>
                  </a:lnTo>
                  <a:lnTo>
                    <a:pt x="973070" y="12375"/>
                  </a:lnTo>
                  <a:lnTo>
                    <a:pt x="1061531" y="12375"/>
                  </a:lnTo>
                  <a:lnTo>
                    <a:pt x="1149992" y="24750"/>
                  </a:lnTo>
                  <a:lnTo>
                    <a:pt x="1238453" y="24750"/>
                  </a:lnTo>
                  <a:lnTo>
                    <a:pt x="1326914" y="37125"/>
                  </a:lnTo>
                  <a:lnTo>
                    <a:pt x="1415375" y="12375"/>
                  </a:lnTo>
                  <a:lnTo>
                    <a:pt x="1503836" y="37125"/>
                  </a:lnTo>
                  <a:lnTo>
                    <a:pt x="1592297" y="37125"/>
                  </a:lnTo>
                  <a:lnTo>
                    <a:pt x="1680758" y="0"/>
                  </a:lnTo>
                  <a:lnTo>
                    <a:pt x="1769219" y="74251"/>
                  </a:lnTo>
                  <a:lnTo>
                    <a:pt x="1857680" y="24750"/>
                  </a:lnTo>
                  <a:lnTo>
                    <a:pt x="1946141" y="49500"/>
                  </a:lnTo>
                  <a:lnTo>
                    <a:pt x="2034602" y="74251"/>
                  </a:lnTo>
                  <a:lnTo>
                    <a:pt x="2123063" y="74251"/>
                  </a:lnTo>
                </a:path>
              </a:pathLst>
            </a:custGeom>
            <a:ln w="27101" cap="flat">
              <a:solidFill>
                <a:srgbClr val="1CABE2">
                  <a:alpha val="100000"/>
                </a:srgbClr>
              </a:solidFill>
              <a:prstDash val="solid"/>
              <a:round/>
            </a:ln>
          </p:spPr>
          <p:txBody>
            <a:bodyPr/>
            <a:lstStyle/>
            <a:p/>
          </p:txBody>
        </p:sp>
        <p:sp>
          <p:nvSpPr>
            <p:cNvPr id="192" name="tx192"/>
            <p:cNvSpPr/>
            <p:nvPr/>
          </p:nvSpPr>
          <p:spPr>
            <a:xfrm>
              <a:off x="6498650" y="28059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93" name="tx193"/>
            <p:cNvSpPr/>
            <p:nvPr/>
          </p:nvSpPr>
          <p:spPr>
            <a:xfrm>
              <a:off x="8806200" y="284306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94" name="tx194"/>
            <p:cNvSpPr/>
            <p:nvPr/>
          </p:nvSpPr>
          <p:spPr>
            <a:xfrm>
              <a:off x="8277077"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95" name="tx195"/>
            <p:cNvSpPr/>
            <p:nvPr/>
          </p:nvSpPr>
          <p:spPr>
            <a:xfrm>
              <a:off x="8630921" y="279417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96" name="pl196"/>
            <p:cNvSpPr/>
            <p:nvPr/>
          </p:nvSpPr>
          <p:spPr>
            <a:xfrm>
              <a:off x="6349812"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7" name="pl197"/>
            <p:cNvSpPr/>
            <p:nvPr/>
          </p:nvSpPr>
          <p:spPr>
            <a:xfrm>
              <a:off x="6349812"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8" name="pl198"/>
            <p:cNvSpPr/>
            <p:nvPr/>
          </p:nvSpPr>
          <p:spPr>
            <a:xfrm>
              <a:off x="6349812"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9" name="pl199"/>
            <p:cNvSpPr/>
            <p:nvPr/>
          </p:nvSpPr>
          <p:spPr>
            <a:xfrm>
              <a:off x="6349812"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0" name="pl200"/>
            <p:cNvSpPr/>
            <p:nvPr/>
          </p:nvSpPr>
          <p:spPr>
            <a:xfrm>
              <a:off x="6349812"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1" name="pl201"/>
            <p:cNvSpPr/>
            <p:nvPr/>
          </p:nvSpPr>
          <p:spPr>
            <a:xfrm>
              <a:off x="6349812"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2" name="pl202"/>
            <p:cNvSpPr/>
            <p:nvPr/>
          </p:nvSpPr>
          <p:spPr>
            <a:xfrm>
              <a:off x="6349812"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3" name="pl203"/>
            <p:cNvSpPr/>
            <p:nvPr/>
          </p:nvSpPr>
          <p:spPr>
            <a:xfrm>
              <a:off x="6349812"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4" name="pl204"/>
            <p:cNvSpPr/>
            <p:nvPr/>
          </p:nvSpPr>
          <p:spPr>
            <a:xfrm>
              <a:off x="6349812"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5" name="pl205"/>
            <p:cNvSpPr/>
            <p:nvPr/>
          </p:nvSpPr>
          <p:spPr>
            <a:xfrm>
              <a:off x="6349812"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6" name="pl206"/>
            <p:cNvSpPr/>
            <p:nvPr/>
          </p:nvSpPr>
          <p:spPr>
            <a:xfrm>
              <a:off x="6349812"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7" name="pl207"/>
            <p:cNvSpPr/>
            <p:nvPr/>
          </p:nvSpPr>
          <p:spPr>
            <a:xfrm>
              <a:off x="6349812"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8" name="pl208"/>
            <p:cNvSpPr/>
            <p:nvPr/>
          </p:nvSpPr>
          <p:spPr>
            <a:xfrm>
              <a:off x="665058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09288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53518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79774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3313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868518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877364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5" name="pl215"/>
            <p:cNvSpPr/>
            <p:nvPr/>
          </p:nvSpPr>
          <p:spPr>
            <a:xfrm>
              <a:off x="8419799" y="4754356"/>
              <a:ext cx="353843" cy="470258"/>
            </a:xfrm>
            <a:custGeom>
              <a:avLst/>
              <a:pathLst>
                <a:path w="353843" h="470258">
                  <a:moveTo>
                    <a:pt x="0" y="470258"/>
                  </a:moveTo>
                  <a:lnTo>
                    <a:pt x="88460" y="0"/>
                  </a:lnTo>
                  <a:lnTo>
                    <a:pt x="176921" y="49500"/>
                  </a:lnTo>
                  <a:lnTo>
                    <a:pt x="265382" y="37125"/>
                  </a:lnTo>
                  <a:lnTo>
                    <a:pt x="353843" y="61876"/>
                  </a:lnTo>
                </a:path>
              </a:pathLst>
            </a:custGeom>
            <a:ln w="27101" cap="flat">
              <a:solidFill>
                <a:srgbClr val="1CABE2">
                  <a:alpha val="100000"/>
                </a:srgbClr>
              </a:solidFill>
              <a:prstDash val="solid"/>
              <a:round/>
            </a:ln>
          </p:spPr>
          <p:txBody>
            <a:bodyPr/>
            <a:lstStyle/>
            <a:p/>
          </p:txBody>
        </p:sp>
        <p:sp>
          <p:nvSpPr>
            <p:cNvPr id="216" name="tx216"/>
            <p:cNvSpPr/>
            <p:nvPr/>
          </p:nvSpPr>
          <p:spPr>
            <a:xfrm>
              <a:off x="8267869" y="513234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52</a:t>
              </a:r>
            </a:p>
          </p:txBody>
        </p:sp>
        <p:sp>
          <p:nvSpPr>
            <p:cNvPr id="217" name="tx217"/>
            <p:cNvSpPr/>
            <p:nvPr/>
          </p:nvSpPr>
          <p:spPr>
            <a:xfrm>
              <a:off x="8806200" y="472396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218" name="tx218"/>
            <p:cNvSpPr/>
            <p:nvPr/>
          </p:nvSpPr>
          <p:spPr>
            <a:xfrm>
              <a:off x="8630921" y="465032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219" name="tx219"/>
            <p:cNvSpPr/>
            <p:nvPr/>
          </p:nvSpPr>
          <p:spPr>
            <a:xfrm>
              <a:off x="1977761" y="4288573"/>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20" name="tx220"/>
            <p:cNvSpPr/>
            <p:nvPr/>
          </p:nvSpPr>
          <p:spPr>
            <a:xfrm>
              <a:off x="4775032"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21" name="tx221"/>
            <p:cNvSpPr/>
            <p:nvPr/>
          </p:nvSpPr>
          <p:spPr>
            <a:xfrm>
              <a:off x="7516531"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22" name="tx222"/>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23" name="tx223"/>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24" name="tx224"/>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25" name="tx225"/>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26" name="tx226"/>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27" name="tx227"/>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28" name="tx228"/>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29" name="tx229"/>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0" name="tx230"/>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1" name="tx231"/>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32" name="tx232"/>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33" name="tx233"/>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34" name="tx234"/>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35" name="tx235"/>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6" name="tx236"/>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7" name="tx237"/>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8" name="tx238"/>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39" name="tx239"/>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0" name="tx240"/>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1" name="tx241"/>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42" name="tx242"/>
            <p:cNvSpPr/>
            <p:nvPr/>
          </p:nvSpPr>
          <p:spPr>
            <a:xfrm rot="-5400000">
              <a:off x="652968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43" name="tx243"/>
            <p:cNvSpPr/>
            <p:nvPr/>
          </p:nvSpPr>
          <p:spPr>
            <a:xfrm rot="-5400000">
              <a:off x="697199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44" name="tx244"/>
            <p:cNvSpPr/>
            <p:nvPr/>
          </p:nvSpPr>
          <p:spPr>
            <a:xfrm rot="-5400000">
              <a:off x="741429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45" name="tx245"/>
            <p:cNvSpPr/>
            <p:nvPr/>
          </p:nvSpPr>
          <p:spPr>
            <a:xfrm rot="-5400000">
              <a:off x="785660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6" name="tx246"/>
            <p:cNvSpPr/>
            <p:nvPr/>
          </p:nvSpPr>
          <p:spPr>
            <a:xfrm rot="-5400000">
              <a:off x="821044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7" name="tx247"/>
            <p:cNvSpPr/>
            <p:nvPr/>
          </p:nvSpPr>
          <p:spPr>
            <a:xfrm rot="-5400000">
              <a:off x="8564265"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8" name="tx248"/>
            <p:cNvSpPr/>
            <p:nvPr/>
          </p:nvSpPr>
          <p:spPr>
            <a:xfrm rot="-5400000">
              <a:off x="865275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49" name="tx249"/>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0" name="tx250"/>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1" name="tx251"/>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2" name="tx252"/>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53" name="tx253"/>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54" name="tx254"/>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55" name="tx255"/>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6" name="tx256"/>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7" name="tx257"/>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8" name="tx258"/>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59" name="tx259"/>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0" name="tx260"/>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1" name="tx261"/>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62" name="tx262"/>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63" name="tx263"/>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64" name="tx264"/>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5" name="tx265"/>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6" name="tx266"/>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7" name="tx267"/>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68" name="tx268"/>
            <p:cNvSpPr/>
            <p:nvPr/>
          </p:nvSpPr>
          <p:spPr>
            <a:xfrm>
              <a:off x="2262082" y="398022"/>
              <a:ext cx="531168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Kyrgyzstan, 2000-2024</a:t>
              </a:r>
            </a:p>
          </p:txBody>
        </p:sp>
        <p:sp>
          <p:nvSpPr>
            <p:cNvPr id="269" name="tx26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70" name="tx270"/>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7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DTP3, IPV1, and ROTAC had the lowest coverage (85%), followed by PCV3 (86%).
Compared to 2019, coverage of 7 vaccines decreased (BCG, DTP1, DTP3, IPV1, MCV2, PCV3 and POL3) and one vaccine remained constant (MCV1).
Compared to 2023, coverage of 6 vaccines decreased (BCG, DTP1, DTP3, IPV1, PCV3 and ROTAC) and 3 vaccines remained constant (MCV1, MCV2 and POL3).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930799"/>
              <a:ext cx="6480943" cy="664294"/>
            </a:xfrm>
            <a:custGeom>
              <a:avLst/>
              <a:pathLst>
                <a:path w="6480943" h="664294">
                  <a:moveTo>
                    <a:pt x="0" y="0"/>
                  </a:moveTo>
                  <a:lnTo>
                    <a:pt x="270039" y="0"/>
                  </a:lnTo>
                  <a:lnTo>
                    <a:pt x="540078" y="47449"/>
                  </a:lnTo>
                  <a:lnTo>
                    <a:pt x="810117" y="47449"/>
                  </a:lnTo>
                  <a:lnTo>
                    <a:pt x="1080157" y="0"/>
                  </a:lnTo>
                  <a:lnTo>
                    <a:pt x="1350196" y="47449"/>
                  </a:lnTo>
                  <a:lnTo>
                    <a:pt x="1620235" y="332147"/>
                  </a:lnTo>
                  <a:lnTo>
                    <a:pt x="1890275" y="237248"/>
                  </a:lnTo>
                  <a:lnTo>
                    <a:pt x="2160314" y="189798"/>
                  </a:lnTo>
                  <a:lnTo>
                    <a:pt x="2430353" y="189798"/>
                  </a:lnTo>
                  <a:lnTo>
                    <a:pt x="2700393" y="142348"/>
                  </a:lnTo>
                  <a:lnTo>
                    <a:pt x="2970432" y="142348"/>
                  </a:lnTo>
                  <a:lnTo>
                    <a:pt x="3240471" y="142348"/>
                  </a:lnTo>
                  <a:lnTo>
                    <a:pt x="3510510" y="94899"/>
                  </a:lnTo>
                  <a:lnTo>
                    <a:pt x="3780550" y="142348"/>
                  </a:lnTo>
                  <a:lnTo>
                    <a:pt x="4050589" y="94899"/>
                  </a:lnTo>
                  <a:lnTo>
                    <a:pt x="4320628" y="142348"/>
                  </a:lnTo>
                  <a:lnTo>
                    <a:pt x="4590668" y="332147"/>
                  </a:lnTo>
                  <a:lnTo>
                    <a:pt x="4860707" y="237248"/>
                  </a:lnTo>
                  <a:lnTo>
                    <a:pt x="5130746" y="189798"/>
                  </a:lnTo>
                  <a:lnTo>
                    <a:pt x="5400786" y="569395"/>
                  </a:lnTo>
                  <a:lnTo>
                    <a:pt x="5670825" y="474496"/>
                  </a:lnTo>
                  <a:lnTo>
                    <a:pt x="5940864" y="427046"/>
                  </a:lnTo>
                  <a:lnTo>
                    <a:pt x="6210904" y="616844"/>
                  </a:lnTo>
                  <a:lnTo>
                    <a:pt x="6480943" y="664294"/>
                  </a:lnTo>
                </a:path>
              </a:pathLst>
            </a:custGeom>
            <a:ln w="27101" cap="flat">
              <a:solidFill>
                <a:srgbClr val="1C86EE">
                  <a:alpha val="100000"/>
                </a:srgbClr>
              </a:solidFill>
              <a:prstDash val="solid"/>
              <a:round/>
            </a:ln>
          </p:spPr>
          <p:txBody>
            <a:bodyPr/>
            <a:lstStyle/>
            <a:p/>
          </p:txBody>
        </p:sp>
        <p:sp>
          <p:nvSpPr>
            <p:cNvPr id="38" name="pl38"/>
            <p:cNvSpPr/>
            <p:nvPr/>
          </p:nvSpPr>
          <p:spPr>
            <a:xfrm>
              <a:off x="1135255" y="930799"/>
              <a:ext cx="6480943" cy="2609728"/>
            </a:xfrm>
            <a:custGeom>
              <a:avLst/>
              <a:pathLst>
                <a:path w="6480943" h="2609728">
                  <a:moveTo>
                    <a:pt x="0" y="2609728"/>
                  </a:moveTo>
                  <a:lnTo>
                    <a:pt x="270039" y="1992883"/>
                  </a:lnTo>
                  <a:lnTo>
                    <a:pt x="540078" y="0"/>
                  </a:lnTo>
                  <a:lnTo>
                    <a:pt x="810117" y="0"/>
                  </a:lnTo>
                  <a:lnTo>
                    <a:pt x="1080157" y="0"/>
                  </a:lnTo>
                  <a:lnTo>
                    <a:pt x="1350196" y="94899"/>
                  </a:lnTo>
                  <a:lnTo>
                    <a:pt x="1620235" y="427046"/>
                  </a:lnTo>
                  <a:lnTo>
                    <a:pt x="1890275" y="237248"/>
                  </a:lnTo>
                  <a:lnTo>
                    <a:pt x="2160314" y="94899"/>
                  </a:lnTo>
                  <a:lnTo>
                    <a:pt x="2430353" y="142348"/>
                  </a:lnTo>
                  <a:lnTo>
                    <a:pt x="2700393" y="142348"/>
                  </a:lnTo>
                  <a:lnTo>
                    <a:pt x="2970432" y="142348"/>
                  </a:lnTo>
                  <a:lnTo>
                    <a:pt x="3240471" y="142348"/>
                  </a:lnTo>
                  <a:lnTo>
                    <a:pt x="3510510" y="94899"/>
                  </a:lnTo>
                  <a:lnTo>
                    <a:pt x="3780550" y="142348"/>
                  </a:lnTo>
                  <a:lnTo>
                    <a:pt x="4050589" y="94899"/>
                  </a:lnTo>
                  <a:lnTo>
                    <a:pt x="4320628" y="142348"/>
                  </a:lnTo>
                  <a:lnTo>
                    <a:pt x="4590668" y="332147"/>
                  </a:lnTo>
                  <a:lnTo>
                    <a:pt x="4860707" y="237248"/>
                  </a:lnTo>
                  <a:lnTo>
                    <a:pt x="5130746" y="189798"/>
                  </a:lnTo>
                  <a:lnTo>
                    <a:pt x="5400786" y="616844"/>
                  </a:lnTo>
                  <a:lnTo>
                    <a:pt x="5670825" y="474496"/>
                  </a:lnTo>
                  <a:lnTo>
                    <a:pt x="5940864" y="427046"/>
                  </a:lnTo>
                  <a:lnTo>
                    <a:pt x="6210904" y="569395"/>
                  </a:lnTo>
                  <a:lnTo>
                    <a:pt x="6480943" y="711744"/>
                  </a:lnTo>
                </a:path>
              </a:pathLst>
            </a:custGeom>
            <a:ln w="27101" cap="flat">
              <a:solidFill>
                <a:srgbClr val="80BD41">
                  <a:alpha val="100000"/>
                </a:srgbClr>
              </a:solidFill>
              <a:prstDash val="solid"/>
              <a:round/>
            </a:ln>
          </p:spPr>
          <p:txBody>
            <a:bodyPr/>
            <a:lstStyle/>
            <a:p/>
          </p:txBody>
        </p:sp>
        <p:sp>
          <p:nvSpPr>
            <p:cNvPr id="39" name="pl39"/>
            <p:cNvSpPr/>
            <p:nvPr/>
          </p:nvSpPr>
          <p:spPr>
            <a:xfrm>
              <a:off x="3835648" y="1025698"/>
              <a:ext cx="3780550" cy="616844"/>
            </a:xfrm>
            <a:custGeom>
              <a:avLst/>
              <a:pathLst>
                <a:path w="3780550" h="616844">
                  <a:moveTo>
                    <a:pt x="0" y="47449"/>
                  </a:moveTo>
                  <a:lnTo>
                    <a:pt x="270039" y="47449"/>
                  </a:lnTo>
                  <a:lnTo>
                    <a:pt x="540078" y="47449"/>
                  </a:lnTo>
                  <a:lnTo>
                    <a:pt x="810117" y="0"/>
                  </a:lnTo>
                  <a:lnTo>
                    <a:pt x="1080157" y="47449"/>
                  </a:lnTo>
                  <a:lnTo>
                    <a:pt x="1350196" y="0"/>
                  </a:lnTo>
                  <a:lnTo>
                    <a:pt x="1620235" y="47449"/>
                  </a:lnTo>
                  <a:lnTo>
                    <a:pt x="1890275" y="237248"/>
                  </a:lnTo>
                  <a:lnTo>
                    <a:pt x="2160314" y="189798"/>
                  </a:lnTo>
                  <a:lnTo>
                    <a:pt x="2430353" y="142348"/>
                  </a:lnTo>
                  <a:lnTo>
                    <a:pt x="2700393" y="521945"/>
                  </a:lnTo>
                  <a:lnTo>
                    <a:pt x="2970432" y="427046"/>
                  </a:lnTo>
                  <a:lnTo>
                    <a:pt x="3240471" y="332147"/>
                  </a:lnTo>
                  <a:lnTo>
                    <a:pt x="3510510" y="521945"/>
                  </a:lnTo>
                  <a:lnTo>
                    <a:pt x="3780550" y="616844"/>
                  </a:lnTo>
                </a:path>
              </a:pathLst>
            </a:custGeom>
            <a:ln w="27101" cap="flat">
              <a:solidFill>
                <a:srgbClr val="EE00EE">
                  <a:alpha val="100000"/>
                </a:srgbClr>
              </a:solidFill>
              <a:prstDash val="solid"/>
              <a:round/>
            </a:ln>
          </p:spPr>
          <p:txBody>
            <a:bodyPr/>
            <a:lstStyle/>
            <a:p/>
          </p:txBody>
        </p:sp>
        <p:sp>
          <p:nvSpPr>
            <p:cNvPr id="40" name="pl40"/>
            <p:cNvSpPr/>
            <p:nvPr/>
          </p:nvSpPr>
          <p:spPr>
            <a:xfrm>
              <a:off x="7346159" y="1452744"/>
              <a:ext cx="270039" cy="1897984"/>
            </a:xfrm>
            <a:custGeom>
              <a:avLst/>
              <a:pathLst>
                <a:path w="270039" h="1897984">
                  <a:moveTo>
                    <a:pt x="0" y="1897984"/>
                  </a:moveTo>
                  <a:lnTo>
                    <a:pt x="270039" y="0"/>
                  </a:lnTo>
                </a:path>
              </a:pathLst>
            </a:custGeom>
            <a:ln w="27101" cap="flat">
              <a:solidFill>
                <a:srgbClr val="6A3D9A">
                  <a:alpha val="100000"/>
                </a:srgbClr>
              </a:solidFill>
              <a:prstDash val="solid"/>
              <a:round/>
            </a:ln>
          </p:spPr>
          <p:txBody>
            <a:bodyPr/>
            <a:lstStyle/>
            <a:p/>
          </p:txBody>
        </p:sp>
        <p:sp>
          <p:nvSpPr>
            <p:cNvPr id="41" name="pl41"/>
            <p:cNvSpPr/>
            <p:nvPr/>
          </p:nvSpPr>
          <p:spPr>
            <a:xfrm>
              <a:off x="5995962" y="1168047"/>
              <a:ext cx="1620235" cy="1897984"/>
            </a:xfrm>
            <a:custGeom>
              <a:avLst/>
              <a:pathLst>
                <a:path w="1620235" h="1897984">
                  <a:moveTo>
                    <a:pt x="0" y="1897984"/>
                  </a:moveTo>
                  <a:lnTo>
                    <a:pt x="270039" y="0"/>
                  </a:lnTo>
                  <a:lnTo>
                    <a:pt x="540078" y="379596"/>
                  </a:lnTo>
                  <a:lnTo>
                    <a:pt x="810117" y="332147"/>
                  </a:lnTo>
                  <a:lnTo>
                    <a:pt x="1080157" y="142348"/>
                  </a:lnTo>
                  <a:lnTo>
                    <a:pt x="1350196" y="379596"/>
                  </a:lnTo>
                  <a:lnTo>
                    <a:pt x="1620235" y="427046"/>
                  </a:lnTo>
                </a:path>
              </a:pathLst>
            </a:custGeom>
            <a:ln w="27101" cap="flat">
              <a:solidFill>
                <a:srgbClr val="E31A1C">
                  <a:alpha val="100000"/>
                </a:srgbClr>
              </a:solidFill>
              <a:prstDash val="solid"/>
              <a:round/>
            </a:ln>
          </p:spPr>
          <p:txBody>
            <a:bodyPr/>
            <a:lstStyle/>
            <a:p/>
          </p:txBody>
        </p:sp>
        <p:sp>
          <p:nvSpPr>
            <p:cNvPr id="42" name="pl42"/>
            <p:cNvSpPr/>
            <p:nvPr/>
          </p:nvSpPr>
          <p:spPr>
            <a:xfrm>
              <a:off x="1135255" y="930799"/>
              <a:ext cx="6480943" cy="332147"/>
            </a:xfrm>
            <a:custGeom>
              <a:avLst/>
              <a:pathLst>
                <a:path w="6480943" h="332147">
                  <a:moveTo>
                    <a:pt x="0" y="47449"/>
                  </a:moveTo>
                  <a:lnTo>
                    <a:pt x="270039" y="0"/>
                  </a:lnTo>
                  <a:lnTo>
                    <a:pt x="540078" y="47449"/>
                  </a:lnTo>
                  <a:lnTo>
                    <a:pt x="810117" y="0"/>
                  </a:lnTo>
                  <a:lnTo>
                    <a:pt x="1080157" y="0"/>
                  </a:lnTo>
                  <a:lnTo>
                    <a:pt x="1350196" y="0"/>
                  </a:lnTo>
                  <a:lnTo>
                    <a:pt x="1620235" y="94899"/>
                  </a:lnTo>
                  <a:lnTo>
                    <a:pt x="1890275" y="0"/>
                  </a:lnTo>
                  <a:lnTo>
                    <a:pt x="2160314" y="0"/>
                  </a:lnTo>
                  <a:lnTo>
                    <a:pt x="2430353" y="0"/>
                  </a:lnTo>
                  <a:lnTo>
                    <a:pt x="2700393" y="0"/>
                  </a:lnTo>
                  <a:lnTo>
                    <a:pt x="2970432" y="94899"/>
                  </a:lnTo>
                  <a:lnTo>
                    <a:pt x="3240471" y="47449"/>
                  </a:lnTo>
                  <a:lnTo>
                    <a:pt x="3510510" y="0"/>
                  </a:lnTo>
                  <a:lnTo>
                    <a:pt x="3780550" y="142348"/>
                  </a:lnTo>
                  <a:lnTo>
                    <a:pt x="4050589" y="0"/>
                  </a:lnTo>
                  <a:lnTo>
                    <a:pt x="4320628" y="94899"/>
                  </a:lnTo>
                  <a:lnTo>
                    <a:pt x="4590668" y="189798"/>
                  </a:lnTo>
                  <a:lnTo>
                    <a:pt x="4860707" y="142348"/>
                  </a:lnTo>
                  <a:lnTo>
                    <a:pt x="5130746" y="142348"/>
                  </a:lnTo>
                  <a:lnTo>
                    <a:pt x="5400786" y="332147"/>
                  </a:lnTo>
                  <a:lnTo>
                    <a:pt x="5670825" y="284697"/>
                  </a:lnTo>
                  <a:lnTo>
                    <a:pt x="5940864" y="237248"/>
                  </a:lnTo>
                  <a:lnTo>
                    <a:pt x="6210904" y="142348"/>
                  </a:lnTo>
                  <a:lnTo>
                    <a:pt x="6480943" y="142348"/>
                  </a:lnTo>
                </a:path>
              </a:pathLst>
            </a:custGeom>
            <a:ln w="27101" cap="flat">
              <a:solidFill>
                <a:srgbClr val="FF7F00">
                  <a:alpha val="100000"/>
                </a:srgbClr>
              </a:solidFill>
              <a:prstDash val="solid"/>
              <a:round/>
            </a:ln>
          </p:spPr>
          <p:txBody>
            <a:bodyPr/>
            <a:lstStyle/>
            <a:p/>
          </p:txBody>
        </p:sp>
        <p:sp>
          <p:nvSpPr>
            <p:cNvPr id="43" name="pl43"/>
            <p:cNvSpPr/>
            <p:nvPr/>
          </p:nvSpPr>
          <p:spPr>
            <a:xfrm>
              <a:off x="1135255" y="930799"/>
              <a:ext cx="6480943" cy="284697"/>
            </a:xfrm>
            <a:custGeom>
              <a:avLst/>
              <a:pathLst>
                <a:path w="6480943" h="284697">
                  <a:moveTo>
                    <a:pt x="0" y="142348"/>
                  </a:moveTo>
                  <a:lnTo>
                    <a:pt x="270039" y="47449"/>
                  </a:lnTo>
                  <a:lnTo>
                    <a:pt x="540078" y="47449"/>
                  </a:lnTo>
                  <a:lnTo>
                    <a:pt x="810117" y="47449"/>
                  </a:lnTo>
                  <a:lnTo>
                    <a:pt x="1080157" y="47449"/>
                  </a:lnTo>
                  <a:lnTo>
                    <a:pt x="1350196" y="47449"/>
                  </a:lnTo>
                  <a:lnTo>
                    <a:pt x="1620235" y="94899"/>
                  </a:lnTo>
                  <a:lnTo>
                    <a:pt x="1890275" y="189798"/>
                  </a:lnTo>
                  <a:lnTo>
                    <a:pt x="2160314" y="94899"/>
                  </a:lnTo>
                  <a:lnTo>
                    <a:pt x="2430353" y="47449"/>
                  </a:lnTo>
                  <a:lnTo>
                    <a:pt x="2700393" y="47449"/>
                  </a:lnTo>
                  <a:lnTo>
                    <a:pt x="2970432" y="47449"/>
                  </a:lnTo>
                  <a:lnTo>
                    <a:pt x="3240471" y="47449"/>
                  </a:lnTo>
                  <a:lnTo>
                    <a:pt x="3510510" y="94899"/>
                  </a:lnTo>
                  <a:lnTo>
                    <a:pt x="3780550" y="94899"/>
                  </a:lnTo>
                  <a:lnTo>
                    <a:pt x="4050589" y="142348"/>
                  </a:lnTo>
                  <a:lnTo>
                    <a:pt x="4320628" y="47449"/>
                  </a:lnTo>
                  <a:lnTo>
                    <a:pt x="4590668" y="142348"/>
                  </a:lnTo>
                  <a:lnTo>
                    <a:pt x="4860707" y="142348"/>
                  </a:lnTo>
                  <a:lnTo>
                    <a:pt x="5130746" y="0"/>
                  </a:lnTo>
                  <a:lnTo>
                    <a:pt x="5400786" y="284697"/>
                  </a:lnTo>
                  <a:lnTo>
                    <a:pt x="5670825" y="94899"/>
                  </a:lnTo>
                  <a:lnTo>
                    <a:pt x="5940864" y="189798"/>
                  </a:lnTo>
                  <a:lnTo>
                    <a:pt x="6210904" y="284697"/>
                  </a:lnTo>
                  <a:lnTo>
                    <a:pt x="6480943" y="284697"/>
                  </a:lnTo>
                </a:path>
              </a:pathLst>
            </a:custGeom>
            <a:ln w="27101" cap="flat">
              <a:solidFill>
                <a:srgbClr val="FFC20E">
                  <a:alpha val="100000"/>
                </a:srgbClr>
              </a:solidFill>
              <a:prstDash val="solid"/>
              <a:round/>
            </a:ln>
          </p:spPr>
          <p:txBody>
            <a:bodyPr/>
            <a:lstStyle/>
            <a:p/>
          </p:txBody>
        </p:sp>
        <p:sp>
          <p:nvSpPr>
            <p:cNvPr id="44" name="pl44"/>
            <p:cNvSpPr/>
            <p:nvPr/>
          </p:nvSpPr>
          <p:spPr>
            <a:xfrm>
              <a:off x="5725923" y="1073148"/>
              <a:ext cx="1890275" cy="474496"/>
            </a:xfrm>
            <a:custGeom>
              <a:avLst/>
              <a:pathLst>
                <a:path w="1890275" h="474496">
                  <a:moveTo>
                    <a:pt x="0" y="379596"/>
                  </a:moveTo>
                  <a:lnTo>
                    <a:pt x="270039" y="189798"/>
                  </a:lnTo>
                  <a:lnTo>
                    <a:pt x="540078" y="0"/>
                  </a:lnTo>
                  <a:lnTo>
                    <a:pt x="810117" y="284697"/>
                  </a:lnTo>
                  <a:lnTo>
                    <a:pt x="1080157" y="284697"/>
                  </a:lnTo>
                  <a:lnTo>
                    <a:pt x="1350196" y="189798"/>
                  </a:lnTo>
                  <a:lnTo>
                    <a:pt x="1620235" y="237248"/>
                  </a:lnTo>
                  <a:lnTo>
                    <a:pt x="1890275" y="474496"/>
                  </a:lnTo>
                </a:path>
              </a:pathLst>
            </a:custGeom>
            <a:ln w="27101" cap="flat">
              <a:solidFill>
                <a:srgbClr val="008B00">
                  <a:alpha val="100000"/>
                </a:srgbClr>
              </a:solidFill>
              <a:prstDash val="solid"/>
              <a:round/>
            </a:ln>
          </p:spPr>
          <p:txBody>
            <a:bodyPr/>
            <a:lstStyle/>
            <a:p/>
          </p:txBody>
        </p:sp>
        <p:sp>
          <p:nvSpPr>
            <p:cNvPr id="45" name="pl45"/>
            <p:cNvSpPr/>
            <p:nvPr/>
          </p:nvSpPr>
          <p:spPr>
            <a:xfrm>
              <a:off x="1135255" y="930799"/>
              <a:ext cx="6480943" cy="569395"/>
            </a:xfrm>
            <a:custGeom>
              <a:avLst/>
              <a:pathLst>
                <a:path w="6480943" h="569395">
                  <a:moveTo>
                    <a:pt x="0" y="0"/>
                  </a:moveTo>
                  <a:lnTo>
                    <a:pt x="270039" y="0"/>
                  </a:lnTo>
                  <a:lnTo>
                    <a:pt x="540078" y="0"/>
                  </a:lnTo>
                  <a:lnTo>
                    <a:pt x="810117" y="47449"/>
                  </a:lnTo>
                  <a:lnTo>
                    <a:pt x="1080157" y="47449"/>
                  </a:lnTo>
                  <a:lnTo>
                    <a:pt x="1350196" y="47449"/>
                  </a:lnTo>
                  <a:lnTo>
                    <a:pt x="1620235" y="284697"/>
                  </a:lnTo>
                  <a:lnTo>
                    <a:pt x="1890275" y="237248"/>
                  </a:lnTo>
                  <a:lnTo>
                    <a:pt x="2160314" y="189798"/>
                  </a:lnTo>
                  <a:lnTo>
                    <a:pt x="2430353" y="142348"/>
                  </a:lnTo>
                  <a:lnTo>
                    <a:pt x="2700393" y="521945"/>
                  </a:lnTo>
                  <a:lnTo>
                    <a:pt x="2970432" y="237248"/>
                  </a:lnTo>
                  <a:lnTo>
                    <a:pt x="3240471" y="237248"/>
                  </a:lnTo>
                  <a:lnTo>
                    <a:pt x="3510510" y="94899"/>
                  </a:lnTo>
                  <a:lnTo>
                    <a:pt x="3780550" y="189798"/>
                  </a:lnTo>
                  <a:lnTo>
                    <a:pt x="4050589" y="94899"/>
                  </a:lnTo>
                  <a:lnTo>
                    <a:pt x="4320628" y="94899"/>
                  </a:lnTo>
                  <a:lnTo>
                    <a:pt x="4590668" y="284697"/>
                  </a:lnTo>
                  <a:lnTo>
                    <a:pt x="4860707" y="332147"/>
                  </a:lnTo>
                  <a:lnTo>
                    <a:pt x="5130746" y="94899"/>
                  </a:lnTo>
                  <a:lnTo>
                    <a:pt x="5400786" y="569395"/>
                  </a:lnTo>
                  <a:lnTo>
                    <a:pt x="5670825" y="427046"/>
                  </a:lnTo>
                  <a:lnTo>
                    <a:pt x="5940864" y="332147"/>
                  </a:lnTo>
                  <a:lnTo>
                    <a:pt x="6210904" y="332147"/>
                  </a:lnTo>
                  <a:lnTo>
                    <a:pt x="6480943" y="332147"/>
                  </a:lnTo>
                </a:path>
              </a:pathLst>
            </a:custGeom>
            <a:ln w="27101" cap="flat">
              <a:solidFill>
                <a:srgbClr val="9A32CD">
                  <a:alpha val="100000"/>
                </a:srgbClr>
              </a:solidFill>
              <a:prstDash val="solid"/>
              <a:round/>
            </a:ln>
          </p:spPr>
          <p:txBody>
            <a:bodyPr/>
            <a:lstStyle/>
            <a:p/>
          </p:txBody>
        </p:sp>
        <p:sp>
          <p:nvSpPr>
            <p:cNvPr id="46" name="pl46"/>
            <p:cNvSpPr/>
            <p:nvPr/>
          </p:nvSpPr>
          <p:spPr>
            <a:xfrm>
              <a:off x="6536041" y="1357845"/>
              <a:ext cx="1080157" cy="1803085"/>
            </a:xfrm>
            <a:custGeom>
              <a:avLst/>
              <a:pathLst>
                <a:path w="1080157" h="1803085">
                  <a:moveTo>
                    <a:pt x="0" y="1803085"/>
                  </a:moveTo>
                  <a:lnTo>
                    <a:pt x="270039" y="0"/>
                  </a:lnTo>
                  <a:lnTo>
                    <a:pt x="540078" y="189798"/>
                  </a:lnTo>
                  <a:lnTo>
                    <a:pt x="810117" y="142348"/>
                  </a:lnTo>
                  <a:lnTo>
                    <a:pt x="1080157" y="237248"/>
                  </a:lnTo>
                </a:path>
              </a:pathLst>
            </a:custGeom>
            <a:ln w="27101" cap="flat">
              <a:solidFill>
                <a:srgbClr val="836FFF">
                  <a:alpha val="100000"/>
                </a:srgbClr>
              </a:solidFill>
              <a:prstDash val="solid"/>
              <a:round/>
            </a:ln>
          </p:spPr>
          <p:txBody>
            <a:bodyPr/>
            <a:lstStyle/>
            <a:p/>
          </p:txBody>
        </p:sp>
        <p:sp>
          <p:nvSpPr>
            <p:cNvPr id="47" name="pl47"/>
            <p:cNvSpPr/>
            <p:nvPr/>
          </p:nvSpPr>
          <p:spPr>
            <a:xfrm>
              <a:off x="1405294" y="930799"/>
              <a:ext cx="6210904" cy="332147"/>
            </a:xfrm>
            <a:custGeom>
              <a:avLst/>
              <a:pathLst>
                <a:path w="6210904" h="332147">
                  <a:moveTo>
                    <a:pt x="0" y="0"/>
                  </a:moveTo>
                  <a:lnTo>
                    <a:pt x="270039" y="47449"/>
                  </a:lnTo>
                  <a:lnTo>
                    <a:pt x="540078" y="0"/>
                  </a:lnTo>
                  <a:lnTo>
                    <a:pt x="810117" y="0"/>
                  </a:lnTo>
                  <a:lnTo>
                    <a:pt x="1080157" y="0"/>
                  </a:lnTo>
                  <a:lnTo>
                    <a:pt x="1350196" y="94899"/>
                  </a:lnTo>
                  <a:lnTo>
                    <a:pt x="1620235" y="0"/>
                  </a:lnTo>
                  <a:lnTo>
                    <a:pt x="1890275" y="0"/>
                  </a:lnTo>
                  <a:lnTo>
                    <a:pt x="2160314" y="0"/>
                  </a:lnTo>
                  <a:lnTo>
                    <a:pt x="2430353" y="0"/>
                  </a:lnTo>
                  <a:lnTo>
                    <a:pt x="2700393" y="94899"/>
                  </a:lnTo>
                  <a:lnTo>
                    <a:pt x="2970432" y="47449"/>
                  </a:lnTo>
                  <a:lnTo>
                    <a:pt x="3240471" y="0"/>
                  </a:lnTo>
                  <a:lnTo>
                    <a:pt x="3510510" y="142348"/>
                  </a:lnTo>
                  <a:lnTo>
                    <a:pt x="3780550" y="0"/>
                  </a:lnTo>
                  <a:lnTo>
                    <a:pt x="4050589" y="94899"/>
                  </a:lnTo>
                  <a:lnTo>
                    <a:pt x="4320628" y="189798"/>
                  </a:lnTo>
                  <a:lnTo>
                    <a:pt x="4590668" y="142348"/>
                  </a:lnTo>
                  <a:lnTo>
                    <a:pt x="4860707" y="142348"/>
                  </a:lnTo>
                  <a:lnTo>
                    <a:pt x="5130746" y="332147"/>
                  </a:lnTo>
                  <a:lnTo>
                    <a:pt x="5400786" y="284697"/>
                  </a:lnTo>
                  <a:lnTo>
                    <a:pt x="5670825" y="237248"/>
                  </a:lnTo>
                  <a:lnTo>
                    <a:pt x="5940864" y="142348"/>
                  </a:lnTo>
                  <a:lnTo>
                    <a:pt x="6210904" y="142348"/>
                  </a:lnTo>
                </a:path>
              </a:pathLst>
            </a:custGeom>
            <a:ln w="27101" cap="flat">
              <a:solidFill>
                <a:srgbClr val="FB9A99">
                  <a:alpha val="100000"/>
                </a:srgbClr>
              </a:solidFill>
              <a:prstDash val="solid"/>
              <a:round/>
            </a:ln>
          </p:spPr>
          <p:txBody>
            <a:bodyPr/>
            <a:lstStyle/>
            <a:p/>
          </p:txBody>
        </p:sp>
        <p:sp>
          <p:nvSpPr>
            <p:cNvPr id="48" name="pl48"/>
            <p:cNvSpPr/>
            <p:nvPr/>
          </p:nvSpPr>
          <p:spPr>
            <a:xfrm>
              <a:off x="7634277" y="1034610"/>
              <a:ext cx="724584" cy="37599"/>
            </a:xfrm>
            <a:custGeom>
              <a:avLst/>
              <a:pathLst>
                <a:path w="724584" h="37599">
                  <a:moveTo>
                    <a:pt x="724584" y="0"/>
                  </a:moveTo>
                  <a:lnTo>
                    <a:pt x="0" y="37599"/>
                  </a:lnTo>
                </a:path>
              </a:pathLst>
            </a:custGeom>
          </p:spPr>
          <p:txBody>
            <a:bodyPr/>
            <a:lstStyle/>
            <a:p/>
          </p:txBody>
        </p:sp>
        <p:sp>
          <p:nvSpPr>
            <p:cNvPr id="49" name="pl49"/>
            <p:cNvSpPr/>
            <p:nvPr/>
          </p:nvSpPr>
          <p:spPr>
            <a:xfrm>
              <a:off x="7631180" y="783417"/>
              <a:ext cx="661251" cy="283311"/>
            </a:xfrm>
            <a:custGeom>
              <a:avLst/>
              <a:pathLst>
                <a:path w="661251" h="283311">
                  <a:moveTo>
                    <a:pt x="661251" y="0"/>
                  </a:moveTo>
                  <a:lnTo>
                    <a:pt x="0" y="283311"/>
                  </a:lnTo>
                </a:path>
              </a:pathLst>
            </a:custGeom>
          </p:spPr>
          <p:txBody>
            <a:bodyPr/>
            <a:lstStyle/>
            <a:p/>
          </p:txBody>
        </p:sp>
        <p:sp>
          <p:nvSpPr>
            <p:cNvPr id="50" name="pl50"/>
            <p:cNvSpPr/>
            <p:nvPr/>
          </p:nvSpPr>
          <p:spPr>
            <a:xfrm>
              <a:off x="7634100" y="1217336"/>
              <a:ext cx="724760" cy="74456"/>
            </a:xfrm>
            <a:custGeom>
              <a:avLst/>
              <a:pathLst>
                <a:path w="724760" h="74456">
                  <a:moveTo>
                    <a:pt x="724760" y="74456"/>
                  </a:moveTo>
                  <a:lnTo>
                    <a:pt x="0" y="0"/>
                  </a:lnTo>
                </a:path>
              </a:pathLst>
            </a:custGeom>
          </p:spPr>
          <p:txBody>
            <a:bodyPr/>
            <a:lstStyle/>
            <a:p/>
          </p:txBody>
        </p:sp>
        <p:sp>
          <p:nvSpPr>
            <p:cNvPr id="51" name="pl51"/>
            <p:cNvSpPr/>
            <p:nvPr/>
          </p:nvSpPr>
          <p:spPr>
            <a:xfrm>
              <a:off x="7631706" y="1268853"/>
              <a:ext cx="726996" cy="276901"/>
            </a:xfrm>
            <a:custGeom>
              <a:avLst/>
              <a:pathLst>
                <a:path w="726996" h="276901">
                  <a:moveTo>
                    <a:pt x="726996" y="276901"/>
                  </a:moveTo>
                  <a:lnTo>
                    <a:pt x="0" y="0"/>
                  </a:lnTo>
                </a:path>
              </a:pathLst>
            </a:custGeom>
          </p:spPr>
          <p:txBody>
            <a:bodyPr/>
            <a:lstStyle/>
            <a:p/>
          </p:txBody>
        </p:sp>
        <p:sp>
          <p:nvSpPr>
            <p:cNvPr id="52" name="pl52"/>
            <p:cNvSpPr/>
            <p:nvPr/>
          </p:nvSpPr>
          <p:spPr>
            <a:xfrm>
              <a:off x="7630864" y="1459444"/>
              <a:ext cx="752080" cy="343558"/>
            </a:xfrm>
            <a:custGeom>
              <a:avLst/>
              <a:pathLst>
                <a:path w="752080" h="343558">
                  <a:moveTo>
                    <a:pt x="752080" y="343558"/>
                  </a:moveTo>
                  <a:lnTo>
                    <a:pt x="0" y="0"/>
                  </a:lnTo>
                </a:path>
              </a:pathLst>
            </a:custGeom>
          </p:spPr>
          <p:txBody>
            <a:bodyPr/>
            <a:lstStyle/>
            <a:p/>
          </p:txBody>
        </p:sp>
        <p:sp>
          <p:nvSpPr>
            <p:cNvPr id="53" name="pl53"/>
            <p:cNvSpPr/>
            <p:nvPr/>
          </p:nvSpPr>
          <p:spPr>
            <a:xfrm>
              <a:off x="7628760" y="1555857"/>
              <a:ext cx="772182" cy="504849"/>
            </a:xfrm>
            <a:custGeom>
              <a:avLst/>
              <a:pathLst>
                <a:path w="772182" h="504849">
                  <a:moveTo>
                    <a:pt x="772182" y="504849"/>
                  </a:moveTo>
                  <a:lnTo>
                    <a:pt x="0" y="0"/>
                  </a:lnTo>
                </a:path>
              </a:pathLst>
            </a:custGeom>
          </p:spPr>
          <p:txBody>
            <a:bodyPr/>
            <a:lstStyle/>
            <a:p/>
          </p:txBody>
        </p:sp>
        <p:sp>
          <p:nvSpPr>
            <p:cNvPr id="54" name="pl54"/>
            <p:cNvSpPr/>
            <p:nvPr/>
          </p:nvSpPr>
          <p:spPr>
            <a:xfrm>
              <a:off x="7622713" y="1605718"/>
              <a:ext cx="760232" cy="1239795"/>
            </a:xfrm>
            <a:custGeom>
              <a:avLst/>
              <a:pathLst>
                <a:path w="760232" h="1239795">
                  <a:moveTo>
                    <a:pt x="760232" y="1239795"/>
                  </a:moveTo>
                  <a:lnTo>
                    <a:pt x="0" y="0"/>
                  </a:lnTo>
                </a:path>
              </a:pathLst>
            </a:custGeom>
          </p:spPr>
          <p:txBody>
            <a:bodyPr/>
            <a:lstStyle/>
            <a:p/>
          </p:txBody>
        </p:sp>
        <p:sp>
          <p:nvSpPr>
            <p:cNvPr id="55" name="pl55"/>
            <p:cNvSpPr/>
            <p:nvPr/>
          </p:nvSpPr>
          <p:spPr>
            <a:xfrm>
              <a:off x="7624484" y="1605220"/>
              <a:ext cx="800541" cy="978386"/>
            </a:xfrm>
            <a:custGeom>
              <a:avLst/>
              <a:pathLst>
                <a:path w="800541" h="978386">
                  <a:moveTo>
                    <a:pt x="800541" y="978386"/>
                  </a:moveTo>
                  <a:lnTo>
                    <a:pt x="0" y="0"/>
                  </a:lnTo>
                </a:path>
              </a:pathLst>
            </a:custGeom>
          </p:spPr>
          <p:txBody>
            <a:bodyPr/>
            <a:lstStyle/>
            <a:p/>
          </p:txBody>
        </p:sp>
        <p:sp>
          <p:nvSpPr>
            <p:cNvPr id="56" name="pl56"/>
            <p:cNvSpPr/>
            <p:nvPr/>
          </p:nvSpPr>
          <p:spPr>
            <a:xfrm>
              <a:off x="7625961" y="1604688"/>
              <a:ext cx="726812" cy="714315"/>
            </a:xfrm>
            <a:custGeom>
              <a:avLst/>
              <a:pathLst>
                <a:path w="726812" h="714315">
                  <a:moveTo>
                    <a:pt x="726812" y="714315"/>
                  </a:moveTo>
                  <a:lnTo>
                    <a:pt x="0" y="0"/>
                  </a:lnTo>
                </a:path>
              </a:pathLst>
            </a:custGeom>
          </p:spPr>
          <p:txBody>
            <a:bodyPr/>
            <a:lstStyle/>
            <a:p/>
          </p:txBody>
        </p:sp>
        <p:sp>
          <p:nvSpPr>
            <p:cNvPr id="57" name="pl57"/>
            <p:cNvSpPr/>
            <p:nvPr/>
          </p:nvSpPr>
          <p:spPr>
            <a:xfrm>
              <a:off x="7622939" y="1653112"/>
              <a:ext cx="1041817" cy="1633508"/>
            </a:xfrm>
            <a:custGeom>
              <a:avLst/>
              <a:pathLst>
                <a:path w="1041817" h="1633508">
                  <a:moveTo>
                    <a:pt x="1041817" y="1633508"/>
                  </a:moveTo>
                  <a:lnTo>
                    <a:pt x="0" y="0"/>
                  </a:lnTo>
                </a:path>
              </a:pathLst>
            </a:custGeom>
          </p:spPr>
          <p:txBody>
            <a:bodyPr/>
            <a:lstStyle/>
            <a:p/>
          </p:txBody>
        </p:sp>
        <p:sp>
          <p:nvSpPr>
            <p:cNvPr id="58" name="pl58"/>
            <p:cNvSpPr/>
            <p:nvPr/>
          </p:nvSpPr>
          <p:spPr>
            <a:xfrm>
              <a:off x="7624301" y="1652728"/>
              <a:ext cx="1094409" cy="1375650"/>
            </a:xfrm>
            <a:custGeom>
              <a:avLst/>
              <a:pathLst>
                <a:path w="1094409" h="1375650">
                  <a:moveTo>
                    <a:pt x="1094409" y="1375650"/>
                  </a:moveTo>
                  <a:lnTo>
                    <a:pt x="0" y="0"/>
                  </a:lnTo>
                </a:path>
              </a:pathLst>
            </a:custGeom>
          </p:spPr>
          <p:txBody>
            <a:bodyPr/>
            <a:lstStyle/>
            <a:p/>
          </p:txBody>
        </p:sp>
        <p:sp>
          <p:nvSpPr>
            <p:cNvPr id="59" name="pg59"/>
            <p:cNvSpPr/>
            <p:nvPr/>
          </p:nvSpPr>
          <p:spPr>
            <a:xfrm>
              <a:off x="8290281" y="949958"/>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0" name="tx60"/>
            <p:cNvSpPr/>
            <p:nvPr/>
          </p:nvSpPr>
          <p:spPr>
            <a:xfrm>
              <a:off x="8313141" y="991497"/>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96%</a:t>
              </a:r>
            </a:p>
          </p:txBody>
        </p:sp>
        <p:sp>
          <p:nvSpPr>
            <p:cNvPr id="61" name="pg61"/>
            <p:cNvSpPr/>
            <p:nvPr/>
          </p:nvSpPr>
          <p:spPr>
            <a:xfrm>
              <a:off x="8223851" y="691821"/>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62" name="tx62"/>
            <p:cNvSpPr/>
            <p:nvPr/>
          </p:nvSpPr>
          <p:spPr>
            <a:xfrm>
              <a:off x="8246711" y="733359"/>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96%</a:t>
              </a:r>
            </a:p>
          </p:txBody>
        </p:sp>
        <p:sp>
          <p:nvSpPr>
            <p:cNvPr id="63" name="pg63"/>
            <p:cNvSpPr/>
            <p:nvPr/>
          </p:nvSpPr>
          <p:spPr>
            <a:xfrm>
              <a:off x="8290281" y="1208316"/>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4" name="tx64"/>
            <p:cNvSpPr/>
            <p:nvPr/>
          </p:nvSpPr>
          <p:spPr>
            <a:xfrm>
              <a:off x="8313141" y="1249855"/>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93%</a:t>
              </a:r>
            </a:p>
          </p:txBody>
        </p:sp>
        <p:sp>
          <p:nvSpPr>
            <p:cNvPr id="65" name="pg65"/>
            <p:cNvSpPr/>
            <p:nvPr/>
          </p:nvSpPr>
          <p:spPr>
            <a:xfrm>
              <a:off x="8290122" y="1467315"/>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6" name="tx66"/>
            <p:cNvSpPr/>
            <p:nvPr/>
          </p:nvSpPr>
          <p:spPr>
            <a:xfrm>
              <a:off x="8312982" y="1508853"/>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92%</a:t>
              </a:r>
            </a:p>
          </p:txBody>
        </p:sp>
        <p:sp>
          <p:nvSpPr>
            <p:cNvPr id="67" name="pg67"/>
            <p:cNvSpPr/>
            <p:nvPr/>
          </p:nvSpPr>
          <p:spPr>
            <a:xfrm>
              <a:off x="8314365" y="1724996"/>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68" name="tx68"/>
            <p:cNvSpPr/>
            <p:nvPr/>
          </p:nvSpPr>
          <p:spPr>
            <a:xfrm>
              <a:off x="8337225" y="1766534"/>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88%</a:t>
              </a:r>
            </a:p>
          </p:txBody>
        </p:sp>
        <p:sp>
          <p:nvSpPr>
            <p:cNvPr id="69" name="pg69"/>
            <p:cNvSpPr/>
            <p:nvPr/>
          </p:nvSpPr>
          <p:spPr>
            <a:xfrm>
              <a:off x="8332362" y="1983126"/>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0" name="tx70"/>
            <p:cNvSpPr/>
            <p:nvPr/>
          </p:nvSpPr>
          <p:spPr>
            <a:xfrm>
              <a:off x="8355222" y="2024664"/>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86%</a:t>
              </a:r>
            </a:p>
          </p:txBody>
        </p:sp>
        <p:sp>
          <p:nvSpPr>
            <p:cNvPr id="71" name="pg71"/>
            <p:cNvSpPr/>
            <p:nvPr/>
          </p:nvSpPr>
          <p:spPr>
            <a:xfrm>
              <a:off x="8314365" y="2765933"/>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72" name="tx72"/>
            <p:cNvSpPr/>
            <p:nvPr/>
          </p:nvSpPr>
          <p:spPr>
            <a:xfrm>
              <a:off x="8337225" y="2807471"/>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85%</a:t>
              </a:r>
            </a:p>
          </p:txBody>
        </p:sp>
        <p:sp>
          <p:nvSpPr>
            <p:cNvPr id="73" name="pg73"/>
            <p:cNvSpPr/>
            <p:nvPr/>
          </p:nvSpPr>
          <p:spPr>
            <a:xfrm>
              <a:off x="8356446" y="2504734"/>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74" name="tx74"/>
            <p:cNvSpPr/>
            <p:nvPr/>
          </p:nvSpPr>
          <p:spPr>
            <a:xfrm>
              <a:off x="8379306" y="2546272"/>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85%</a:t>
              </a:r>
            </a:p>
          </p:txBody>
        </p:sp>
        <p:sp>
          <p:nvSpPr>
            <p:cNvPr id="75" name="pg75"/>
            <p:cNvSpPr/>
            <p:nvPr/>
          </p:nvSpPr>
          <p:spPr>
            <a:xfrm>
              <a:off x="8284194" y="2241341"/>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6" name="tx76"/>
            <p:cNvSpPr/>
            <p:nvPr/>
          </p:nvSpPr>
          <p:spPr>
            <a:xfrm>
              <a:off x="8307054" y="2282879"/>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85%</a:t>
              </a:r>
            </a:p>
          </p:txBody>
        </p:sp>
        <p:sp>
          <p:nvSpPr>
            <p:cNvPr id="77" name="pg77"/>
            <p:cNvSpPr/>
            <p:nvPr/>
          </p:nvSpPr>
          <p:spPr>
            <a:xfrm>
              <a:off x="8260004" y="3286620"/>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2"/>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78" name="tx78"/>
            <p:cNvSpPr/>
            <p:nvPr/>
          </p:nvSpPr>
          <p:spPr>
            <a:xfrm>
              <a:off x="8282864" y="3309473"/>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84%</a:t>
              </a:r>
            </a:p>
          </p:txBody>
        </p:sp>
        <p:sp>
          <p:nvSpPr>
            <p:cNvPr id="79" name="pg79"/>
            <p:cNvSpPr/>
            <p:nvPr/>
          </p:nvSpPr>
          <p:spPr>
            <a:xfrm>
              <a:off x="8368515" y="3028378"/>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2"/>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80" name="tx80"/>
            <p:cNvSpPr/>
            <p:nvPr/>
          </p:nvSpPr>
          <p:spPr>
            <a:xfrm>
              <a:off x="8391375" y="3069917"/>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84%</a:t>
              </a:r>
            </a:p>
          </p:txBody>
        </p:sp>
        <p:sp>
          <p:nvSpPr>
            <p:cNvPr id="81" name="pl81"/>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2" name="rc82"/>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3" name="tx83"/>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4" name="tx84"/>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5" name="tx85"/>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6" name="tx86"/>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7" name="tx87"/>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8" name="tx88"/>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9" name="tx89"/>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0" name="tx90"/>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1" name="tx91"/>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2" name="tx92"/>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3" name="tx93"/>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4" name="tx94"/>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0" name="tx100"/>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1" name="tx101"/>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2" name="tx102"/>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4" name="tx104"/>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5" name="tx105"/>
            <p:cNvSpPr/>
            <p:nvPr/>
          </p:nvSpPr>
          <p:spPr>
            <a:xfrm>
              <a:off x="3344403" y="401416"/>
              <a:ext cx="314280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Kyrgyzstan, 2000-2024</a:t>
              </a:r>
            </a:p>
          </p:txBody>
        </p:sp>
        <p:sp>
          <p:nvSpPr>
            <p:cNvPr id="106" name="tx106"/>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7" name="tx107"/>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2024, DTP3, IPV1, and ROTAC had the lowest coverage of all vaccines (85%), followed by PCV3 (86%).
Coverage of 7 vaccines decreased (DTP3, HepB3, Hib3, IPV1, MCV2, PcV3 and Polio3) and 2 vaccines were the same (MCV1 and Rubella) compared to respective coverage in 2019.
Coverage of 6 vaccines decreased (DTP3, HepB3, Hib3, IPV1, PcV3 and RotaC), 1 vaccine increased (HPVc), and 4 vaccines were the same (MCV1, MCV2, Polio3 and Rubella) compared to respective coverage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567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77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9875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91974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54072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16171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78269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40368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02467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64565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266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88762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135597" y="887626"/>
              <a:ext cx="361082" cy="0"/>
            </a:xfrm>
            <a:custGeom>
              <a:avLst/>
              <a:pathLst>
                <a:path w="361082" h="0">
                  <a:moveTo>
                    <a:pt x="0" y="0"/>
                  </a:moveTo>
                  <a:lnTo>
                    <a:pt x="216649" y="0"/>
                  </a:lnTo>
                  <a:lnTo>
                    <a:pt x="288865" y="0"/>
                  </a:lnTo>
                  <a:lnTo>
                    <a:pt x="288865" y="0"/>
                  </a:lnTo>
                  <a:lnTo>
                    <a:pt x="361082" y="0"/>
                  </a:lnTo>
                  <a:lnTo>
                    <a:pt x="361082" y="0"/>
                  </a:lnTo>
                </a:path>
              </a:pathLst>
            </a:custGeom>
            <a:ln w="116535" cap="flat">
              <a:solidFill>
                <a:srgbClr val="E8E8E8">
                  <a:alpha val="100000"/>
                </a:srgbClr>
              </a:solidFill>
              <a:prstDash val="solid"/>
              <a:round/>
            </a:ln>
          </p:spPr>
          <p:txBody>
            <a:bodyPr/>
            <a:lstStyle/>
            <a:p/>
          </p:txBody>
        </p:sp>
        <p:sp>
          <p:nvSpPr>
            <p:cNvPr id="22" name="pl22"/>
            <p:cNvSpPr/>
            <p:nvPr/>
          </p:nvSpPr>
          <p:spPr>
            <a:xfrm>
              <a:off x="7918948" y="1266641"/>
              <a:ext cx="722164" cy="0"/>
            </a:xfrm>
            <a:custGeom>
              <a:avLst/>
              <a:pathLst>
                <a:path w="722164" h="0">
                  <a:moveTo>
                    <a:pt x="0" y="0"/>
                  </a:moveTo>
                  <a:lnTo>
                    <a:pt x="72216" y="0"/>
                  </a:lnTo>
                  <a:lnTo>
                    <a:pt x="72216" y="0"/>
                  </a:lnTo>
                  <a:lnTo>
                    <a:pt x="72216" y="0"/>
                  </a:lnTo>
                  <a:lnTo>
                    <a:pt x="144432" y="0"/>
                  </a:lnTo>
                  <a:lnTo>
                    <a:pt x="722164" y="0"/>
                  </a:lnTo>
                </a:path>
              </a:pathLst>
            </a:custGeom>
            <a:ln w="116535" cap="flat">
              <a:solidFill>
                <a:srgbClr val="E8E8E8">
                  <a:alpha val="100000"/>
                </a:srgbClr>
              </a:solidFill>
              <a:prstDash val="solid"/>
              <a:round/>
            </a:ln>
          </p:spPr>
          <p:txBody>
            <a:bodyPr/>
            <a:lstStyle/>
            <a:p/>
          </p:txBody>
        </p:sp>
        <p:sp>
          <p:nvSpPr>
            <p:cNvPr id="23" name="pl23"/>
            <p:cNvSpPr/>
            <p:nvPr/>
          </p:nvSpPr>
          <p:spPr>
            <a:xfrm>
              <a:off x="7630082" y="1645655"/>
              <a:ext cx="722164" cy="0"/>
            </a:xfrm>
            <a:custGeom>
              <a:avLst/>
              <a:pathLst>
                <a:path w="722164" h="0">
                  <a:moveTo>
                    <a:pt x="0" y="0"/>
                  </a:moveTo>
                  <a:lnTo>
                    <a:pt x="72216" y="0"/>
                  </a:lnTo>
                  <a:lnTo>
                    <a:pt x="144432" y="0"/>
                  </a:lnTo>
                  <a:lnTo>
                    <a:pt x="288865" y="0"/>
                  </a:lnTo>
                  <a:lnTo>
                    <a:pt x="361082" y="0"/>
                  </a:lnTo>
                  <a:lnTo>
                    <a:pt x="722164" y="0"/>
                  </a:lnTo>
                </a:path>
              </a:pathLst>
            </a:custGeom>
            <a:ln w="116535" cap="flat">
              <a:solidFill>
                <a:srgbClr val="E8E8E8">
                  <a:alpha val="100000"/>
                </a:srgbClr>
              </a:solidFill>
              <a:prstDash val="solid"/>
              <a:round/>
            </a:ln>
          </p:spPr>
          <p:txBody>
            <a:bodyPr/>
            <a:lstStyle/>
            <a:p/>
          </p:txBody>
        </p:sp>
        <p:sp>
          <p:nvSpPr>
            <p:cNvPr id="24" name="pl24"/>
            <p:cNvSpPr/>
            <p:nvPr/>
          </p:nvSpPr>
          <p:spPr>
            <a:xfrm>
              <a:off x="7557866" y="2024670"/>
              <a:ext cx="794380" cy="0"/>
            </a:xfrm>
            <a:custGeom>
              <a:avLst/>
              <a:pathLst>
                <a:path w="794380" h="0">
                  <a:moveTo>
                    <a:pt x="0" y="0"/>
                  </a:moveTo>
                  <a:lnTo>
                    <a:pt x="144432" y="0"/>
                  </a:lnTo>
                  <a:lnTo>
                    <a:pt x="216649" y="0"/>
                  </a:lnTo>
                  <a:lnTo>
                    <a:pt x="361082" y="0"/>
                  </a:lnTo>
                  <a:lnTo>
                    <a:pt x="433298" y="0"/>
                  </a:lnTo>
                  <a:lnTo>
                    <a:pt x="794380" y="0"/>
                  </a:lnTo>
                </a:path>
              </a:pathLst>
            </a:custGeom>
            <a:ln w="116535" cap="flat">
              <a:solidFill>
                <a:srgbClr val="E8E8E8">
                  <a:alpha val="100000"/>
                </a:srgbClr>
              </a:solidFill>
              <a:prstDash val="solid"/>
              <a:round/>
            </a:ln>
          </p:spPr>
          <p:txBody>
            <a:bodyPr/>
            <a:lstStyle/>
            <a:p/>
          </p:txBody>
        </p:sp>
        <p:sp>
          <p:nvSpPr>
            <p:cNvPr id="25" name="pl25"/>
            <p:cNvSpPr/>
            <p:nvPr/>
          </p:nvSpPr>
          <p:spPr>
            <a:xfrm>
              <a:off x="8352246" y="2403685"/>
              <a:ext cx="72216" cy="0"/>
            </a:xfrm>
            <a:custGeom>
              <a:avLst/>
              <a:pathLst>
                <a:path w="72216" h="0">
                  <a:moveTo>
                    <a:pt x="0" y="0"/>
                  </a:moveTo>
                  <a:lnTo>
                    <a:pt x="72216"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6" name="pl26"/>
            <p:cNvSpPr/>
            <p:nvPr/>
          </p:nvSpPr>
          <p:spPr>
            <a:xfrm>
              <a:off x="7557866" y="2782699"/>
              <a:ext cx="722164" cy="0"/>
            </a:xfrm>
            <a:custGeom>
              <a:avLst/>
              <a:pathLst>
                <a:path w="722164" h="0">
                  <a:moveTo>
                    <a:pt x="0" y="0"/>
                  </a:moveTo>
                  <a:lnTo>
                    <a:pt x="144432" y="0"/>
                  </a:lnTo>
                  <a:lnTo>
                    <a:pt x="144432" y="0"/>
                  </a:lnTo>
                  <a:lnTo>
                    <a:pt x="288865" y="0"/>
                  </a:lnTo>
                  <a:lnTo>
                    <a:pt x="433298" y="0"/>
                  </a:lnTo>
                  <a:lnTo>
                    <a:pt x="722164" y="0"/>
                  </a:lnTo>
                </a:path>
              </a:pathLst>
            </a:custGeom>
            <a:ln w="116535" cap="flat">
              <a:solidFill>
                <a:srgbClr val="E8E8E8">
                  <a:alpha val="100000"/>
                </a:srgbClr>
              </a:solidFill>
              <a:prstDash val="solid"/>
              <a:round/>
            </a:ln>
          </p:spPr>
          <p:txBody>
            <a:bodyPr/>
            <a:lstStyle/>
            <a:p/>
          </p:txBody>
        </p:sp>
        <p:sp>
          <p:nvSpPr>
            <p:cNvPr id="27" name="pl27"/>
            <p:cNvSpPr/>
            <p:nvPr/>
          </p:nvSpPr>
          <p:spPr>
            <a:xfrm>
              <a:off x="7630082" y="3161714"/>
              <a:ext cx="649947" cy="0"/>
            </a:xfrm>
            <a:custGeom>
              <a:avLst/>
              <a:pathLst>
                <a:path w="649947" h="0">
                  <a:moveTo>
                    <a:pt x="0" y="0"/>
                  </a:moveTo>
                  <a:lnTo>
                    <a:pt x="72216" y="0"/>
                  </a:lnTo>
                  <a:lnTo>
                    <a:pt x="72216" y="0"/>
                  </a:lnTo>
                  <a:lnTo>
                    <a:pt x="144432" y="0"/>
                  </a:lnTo>
                  <a:lnTo>
                    <a:pt x="433298" y="0"/>
                  </a:lnTo>
                  <a:lnTo>
                    <a:pt x="649947" y="0"/>
                  </a:lnTo>
                </a:path>
              </a:pathLst>
            </a:custGeom>
            <a:ln w="116535" cap="flat">
              <a:solidFill>
                <a:srgbClr val="E8E8E8">
                  <a:alpha val="100000"/>
                </a:srgbClr>
              </a:solidFill>
              <a:prstDash val="solid"/>
              <a:round/>
            </a:ln>
          </p:spPr>
          <p:txBody>
            <a:bodyPr/>
            <a:lstStyle/>
            <a:p/>
          </p:txBody>
        </p:sp>
        <p:sp>
          <p:nvSpPr>
            <p:cNvPr id="28" name="pl28"/>
            <p:cNvSpPr/>
            <p:nvPr/>
          </p:nvSpPr>
          <p:spPr>
            <a:xfrm>
              <a:off x="8135597" y="3540728"/>
              <a:ext cx="288865" cy="0"/>
            </a:xfrm>
            <a:custGeom>
              <a:avLst/>
              <a:pathLst>
                <a:path w="288865" h="0">
                  <a:moveTo>
                    <a:pt x="0" y="0"/>
                  </a:moveTo>
                  <a:lnTo>
                    <a:pt x="72216" y="0"/>
                  </a:lnTo>
                  <a:lnTo>
                    <a:pt x="144432" y="0"/>
                  </a:lnTo>
                  <a:lnTo>
                    <a:pt x="288865" y="0"/>
                  </a:lnTo>
                  <a:lnTo>
                    <a:pt x="288865" y="0"/>
                  </a:lnTo>
                  <a:lnTo>
                    <a:pt x="288865" y="0"/>
                  </a:lnTo>
                </a:path>
              </a:pathLst>
            </a:custGeom>
            <a:ln w="116535" cap="flat">
              <a:solidFill>
                <a:srgbClr val="E8E8E8">
                  <a:alpha val="100000"/>
                </a:srgbClr>
              </a:solidFill>
              <a:prstDash val="solid"/>
              <a:round/>
            </a:ln>
          </p:spPr>
          <p:txBody>
            <a:bodyPr/>
            <a:lstStyle/>
            <a:p/>
          </p:txBody>
        </p:sp>
        <p:sp>
          <p:nvSpPr>
            <p:cNvPr id="29" name="pl29"/>
            <p:cNvSpPr/>
            <p:nvPr/>
          </p:nvSpPr>
          <p:spPr>
            <a:xfrm>
              <a:off x="8207814" y="3919743"/>
              <a:ext cx="433298" cy="0"/>
            </a:xfrm>
            <a:custGeom>
              <a:avLst/>
              <a:pathLst>
                <a:path w="433298" h="0">
                  <a:moveTo>
                    <a:pt x="0" y="0"/>
                  </a:moveTo>
                  <a:lnTo>
                    <a:pt x="0" y="0"/>
                  </a:lnTo>
                  <a:lnTo>
                    <a:pt x="0" y="0"/>
                  </a:lnTo>
                  <a:lnTo>
                    <a:pt x="144432" y="0"/>
                  </a:lnTo>
                  <a:lnTo>
                    <a:pt x="288865" y="0"/>
                  </a:lnTo>
                  <a:lnTo>
                    <a:pt x="433298" y="0"/>
                  </a:lnTo>
                </a:path>
              </a:pathLst>
            </a:custGeom>
            <a:ln w="116535" cap="flat">
              <a:solidFill>
                <a:srgbClr val="E8E8E8">
                  <a:alpha val="100000"/>
                </a:srgbClr>
              </a:solidFill>
              <a:prstDash val="solid"/>
              <a:round/>
            </a:ln>
          </p:spPr>
          <p:txBody>
            <a:bodyPr/>
            <a:lstStyle/>
            <a:p/>
          </p:txBody>
        </p:sp>
        <p:sp>
          <p:nvSpPr>
            <p:cNvPr id="30" name="pl30"/>
            <p:cNvSpPr/>
            <p:nvPr/>
          </p:nvSpPr>
          <p:spPr>
            <a:xfrm>
              <a:off x="7702299" y="4298757"/>
              <a:ext cx="722164" cy="0"/>
            </a:xfrm>
            <a:custGeom>
              <a:avLst/>
              <a:pathLst>
                <a:path w="722164" h="0">
                  <a:moveTo>
                    <a:pt x="0" y="0"/>
                  </a:moveTo>
                  <a:lnTo>
                    <a:pt x="288865" y="0"/>
                  </a:lnTo>
                  <a:lnTo>
                    <a:pt x="288865" y="0"/>
                  </a:lnTo>
                  <a:lnTo>
                    <a:pt x="361082" y="0"/>
                  </a:lnTo>
                  <a:lnTo>
                    <a:pt x="433298" y="0"/>
                  </a:lnTo>
                  <a:lnTo>
                    <a:pt x="722164" y="0"/>
                  </a:lnTo>
                </a:path>
              </a:pathLst>
            </a:custGeom>
            <a:ln w="116535" cap="flat">
              <a:solidFill>
                <a:srgbClr val="E8E8E8">
                  <a:alpha val="100000"/>
                </a:srgbClr>
              </a:solidFill>
              <a:prstDash val="solid"/>
              <a:round/>
            </a:ln>
          </p:spPr>
          <p:txBody>
            <a:bodyPr/>
            <a:lstStyle/>
            <a:p/>
          </p:txBody>
        </p:sp>
        <p:sp>
          <p:nvSpPr>
            <p:cNvPr id="31" name="pl31"/>
            <p:cNvSpPr/>
            <p:nvPr/>
          </p:nvSpPr>
          <p:spPr>
            <a:xfrm>
              <a:off x="7774515" y="4677772"/>
              <a:ext cx="722164" cy="0"/>
            </a:xfrm>
            <a:custGeom>
              <a:avLst/>
              <a:pathLst>
                <a:path w="722164" h="0">
                  <a:moveTo>
                    <a:pt x="0" y="0"/>
                  </a:moveTo>
                  <a:lnTo>
                    <a:pt x="216649" y="0"/>
                  </a:lnTo>
                  <a:lnTo>
                    <a:pt x="361082" y="0"/>
                  </a:lnTo>
                  <a:lnTo>
                    <a:pt x="361082" y="0"/>
                  </a:lnTo>
                  <a:lnTo>
                    <a:pt x="361082" y="0"/>
                  </a:lnTo>
                  <a:lnTo>
                    <a:pt x="722164" y="0"/>
                  </a:lnTo>
                </a:path>
              </a:pathLst>
            </a:custGeom>
            <a:ln w="116535" cap="flat">
              <a:solidFill>
                <a:srgbClr val="E8E8E8">
                  <a:alpha val="100000"/>
                </a:srgbClr>
              </a:solidFill>
              <a:prstDash val="solid"/>
              <a:round/>
            </a:ln>
          </p:spPr>
          <p:txBody>
            <a:bodyPr/>
            <a:lstStyle/>
            <a:p/>
          </p:txBody>
        </p:sp>
        <p:sp>
          <p:nvSpPr>
            <p:cNvPr id="32" name="pl32"/>
            <p:cNvSpPr/>
            <p:nvPr/>
          </p:nvSpPr>
          <p:spPr>
            <a:xfrm>
              <a:off x="8135597" y="5056787"/>
              <a:ext cx="288865" cy="0"/>
            </a:xfrm>
            <a:custGeom>
              <a:avLst/>
              <a:pathLst>
                <a:path w="288865" h="0">
                  <a:moveTo>
                    <a:pt x="0" y="0"/>
                  </a:moveTo>
                  <a:lnTo>
                    <a:pt x="72216" y="0"/>
                  </a:lnTo>
                  <a:lnTo>
                    <a:pt x="144432" y="0"/>
                  </a:lnTo>
                  <a:lnTo>
                    <a:pt x="288865" y="0"/>
                  </a:lnTo>
                  <a:lnTo>
                    <a:pt x="288865" y="0"/>
                  </a:lnTo>
                  <a:lnTo>
                    <a:pt x="288865" y="0"/>
                  </a:lnTo>
                </a:path>
              </a:pathLst>
            </a:custGeom>
            <a:ln w="116535" cap="flat">
              <a:solidFill>
                <a:srgbClr val="E8E8E8">
                  <a:alpha val="100000"/>
                </a:srgbClr>
              </a:solidFill>
              <a:prstDash val="solid"/>
              <a:round/>
            </a:ln>
          </p:spPr>
          <p:txBody>
            <a:bodyPr/>
            <a:lstStyle/>
            <a:p/>
          </p:txBody>
        </p:sp>
        <p:sp>
          <p:nvSpPr>
            <p:cNvPr id="33" name="pt33"/>
            <p:cNvSpPr/>
            <p:nvPr/>
          </p:nvSpPr>
          <p:spPr>
            <a:xfrm>
              <a:off x="8419963"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419963"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492179"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492179"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347746"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131097"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63661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7986664"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7914448"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7986664"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058881"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986664"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347746"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770015"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914448"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986664"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697799"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625582"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347746"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697799"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914448"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986664"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770015"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553366"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419963"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347746"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419963"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419963"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419963"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419963"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275530"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697799"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842232"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986664"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697799"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553366"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275530"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697799"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770015"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058881"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697799"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62558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419963"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131097"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203314"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275530"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419963"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419963"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636612"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203314"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492179"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347746"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203314"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203314"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419963"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986664"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986664"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131097"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058881"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697799"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492179"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770015"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986664"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131097"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131097"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8131097"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419963"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8131097"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8203314"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8275530"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8419963"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8419963"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8361695" y="8248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8289479" y="8248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8072830" y="8248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8578344" y="1203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8000613" y="1203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7928397" y="1203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8289479" y="15828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7639531" y="15828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7567315" y="15828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8289479" y="196190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7711747" y="196190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7495098" y="196190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8361695" y="234091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8361695" y="234091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8361695" y="234091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217262" y="27199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7639531" y="27199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7495098" y="27199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8217262" y="309894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7639531" y="309894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7567315" y="309894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8361695" y="34779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8361695" y="34779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8361695" y="34779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8578344" y="385697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8145046" y="385697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8145046" y="385697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8361695" y="4235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8000613" y="4235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7639531" y="4235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8433912" y="4615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8072830" y="4615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8072830" y="4615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8361695" y="49940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8361695" y="49940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8361695" y="49940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tx141"/>
            <p:cNvSpPr/>
            <p:nvPr/>
          </p:nvSpPr>
          <p:spPr>
            <a:xfrm>
              <a:off x="508103" y="4978388"/>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Rubella</a:t>
              </a:r>
            </a:p>
          </p:txBody>
        </p:sp>
        <p:sp>
          <p:nvSpPr>
            <p:cNvPr id="142" name="tx142"/>
            <p:cNvSpPr/>
            <p:nvPr/>
          </p:nvSpPr>
          <p:spPr>
            <a:xfrm>
              <a:off x="609033" y="4598729"/>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43" name="tx143"/>
            <p:cNvSpPr/>
            <p:nvPr/>
          </p:nvSpPr>
          <p:spPr>
            <a:xfrm>
              <a:off x="673364" y="4219714"/>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PcV3</a:t>
              </a:r>
            </a:p>
          </p:txBody>
        </p:sp>
        <p:sp>
          <p:nvSpPr>
            <p:cNvPr id="144" name="tx144"/>
            <p:cNvSpPr/>
            <p:nvPr/>
          </p:nvSpPr>
          <p:spPr>
            <a:xfrm>
              <a:off x="609275" y="383924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45" name="tx145"/>
            <p:cNvSpPr/>
            <p:nvPr/>
          </p:nvSpPr>
          <p:spPr>
            <a:xfrm>
              <a:off x="609275" y="3460234"/>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MCV1</a:t>
              </a:r>
            </a:p>
          </p:txBody>
        </p:sp>
        <p:sp>
          <p:nvSpPr>
            <p:cNvPr id="146" name="tx146"/>
            <p:cNvSpPr/>
            <p:nvPr/>
          </p:nvSpPr>
          <p:spPr>
            <a:xfrm>
              <a:off x="710044" y="3084766"/>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47" name="tx147"/>
            <p:cNvSpPr/>
            <p:nvPr/>
          </p:nvSpPr>
          <p:spPr>
            <a:xfrm>
              <a:off x="728424" y="2703656"/>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48" name="tx148"/>
            <p:cNvSpPr/>
            <p:nvPr/>
          </p:nvSpPr>
          <p:spPr>
            <a:xfrm>
              <a:off x="544863" y="2294411"/>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HepBB</a:t>
              </a:r>
            </a:p>
          </p:txBody>
        </p:sp>
        <p:sp>
          <p:nvSpPr>
            <p:cNvPr id="149" name="tx149"/>
            <p:cNvSpPr/>
            <p:nvPr/>
          </p:nvSpPr>
          <p:spPr>
            <a:xfrm>
              <a:off x="563163" y="191491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50" name="tx150"/>
            <p:cNvSpPr/>
            <p:nvPr/>
          </p:nvSpPr>
          <p:spPr>
            <a:xfrm>
              <a:off x="645955" y="1566612"/>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51" name="tx151"/>
            <p:cNvSpPr/>
            <p:nvPr/>
          </p:nvSpPr>
          <p:spPr>
            <a:xfrm>
              <a:off x="645955" y="1189694"/>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52" name="tx152"/>
            <p:cNvSpPr/>
            <p:nvPr/>
          </p:nvSpPr>
          <p:spPr>
            <a:xfrm>
              <a:off x="710205" y="80713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53" name="tx153"/>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54" name="tx154"/>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55" name="tx155"/>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56" name="tx156"/>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57" name="tx157"/>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58" name="tx158"/>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9" name="pt159"/>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61" name="pt161"/>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2" name="tx162"/>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63" name="tx163"/>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64" name="tx164"/>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65" name="tx165"/>
            <p:cNvSpPr/>
            <p:nvPr/>
          </p:nvSpPr>
          <p:spPr>
            <a:xfrm>
              <a:off x="1130606" y="398022"/>
              <a:ext cx="345708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Kyrgyzstan, 2019-2024</a:t>
              </a:r>
            </a:p>
          </p:txBody>
        </p:sp>
        <p:sp>
          <p:nvSpPr>
            <p:cNvPr id="166" name="tx166"/>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7" name="tx167"/>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68" name="tx168"/>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69" name="tx169"/>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declined between 2019 (99%) and 2023 (91%). DTP1 coverage declined in 2024 (90%) compared to 2023, and was lower than in 2019. In 2019-2024, DTP1 coverage was at it's lowest level in 2021 (89%).
In 2023, 9 vaccines had lower coverage than in 2019.
In 2024, 9 vaccines had lower coverage than in 2019.
In 2024, 7 vaccines had lower coverage than in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302553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9158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80608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025530" y="1860446"/>
              <a:ext cx="3780550" cy="788149"/>
            </a:xfrm>
            <a:custGeom>
              <a:avLst/>
              <a:pathLst>
                <a:path w="3780550" h="788149">
                  <a:moveTo>
                    <a:pt x="0" y="788149"/>
                  </a:moveTo>
                  <a:lnTo>
                    <a:pt x="1890275" y="616812"/>
                  </a:lnTo>
                  <a:lnTo>
                    <a:pt x="3780550" y="0"/>
                  </a:lnTo>
                </a:path>
              </a:pathLst>
            </a:custGeom>
            <a:ln w="29811" cap="flat">
              <a:solidFill>
                <a:srgbClr val="FF0000">
                  <a:alpha val="100000"/>
                </a:srgbClr>
              </a:solidFill>
              <a:prstDash val="solid"/>
              <a:round/>
            </a:ln>
          </p:spPr>
          <p:txBody>
            <a:bodyPr/>
            <a:lstStyle/>
            <a:p/>
          </p:txBody>
        </p:sp>
        <p:sp>
          <p:nvSpPr>
            <p:cNvPr id="21" name="pl21"/>
            <p:cNvSpPr/>
            <p:nvPr/>
          </p:nvSpPr>
          <p:spPr>
            <a:xfrm>
              <a:off x="4915805" y="1860446"/>
              <a:ext cx="1890275" cy="1370694"/>
            </a:xfrm>
            <a:custGeom>
              <a:avLst/>
              <a:pathLst>
                <a:path w="1890275" h="1370694">
                  <a:moveTo>
                    <a:pt x="0" y="1370694"/>
                  </a:moveTo>
                  <a:lnTo>
                    <a:pt x="1890275" y="0"/>
                  </a:lnTo>
                </a:path>
              </a:pathLst>
            </a:custGeom>
            <a:ln w="29811" cap="flat">
              <a:solidFill>
                <a:srgbClr val="0058AB">
                  <a:alpha val="100000"/>
                </a:srgbClr>
              </a:solidFill>
              <a:prstDash val="solid"/>
              <a:round/>
            </a:ln>
          </p:spPr>
          <p:txBody>
            <a:bodyPr/>
            <a:lstStyle/>
            <a:p/>
          </p:txBody>
        </p:sp>
        <p:sp>
          <p:nvSpPr>
            <p:cNvPr id="22" name="pt22"/>
            <p:cNvSpPr/>
            <p:nvPr/>
          </p:nvSpPr>
          <p:spPr>
            <a:xfrm>
              <a:off x="3000704" y="262376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3" name="pt23"/>
            <p:cNvSpPr/>
            <p:nvPr/>
          </p:nvSpPr>
          <p:spPr>
            <a:xfrm>
              <a:off x="4890979" y="245243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 name="pt24"/>
            <p:cNvSpPr/>
            <p:nvPr/>
          </p:nvSpPr>
          <p:spPr>
            <a:xfrm>
              <a:off x="6781254" y="183562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 name="pt25"/>
            <p:cNvSpPr/>
            <p:nvPr/>
          </p:nvSpPr>
          <p:spPr>
            <a:xfrm>
              <a:off x="4890979" y="320631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6" name="pt26"/>
            <p:cNvSpPr/>
            <p:nvPr/>
          </p:nvSpPr>
          <p:spPr>
            <a:xfrm>
              <a:off x="6781254" y="183562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7" name="tx27"/>
            <p:cNvSpPr/>
            <p:nvPr/>
          </p:nvSpPr>
          <p:spPr>
            <a:xfrm>
              <a:off x="4915805" y="330076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48</a:t>
              </a:r>
            </a:p>
          </p:txBody>
        </p:sp>
        <p:sp>
          <p:nvSpPr>
            <p:cNvPr id="28" name="tx28"/>
            <p:cNvSpPr/>
            <p:nvPr/>
          </p:nvSpPr>
          <p:spPr>
            <a:xfrm>
              <a:off x="6806080" y="193007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88</a:t>
              </a:r>
            </a:p>
          </p:txBody>
        </p:sp>
        <p:sp>
          <p:nvSpPr>
            <p:cNvPr id="29" name="tx29"/>
            <p:cNvSpPr/>
            <p:nvPr/>
          </p:nvSpPr>
          <p:spPr>
            <a:xfrm>
              <a:off x="3025530" y="247637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65</a:t>
              </a:r>
            </a:p>
          </p:txBody>
        </p:sp>
        <p:sp>
          <p:nvSpPr>
            <p:cNvPr id="30" name="tx30"/>
            <p:cNvSpPr/>
            <p:nvPr/>
          </p:nvSpPr>
          <p:spPr>
            <a:xfrm>
              <a:off x="4915805" y="230503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70</a:t>
              </a:r>
            </a:p>
          </p:txBody>
        </p:sp>
        <p:sp>
          <p:nvSpPr>
            <p:cNvPr id="31" name="tx31"/>
            <p:cNvSpPr/>
            <p:nvPr/>
          </p:nvSpPr>
          <p:spPr>
            <a:xfrm>
              <a:off x="6806080" y="168822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88</a:t>
              </a:r>
            </a:p>
          </p:txBody>
        </p:sp>
        <p:sp>
          <p:nvSpPr>
            <p:cNvPr id="32" name="pl32"/>
            <p:cNvSpPr/>
            <p:nvPr/>
          </p:nvSpPr>
          <p:spPr>
            <a:xfrm>
              <a:off x="757200" y="4875973"/>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33" name="rc33"/>
            <p:cNvSpPr/>
            <p:nvPr/>
          </p:nvSpPr>
          <p:spPr>
            <a:xfrm>
              <a:off x="757200" y="900960"/>
              <a:ext cx="8317210" cy="4523291"/>
            </a:xfrm>
            <a:prstGeom prst="rect">
              <a:avLst/>
            </a:prstGeom>
            <a:ln w="13550" cap="rnd">
              <a:solidFill>
                <a:srgbClr val="BEBEBE">
                  <a:alpha val="100000"/>
                </a:srgbClr>
              </a:solidFill>
              <a:prstDash val="solid"/>
              <a:round/>
            </a:ln>
          </p:spPr>
          <p:txBody>
            <a:bodyPr/>
            <a:lstStyle/>
            <a:p/>
          </p:txBody>
        </p:sp>
        <p:sp>
          <p:nvSpPr>
            <p:cNvPr id="34" name="tx34"/>
            <p:cNvSpPr/>
            <p:nvPr/>
          </p:nvSpPr>
          <p:spPr>
            <a:xfrm>
              <a:off x="46479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35" name="tx35"/>
            <p:cNvSpPr/>
            <p:nvPr/>
          </p:nvSpPr>
          <p:spPr>
            <a:xfrm rot="-5400000">
              <a:off x="289752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36" name="tx36"/>
            <p:cNvSpPr/>
            <p:nvPr/>
          </p:nvSpPr>
          <p:spPr>
            <a:xfrm rot="-5400000">
              <a:off x="4787776"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37" name="tx37"/>
            <p:cNvSpPr/>
            <p:nvPr/>
          </p:nvSpPr>
          <p:spPr>
            <a:xfrm rot="-5400000">
              <a:off x="667807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38" name="tx38"/>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39" name="tx39"/>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0" name="tx40"/>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1" name="tx41"/>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2" name="tx42"/>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3" name="tx43"/>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4" name="tx44"/>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5" name="pl45"/>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46" name="pl46"/>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47" name="tx47"/>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48" name="tx48"/>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49" name="tx49"/>
            <p:cNvSpPr/>
            <p:nvPr/>
          </p:nvSpPr>
          <p:spPr>
            <a:xfrm>
              <a:off x="757200" y="398022"/>
              <a:ext cx="563705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Kyrgyzstan, 2022-2024</a:t>
              </a:r>
            </a:p>
          </p:txBody>
        </p:sp>
        <p:sp>
          <p:nvSpPr>
            <p:cNvPr id="50" name="tx50"/>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51" name="tx51"/>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Kyrgyzstan was 2022.
In 2024, first dose (HPV1) programme coverage among girls was 88% and last dose (HPVc) programme coverage was 88%.
</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081584"/>
              <a:ext cx="6444618" cy="560735"/>
            </a:xfrm>
            <a:custGeom>
              <a:avLst/>
              <a:pathLst>
                <a:path w="6444618" h="560735">
                  <a:moveTo>
                    <a:pt x="0" y="0"/>
                  </a:moveTo>
                  <a:lnTo>
                    <a:pt x="268525" y="0"/>
                  </a:lnTo>
                  <a:lnTo>
                    <a:pt x="537051" y="40052"/>
                  </a:lnTo>
                  <a:lnTo>
                    <a:pt x="805577" y="40052"/>
                  </a:lnTo>
                  <a:lnTo>
                    <a:pt x="1074103" y="0"/>
                  </a:lnTo>
                  <a:lnTo>
                    <a:pt x="1342628" y="40052"/>
                  </a:lnTo>
                  <a:lnTo>
                    <a:pt x="1611154" y="280367"/>
                  </a:lnTo>
                  <a:lnTo>
                    <a:pt x="1879680" y="200262"/>
                  </a:lnTo>
                  <a:lnTo>
                    <a:pt x="2148206" y="160210"/>
                  </a:lnTo>
                  <a:lnTo>
                    <a:pt x="2416732" y="160210"/>
                  </a:lnTo>
                  <a:lnTo>
                    <a:pt x="2685257" y="120157"/>
                  </a:lnTo>
                  <a:lnTo>
                    <a:pt x="2953783" y="120157"/>
                  </a:lnTo>
                  <a:lnTo>
                    <a:pt x="3222309" y="120157"/>
                  </a:lnTo>
                  <a:lnTo>
                    <a:pt x="3490835" y="80105"/>
                  </a:lnTo>
                  <a:lnTo>
                    <a:pt x="3759360" y="120157"/>
                  </a:lnTo>
                  <a:lnTo>
                    <a:pt x="4027886" y="80105"/>
                  </a:lnTo>
                  <a:lnTo>
                    <a:pt x="4296412" y="120157"/>
                  </a:lnTo>
                  <a:lnTo>
                    <a:pt x="4564938" y="280367"/>
                  </a:lnTo>
                  <a:lnTo>
                    <a:pt x="4833464" y="200262"/>
                  </a:lnTo>
                  <a:lnTo>
                    <a:pt x="5101989" y="160210"/>
                  </a:lnTo>
                  <a:lnTo>
                    <a:pt x="5370515" y="480630"/>
                  </a:lnTo>
                  <a:lnTo>
                    <a:pt x="5639041" y="400525"/>
                  </a:lnTo>
                  <a:lnTo>
                    <a:pt x="5907567" y="360472"/>
                  </a:lnTo>
                  <a:lnTo>
                    <a:pt x="6176092" y="520682"/>
                  </a:lnTo>
                  <a:lnTo>
                    <a:pt x="6444618" y="560735"/>
                  </a:lnTo>
                </a:path>
              </a:pathLst>
            </a:custGeom>
            <a:ln w="27101" cap="flat">
              <a:solidFill>
                <a:srgbClr val="F8766D">
                  <a:alpha val="100000"/>
                </a:srgbClr>
              </a:solidFill>
              <a:prstDash val="solid"/>
              <a:round/>
            </a:ln>
          </p:spPr>
          <p:txBody>
            <a:bodyPr/>
            <a:lstStyle/>
            <a:p/>
          </p:txBody>
        </p:sp>
        <p:sp>
          <p:nvSpPr>
            <p:cNvPr id="27" name="pl27"/>
            <p:cNvSpPr/>
            <p:nvPr/>
          </p:nvSpPr>
          <p:spPr>
            <a:xfrm>
              <a:off x="1448278" y="1081584"/>
              <a:ext cx="6444618" cy="240315"/>
            </a:xfrm>
            <a:custGeom>
              <a:avLst/>
              <a:pathLst>
                <a:path w="6444618" h="240315">
                  <a:moveTo>
                    <a:pt x="0" y="120157"/>
                  </a:moveTo>
                  <a:lnTo>
                    <a:pt x="268525" y="40052"/>
                  </a:lnTo>
                  <a:lnTo>
                    <a:pt x="537051" y="40052"/>
                  </a:lnTo>
                  <a:lnTo>
                    <a:pt x="805577" y="40052"/>
                  </a:lnTo>
                  <a:lnTo>
                    <a:pt x="1074103" y="40052"/>
                  </a:lnTo>
                  <a:lnTo>
                    <a:pt x="1342628" y="40052"/>
                  </a:lnTo>
                  <a:lnTo>
                    <a:pt x="1611154" y="80105"/>
                  </a:lnTo>
                  <a:lnTo>
                    <a:pt x="1879680" y="160210"/>
                  </a:lnTo>
                  <a:lnTo>
                    <a:pt x="2148206" y="80105"/>
                  </a:lnTo>
                  <a:lnTo>
                    <a:pt x="2416732" y="40052"/>
                  </a:lnTo>
                  <a:lnTo>
                    <a:pt x="2685257" y="40052"/>
                  </a:lnTo>
                  <a:lnTo>
                    <a:pt x="2953783" y="40052"/>
                  </a:lnTo>
                  <a:lnTo>
                    <a:pt x="3222309" y="40052"/>
                  </a:lnTo>
                  <a:lnTo>
                    <a:pt x="3490835" y="80105"/>
                  </a:lnTo>
                  <a:lnTo>
                    <a:pt x="3759360" y="80105"/>
                  </a:lnTo>
                  <a:lnTo>
                    <a:pt x="4027886" y="120157"/>
                  </a:lnTo>
                  <a:lnTo>
                    <a:pt x="4296412" y="40052"/>
                  </a:lnTo>
                  <a:lnTo>
                    <a:pt x="4564938" y="120157"/>
                  </a:lnTo>
                  <a:lnTo>
                    <a:pt x="4833464" y="120157"/>
                  </a:lnTo>
                  <a:lnTo>
                    <a:pt x="5101989" y="0"/>
                  </a:lnTo>
                  <a:lnTo>
                    <a:pt x="5370515" y="240315"/>
                  </a:lnTo>
                  <a:lnTo>
                    <a:pt x="5639041" y="80105"/>
                  </a:lnTo>
                  <a:lnTo>
                    <a:pt x="5907567" y="160210"/>
                  </a:lnTo>
                  <a:lnTo>
                    <a:pt x="6176092" y="240315"/>
                  </a:lnTo>
                  <a:lnTo>
                    <a:pt x="6444618" y="240315"/>
                  </a:lnTo>
                </a:path>
              </a:pathLst>
            </a:custGeom>
            <a:ln w="27101" cap="flat">
              <a:solidFill>
                <a:srgbClr val="7CAE00">
                  <a:alpha val="100000"/>
                </a:srgbClr>
              </a:solidFill>
              <a:prstDash val="solid"/>
              <a:round/>
            </a:ln>
          </p:spPr>
          <p:txBody>
            <a:bodyPr/>
            <a:lstStyle/>
            <a:p/>
          </p:txBody>
        </p:sp>
        <p:sp>
          <p:nvSpPr>
            <p:cNvPr id="28" name="pl28"/>
            <p:cNvSpPr/>
            <p:nvPr/>
          </p:nvSpPr>
          <p:spPr>
            <a:xfrm>
              <a:off x="6013217" y="1201741"/>
              <a:ext cx="1879680" cy="400525"/>
            </a:xfrm>
            <a:custGeom>
              <a:avLst/>
              <a:pathLst>
                <a:path w="1879680" h="400525">
                  <a:moveTo>
                    <a:pt x="0" y="320420"/>
                  </a:moveTo>
                  <a:lnTo>
                    <a:pt x="268525" y="160210"/>
                  </a:lnTo>
                  <a:lnTo>
                    <a:pt x="537051" y="0"/>
                  </a:lnTo>
                  <a:lnTo>
                    <a:pt x="805577" y="240315"/>
                  </a:lnTo>
                  <a:lnTo>
                    <a:pt x="1074103" y="240315"/>
                  </a:lnTo>
                  <a:lnTo>
                    <a:pt x="1342628" y="160210"/>
                  </a:lnTo>
                  <a:lnTo>
                    <a:pt x="1611154" y="200262"/>
                  </a:lnTo>
                  <a:lnTo>
                    <a:pt x="1879680" y="400525"/>
                  </a:lnTo>
                </a:path>
              </a:pathLst>
            </a:custGeom>
            <a:ln w="27101" cap="flat">
              <a:solidFill>
                <a:srgbClr val="00BFC4">
                  <a:alpha val="100000"/>
                </a:srgbClr>
              </a:solidFill>
              <a:prstDash val="solid"/>
              <a:round/>
            </a:ln>
          </p:spPr>
          <p:txBody>
            <a:bodyPr/>
            <a:lstStyle/>
            <a:p/>
          </p:txBody>
        </p:sp>
        <p:sp>
          <p:nvSpPr>
            <p:cNvPr id="29" name="pl29"/>
            <p:cNvSpPr/>
            <p:nvPr/>
          </p:nvSpPr>
          <p:spPr>
            <a:xfrm>
              <a:off x="7624371" y="1522161"/>
              <a:ext cx="268525" cy="1602100"/>
            </a:xfrm>
            <a:custGeom>
              <a:avLst/>
              <a:pathLst>
                <a:path w="268525" h="1602100">
                  <a:moveTo>
                    <a:pt x="0" y="1602100"/>
                  </a:moveTo>
                  <a:lnTo>
                    <a:pt x="268525" y="0"/>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160394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128352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156389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148378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104320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1409902" y="116336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5974840" y="148378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7585995" y="308588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03951" y="1124595"/>
              <a:ext cx="257471" cy="189181"/>
            </a:xfrm>
            <a:custGeom>
              <a:avLst/>
              <a:pathLst>
                <a:path w="257471" h="189181">
                  <a:moveTo>
                    <a:pt x="257471" y="0"/>
                  </a:moveTo>
                  <a:lnTo>
                    <a:pt x="0" y="189181"/>
                  </a:lnTo>
                </a:path>
              </a:pathLst>
            </a:custGeom>
          </p:spPr>
          <p:txBody>
            <a:bodyPr/>
            <a:lstStyle/>
            <a:p/>
          </p:txBody>
        </p:sp>
        <p:sp>
          <p:nvSpPr>
            <p:cNvPr id="40" name="pl40"/>
            <p:cNvSpPr/>
            <p:nvPr/>
          </p:nvSpPr>
          <p:spPr>
            <a:xfrm>
              <a:off x="7907144" y="1398486"/>
              <a:ext cx="254279" cy="117114"/>
            </a:xfrm>
            <a:custGeom>
              <a:avLst/>
              <a:pathLst>
                <a:path w="254279" h="117114">
                  <a:moveTo>
                    <a:pt x="254279" y="0"/>
                  </a:moveTo>
                  <a:lnTo>
                    <a:pt x="0" y="117114"/>
                  </a:lnTo>
                </a:path>
              </a:pathLst>
            </a:custGeom>
          </p:spPr>
          <p:txBody>
            <a:bodyPr/>
            <a:lstStyle/>
            <a:p/>
          </p:txBody>
        </p:sp>
        <p:sp>
          <p:nvSpPr>
            <p:cNvPr id="41" name="pl41"/>
            <p:cNvSpPr/>
            <p:nvPr/>
          </p:nvSpPr>
          <p:spPr>
            <a:xfrm>
              <a:off x="7910888" y="1605233"/>
              <a:ext cx="250534" cy="41306"/>
            </a:xfrm>
            <a:custGeom>
              <a:avLst/>
              <a:pathLst>
                <a:path w="250534" h="41306">
                  <a:moveTo>
                    <a:pt x="250534" y="41306"/>
                  </a:moveTo>
                  <a:lnTo>
                    <a:pt x="0" y="0"/>
                  </a:lnTo>
                </a:path>
              </a:pathLst>
            </a:custGeom>
          </p:spPr>
          <p:txBody>
            <a:bodyPr/>
            <a:lstStyle/>
            <a:p/>
          </p:txBody>
        </p:sp>
        <p:sp>
          <p:nvSpPr>
            <p:cNvPr id="42" name="pl42"/>
            <p:cNvSpPr/>
            <p:nvPr/>
          </p:nvSpPr>
          <p:spPr>
            <a:xfrm>
              <a:off x="7902056" y="1651085"/>
              <a:ext cx="259366" cy="248245"/>
            </a:xfrm>
            <a:custGeom>
              <a:avLst/>
              <a:pathLst>
                <a:path w="259366" h="248245">
                  <a:moveTo>
                    <a:pt x="259366" y="248245"/>
                  </a:moveTo>
                  <a:lnTo>
                    <a:pt x="0" y="0"/>
                  </a:lnTo>
                </a:path>
              </a:pathLst>
            </a:custGeom>
          </p:spPr>
          <p:txBody>
            <a:bodyPr/>
            <a:lstStyle/>
            <a:p/>
          </p:txBody>
        </p:sp>
        <p:sp>
          <p:nvSpPr>
            <p:cNvPr id="43" name="pg43"/>
            <p:cNvSpPr/>
            <p:nvPr/>
          </p:nvSpPr>
          <p:spPr>
            <a:xfrm>
              <a:off x="8092843" y="1009441"/>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4" name="tx44"/>
            <p:cNvSpPr/>
            <p:nvPr/>
          </p:nvSpPr>
          <p:spPr>
            <a:xfrm>
              <a:off x="8115703" y="1050283"/>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93%</a:t>
              </a:r>
            </a:p>
          </p:txBody>
        </p:sp>
        <p:sp>
          <p:nvSpPr>
            <p:cNvPr id="45" name="pg45"/>
            <p:cNvSpPr/>
            <p:nvPr/>
          </p:nvSpPr>
          <p:spPr>
            <a:xfrm>
              <a:off x="8092843" y="1284699"/>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6" name="tx46"/>
            <p:cNvSpPr/>
            <p:nvPr/>
          </p:nvSpPr>
          <p:spPr>
            <a:xfrm>
              <a:off x="8115703" y="1325541"/>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88%</a:t>
              </a:r>
            </a:p>
          </p:txBody>
        </p:sp>
        <p:sp>
          <p:nvSpPr>
            <p:cNvPr id="47" name="pg47"/>
            <p:cNvSpPr/>
            <p:nvPr/>
          </p:nvSpPr>
          <p:spPr>
            <a:xfrm>
              <a:off x="8092843" y="1557840"/>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2"/>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8" name="tx48"/>
            <p:cNvSpPr/>
            <p:nvPr/>
          </p:nvSpPr>
          <p:spPr>
            <a:xfrm>
              <a:off x="8115703" y="1598681"/>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86%</a:t>
              </a:r>
            </a:p>
          </p:txBody>
        </p:sp>
        <p:sp>
          <p:nvSpPr>
            <p:cNvPr id="49" name="pg49"/>
            <p:cNvSpPr/>
            <p:nvPr/>
          </p:nvSpPr>
          <p:spPr>
            <a:xfrm>
              <a:off x="8092843" y="1830758"/>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50" name="tx50"/>
            <p:cNvSpPr/>
            <p:nvPr/>
          </p:nvSpPr>
          <p:spPr>
            <a:xfrm>
              <a:off x="8115703" y="1871600"/>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85%</a:t>
              </a:r>
            </a:p>
          </p:txBody>
        </p:sp>
        <p:sp>
          <p:nvSpPr>
            <p:cNvPr id="51" name="pg51"/>
            <p:cNvSpPr/>
            <p:nvPr/>
          </p:nvSpPr>
          <p:spPr>
            <a:xfrm>
              <a:off x="1151830" y="890082"/>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197550" y="93388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99</a:t>
              </a:r>
            </a:p>
          </p:txBody>
        </p:sp>
        <p:sp>
          <p:nvSpPr>
            <p:cNvPr id="53" name="pg53"/>
            <p:cNvSpPr/>
            <p:nvPr/>
          </p:nvSpPr>
          <p:spPr>
            <a:xfrm>
              <a:off x="1332303" y="1256888"/>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1378023" y="13006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96</a:t>
              </a:r>
            </a:p>
          </p:txBody>
        </p:sp>
        <p:sp>
          <p:nvSpPr>
            <p:cNvPr id="55" name="pg55"/>
            <p:cNvSpPr/>
            <p:nvPr/>
          </p:nvSpPr>
          <p:spPr>
            <a:xfrm>
              <a:off x="5715792" y="1527100"/>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5761512" y="157090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88</a:t>
              </a:r>
            </a:p>
          </p:txBody>
        </p:sp>
        <p:sp>
          <p:nvSpPr>
            <p:cNvPr id="57" name="pg57"/>
            <p:cNvSpPr/>
            <p:nvPr/>
          </p:nvSpPr>
          <p:spPr>
            <a:xfrm>
              <a:off x="7328141" y="3129338"/>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7373861" y="31731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48</a:t>
              </a:r>
            </a:p>
          </p:txBody>
        </p:sp>
        <p:sp>
          <p:nvSpPr>
            <p:cNvPr id="59" name="tx5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52544" y="297860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7" name="pl7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8" name="pl7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9" name="pl7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0" name="pl8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1" name="tx8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6" name="tx86"/>
            <p:cNvSpPr/>
            <p:nvPr/>
          </p:nvSpPr>
          <p:spPr>
            <a:xfrm>
              <a:off x="3010189" y="580629"/>
              <a:ext cx="3857848"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Kyrgyzstan, 2000-2024</a:t>
              </a:r>
            </a:p>
          </p:txBody>
        </p:sp>
        <p:sp>
          <p:nvSpPr>
            <p:cNvPr id="87" name="tx87"/>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8" name="tx88"/>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89" name="tx89"/>
            <p:cNvSpPr/>
            <p:nvPr/>
          </p:nvSpPr>
          <p:spPr>
            <a:xfrm>
              <a:off x="4122809" y="6568567"/>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Kyrgyzstan has all 4 of the  SDG vaccines.
In 2024, Kyrgyzstan had achieved at least 90% coverage of 1 out of the 4 vaccines.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declined 1 percentage point from 91% in 2023 to 90% in 2024.
• DTP3 coverage declined 1 percentage point from 86% in 2023 to 85% in 2024.
• There were there were 1,000 more zero-dose children in 2024. This leaves 15,000 children without vaccination, vulnerable to vaccine-preventable diseases and a further 7,000 with incomplete protection.
• Kyrgyzstan accounted for 6.2% of zero-dose children in Europe and Central Asia (ECAR) and 0.1% of zero-dose children globally.
• MCV1 coverage remained constant at 96% between 2023 and 2024. There were 6,000 children who missed out on the first measles vaccination.
• MCV2 coverage remained constant at 93% between 2023 and 2024.
• Last dose coverage of HPV vaccination (HPVc) among girls increased from 48% to 88% in 2024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11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Kyrgyzstan,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Kyrgyzstan.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(2020 to 2024).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DAPMHHIV-502652578-1605286</_dlc_DocId>
    <_dlc_DocIdUrl xmlns="9e17fbd9-fb4c-4d20-9ec4-18aa77a91b0d">
      <Url>https://unicef.sharepoint.com/teams/DAPM-Health-HIV/_layouts/15/DocIdRedir.aspx?ID=DAPMHHIV-502652578-1605286</Url>
      <Description>DAPMHHIV-502652578-1605286</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2025-07-14T15:55:11Z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bcd1278e-f3fe-48ec-8bce-f5a7281b5ac5</vt:lpwstr>
  </property>
  <property fmtid="{D5CDD505-2E9C-101B-9397-08002B2CF9AE}" pid="4" name="MediaServiceImageTags">
    <vt:lpwstr/>
  </property>
</Properties>
</file>