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fe9b85bd45432a69073a36f3149ccc44f8ba00.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4 out of 14 (29%) vaccines in the schedule achieved coverage of 90% or more. Vaccine coverage ranged from 4% to 91%.
Since 2002, estimates have been made for 9 new vaccines. HPVc is the newest vaccine reported (2020), which achieved 36% coverage in 2024.
In 2024, Kenya reported stockouts of vaccines/supplies (BCG, Measles-Rubella (MR), and OPV)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678346"/>
            </a:xfrm>
            <a:custGeom>
              <a:avLst/>
              <a:pathLst>
                <a:path w="6444618" h="678346">
                  <a:moveTo>
                    <a:pt x="0" y="638443"/>
                  </a:moveTo>
                  <a:lnTo>
                    <a:pt x="268525" y="598540"/>
                  </a:lnTo>
                  <a:lnTo>
                    <a:pt x="537051" y="359124"/>
                  </a:lnTo>
                  <a:lnTo>
                    <a:pt x="805577" y="399027"/>
                  </a:lnTo>
                  <a:lnTo>
                    <a:pt x="1074103" y="478832"/>
                  </a:lnTo>
                  <a:lnTo>
                    <a:pt x="1342628" y="558638"/>
                  </a:lnTo>
                  <a:lnTo>
                    <a:pt x="1611154" y="359124"/>
                  </a:lnTo>
                  <a:lnTo>
                    <a:pt x="1879680" y="399027"/>
                  </a:lnTo>
                  <a:lnTo>
                    <a:pt x="2148206" y="359124"/>
                  </a:lnTo>
                  <a:lnTo>
                    <a:pt x="2416732" y="279319"/>
                  </a:lnTo>
                  <a:lnTo>
                    <a:pt x="2685257" y="239416"/>
                  </a:lnTo>
                  <a:lnTo>
                    <a:pt x="2953783" y="39902"/>
                  </a:lnTo>
                  <a:lnTo>
                    <a:pt x="3222309" y="39902"/>
                  </a:lnTo>
                  <a:lnTo>
                    <a:pt x="3490835" y="159610"/>
                  </a:lnTo>
                  <a:lnTo>
                    <a:pt x="3759360" y="79805"/>
                  </a:lnTo>
                  <a:lnTo>
                    <a:pt x="4027886" y="119708"/>
                  </a:lnTo>
                  <a:lnTo>
                    <a:pt x="4296412" y="399027"/>
                  </a:lnTo>
                  <a:lnTo>
                    <a:pt x="4564938" y="678346"/>
                  </a:lnTo>
                  <a:lnTo>
                    <a:pt x="4833464" y="239416"/>
                  </a:lnTo>
                  <a:lnTo>
                    <a:pt x="5101989" y="119708"/>
                  </a:lnTo>
                  <a:lnTo>
                    <a:pt x="5370515" y="79805"/>
                  </a:lnTo>
                  <a:lnTo>
                    <a:pt x="5639041" y="0"/>
                  </a:lnTo>
                  <a:lnTo>
                    <a:pt x="5907567" y="0"/>
                  </a:lnTo>
                  <a:lnTo>
                    <a:pt x="6176092" y="79805"/>
                  </a:lnTo>
                  <a:lnTo>
                    <a:pt x="6444618" y="319221"/>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38321"/>
              <a:ext cx="6444618" cy="917762"/>
            </a:xfrm>
            <a:custGeom>
              <a:avLst/>
              <a:pathLst>
                <a:path w="6444618" h="917762">
                  <a:moveTo>
                    <a:pt x="0" y="558638"/>
                  </a:moveTo>
                  <a:lnTo>
                    <a:pt x="268525" y="638443"/>
                  </a:lnTo>
                  <a:lnTo>
                    <a:pt x="537051" y="478832"/>
                  </a:lnTo>
                  <a:lnTo>
                    <a:pt x="805577" y="917762"/>
                  </a:lnTo>
                  <a:lnTo>
                    <a:pt x="1074103" y="917762"/>
                  </a:lnTo>
                  <a:lnTo>
                    <a:pt x="1342628" y="798054"/>
                  </a:lnTo>
                  <a:lnTo>
                    <a:pt x="1611154" y="638443"/>
                  </a:lnTo>
                  <a:lnTo>
                    <a:pt x="1879680" y="598540"/>
                  </a:lnTo>
                  <a:lnTo>
                    <a:pt x="2148206" y="319221"/>
                  </a:lnTo>
                  <a:lnTo>
                    <a:pt x="2416732" y="319221"/>
                  </a:lnTo>
                  <a:lnTo>
                    <a:pt x="2685257" y="239416"/>
                  </a:lnTo>
                  <a:lnTo>
                    <a:pt x="2953783" y="0"/>
                  </a:lnTo>
                  <a:lnTo>
                    <a:pt x="3222309" y="79805"/>
                  </a:lnTo>
                  <a:lnTo>
                    <a:pt x="3490835" y="359124"/>
                  </a:lnTo>
                  <a:lnTo>
                    <a:pt x="3759360" y="159610"/>
                  </a:lnTo>
                  <a:lnTo>
                    <a:pt x="4027886" y="279319"/>
                  </a:lnTo>
                  <a:lnTo>
                    <a:pt x="4296412" y="319221"/>
                  </a:lnTo>
                  <a:lnTo>
                    <a:pt x="4564938" y="598540"/>
                  </a:lnTo>
                  <a:lnTo>
                    <a:pt x="4833464" y="199513"/>
                  </a:lnTo>
                  <a:lnTo>
                    <a:pt x="5101989" y="119708"/>
                  </a:lnTo>
                  <a:lnTo>
                    <a:pt x="5370515" y="119708"/>
                  </a:lnTo>
                  <a:lnTo>
                    <a:pt x="5639041" y="39902"/>
                  </a:lnTo>
                  <a:lnTo>
                    <a:pt x="5907567" y="79805"/>
                  </a:lnTo>
                  <a:lnTo>
                    <a:pt x="6176092" y="119708"/>
                  </a:lnTo>
                  <a:lnTo>
                    <a:pt x="6444618" y="199513"/>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38321"/>
              <a:ext cx="6444618" cy="1077373"/>
            </a:xfrm>
            <a:custGeom>
              <a:avLst/>
              <a:pathLst>
                <a:path w="6444618" h="1077373">
                  <a:moveTo>
                    <a:pt x="0" y="718249"/>
                  </a:moveTo>
                  <a:lnTo>
                    <a:pt x="268525" y="758151"/>
                  </a:lnTo>
                  <a:lnTo>
                    <a:pt x="537051" y="718249"/>
                  </a:lnTo>
                  <a:lnTo>
                    <a:pt x="805577" y="957665"/>
                  </a:lnTo>
                  <a:lnTo>
                    <a:pt x="1074103" y="917762"/>
                  </a:lnTo>
                  <a:lnTo>
                    <a:pt x="1342628" y="1077373"/>
                  </a:lnTo>
                  <a:lnTo>
                    <a:pt x="1611154" y="758151"/>
                  </a:lnTo>
                  <a:lnTo>
                    <a:pt x="1879680" y="638443"/>
                  </a:lnTo>
                  <a:lnTo>
                    <a:pt x="2148206" y="239416"/>
                  </a:lnTo>
                  <a:lnTo>
                    <a:pt x="2416732" y="319221"/>
                  </a:lnTo>
                  <a:lnTo>
                    <a:pt x="2685257" y="399027"/>
                  </a:lnTo>
                  <a:lnTo>
                    <a:pt x="2953783" y="359124"/>
                  </a:lnTo>
                  <a:lnTo>
                    <a:pt x="3222309" y="119708"/>
                  </a:lnTo>
                  <a:lnTo>
                    <a:pt x="3490835" y="79805"/>
                  </a:lnTo>
                  <a:lnTo>
                    <a:pt x="3759360" y="39902"/>
                  </a:lnTo>
                  <a:lnTo>
                    <a:pt x="4027886" y="0"/>
                  </a:lnTo>
                  <a:lnTo>
                    <a:pt x="4296412" y="119708"/>
                  </a:lnTo>
                  <a:lnTo>
                    <a:pt x="4564938" y="478832"/>
                  </a:lnTo>
                  <a:lnTo>
                    <a:pt x="4833464" y="159610"/>
                  </a:lnTo>
                  <a:lnTo>
                    <a:pt x="5101989" y="159610"/>
                  </a:lnTo>
                  <a:lnTo>
                    <a:pt x="5370515" y="279319"/>
                  </a:lnTo>
                  <a:lnTo>
                    <a:pt x="5639041" y="239416"/>
                  </a:lnTo>
                  <a:lnTo>
                    <a:pt x="5907567" y="279319"/>
                  </a:lnTo>
                  <a:lnTo>
                    <a:pt x="6176092" y="199513"/>
                  </a:lnTo>
                  <a:lnTo>
                    <a:pt x="6444618" y="319221"/>
                  </a:lnTo>
                </a:path>
              </a:pathLst>
            </a:custGeom>
            <a:ln w="27101" cap="flat">
              <a:solidFill>
                <a:srgbClr val="00BFC4">
                  <a:alpha val="100000"/>
                </a:srgbClr>
              </a:solidFill>
              <a:prstDash val="solid"/>
              <a:round/>
            </a:ln>
          </p:spPr>
          <p:txBody>
            <a:bodyPr/>
            <a:lstStyle/>
            <a:p/>
          </p:txBody>
        </p:sp>
        <p:sp>
          <p:nvSpPr>
            <p:cNvPr id="30" name="pl30"/>
            <p:cNvSpPr/>
            <p:nvPr/>
          </p:nvSpPr>
          <p:spPr>
            <a:xfrm>
              <a:off x="5476165" y="2236375"/>
              <a:ext cx="2416732" cy="1915330"/>
            </a:xfrm>
            <a:custGeom>
              <a:avLst/>
              <a:pathLst>
                <a:path w="2416732" h="1915330">
                  <a:moveTo>
                    <a:pt x="0" y="1915330"/>
                  </a:moveTo>
                  <a:lnTo>
                    <a:pt x="268525" y="1636011"/>
                  </a:lnTo>
                  <a:lnTo>
                    <a:pt x="537051" y="1396595"/>
                  </a:lnTo>
                  <a:lnTo>
                    <a:pt x="805577" y="917762"/>
                  </a:lnTo>
                  <a:lnTo>
                    <a:pt x="1074103" y="638443"/>
                  </a:lnTo>
                  <a:lnTo>
                    <a:pt x="1342628" y="359124"/>
                  </a:lnTo>
                  <a:lnTo>
                    <a:pt x="1611154" y="199513"/>
                  </a:lnTo>
                  <a:lnTo>
                    <a:pt x="1879680" y="239416"/>
                  </a:lnTo>
                  <a:lnTo>
                    <a:pt x="2148206" y="0"/>
                  </a:lnTo>
                  <a:lnTo>
                    <a:pt x="2416732"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19799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9186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9585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11819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437788" y="411332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799" y="1640529"/>
              <a:ext cx="250623" cy="37720"/>
            </a:xfrm>
            <a:custGeom>
              <a:avLst/>
              <a:pathLst>
                <a:path w="250623" h="37720">
                  <a:moveTo>
                    <a:pt x="250623" y="37720"/>
                  </a:moveTo>
                  <a:lnTo>
                    <a:pt x="0" y="0"/>
                  </a:lnTo>
                </a:path>
              </a:pathLst>
            </a:custGeom>
          </p:spPr>
          <p:txBody>
            <a:bodyPr/>
            <a:lstStyle/>
            <a:p/>
          </p:txBody>
        </p:sp>
        <p:sp>
          <p:nvSpPr>
            <p:cNvPr id="41" name="pl41"/>
            <p:cNvSpPr/>
            <p:nvPr/>
          </p:nvSpPr>
          <p:spPr>
            <a:xfrm>
              <a:off x="7904023" y="1429786"/>
              <a:ext cx="257400" cy="199428"/>
            </a:xfrm>
            <a:custGeom>
              <a:avLst/>
              <a:pathLst>
                <a:path w="257400" h="199428">
                  <a:moveTo>
                    <a:pt x="257400" y="0"/>
                  </a:moveTo>
                  <a:lnTo>
                    <a:pt x="0" y="199428"/>
                  </a:lnTo>
                </a:path>
              </a:pathLst>
            </a:custGeom>
          </p:spPr>
          <p:txBody>
            <a:bodyPr/>
            <a:lstStyle/>
            <a:p/>
          </p:txBody>
        </p:sp>
        <p:sp>
          <p:nvSpPr>
            <p:cNvPr id="42" name="pl42"/>
            <p:cNvSpPr/>
            <p:nvPr/>
          </p:nvSpPr>
          <p:spPr>
            <a:xfrm>
              <a:off x="7905256" y="1765569"/>
              <a:ext cx="256166" cy="166367"/>
            </a:xfrm>
            <a:custGeom>
              <a:avLst/>
              <a:pathLst>
                <a:path w="256166" h="166367">
                  <a:moveTo>
                    <a:pt x="256166" y="166367"/>
                  </a:moveTo>
                  <a:lnTo>
                    <a:pt x="0" y="0"/>
                  </a:lnTo>
                </a:path>
              </a:pathLst>
            </a:custGeom>
          </p:spPr>
          <p:txBody>
            <a:bodyPr/>
            <a:lstStyle/>
            <a:p/>
          </p:txBody>
        </p:sp>
        <p:sp>
          <p:nvSpPr>
            <p:cNvPr id="43" name="pl43"/>
            <p:cNvSpPr/>
            <p:nvPr/>
          </p:nvSpPr>
          <p:spPr>
            <a:xfrm>
              <a:off x="7911385" y="2236376"/>
              <a:ext cx="250038" cy="8"/>
            </a:xfrm>
            <a:custGeom>
              <a:avLst/>
              <a:pathLst>
                <a:path w="250038" h="8">
                  <a:moveTo>
                    <a:pt x="250038" y="8"/>
                  </a:moveTo>
                  <a:lnTo>
                    <a:pt x="0" y="0"/>
                  </a:lnTo>
                </a:path>
              </a:pathLst>
            </a:custGeom>
          </p:spPr>
          <p:txBody>
            <a:bodyPr/>
            <a:lstStyle/>
            <a:p/>
          </p:txBody>
        </p:sp>
        <p:sp>
          <p:nvSpPr>
            <p:cNvPr id="44" name="pg44"/>
            <p:cNvSpPr/>
            <p:nvPr/>
          </p:nvSpPr>
          <p:spPr>
            <a:xfrm>
              <a:off x="8092843" y="158867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62951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91%</a:t>
              </a:r>
            </a:p>
          </p:txBody>
        </p:sp>
        <p:sp>
          <p:nvSpPr>
            <p:cNvPr id="46" name="pg46"/>
            <p:cNvSpPr/>
            <p:nvPr/>
          </p:nvSpPr>
          <p:spPr>
            <a:xfrm>
              <a:off x="8092843" y="131631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35715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91%</a:t>
              </a:r>
            </a:p>
          </p:txBody>
        </p:sp>
        <p:sp>
          <p:nvSpPr>
            <p:cNvPr id="48" name="pg48"/>
            <p:cNvSpPr/>
            <p:nvPr/>
          </p:nvSpPr>
          <p:spPr>
            <a:xfrm>
              <a:off x="8092843" y="186354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90438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88%</a:t>
              </a:r>
            </a:p>
          </p:txBody>
        </p:sp>
        <p:sp>
          <p:nvSpPr>
            <p:cNvPr id="50" name="pg50"/>
            <p:cNvSpPr/>
            <p:nvPr/>
          </p:nvSpPr>
          <p:spPr>
            <a:xfrm>
              <a:off x="8092843" y="214539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18624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544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Kenya,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0 vaccines increased coverage, 3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38652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41230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43807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89941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9251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9509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2901402"/>
              <a:ext cx="249014" cy="972237"/>
            </a:xfrm>
            <a:prstGeom prst="rect">
              <a:avLst/>
            </a:prstGeom>
            <a:solidFill>
              <a:srgbClr val="1CABE2">
                <a:alpha val="100000"/>
              </a:srgbClr>
            </a:solidFill>
          </p:spPr>
          <p:txBody>
            <a:bodyPr/>
            <a:lstStyle/>
            <a:p/>
          </p:txBody>
        </p:sp>
        <p:sp>
          <p:nvSpPr>
            <p:cNvPr id="23" name="rc23"/>
            <p:cNvSpPr/>
            <p:nvPr/>
          </p:nvSpPr>
          <p:spPr>
            <a:xfrm>
              <a:off x="1587736" y="2929260"/>
              <a:ext cx="249014" cy="944379"/>
            </a:xfrm>
            <a:prstGeom prst="rect">
              <a:avLst/>
            </a:prstGeom>
            <a:solidFill>
              <a:srgbClr val="1CABE2">
                <a:alpha val="100000"/>
              </a:srgbClr>
            </a:solidFill>
          </p:spPr>
          <p:txBody>
            <a:bodyPr/>
            <a:lstStyle/>
            <a:p/>
          </p:txBody>
        </p:sp>
        <p:sp>
          <p:nvSpPr>
            <p:cNvPr id="24" name="rc24"/>
            <p:cNvSpPr/>
            <p:nvPr/>
          </p:nvSpPr>
          <p:spPr>
            <a:xfrm>
              <a:off x="1864419" y="3267360"/>
              <a:ext cx="249014" cy="606279"/>
            </a:xfrm>
            <a:prstGeom prst="rect">
              <a:avLst/>
            </a:prstGeom>
            <a:solidFill>
              <a:srgbClr val="1CABE2">
                <a:alpha val="100000"/>
              </a:srgbClr>
            </a:solidFill>
          </p:spPr>
          <p:txBody>
            <a:bodyPr/>
            <a:lstStyle/>
            <a:p/>
          </p:txBody>
        </p:sp>
        <p:sp>
          <p:nvSpPr>
            <p:cNvPr id="25" name="rc25"/>
            <p:cNvSpPr/>
            <p:nvPr/>
          </p:nvSpPr>
          <p:spPr>
            <a:xfrm>
              <a:off x="2141101" y="3192919"/>
              <a:ext cx="249014" cy="680720"/>
            </a:xfrm>
            <a:prstGeom prst="rect">
              <a:avLst/>
            </a:prstGeom>
            <a:solidFill>
              <a:srgbClr val="1CABE2">
                <a:alpha val="100000"/>
              </a:srgbClr>
            </a:solidFill>
          </p:spPr>
          <p:txBody>
            <a:bodyPr/>
            <a:lstStyle/>
            <a:p/>
          </p:txBody>
        </p:sp>
        <p:sp>
          <p:nvSpPr>
            <p:cNvPr id="26" name="rc26"/>
            <p:cNvSpPr/>
            <p:nvPr/>
          </p:nvSpPr>
          <p:spPr>
            <a:xfrm>
              <a:off x="2417783" y="3049859"/>
              <a:ext cx="249014" cy="823780"/>
            </a:xfrm>
            <a:prstGeom prst="rect">
              <a:avLst/>
            </a:prstGeom>
            <a:solidFill>
              <a:srgbClr val="1CABE2">
                <a:alpha val="100000"/>
              </a:srgbClr>
            </a:solidFill>
          </p:spPr>
          <p:txBody>
            <a:bodyPr/>
            <a:lstStyle/>
            <a:p/>
          </p:txBody>
        </p:sp>
        <p:sp>
          <p:nvSpPr>
            <p:cNvPr id="27" name="rc27"/>
            <p:cNvSpPr/>
            <p:nvPr/>
          </p:nvSpPr>
          <p:spPr>
            <a:xfrm>
              <a:off x="2694466" y="2899643"/>
              <a:ext cx="249014" cy="973996"/>
            </a:xfrm>
            <a:prstGeom prst="rect">
              <a:avLst/>
            </a:prstGeom>
            <a:solidFill>
              <a:srgbClr val="1CABE2">
                <a:alpha val="100000"/>
              </a:srgbClr>
            </a:solidFill>
          </p:spPr>
          <p:txBody>
            <a:bodyPr/>
            <a:lstStyle/>
            <a:p/>
          </p:txBody>
        </p:sp>
        <p:sp>
          <p:nvSpPr>
            <p:cNvPr id="28" name="rc28"/>
            <p:cNvSpPr/>
            <p:nvPr/>
          </p:nvSpPr>
          <p:spPr>
            <a:xfrm>
              <a:off x="2971148" y="3208093"/>
              <a:ext cx="249014" cy="665546"/>
            </a:xfrm>
            <a:prstGeom prst="rect">
              <a:avLst/>
            </a:prstGeom>
            <a:solidFill>
              <a:srgbClr val="1CABE2">
                <a:alpha val="100000"/>
              </a:srgbClr>
            </a:solidFill>
          </p:spPr>
          <p:txBody>
            <a:bodyPr/>
            <a:lstStyle/>
            <a:p/>
          </p:txBody>
        </p:sp>
        <p:sp>
          <p:nvSpPr>
            <p:cNvPr id="29" name="rc29"/>
            <p:cNvSpPr/>
            <p:nvPr/>
          </p:nvSpPr>
          <p:spPr>
            <a:xfrm>
              <a:off x="3247830" y="3121611"/>
              <a:ext cx="249014" cy="752028"/>
            </a:xfrm>
            <a:prstGeom prst="rect">
              <a:avLst/>
            </a:prstGeom>
            <a:solidFill>
              <a:srgbClr val="1CABE2">
                <a:alpha val="100000"/>
              </a:srgbClr>
            </a:solidFill>
          </p:spPr>
          <p:txBody>
            <a:bodyPr/>
            <a:lstStyle/>
            <a:p/>
          </p:txBody>
        </p:sp>
        <p:sp>
          <p:nvSpPr>
            <p:cNvPr id="30" name="rc30"/>
            <p:cNvSpPr/>
            <p:nvPr/>
          </p:nvSpPr>
          <p:spPr>
            <a:xfrm>
              <a:off x="3524513" y="3176143"/>
              <a:ext cx="249014" cy="697496"/>
            </a:xfrm>
            <a:prstGeom prst="rect">
              <a:avLst/>
            </a:prstGeom>
            <a:solidFill>
              <a:srgbClr val="1CABE2">
                <a:alpha val="100000"/>
              </a:srgbClr>
            </a:solidFill>
          </p:spPr>
          <p:txBody>
            <a:bodyPr/>
            <a:lstStyle/>
            <a:p/>
          </p:txBody>
        </p:sp>
        <p:sp>
          <p:nvSpPr>
            <p:cNvPr id="31" name="rc31"/>
            <p:cNvSpPr/>
            <p:nvPr/>
          </p:nvSpPr>
          <p:spPr>
            <a:xfrm>
              <a:off x="3801195" y="3308151"/>
              <a:ext cx="249014" cy="565489"/>
            </a:xfrm>
            <a:prstGeom prst="rect">
              <a:avLst/>
            </a:prstGeom>
            <a:solidFill>
              <a:srgbClr val="1CABE2">
                <a:alpha val="100000"/>
              </a:srgbClr>
            </a:solidFill>
          </p:spPr>
          <p:txBody>
            <a:bodyPr/>
            <a:lstStyle/>
            <a:p/>
          </p:txBody>
        </p:sp>
        <p:sp>
          <p:nvSpPr>
            <p:cNvPr id="32" name="rc32"/>
            <p:cNvSpPr/>
            <p:nvPr/>
          </p:nvSpPr>
          <p:spPr>
            <a:xfrm>
              <a:off x="4077877" y="3376122"/>
              <a:ext cx="249014" cy="497517"/>
            </a:xfrm>
            <a:prstGeom prst="rect">
              <a:avLst/>
            </a:prstGeom>
            <a:solidFill>
              <a:srgbClr val="1CABE2">
                <a:alpha val="100000"/>
              </a:srgbClr>
            </a:solidFill>
          </p:spPr>
          <p:txBody>
            <a:bodyPr/>
            <a:lstStyle/>
            <a:p/>
          </p:txBody>
        </p:sp>
        <p:sp>
          <p:nvSpPr>
            <p:cNvPr id="33" name="rc33"/>
            <p:cNvSpPr/>
            <p:nvPr/>
          </p:nvSpPr>
          <p:spPr>
            <a:xfrm>
              <a:off x="4354560" y="3732465"/>
              <a:ext cx="249014" cy="141174"/>
            </a:xfrm>
            <a:prstGeom prst="rect">
              <a:avLst/>
            </a:prstGeom>
            <a:solidFill>
              <a:srgbClr val="1CABE2">
                <a:alpha val="100000"/>
              </a:srgbClr>
            </a:solidFill>
          </p:spPr>
          <p:txBody>
            <a:bodyPr/>
            <a:lstStyle/>
            <a:p/>
          </p:txBody>
        </p:sp>
        <p:sp>
          <p:nvSpPr>
            <p:cNvPr id="34" name="rc34"/>
            <p:cNvSpPr/>
            <p:nvPr/>
          </p:nvSpPr>
          <p:spPr>
            <a:xfrm>
              <a:off x="4631242" y="3734165"/>
              <a:ext cx="249014" cy="139474"/>
            </a:xfrm>
            <a:prstGeom prst="rect">
              <a:avLst/>
            </a:prstGeom>
            <a:solidFill>
              <a:srgbClr val="1CABE2">
                <a:alpha val="100000"/>
              </a:srgbClr>
            </a:solidFill>
          </p:spPr>
          <p:txBody>
            <a:bodyPr/>
            <a:lstStyle/>
            <a:p/>
          </p:txBody>
        </p:sp>
        <p:sp>
          <p:nvSpPr>
            <p:cNvPr id="35" name="rc35"/>
            <p:cNvSpPr/>
            <p:nvPr/>
          </p:nvSpPr>
          <p:spPr>
            <a:xfrm>
              <a:off x="4907924" y="3529251"/>
              <a:ext cx="249014" cy="344388"/>
            </a:xfrm>
            <a:prstGeom prst="rect">
              <a:avLst/>
            </a:prstGeom>
            <a:solidFill>
              <a:srgbClr val="1CABE2">
                <a:alpha val="100000"/>
              </a:srgbClr>
            </a:solidFill>
          </p:spPr>
          <p:txBody>
            <a:bodyPr/>
            <a:lstStyle/>
            <a:p/>
          </p:txBody>
        </p:sp>
        <p:sp>
          <p:nvSpPr>
            <p:cNvPr id="36" name="rc36"/>
            <p:cNvSpPr/>
            <p:nvPr/>
          </p:nvSpPr>
          <p:spPr>
            <a:xfrm>
              <a:off x="5184607" y="3667761"/>
              <a:ext cx="249014" cy="205878"/>
            </a:xfrm>
            <a:prstGeom prst="rect">
              <a:avLst/>
            </a:prstGeom>
            <a:solidFill>
              <a:srgbClr val="1CABE2">
                <a:alpha val="100000"/>
              </a:srgbClr>
            </a:solidFill>
          </p:spPr>
          <p:txBody>
            <a:bodyPr/>
            <a:lstStyle/>
            <a:p/>
          </p:txBody>
        </p:sp>
        <p:sp>
          <p:nvSpPr>
            <p:cNvPr id="37" name="rc37"/>
            <p:cNvSpPr/>
            <p:nvPr/>
          </p:nvSpPr>
          <p:spPr>
            <a:xfrm>
              <a:off x="5461289" y="3598445"/>
              <a:ext cx="249014" cy="275194"/>
            </a:xfrm>
            <a:prstGeom prst="rect">
              <a:avLst/>
            </a:prstGeom>
            <a:solidFill>
              <a:srgbClr val="1CABE2">
                <a:alpha val="100000"/>
              </a:srgbClr>
            </a:solidFill>
          </p:spPr>
          <p:txBody>
            <a:bodyPr/>
            <a:lstStyle/>
            <a:p/>
          </p:txBody>
        </p:sp>
        <p:sp>
          <p:nvSpPr>
            <p:cNvPr id="38" name="rc38"/>
            <p:cNvSpPr/>
            <p:nvPr/>
          </p:nvSpPr>
          <p:spPr>
            <a:xfrm>
              <a:off x="5737971" y="3117212"/>
              <a:ext cx="249014" cy="756427"/>
            </a:xfrm>
            <a:prstGeom prst="rect">
              <a:avLst/>
            </a:prstGeom>
            <a:solidFill>
              <a:srgbClr val="1CABE2">
                <a:alpha val="100000"/>
              </a:srgbClr>
            </a:solidFill>
          </p:spPr>
          <p:txBody>
            <a:bodyPr/>
            <a:lstStyle/>
            <a:p/>
          </p:txBody>
        </p:sp>
        <p:sp>
          <p:nvSpPr>
            <p:cNvPr id="39" name="rc39"/>
            <p:cNvSpPr/>
            <p:nvPr/>
          </p:nvSpPr>
          <p:spPr>
            <a:xfrm>
              <a:off x="6014654" y="2633144"/>
              <a:ext cx="249014" cy="1240495"/>
            </a:xfrm>
            <a:prstGeom prst="rect">
              <a:avLst/>
            </a:prstGeom>
            <a:solidFill>
              <a:srgbClr val="1CABE2">
                <a:alpha val="100000"/>
              </a:srgbClr>
            </a:solidFill>
          </p:spPr>
          <p:txBody>
            <a:bodyPr/>
            <a:lstStyle/>
            <a:p/>
          </p:txBody>
        </p:sp>
        <p:sp>
          <p:nvSpPr>
            <p:cNvPr id="40" name="rc40"/>
            <p:cNvSpPr/>
            <p:nvPr/>
          </p:nvSpPr>
          <p:spPr>
            <a:xfrm>
              <a:off x="6291336" y="3390492"/>
              <a:ext cx="249014" cy="483147"/>
            </a:xfrm>
            <a:prstGeom prst="rect">
              <a:avLst/>
            </a:prstGeom>
            <a:solidFill>
              <a:srgbClr val="1CABE2">
                <a:alpha val="100000"/>
              </a:srgbClr>
            </a:solidFill>
          </p:spPr>
          <p:txBody>
            <a:bodyPr/>
            <a:lstStyle/>
            <a:p/>
          </p:txBody>
        </p:sp>
        <p:sp>
          <p:nvSpPr>
            <p:cNvPr id="41" name="rc41"/>
            <p:cNvSpPr/>
            <p:nvPr/>
          </p:nvSpPr>
          <p:spPr>
            <a:xfrm>
              <a:off x="6568018" y="3599809"/>
              <a:ext cx="249014" cy="273830"/>
            </a:xfrm>
            <a:prstGeom prst="rect">
              <a:avLst/>
            </a:prstGeom>
            <a:solidFill>
              <a:srgbClr val="1CABE2">
                <a:alpha val="100000"/>
              </a:srgbClr>
            </a:solidFill>
          </p:spPr>
          <p:txBody>
            <a:bodyPr/>
            <a:lstStyle/>
            <a:p/>
          </p:txBody>
        </p:sp>
        <p:sp>
          <p:nvSpPr>
            <p:cNvPr id="42" name="rc42"/>
            <p:cNvSpPr/>
            <p:nvPr/>
          </p:nvSpPr>
          <p:spPr>
            <a:xfrm>
              <a:off x="6844701" y="3667401"/>
              <a:ext cx="249014" cy="206238"/>
            </a:xfrm>
            <a:prstGeom prst="rect">
              <a:avLst/>
            </a:prstGeom>
            <a:solidFill>
              <a:srgbClr val="1CABE2">
                <a:alpha val="100000"/>
              </a:srgbClr>
            </a:solidFill>
          </p:spPr>
          <p:txBody>
            <a:bodyPr/>
            <a:lstStyle/>
            <a:p/>
          </p:txBody>
        </p:sp>
        <p:sp>
          <p:nvSpPr>
            <p:cNvPr id="43" name="rc43"/>
            <p:cNvSpPr/>
            <p:nvPr/>
          </p:nvSpPr>
          <p:spPr>
            <a:xfrm>
              <a:off x="7121383" y="3803992"/>
              <a:ext cx="249014" cy="69647"/>
            </a:xfrm>
            <a:prstGeom prst="rect">
              <a:avLst/>
            </a:prstGeom>
            <a:solidFill>
              <a:srgbClr val="1CABE2">
                <a:alpha val="100000"/>
              </a:srgbClr>
            </a:solidFill>
          </p:spPr>
          <p:txBody>
            <a:bodyPr/>
            <a:lstStyle/>
            <a:p/>
          </p:txBody>
        </p:sp>
        <p:sp>
          <p:nvSpPr>
            <p:cNvPr id="44" name="rc44"/>
            <p:cNvSpPr/>
            <p:nvPr/>
          </p:nvSpPr>
          <p:spPr>
            <a:xfrm>
              <a:off x="7398065" y="3803281"/>
              <a:ext cx="249014" cy="70358"/>
            </a:xfrm>
            <a:prstGeom prst="rect">
              <a:avLst/>
            </a:prstGeom>
            <a:solidFill>
              <a:srgbClr val="1CABE2">
                <a:alpha val="100000"/>
              </a:srgbClr>
            </a:solidFill>
          </p:spPr>
          <p:txBody>
            <a:bodyPr/>
            <a:lstStyle/>
            <a:p/>
          </p:txBody>
        </p:sp>
        <p:sp>
          <p:nvSpPr>
            <p:cNvPr id="45" name="rc45"/>
            <p:cNvSpPr/>
            <p:nvPr/>
          </p:nvSpPr>
          <p:spPr>
            <a:xfrm>
              <a:off x="7674748" y="3660109"/>
              <a:ext cx="249014" cy="213530"/>
            </a:xfrm>
            <a:prstGeom prst="rect">
              <a:avLst/>
            </a:prstGeom>
            <a:solidFill>
              <a:srgbClr val="1CABE2">
                <a:alpha val="100000"/>
              </a:srgbClr>
            </a:solidFill>
          </p:spPr>
          <p:txBody>
            <a:bodyPr/>
            <a:lstStyle/>
            <a:p/>
          </p:txBody>
        </p:sp>
        <p:sp>
          <p:nvSpPr>
            <p:cNvPr id="46" name="rc46"/>
            <p:cNvSpPr/>
            <p:nvPr/>
          </p:nvSpPr>
          <p:spPr>
            <a:xfrm>
              <a:off x="7951430" y="3223378"/>
              <a:ext cx="249014" cy="650261"/>
            </a:xfrm>
            <a:prstGeom prst="rect">
              <a:avLst/>
            </a:prstGeom>
            <a:solidFill>
              <a:srgbClr val="1CABE2">
                <a:alpha val="100000"/>
              </a:srgbClr>
            </a:solidFill>
          </p:spPr>
          <p:txBody>
            <a:bodyPr/>
            <a:lstStyle/>
            <a:p/>
          </p:txBody>
        </p:sp>
        <p:sp>
          <p:nvSpPr>
            <p:cNvPr id="47" name="rc47"/>
            <p:cNvSpPr/>
            <p:nvPr/>
          </p:nvSpPr>
          <p:spPr>
            <a:xfrm>
              <a:off x="1311054" y="2844210"/>
              <a:ext cx="249014" cy="57191"/>
            </a:xfrm>
            <a:prstGeom prst="rect">
              <a:avLst/>
            </a:prstGeom>
            <a:solidFill>
              <a:srgbClr val="B3B3B3">
                <a:alpha val="100000"/>
              </a:srgbClr>
            </a:solidFill>
          </p:spPr>
          <p:txBody>
            <a:bodyPr/>
            <a:lstStyle/>
            <a:p/>
          </p:txBody>
        </p:sp>
        <p:sp>
          <p:nvSpPr>
            <p:cNvPr id="48" name="rc48"/>
            <p:cNvSpPr/>
            <p:nvPr/>
          </p:nvSpPr>
          <p:spPr>
            <a:xfrm>
              <a:off x="1587736" y="2693166"/>
              <a:ext cx="249014" cy="236093"/>
            </a:xfrm>
            <a:prstGeom prst="rect">
              <a:avLst/>
            </a:prstGeom>
            <a:solidFill>
              <a:srgbClr val="B3B3B3">
                <a:alpha val="100000"/>
              </a:srgbClr>
            </a:solidFill>
          </p:spPr>
          <p:txBody>
            <a:bodyPr/>
            <a:lstStyle/>
            <a:p/>
          </p:txBody>
        </p:sp>
        <p:sp>
          <p:nvSpPr>
            <p:cNvPr id="49" name="rc49"/>
            <p:cNvSpPr/>
            <p:nvPr/>
          </p:nvSpPr>
          <p:spPr>
            <a:xfrm>
              <a:off x="1864419" y="2903594"/>
              <a:ext cx="249014" cy="363765"/>
            </a:xfrm>
            <a:prstGeom prst="rect">
              <a:avLst/>
            </a:prstGeom>
            <a:solidFill>
              <a:srgbClr val="B3B3B3">
                <a:alpha val="100000"/>
              </a:srgbClr>
            </a:solidFill>
          </p:spPr>
          <p:txBody>
            <a:bodyPr/>
            <a:lstStyle/>
            <a:p/>
          </p:txBody>
        </p:sp>
        <p:sp>
          <p:nvSpPr>
            <p:cNvPr id="50" name="rc50"/>
            <p:cNvSpPr/>
            <p:nvPr/>
          </p:nvSpPr>
          <p:spPr>
            <a:xfrm>
              <a:off x="2141101" y="2202775"/>
              <a:ext cx="249014" cy="990144"/>
            </a:xfrm>
            <a:prstGeom prst="rect">
              <a:avLst/>
            </a:prstGeom>
            <a:solidFill>
              <a:srgbClr val="B3B3B3">
                <a:alpha val="100000"/>
              </a:srgbClr>
            </a:solidFill>
          </p:spPr>
          <p:txBody>
            <a:bodyPr/>
            <a:lstStyle/>
            <a:p/>
          </p:txBody>
        </p:sp>
        <p:sp>
          <p:nvSpPr>
            <p:cNvPr id="51" name="rc51"/>
            <p:cNvSpPr/>
            <p:nvPr/>
          </p:nvSpPr>
          <p:spPr>
            <a:xfrm>
              <a:off x="2417783" y="2162710"/>
              <a:ext cx="249014" cy="887149"/>
            </a:xfrm>
            <a:prstGeom prst="rect">
              <a:avLst/>
            </a:prstGeom>
            <a:solidFill>
              <a:srgbClr val="B3B3B3">
                <a:alpha val="100000"/>
              </a:srgbClr>
            </a:solidFill>
          </p:spPr>
          <p:txBody>
            <a:bodyPr/>
            <a:lstStyle/>
            <a:p/>
          </p:txBody>
        </p:sp>
        <p:sp>
          <p:nvSpPr>
            <p:cNvPr id="52" name="rc52"/>
            <p:cNvSpPr/>
            <p:nvPr/>
          </p:nvSpPr>
          <p:spPr>
            <a:xfrm>
              <a:off x="2694466" y="2315240"/>
              <a:ext cx="249014" cy="584403"/>
            </a:xfrm>
            <a:prstGeom prst="rect">
              <a:avLst/>
            </a:prstGeom>
            <a:solidFill>
              <a:srgbClr val="B3B3B3">
                <a:alpha val="100000"/>
              </a:srgbClr>
            </a:solidFill>
          </p:spPr>
          <p:txBody>
            <a:bodyPr/>
            <a:lstStyle/>
            <a:p/>
          </p:txBody>
        </p:sp>
        <p:sp>
          <p:nvSpPr>
            <p:cNvPr id="53" name="rc53"/>
            <p:cNvSpPr/>
            <p:nvPr/>
          </p:nvSpPr>
          <p:spPr>
            <a:xfrm>
              <a:off x="2971148" y="2542551"/>
              <a:ext cx="249014" cy="665542"/>
            </a:xfrm>
            <a:prstGeom prst="rect">
              <a:avLst/>
            </a:prstGeom>
            <a:solidFill>
              <a:srgbClr val="B3B3B3">
                <a:alpha val="100000"/>
              </a:srgbClr>
            </a:solidFill>
          </p:spPr>
          <p:txBody>
            <a:bodyPr/>
            <a:lstStyle/>
            <a:p/>
          </p:txBody>
        </p:sp>
        <p:sp>
          <p:nvSpPr>
            <p:cNvPr id="54" name="rc54"/>
            <p:cNvSpPr/>
            <p:nvPr/>
          </p:nvSpPr>
          <p:spPr>
            <a:xfrm>
              <a:off x="3247830" y="2574676"/>
              <a:ext cx="249014" cy="546934"/>
            </a:xfrm>
            <a:prstGeom prst="rect">
              <a:avLst/>
            </a:prstGeom>
            <a:solidFill>
              <a:srgbClr val="B3B3B3">
                <a:alpha val="100000"/>
              </a:srgbClr>
            </a:solidFill>
          </p:spPr>
          <p:txBody>
            <a:bodyPr/>
            <a:lstStyle/>
            <a:p/>
          </p:txBody>
        </p:sp>
        <p:sp>
          <p:nvSpPr>
            <p:cNvPr id="55" name="rc55"/>
            <p:cNvSpPr/>
            <p:nvPr/>
          </p:nvSpPr>
          <p:spPr>
            <a:xfrm>
              <a:off x="3524513" y="3036644"/>
              <a:ext cx="249014" cy="139499"/>
            </a:xfrm>
            <a:prstGeom prst="rect">
              <a:avLst/>
            </a:prstGeom>
            <a:solidFill>
              <a:srgbClr val="B3B3B3">
                <a:alpha val="100000"/>
              </a:srgbClr>
            </a:solidFill>
          </p:spPr>
          <p:txBody>
            <a:bodyPr/>
            <a:lstStyle/>
            <a:p/>
          </p:txBody>
        </p:sp>
        <p:sp>
          <p:nvSpPr>
            <p:cNvPr id="56" name="rc56"/>
            <p:cNvSpPr/>
            <p:nvPr/>
          </p:nvSpPr>
          <p:spPr>
            <a:xfrm>
              <a:off x="3801195" y="3025406"/>
              <a:ext cx="249014" cy="282744"/>
            </a:xfrm>
            <a:prstGeom prst="rect">
              <a:avLst/>
            </a:prstGeom>
            <a:solidFill>
              <a:srgbClr val="B3B3B3">
                <a:alpha val="100000"/>
              </a:srgbClr>
            </a:solidFill>
          </p:spPr>
          <p:txBody>
            <a:bodyPr/>
            <a:lstStyle/>
            <a:p/>
          </p:txBody>
        </p:sp>
        <p:sp>
          <p:nvSpPr>
            <p:cNvPr id="57" name="rc57"/>
            <p:cNvSpPr/>
            <p:nvPr/>
          </p:nvSpPr>
          <p:spPr>
            <a:xfrm>
              <a:off x="4077877" y="3162898"/>
              <a:ext cx="249014" cy="213223"/>
            </a:xfrm>
            <a:prstGeom prst="rect">
              <a:avLst/>
            </a:prstGeom>
            <a:solidFill>
              <a:srgbClr val="B3B3B3">
                <a:alpha val="100000"/>
              </a:srgbClr>
            </a:solidFill>
          </p:spPr>
          <p:txBody>
            <a:bodyPr/>
            <a:lstStyle/>
            <a:p/>
          </p:txBody>
        </p:sp>
        <p:sp>
          <p:nvSpPr>
            <p:cNvPr id="58" name="rc58"/>
            <p:cNvSpPr/>
            <p:nvPr/>
          </p:nvSpPr>
          <p:spPr>
            <a:xfrm>
              <a:off x="4354560" y="3591294"/>
              <a:ext cx="249014" cy="141170"/>
            </a:xfrm>
            <a:prstGeom prst="rect">
              <a:avLst/>
            </a:prstGeom>
            <a:solidFill>
              <a:srgbClr val="B3B3B3">
                <a:alpha val="100000"/>
              </a:srgbClr>
            </a:solidFill>
          </p:spPr>
          <p:txBody>
            <a:bodyPr/>
            <a:lstStyle/>
            <a:p/>
          </p:txBody>
        </p:sp>
        <p:sp>
          <p:nvSpPr>
            <p:cNvPr id="59" name="rc59"/>
            <p:cNvSpPr/>
            <p:nvPr/>
          </p:nvSpPr>
          <p:spPr>
            <a:xfrm>
              <a:off x="4631242" y="3455220"/>
              <a:ext cx="249014" cy="278945"/>
            </a:xfrm>
            <a:prstGeom prst="rect">
              <a:avLst/>
            </a:prstGeom>
            <a:solidFill>
              <a:srgbClr val="B3B3B3">
                <a:alpha val="100000"/>
              </a:srgbClr>
            </a:solidFill>
          </p:spPr>
          <p:txBody>
            <a:bodyPr/>
            <a:lstStyle/>
            <a:p/>
          </p:txBody>
        </p:sp>
        <p:sp>
          <p:nvSpPr>
            <p:cNvPr id="60" name="rc60"/>
            <p:cNvSpPr/>
            <p:nvPr/>
          </p:nvSpPr>
          <p:spPr>
            <a:xfrm>
              <a:off x="4907924" y="2978234"/>
              <a:ext cx="249014" cy="551016"/>
            </a:xfrm>
            <a:prstGeom prst="rect">
              <a:avLst/>
            </a:prstGeom>
            <a:solidFill>
              <a:srgbClr val="B3B3B3">
                <a:alpha val="100000"/>
              </a:srgbClr>
            </a:solidFill>
          </p:spPr>
          <p:txBody>
            <a:bodyPr/>
            <a:lstStyle/>
            <a:p/>
          </p:txBody>
        </p:sp>
        <p:sp>
          <p:nvSpPr>
            <p:cNvPr id="61" name="rc61"/>
            <p:cNvSpPr/>
            <p:nvPr/>
          </p:nvSpPr>
          <p:spPr>
            <a:xfrm>
              <a:off x="5184607" y="3324634"/>
              <a:ext cx="249014" cy="343127"/>
            </a:xfrm>
            <a:prstGeom prst="rect">
              <a:avLst/>
            </a:prstGeom>
            <a:solidFill>
              <a:srgbClr val="B3B3B3">
                <a:alpha val="100000"/>
              </a:srgbClr>
            </a:solidFill>
          </p:spPr>
          <p:txBody>
            <a:bodyPr/>
            <a:lstStyle/>
            <a:p/>
          </p:txBody>
        </p:sp>
        <p:sp>
          <p:nvSpPr>
            <p:cNvPr id="62" name="rc62"/>
            <p:cNvSpPr/>
            <p:nvPr/>
          </p:nvSpPr>
          <p:spPr>
            <a:xfrm>
              <a:off x="5461289" y="3116861"/>
              <a:ext cx="249014" cy="481583"/>
            </a:xfrm>
            <a:prstGeom prst="rect">
              <a:avLst/>
            </a:prstGeom>
            <a:solidFill>
              <a:srgbClr val="B3B3B3">
                <a:alpha val="100000"/>
              </a:srgbClr>
            </a:solidFill>
          </p:spPr>
          <p:txBody>
            <a:bodyPr/>
            <a:lstStyle/>
            <a:p/>
          </p:txBody>
        </p:sp>
        <p:sp>
          <p:nvSpPr>
            <p:cNvPr id="63" name="rc63"/>
            <p:cNvSpPr/>
            <p:nvPr/>
          </p:nvSpPr>
          <p:spPr>
            <a:xfrm>
              <a:off x="5737971" y="3048446"/>
              <a:ext cx="249014" cy="68765"/>
            </a:xfrm>
            <a:prstGeom prst="rect">
              <a:avLst/>
            </a:prstGeom>
            <a:solidFill>
              <a:srgbClr val="B3B3B3">
                <a:alpha val="100000"/>
              </a:srgbClr>
            </a:solidFill>
          </p:spPr>
          <p:txBody>
            <a:bodyPr/>
            <a:lstStyle/>
            <a:p/>
          </p:txBody>
        </p:sp>
        <p:sp>
          <p:nvSpPr>
            <p:cNvPr id="64" name="rc64"/>
            <p:cNvSpPr/>
            <p:nvPr/>
          </p:nvSpPr>
          <p:spPr>
            <a:xfrm>
              <a:off x="6014654" y="2564227"/>
              <a:ext cx="249014" cy="68916"/>
            </a:xfrm>
            <a:prstGeom prst="rect">
              <a:avLst/>
            </a:prstGeom>
            <a:solidFill>
              <a:srgbClr val="B3B3B3">
                <a:alpha val="100000"/>
              </a:srgbClr>
            </a:solidFill>
          </p:spPr>
          <p:txBody>
            <a:bodyPr/>
            <a:lstStyle/>
            <a:p/>
          </p:txBody>
        </p:sp>
        <p:sp>
          <p:nvSpPr>
            <p:cNvPr id="65" name="rc65"/>
            <p:cNvSpPr/>
            <p:nvPr/>
          </p:nvSpPr>
          <p:spPr>
            <a:xfrm>
              <a:off x="6291336" y="3252449"/>
              <a:ext cx="249014" cy="138042"/>
            </a:xfrm>
            <a:prstGeom prst="rect">
              <a:avLst/>
            </a:prstGeom>
            <a:solidFill>
              <a:srgbClr val="B3B3B3">
                <a:alpha val="100000"/>
              </a:srgbClr>
            </a:solidFill>
          </p:spPr>
          <p:txBody>
            <a:bodyPr/>
            <a:lstStyle/>
            <a:p/>
          </p:txBody>
        </p:sp>
        <p:sp>
          <p:nvSpPr>
            <p:cNvPr id="66" name="rc66"/>
            <p:cNvSpPr/>
            <p:nvPr/>
          </p:nvSpPr>
          <p:spPr>
            <a:xfrm>
              <a:off x="6568018" y="3394438"/>
              <a:ext cx="249014" cy="205371"/>
            </a:xfrm>
            <a:prstGeom prst="rect">
              <a:avLst/>
            </a:prstGeom>
            <a:solidFill>
              <a:srgbClr val="B3B3B3">
                <a:alpha val="100000"/>
              </a:srgbClr>
            </a:solidFill>
          </p:spPr>
          <p:txBody>
            <a:bodyPr/>
            <a:lstStyle/>
            <a:p/>
          </p:txBody>
        </p:sp>
        <p:sp>
          <p:nvSpPr>
            <p:cNvPr id="67" name="rc67"/>
            <p:cNvSpPr/>
            <p:nvPr/>
          </p:nvSpPr>
          <p:spPr>
            <a:xfrm>
              <a:off x="6844701" y="3392421"/>
              <a:ext cx="249014" cy="274979"/>
            </a:xfrm>
            <a:prstGeom prst="rect">
              <a:avLst/>
            </a:prstGeom>
            <a:solidFill>
              <a:srgbClr val="B3B3B3">
                <a:alpha val="100000"/>
              </a:srgbClr>
            </a:solidFill>
          </p:spPr>
          <p:txBody>
            <a:bodyPr/>
            <a:lstStyle/>
            <a:p/>
          </p:txBody>
        </p:sp>
        <p:sp>
          <p:nvSpPr>
            <p:cNvPr id="68" name="rc68"/>
            <p:cNvSpPr/>
            <p:nvPr/>
          </p:nvSpPr>
          <p:spPr>
            <a:xfrm>
              <a:off x="7121383" y="3525403"/>
              <a:ext cx="249014" cy="278589"/>
            </a:xfrm>
            <a:prstGeom prst="rect">
              <a:avLst/>
            </a:prstGeom>
            <a:solidFill>
              <a:srgbClr val="B3B3B3">
                <a:alpha val="100000"/>
              </a:srgbClr>
            </a:solidFill>
          </p:spPr>
          <p:txBody>
            <a:bodyPr/>
            <a:lstStyle/>
            <a:p/>
          </p:txBody>
        </p:sp>
        <p:sp>
          <p:nvSpPr>
            <p:cNvPr id="69" name="rc69"/>
            <p:cNvSpPr/>
            <p:nvPr/>
          </p:nvSpPr>
          <p:spPr>
            <a:xfrm>
              <a:off x="7398065" y="3451483"/>
              <a:ext cx="249014" cy="351797"/>
            </a:xfrm>
            <a:prstGeom prst="rect">
              <a:avLst/>
            </a:prstGeom>
            <a:solidFill>
              <a:srgbClr val="B3B3B3">
                <a:alpha val="100000"/>
              </a:srgbClr>
            </a:solidFill>
          </p:spPr>
          <p:txBody>
            <a:bodyPr/>
            <a:lstStyle/>
            <a:p/>
          </p:txBody>
        </p:sp>
        <p:sp>
          <p:nvSpPr>
            <p:cNvPr id="70" name="rc70"/>
            <p:cNvSpPr/>
            <p:nvPr/>
          </p:nvSpPr>
          <p:spPr>
            <a:xfrm>
              <a:off x="7674748" y="3375401"/>
              <a:ext cx="249014" cy="284707"/>
            </a:xfrm>
            <a:prstGeom prst="rect">
              <a:avLst/>
            </a:prstGeom>
            <a:solidFill>
              <a:srgbClr val="B3B3B3">
                <a:alpha val="100000"/>
              </a:srgbClr>
            </a:solidFill>
          </p:spPr>
          <p:txBody>
            <a:bodyPr/>
            <a:lstStyle/>
            <a:p/>
          </p:txBody>
        </p:sp>
        <p:sp>
          <p:nvSpPr>
            <p:cNvPr id="71" name="rc71"/>
            <p:cNvSpPr/>
            <p:nvPr/>
          </p:nvSpPr>
          <p:spPr>
            <a:xfrm>
              <a:off x="7951430" y="3223378"/>
              <a:ext cx="249014" cy="0"/>
            </a:xfrm>
            <a:prstGeom prst="rect">
              <a:avLst/>
            </a:prstGeom>
            <a:solidFill>
              <a:srgbClr val="B3B3B3">
                <a:alpha val="100000"/>
              </a:srgbClr>
            </a:solidFill>
          </p:spPr>
          <p:txBody>
            <a:bodyPr/>
            <a:lstStyle/>
            <a:p/>
          </p:txBody>
        </p:sp>
        <p:sp>
          <p:nvSpPr>
            <p:cNvPr id="72" name="pl72"/>
            <p:cNvSpPr/>
            <p:nvPr/>
          </p:nvSpPr>
          <p:spPr>
            <a:xfrm>
              <a:off x="1435561" y="1050606"/>
              <a:ext cx="6640376" cy="484763"/>
            </a:xfrm>
            <a:custGeom>
              <a:avLst/>
              <a:pathLst>
                <a:path w="6640376" h="484763">
                  <a:moveTo>
                    <a:pt x="0" y="456247"/>
                  </a:moveTo>
                  <a:lnTo>
                    <a:pt x="276682" y="427732"/>
                  </a:lnTo>
                  <a:lnTo>
                    <a:pt x="553364" y="256639"/>
                  </a:lnTo>
                  <a:lnTo>
                    <a:pt x="830047" y="285154"/>
                  </a:lnTo>
                  <a:lnTo>
                    <a:pt x="1106729" y="342185"/>
                  </a:lnTo>
                  <a:lnTo>
                    <a:pt x="1383411" y="399216"/>
                  </a:lnTo>
                  <a:lnTo>
                    <a:pt x="1660094" y="256639"/>
                  </a:lnTo>
                  <a:lnTo>
                    <a:pt x="1936776" y="285154"/>
                  </a:lnTo>
                  <a:lnTo>
                    <a:pt x="2213458" y="256639"/>
                  </a:lnTo>
                  <a:lnTo>
                    <a:pt x="2490141" y="199608"/>
                  </a:lnTo>
                  <a:lnTo>
                    <a:pt x="2766823" y="171092"/>
                  </a:lnTo>
                  <a:lnTo>
                    <a:pt x="3043505" y="28515"/>
                  </a:lnTo>
                  <a:lnTo>
                    <a:pt x="3320188" y="28515"/>
                  </a:lnTo>
                  <a:lnTo>
                    <a:pt x="3596870" y="114061"/>
                  </a:lnTo>
                  <a:lnTo>
                    <a:pt x="3873552" y="57030"/>
                  </a:lnTo>
                  <a:lnTo>
                    <a:pt x="4150235" y="85546"/>
                  </a:lnTo>
                  <a:lnTo>
                    <a:pt x="4426917" y="285154"/>
                  </a:lnTo>
                  <a:lnTo>
                    <a:pt x="4703599" y="484763"/>
                  </a:lnTo>
                  <a:lnTo>
                    <a:pt x="4980282" y="171092"/>
                  </a:lnTo>
                  <a:lnTo>
                    <a:pt x="5256964" y="85546"/>
                  </a:lnTo>
                  <a:lnTo>
                    <a:pt x="5533646" y="57030"/>
                  </a:lnTo>
                  <a:lnTo>
                    <a:pt x="5810329" y="0"/>
                  </a:lnTo>
                  <a:lnTo>
                    <a:pt x="6087011" y="0"/>
                  </a:lnTo>
                  <a:lnTo>
                    <a:pt x="6363693" y="57030"/>
                  </a:lnTo>
                  <a:lnTo>
                    <a:pt x="6640376" y="228123"/>
                  </a:lnTo>
                </a:path>
              </a:pathLst>
            </a:custGeom>
            <a:ln w="27101" cap="flat">
              <a:solidFill>
                <a:srgbClr val="0058AB">
                  <a:alpha val="50196"/>
                </a:srgbClr>
              </a:solidFill>
              <a:prstDash val="solid"/>
              <a:round/>
            </a:ln>
          </p:spPr>
          <p:txBody>
            <a:bodyPr/>
            <a:lstStyle/>
            <a:p/>
          </p:txBody>
        </p:sp>
        <p:sp>
          <p:nvSpPr>
            <p:cNvPr id="73" name="pl73"/>
            <p:cNvSpPr/>
            <p:nvPr/>
          </p:nvSpPr>
          <p:spPr>
            <a:xfrm>
              <a:off x="1435561" y="1136152"/>
              <a:ext cx="6640376" cy="655856"/>
            </a:xfrm>
            <a:custGeom>
              <a:avLst/>
              <a:pathLst>
                <a:path w="6640376" h="655856">
                  <a:moveTo>
                    <a:pt x="0" y="399216"/>
                  </a:moveTo>
                  <a:lnTo>
                    <a:pt x="276682" y="456247"/>
                  </a:lnTo>
                  <a:lnTo>
                    <a:pt x="553364" y="342185"/>
                  </a:lnTo>
                  <a:lnTo>
                    <a:pt x="830047" y="655856"/>
                  </a:lnTo>
                  <a:lnTo>
                    <a:pt x="1106729" y="655856"/>
                  </a:lnTo>
                  <a:lnTo>
                    <a:pt x="1383411" y="570309"/>
                  </a:lnTo>
                  <a:lnTo>
                    <a:pt x="1660094" y="456247"/>
                  </a:lnTo>
                  <a:lnTo>
                    <a:pt x="1936776" y="427732"/>
                  </a:lnTo>
                  <a:lnTo>
                    <a:pt x="2213458" y="228123"/>
                  </a:lnTo>
                  <a:lnTo>
                    <a:pt x="2490141" y="228123"/>
                  </a:lnTo>
                  <a:lnTo>
                    <a:pt x="2766823" y="171092"/>
                  </a:lnTo>
                  <a:lnTo>
                    <a:pt x="3043505" y="0"/>
                  </a:lnTo>
                  <a:lnTo>
                    <a:pt x="3320188" y="57030"/>
                  </a:lnTo>
                  <a:lnTo>
                    <a:pt x="3596870" y="256639"/>
                  </a:lnTo>
                  <a:lnTo>
                    <a:pt x="3873552" y="114061"/>
                  </a:lnTo>
                  <a:lnTo>
                    <a:pt x="4150235" y="199608"/>
                  </a:lnTo>
                  <a:lnTo>
                    <a:pt x="4426917" y="228123"/>
                  </a:lnTo>
                  <a:lnTo>
                    <a:pt x="4703599" y="427732"/>
                  </a:lnTo>
                  <a:lnTo>
                    <a:pt x="4980282" y="142577"/>
                  </a:lnTo>
                  <a:lnTo>
                    <a:pt x="5256964" y="85546"/>
                  </a:lnTo>
                  <a:lnTo>
                    <a:pt x="5533646" y="85546"/>
                  </a:lnTo>
                  <a:lnTo>
                    <a:pt x="5810329" y="28515"/>
                  </a:lnTo>
                  <a:lnTo>
                    <a:pt x="6087011" y="57030"/>
                  </a:lnTo>
                  <a:lnTo>
                    <a:pt x="6363693" y="85546"/>
                  </a:lnTo>
                  <a:lnTo>
                    <a:pt x="6640376" y="142577"/>
                  </a:lnTo>
                </a:path>
              </a:pathLst>
            </a:custGeom>
            <a:ln w="27101" cap="flat">
              <a:solidFill>
                <a:srgbClr val="333333">
                  <a:alpha val="50196"/>
                </a:srgbClr>
              </a:solidFill>
              <a:prstDash val="solid"/>
              <a:round/>
            </a:ln>
          </p:spPr>
          <p:txBody>
            <a:bodyPr/>
            <a:lstStyle/>
            <a:p/>
          </p:txBody>
        </p:sp>
        <p:sp>
          <p:nvSpPr>
            <p:cNvPr id="74" name="tx74"/>
            <p:cNvSpPr/>
            <p:nvPr/>
          </p:nvSpPr>
          <p:spPr>
            <a:xfrm>
              <a:off x="6632236"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6908918"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7185600"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462283"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738965"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8015647"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6632236"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1" name="tx81"/>
            <p:cNvSpPr/>
            <p:nvPr/>
          </p:nvSpPr>
          <p:spPr>
            <a:xfrm>
              <a:off x="6908918"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2" name="tx82"/>
            <p:cNvSpPr/>
            <p:nvPr/>
          </p:nvSpPr>
          <p:spPr>
            <a:xfrm>
              <a:off x="7185600"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3" name="tx83"/>
            <p:cNvSpPr/>
            <p:nvPr/>
          </p:nvSpPr>
          <p:spPr>
            <a:xfrm>
              <a:off x="7462283"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4" name="tx84"/>
            <p:cNvSpPr/>
            <p:nvPr/>
          </p:nvSpPr>
          <p:spPr>
            <a:xfrm>
              <a:off x="7738965"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5" name="tx85"/>
            <p:cNvSpPr/>
            <p:nvPr/>
          </p:nvSpPr>
          <p:spPr>
            <a:xfrm>
              <a:off x="8015647"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6" name="tx86"/>
            <p:cNvSpPr/>
            <p:nvPr/>
          </p:nvSpPr>
          <p:spPr>
            <a:xfrm>
              <a:off x="1345126" y="334708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200</a:t>
              </a:r>
            </a:p>
          </p:txBody>
        </p:sp>
        <p:sp>
          <p:nvSpPr>
            <p:cNvPr id="87" name="tx87"/>
            <p:cNvSpPr/>
            <p:nvPr/>
          </p:nvSpPr>
          <p:spPr>
            <a:xfrm>
              <a:off x="2728538" y="334620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200</a:t>
              </a:r>
            </a:p>
          </p:txBody>
        </p:sp>
        <p:sp>
          <p:nvSpPr>
            <p:cNvPr id="88" name="tx88"/>
            <p:cNvSpPr/>
            <p:nvPr/>
          </p:nvSpPr>
          <p:spPr>
            <a:xfrm>
              <a:off x="4111950" y="35844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89" name="tx89"/>
            <p:cNvSpPr/>
            <p:nvPr/>
          </p:nvSpPr>
          <p:spPr>
            <a:xfrm>
              <a:off x="5525506" y="36956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0" name="tx90"/>
            <p:cNvSpPr/>
            <p:nvPr/>
          </p:nvSpPr>
          <p:spPr>
            <a:xfrm>
              <a:off x="6632236" y="3696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1" name="tx91"/>
            <p:cNvSpPr/>
            <p:nvPr/>
          </p:nvSpPr>
          <p:spPr>
            <a:xfrm>
              <a:off x="6908918" y="37314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2" name="tx92"/>
            <p:cNvSpPr/>
            <p:nvPr/>
          </p:nvSpPr>
          <p:spPr>
            <a:xfrm>
              <a:off x="7185600" y="37996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3" name="tx93"/>
            <p:cNvSpPr/>
            <p:nvPr/>
          </p:nvSpPr>
          <p:spPr>
            <a:xfrm>
              <a:off x="7462283" y="37993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4" name="tx94"/>
            <p:cNvSpPr/>
            <p:nvPr/>
          </p:nvSpPr>
          <p:spPr>
            <a:xfrm>
              <a:off x="7738965" y="372807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5" name="tx95"/>
            <p:cNvSpPr/>
            <p:nvPr/>
          </p:nvSpPr>
          <p:spPr>
            <a:xfrm>
              <a:off x="7985502" y="350801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a:t>
              </a:r>
            </a:p>
          </p:txBody>
        </p:sp>
        <p:sp>
          <p:nvSpPr>
            <p:cNvPr id="96" name="tx96"/>
            <p:cNvSpPr/>
            <p:nvPr/>
          </p:nvSpPr>
          <p:spPr>
            <a:xfrm>
              <a:off x="1375271" y="28336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7" name="tx97"/>
            <p:cNvSpPr/>
            <p:nvPr/>
          </p:nvSpPr>
          <p:spPr>
            <a:xfrm>
              <a:off x="2728538" y="256700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a:t>
              </a:r>
            </a:p>
          </p:txBody>
        </p:sp>
        <p:sp>
          <p:nvSpPr>
            <p:cNvPr id="98" name="tx98"/>
            <p:cNvSpPr/>
            <p:nvPr/>
          </p:nvSpPr>
          <p:spPr>
            <a:xfrm>
              <a:off x="4142095" y="323071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9" name="tx99"/>
            <p:cNvSpPr/>
            <p:nvPr/>
          </p:nvSpPr>
          <p:spPr>
            <a:xfrm>
              <a:off x="5525506" y="33172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00" name="tx100"/>
            <p:cNvSpPr/>
            <p:nvPr/>
          </p:nvSpPr>
          <p:spPr>
            <a:xfrm>
              <a:off x="6632236" y="345800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1" name="tx101"/>
            <p:cNvSpPr/>
            <p:nvPr/>
          </p:nvSpPr>
          <p:spPr>
            <a:xfrm>
              <a:off x="6908918" y="3489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2" name="tx102"/>
            <p:cNvSpPr/>
            <p:nvPr/>
          </p:nvSpPr>
          <p:spPr>
            <a:xfrm>
              <a:off x="7185600" y="36255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3" name="tx103"/>
            <p:cNvSpPr/>
            <p:nvPr/>
          </p:nvSpPr>
          <p:spPr>
            <a:xfrm>
              <a:off x="7462283" y="35882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04" name="tx104"/>
            <p:cNvSpPr/>
            <p:nvPr/>
          </p:nvSpPr>
          <p:spPr>
            <a:xfrm>
              <a:off x="7738965" y="3477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5" name="tx105"/>
            <p:cNvSpPr/>
            <p:nvPr/>
          </p:nvSpPr>
          <p:spPr>
            <a:xfrm>
              <a:off x="1345126" y="272749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211</a:t>
              </a:r>
            </a:p>
          </p:txBody>
        </p:sp>
        <p:sp>
          <p:nvSpPr>
            <p:cNvPr id="106" name="tx106"/>
            <p:cNvSpPr/>
            <p:nvPr/>
          </p:nvSpPr>
          <p:spPr>
            <a:xfrm>
              <a:off x="2728538" y="219714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320</a:t>
              </a:r>
            </a:p>
          </p:txBody>
        </p:sp>
        <p:sp>
          <p:nvSpPr>
            <p:cNvPr id="107" name="tx107"/>
            <p:cNvSpPr/>
            <p:nvPr/>
          </p:nvSpPr>
          <p:spPr>
            <a:xfrm>
              <a:off x="4111950" y="304486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146</a:t>
              </a:r>
            </a:p>
          </p:txBody>
        </p:sp>
        <p:sp>
          <p:nvSpPr>
            <p:cNvPr id="108" name="tx108"/>
            <p:cNvSpPr/>
            <p:nvPr/>
          </p:nvSpPr>
          <p:spPr>
            <a:xfrm>
              <a:off x="5495361" y="299882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155</a:t>
              </a:r>
            </a:p>
          </p:txBody>
        </p:sp>
        <p:sp>
          <p:nvSpPr>
            <p:cNvPr id="109" name="tx109"/>
            <p:cNvSpPr/>
            <p:nvPr/>
          </p:nvSpPr>
          <p:spPr>
            <a:xfrm>
              <a:off x="6632236" y="32763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0" name="tx110"/>
            <p:cNvSpPr/>
            <p:nvPr/>
          </p:nvSpPr>
          <p:spPr>
            <a:xfrm>
              <a:off x="6908918" y="32743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1" name="tx111"/>
            <p:cNvSpPr/>
            <p:nvPr/>
          </p:nvSpPr>
          <p:spPr>
            <a:xfrm>
              <a:off x="7185600" y="34086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12" name="tx112"/>
            <p:cNvSpPr/>
            <p:nvPr/>
          </p:nvSpPr>
          <p:spPr>
            <a:xfrm>
              <a:off x="7462283" y="33334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3" name="tx113"/>
            <p:cNvSpPr/>
            <p:nvPr/>
          </p:nvSpPr>
          <p:spPr>
            <a:xfrm>
              <a:off x="7708820" y="325736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102</a:t>
              </a:r>
            </a:p>
          </p:txBody>
        </p:sp>
        <p:sp>
          <p:nvSpPr>
            <p:cNvPr id="114" name="tx114"/>
            <p:cNvSpPr/>
            <p:nvPr/>
          </p:nvSpPr>
          <p:spPr>
            <a:xfrm>
              <a:off x="7985502" y="310528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133</a:t>
              </a:r>
            </a:p>
          </p:txBody>
        </p:sp>
        <p:sp>
          <p:nvSpPr>
            <p:cNvPr id="115" name="tx115"/>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577692" y="284730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7" name="tx117"/>
            <p:cNvSpPr/>
            <p:nvPr/>
          </p:nvSpPr>
          <p:spPr>
            <a:xfrm>
              <a:off x="577692" y="187307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18" name="tx118"/>
            <p:cNvSpPr/>
            <p:nvPr/>
          </p:nvSpPr>
          <p:spPr>
            <a:xfrm>
              <a:off x="577692" y="89884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19" name="tx119"/>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6" name="pl136"/>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8" name="tx138"/>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70912" y="4778716"/>
              <a:ext cx="201456" cy="201456"/>
            </a:xfrm>
            <a:prstGeom prst="rect">
              <a:avLst/>
            </a:prstGeom>
            <a:solidFill>
              <a:srgbClr val="B3B3B3">
                <a:alpha val="100000"/>
              </a:srgbClr>
            </a:solidFill>
          </p:spPr>
          <p:txBody>
            <a:bodyPr/>
            <a:lstStyle/>
            <a:p/>
          </p:txBody>
        </p:sp>
        <p:sp>
          <p:nvSpPr>
            <p:cNvPr id="141" name="rc141"/>
            <p:cNvSpPr/>
            <p:nvPr/>
          </p:nvSpPr>
          <p:spPr>
            <a:xfrm>
              <a:off x="5573066" y="4778716"/>
              <a:ext cx="201456" cy="201456"/>
            </a:xfrm>
            <a:prstGeom prst="rect">
              <a:avLst/>
            </a:prstGeom>
            <a:solidFill>
              <a:srgbClr val="1CABE2">
                <a:alpha val="100000"/>
              </a:srgbClr>
            </a:solidFill>
          </p:spPr>
          <p:txBody>
            <a:bodyPr/>
            <a:lstStyle/>
            <a:p/>
          </p:txBody>
        </p:sp>
        <p:sp>
          <p:nvSpPr>
            <p:cNvPr id="142" name="tx142"/>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66584" y="467611"/>
              <a:ext cx="72780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Kenya, 2000-2024</a:t>
              </a:r>
            </a:p>
          </p:txBody>
        </p:sp>
        <p:sp>
          <p:nvSpPr>
            <p:cNvPr id="145" name="pl145"/>
            <p:cNvSpPr/>
            <p:nvPr/>
          </p:nvSpPr>
          <p:spPr>
            <a:xfrm>
              <a:off x="260126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518170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776213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9" name="pl149"/>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0" name="pl150"/>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89148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647191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rc154"/>
            <p:cNvSpPr/>
            <p:nvPr/>
          </p:nvSpPr>
          <p:spPr>
            <a:xfrm>
              <a:off x="1311054" y="5650800"/>
              <a:ext cx="2901178" cy="164676"/>
            </a:xfrm>
            <a:prstGeom prst="rect">
              <a:avLst/>
            </a:prstGeom>
            <a:solidFill>
              <a:srgbClr val="1CABE2">
                <a:alpha val="100000"/>
              </a:srgbClr>
            </a:solidFill>
          </p:spPr>
          <p:txBody>
            <a:bodyPr/>
            <a:lstStyle/>
            <a:p/>
          </p:txBody>
        </p:sp>
        <p:sp>
          <p:nvSpPr>
            <p:cNvPr id="155" name="rc155"/>
            <p:cNvSpPr/>
            <p:nvPr/>
          </p:nvSpPr>
          <p:spPr>
            <a:xfrm>
              <a:off x="1311054" y="5444954"/>
              <a:ext cx="2262315" cy="164676"/>
            </a:xfrm>
            <a:prstGeom prst="rect">
              <a:avLst/>
            </a:prstGeom>
            <a:solidFill>
              <a:srgbClr val="1CABE2">
                <a:alpha val="100000"/>
              </a:srgbClr>
            </a:solidFill>
          </p:spPr>
          <p:txBody>
            <a:bodyPr/>
            <a:lstStyle/>
            <a:p/>
          </p:txBody>
        </p:sp>
        <p:sp>
          <p:nvSpPr>
            <p:cNvPr id="156" name="rc156"/>
            <p:cNvSpPr/>
            <p:nvPr/>
          </p:nvSpPr>
          <p:spPr>
            <a:xfrm>
              <a:off x="1311054" y="5239108"/>
              <a:ext cx="6889390" cy="164676"/>
            </a:xfrm>
            <a:prstGeom prst="rect">
              <a:avLst/>
            </a:prstGeom>
            <a:solidFill>
              <a:srgbClr val="1CABE2">
                <a:alpha val="100000"/>
              </a:srgbClr>
            </a:solidFill>
          </p:spPr>
          <p:txBody>
            <a:bodyPr/>
            <a:lstStyle/>
            <a:p/>
          </p:txBody>
        </p:sp>
        <p:sp>
          <p:nvSpPr>
            <p:cNvPr id="157" name="rc157"/>
            <p:cNvSpPr/>
            <p:nvPr/>
          </p:nvSpPr>
          <p:spPr>
            <a:xfrm>
              <a:off x="4212233" y="5650800"/>
              <a:ext cx="2175871" cy="164676"/>
            </a:xfrm>
            <a:prstGeom prst="rect">
              <a:avLst/>
            </a:prstGeom>
            <a:solidFill>
              <a:srgbClr val="B3B3B3">
                <a:alpha val="100000"/>
              </a:srgbClr>
            </a:solidFill>
          </p:spPr>
          <p:txBody>
            <a:bodyPr/>
            <a:lstStyle/>
            <a:p/>
          </p:txBody>
        </p:sp>
        <p:sp>
          <p:nvSpPr>
            <p:cNvPr id="158" name="rc158"/>
            <p:cNvSpPr/>
            <p:nvPr/>
          </p:nvSpPr>
          <p:spPr>
            <a:xfrm>
              <a:off x="3573370" y="5444954"/>
              <a:ext cx="3016420" cy="164676"/>
            </a:xfrm>
            <a:prstGeom prst="rect">
              <a:avLst/>
            </a:prstGeom>
            <a:solidFill>
              <a:srgbClr val="B3B3B3">
                <a:alpha val="100000"/>
              </a:srgbClr>
            </a:solidFill>
          </p:spPr>
          <p:txBody>
            <a:bodyPr/>
            <a:lstStyle/>
            <a:p/>
          </p:txBody>
        </p:sp>
        <p:sp>
          <p:nvSpPr>
            <p:cNvPr id="159" name="rc159"/>
            <p:cNvSpPr/>
            <p:nvPr/>
          </p:nvSpPr>
          <p:spPr>
            <a:xfrm>
              <a:off x="8200444" y="5239108"/>
              <a:ext cx="0" cy="164676"/>
            </a:xfrm>
            <a:prstGeom prst="rect">
              <a:avLst/>
            </a:prstGeom>
            <a:solidFill>
              <a:srgbClr val="B3B3B3">
                <a:alpha val="100000"/>
              </a:srgbClr>
            </a:solidFill>
          </p:spPr>
          <p:txBody>
            <a:bodyPr/>
            <a:lstStyle/>
            <a:p/>
          </p:txBody>
        </p:sp>
        <p:sp>
          <p:nvSpPr>
            <p:cNvPr id="160" name="tx160"/>
            <p:cNvSpPr/>
            <p:nvPr/>
          </p:nvSpPr>
          <p:spPr>
            <a:xfrm>
              <a:off x="6500631"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98.4</a:t>
              </a:r>
            </a:p>
          </p:txBody>
        </p:sp>
        <p:sp>
          <p:nvSpPr>
            <p:cNvPr id="161" name="tx161"/>
            <p:cNvSpPr/>
            <p:nvPr/>
          </p:nvSpPr>
          <p:spPr>
            <a:xfrm>
              <a:off x="6734472" y="548410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102.3</a:t>
              </a:r>
            </a:p>
          </p:txBody>
        </p:sp>
        <p:sp>
          <p:nvSpPr>
            <p:cNvPr id="162" name="tx162"/>
            <p:cNvSpPr/>
            <p:nvPr/>
          </p:nvSpPr>
          <p:spPr>
            <a:xfrm>
              <a:off x="8345125"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133.5</a:t>
              </a:r>
            </a:p>
          </p:txBody>
        </p:sp>
        <p:sp>
          <p:nvSpPr>
            <p:cNvPr id="163" name="tx163"/>
            <p:cNvSpPr/>
            <p:nvPr/>
          </p:nvSpPr>
          <p:spPr>
            <a:xfrm>
              <a:off x="2649117"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56.2</a:t>
              </a:r>
            </a:p>
          </p:txBody>
        </p:sp>
        <p:sp>
          <p:nvSpPr>
            <p:cNvPr id="164" name="tx164"/>
            <p:cNvSpPr/>
            <p:nvPr/>
          </p:nvSpPr>
          <p:spPr>
            <a:xfrm>
              <a:off x="2329685"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43.8</a:t>
              </a:r>
            </a:p>
          </p:txBody>
        </p:sp>
        <p:sp>
          <p:nvSpPr>
            <p:cNvPr id="165" name="tx165"/>
            <p:cNvSpPr/>
            <p:nvPr/>
          </p:nvSpPr>
          <p:spPr>
            <a:xfrm>
              <a:off x="4611068"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133.5</a:t>
              </a:r>
            </a:p>
          </p:txBody>
        </p:sp>
        <p:sp>
          <p:nvSpPr>
            <p:cNvPr id="166" name="tx166"/>
            <p:cNvSpPr/>
            <p:nvPr/>
          </p:nvSpPr>
          <p:spPr>
            <a:xfrm>
              <a:off x="5187642" y="569141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42.2</a:t>
              </a:r>
            </a:p>
          </p:txBody>
        </p:sp>
        <p:sp>
          <p:nvSpPr>
            <p:cNvPr id="167" name="tx167"/>
            <p:cNvSpPr/>
            <p:nvPr/>
          </p:nvSpPr>
          <p:spPr>
            <a:xfrm>
              <a:off x="4969053"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58.5</a:t>
              </a:r>
            </a:p>
          </p:txBody>
        </p:sp>
        <p:sp>
          <p:nvSpPr>
            <p:cNvPr id="168" name="tx168"/>
            <p:cNvSpPr/>
            <p:nvPr/>
          </p:nvSpPr>
          <p:spPr>
            <a:xfrm>
              <a:off x="8086308"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9" name="tx169"/>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0" name="tx170"/>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1" name="tx171"/>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2" name="tx172"/>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3" name="tx173"/>
            <p:cNvSpPr/>
            <p:nvPr/>
          </p:nvSpPr>
          <p:spPr>
            <a:xfrm>
              <a:off x="3767201"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4" name="tx174"/>
            <p:cNvSpPr/>
            <p:nvPr/>
          </p:nvSpPr>
          <p:spPr>
            <a:xfrm>
              <a:off x="6308785"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5" name="tx175"/>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6" name="tx176"/>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7" name="tx177"/>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8" name="tx178"/>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Kenya.
In 2024, DTP1 coverage in Kenya declined at 91%. The number of children missing out on any DTP vaccination (zero-dose children) increased from 44,000 in 2023 to 133,000 in 2024.
DTP3 coverage declined at 91% in 2024, leaving 133,000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485694"/>
            </a:xfrm>
            <a:custGeom>
              <a:avLst/>
              <a:pathLst>
                <a:path w="3397293" h="485694">
                  <a:moveTo>
                    <a:pt x="0" y="457124"/>
                  </a:moveTo>
                  <a:lnTo>
                    <a:pt x="141553" y="428553"/>
                  </a:lnTo>
                  <a:lnTo>
                    <a:pt x="283107" y="257132"/>
                  </a:lnTo>
                  <a:lnTo>
                    <a:pt x="424661" y="285702"/>
                  </a:lnTo>
                  <a:lnTo>
                    <a:pt x="566215" y="342843"/>
                  </a:lnTo>
                  <a:lnTo>
                    <a:pt x="707769" y="399983"/>
                  </a:lnTo>
                  <a:lnTo>
                    <a:pt x="849323" y="257132"/>
                  </a:lnTo>
                  <a:lnTo>
                    <a:pt x="990877" y="285702"/>
                  </a:lnTo>
                  <a:lnTo>
                    <a:pt x="1132431" y="257132"/>
                  </a:lnTo>
                  <a:lnTo>
                    <a:pt x="1273984" y="199991"/>
                  </a:lnTo>
                  <a:lnTo>
                    <a:pt x="1415538" y="171421"/>
                  </a:lnTo>
                  <a:lnTo>
                    <a:pt x="1557092" y="28570"/>
                  </a:lnTo>
                  <a:lnTo>
                    <a:pt x="1698646" y="28570"/>
                  </a:lnTo>
                  <a:lnTo>
                    <a:pt x="1840200" y="114281"/>
                  </a:lnTo>
                  <a:lnTo>
                    <a:pt x="1981754" y="57140"/>
                  </a:lnTo>
                  <a:lnTo>
                    <a:pt x="2123308" y="85710"/>
                  </a:lnTo>
                  <a:lnTo>
                    <a:pt x="2264862" y="285702"/>
                  </a:lnTo>
                  <a:lnTo>
                    <a:pt x="2406416" y="485694"/>
                  </a:lnTo>
                  <a:lnTo>
                    <a:pt x="2547969" y="171421"/>
                  </a:lnTo>
                  <a:lnTo>
                    <a:pt x="2689523" y="85710"/>
                  </a:lnTo>
                  <a:lnTo>
                    <a:pt x="2831077" y="57140"/>
                  </a:lnTo>
                  <a:lnTo>
                    <a:pt x="2972631" y="0"/>
                  </a:lnTo>
                  <a:lnTo>
                    <a:pt x="3114185" y="0"/>
                  </a:lnTo>
                  <a:lnTo>
                    <a:pt x="3255739" y="57140"/>
                  </a:lnTo>
                  <a:lnTo>
                    <a:pt x="3397293" y="22856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408519"/>
              <a:ext cx="3397293" cy="371413"/>
            </a:xfrm>
            <a:custGeom>
              <a:avLst/>
              <a:pathLst>
                <a:path w="3397293" h="371413">
                  <a:moveTo>
                    <a:pt x="0" y="371413"/>
                  </a:moveTo>
                  <a:lnTo>
                    <a:pt x="141553" y="314272"/>
                  </a:lnTo>
                  <a:lnTo>
                    <a:pt x="283107" y="257132"/>
                  </a:lnTo>
                  <a:lnTo>
                    <a:pt x="424661" y="199991"/>
                  </a:lnTo>
                  <a:lnTo>
                    <a:pt x="566215" y="171421"/>
                  </a:lnTo>
                  <a:lnTo>
                    <a:pt x="707769" y="171421"/>
                  </a:lnTo>
                  <a:lnTo>
                    <a:pt x="849323" y="114281"/>
                  </a:lnTo>
                  <a:lnTo>
                    <a:pt x="990877" y="85710"/>
                  </a:lnTo>
                  <a:lnTo>
                    <a:pt x="1132431" y="85710"/>
                  </a:lnTo>
                  <a:lnTo>
                    <a:pt x="1273984" y="57140"/>
                  </a:lnTo>
                  <a:lnTo>
                    <a:pt x="1415538" y="28570"/>
                  </a:lnTo>
                  <a:lnTo>
                    <a:pt x="1557092" y="0"/>
                  </a:lnTo>
                  <a:lnTo>
                    <a:pt x="1698646" y="28570"/>
                  </a:lnTo>
                  <a:lnTo>
                    <a:pt x="1840200" y="85710"/>
                  </a:lnTo>
                  <a:lnTo>
                    <a:pt x="1981754" y="28570"/>
                  </a:lnTo>
                  <a:lnTo>
                    <a:pt x="2123308" y="28570"/>
                  </a:lnTo>
                  <a:lnTo>
                    <a:pt x="2264862" y="28570"/>
                  </a:lnTo>
                  <a:lnTo>
                    <a:pt x="2406416" y="57140"/>
                  </a:lnTo>
                  <a:lnTo>
                    <a:pt x="2547969" y="28570"/>
                  </a:lnTo>
                  <a:lnTo>
                    <a:pt x="2689523" y="28570"/>
                  </a:lnTo>
                  <a:lnTo>
                    <a:pt x="2831077" y="57140"/>
                  </a:lnTo>
                  <a:lnTo>
                    <a:pt x="2972631" y="57140"/>
                  </a:lnTo>
                  <a:lnTo>
                    <a:pt x="3114185" y="5714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485694"/>
            </a:xfrm>
            <a:custGeom>
              <a:avLst/>
              <a:pathLst>
                <a:path w="3397293" h="485694">
                  <a:moveTo>
                    <a:pt x="0" y="457124"/>
                  </a:moveTo>
                  <a:lnTo>
                    <a:pt x="141553" y="428553"/>
                  </a:lnTo>
                  <a:lnTo>
                    <a:pt x="283107" y="257132"/>
                  </a:lnTo>
                  <a:lnTo>
                    <a:pt x="424661" y="285702"/>
                  </a:lnTo>
                  <a:lnTo>
                    <a:pt x="566215" y="342843"/>
                  </a:lnTo>
                  <a:lnTo>
                    <a:pt x="707769" y="399983"/>
                  </a:lnTo>
                  <a:lnTo>
                    <a:pt x="849323" y="257132"/>
                  </a:lnTo>
                  <a:lnTo>
                    <a:pt x="990877" y="285702"/>
                  </a:lnTo>
                  <a:lnTo>
                    <a:pt x="1132431" y="257132"/>
                  </a:lnTo>
                  <a:lnTo>
                    <a:pt x="1273984" y="199991"/>
                  </a:lnTo>
                  <a:lnTo>
                    <a:pt x="1415538" y="171421"/>
                  </a:lnTo>
                  <a:lnTo>
                    <a:pt x="1557092" y="28570"/>
                  </a:lnTo>
                  <a:lnTo>
                    <a:pt x="1698646" y="28570"/>
                  </a:lnTo>
                  <a:lnTo>
                    <a:pt x="1840200" y="114281"/>
                  </a:lnTo>
                  <a:lnTo>
                    <a:pt x="1981754" y="57140"/>
                  </a:lnTo>
                  <a:lnTo>
                    <a:pt x="2123308" y="85710"/>
                  </a:lnTo>
                  <a:lnTo>
                    <a:pt x="2264862" y="285702"/>
                  </a:lnTo>
                  <a:lnTo>
                    <a:pt x="2406416" y="485694"/>
                  </a:lnTo>
                  <a:lnTo>
                    <a:pt x="2547969" y="171421"/>
                  </a:lnTo>
                  <a:lnTo>
                    <a:pt x="2689523" y="85710"/>
                  </a:lnTo>
                  <a:lnTo>
                    <a:pt x="2831077" y="57140"/>
                  </a:lnTo>
                  <a:lnTo>
                    <a:pt x="2972631" y="0"/>
                  </a:lnTo>
                  <a:lnTo>
                    <a:pt x="3114185" y="0"/>
                  </a:lnTo>
                  <a:lnTo>
                    <a:pt x="3255739" y="57140"/>
                  </a:lnTo>
                  <a:lnTo>
                    <a:pt x="3397293" y="22856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485694"/>
            </a:xfrm>
            <a:custGeom>
              <a:avLst/>
              <a:pathLst>
                <a:path w="3397293" h="485694">
                  <a:moveTo>
                    <a:pt x="0" y="457124"/>
                  </a:moveTo>
                  <a:lnTo>
                    <a:pt x="141553" y="428553"/>
                  </a:lnTo>
                  <a:lnTo>
                    <a:pt x="283107" y="257132"/>
                  </a:lnTo>
                  <a:lnTo>
                    <a:pt x="424661" y="285702"/>
                  </a:lnTo>
                  <a:lnTo>
                    <a:pt x="566215" y="342843"/>
                  </a:lnTo>
                  <a:lnTo>
                    <a:pt x="707769" y="399983"/>
                  </a:lnTo>
                  <a:lnTo>
                    <a:pt x="849323" y="257132"/>
                  </a:lnTo>
                  <a:lnTo>
                    <a:pt x="990877" y="285702"/>
                  </a:lnTo>
                  <a:lnTo>
                    <a:pt x="1132431" y="257132"/>
                  </a:lnTo>
                  <a:lnTo>
                    <a:pt x="1273984" y="199991"/>
                  </a:lnTo>
                  <a:lnTo>
                    <a:pt x="1415538" y="171421"/>
                  </a:lnTo>
                  <a:lnTo>
                    <a:pt x="1557092" y="28570"/>
                  </a:lnTo>
                  <a:lnTo>
                    <a:pt x="1698646" y="28570"/>
                  </a:lnTo>
                  <a:lnTo>
                    <a:pt x="1840200" y="114281"/>
                  </a:lnTo>
                  <a:lnTo>
                    <a:pt x="1981754" y="57140"/>
                  </a:lnTo>
                  <a:lnTo>
                    <a:pt x="2123308" y="85710"/>
                  </a:lnTo>
                  <a:lnTo>
                    <a:pt x="2264862" y="285702"/>
                  </a:lnTo>
                  <a:lnTo>
                    <a:pt x="2406416" y="485694"/>
                  </a:lnTo>
                  <a:lnTo>
                    <a:pt x="2547969" y="171421"/>
                  </a:lnTo>
                  <a:lnTo>
                    <a:pt x="2689523" y="85710"/>
                  </a:lnTo>
                  <a:lnTo>
                    <a:pt x="2831077" y="57140"/>
                  </a:lnTo>
                  <a:lnTo>
                    <a:pt x="2972631" y="0"/>
                  </a:lnTo>
                  <a:lnTo>
                    <a:pt x="3114185" y="0"/>
                  </a:lnTo>
                  <a:lnTo>
                    <a:pt x="3255739" y="57140"/>
                  </a:lnTo>
                  <a:lnTo>
                    <a:pt x="3397293" y="22856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82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82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296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2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5322" y="480401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Kenya</a:t>
              </a:r>
            </a:p>
          </p:txBody>
        </p:sp>
        <p:sp>
          <p:nvSpPr>
            <p:cNvPr id="60" name="tx60"/>
            <p:cNvSpPr/>
            <p:nvPr/>
          </p:nvSpPr>
          <p:spPr>
            <a:xfrm>
              <a:off x="277006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2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625042" y="472419"/>
              <a:ext cx="238913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Kenya, 2000-2024</a:t>
              </a:r>
            </a:p>
          </p:txBody>
        </p:sp>
        <p:sp>
          <p:nvSpPr>
            <p:cNvPr id="63" name="pl63"/>
            <p:cNvSpPr/>
            <p:nvPr/>
          </p:nvSpPr>
          <p:spPr>
            <a:xfrm>
              <a:off x="5267799" y="36989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43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87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2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767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212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766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211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656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00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54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1990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976749"/>
              <a:ext cx="3397293" cy="1888811"/>
            </a:xfrm>
            <a:custGeom>
              <a:avLst/>
              <a:pathLst>
                <a:path w="3397293" h="1888811">
                  <a:moveTo>
                    <a:pt x="0" y="1777704"/>
                  </a:moveTo>
                  <a:lnTo>
                    <a:pt x="141553" y="1666597"/>
                  </a:lnTo>
                  <a:lnTo>
                    <a:pt x="283107" y="999958"/>
                  </a:lnTo>
                  <a:lnTo>
                    <a:pt x="424661" y="1111065"/>
                  </a:lnTo>
                  <a:lnTo>
                    <a:pt x="566215" y="1333278"/>
                  </a:lnTo>
                  <a:lnTo>
                    <a:pt x="707769" y="1555491"/>
                  </a:lnTo>
                  <a:lnTo>
                    <a:pt x="849323" y="999958"/>
                  </a:lnTo>
                  <a:lnTo>
                    <a:pt x="990877" y="1111065"/>
                  </a:lnTo>
                  <a:lnTo>
                    <a:pt x="1132431" y="999958"/>
                  </a:lnTo>
                  <a:lnTo>
                    <a:pt x="1273984" y="777745"/>
                  </a:lnTo>
                  <a:lnTo>
                    <a:pt x="1415538" y="666639"/>
                  </a:lnTo>
                  <a:lnTo>
                    <a:pt x="1557092" y="111106"/>
                  </a:lnTo>
                  <a:lnTo>
                    <a:pt x="1698646" y="111106"/>
                  </a:lnTo>
                  <a:lnTo>
                    <a:pt x="1840200" y="444426"/>
                  </a:lnTo>
                  <a:lnTo>
                    <a:pt x="1981754" y="222213"/>
                  </a:lnTo>
                  <a:lnTo>
                    <a:pt x="2123308" y="333319"/>
                  </a:lnTo>
                  <a:lnTo>
                    <a:pt x="2264862" y="1111065"/>
                  </a:lnTo>
                  <a:lnTo>
                    <a:pt x="2406416" y="1888811"/>
                  </a:lnTo>
                  <a:lnTo>
                    <a:pt x="2547969" y="666639"/>
                  </a:lnTo>
                  <a:lnTo>
                    <a:pt x="2689523" y="333319"/>
                  </a:lnTo>
                  <a:lnTo>
                    <a:pt x="2831077" y="222213"/>
                  </a:lnTo>
                  <a:lnTo>
                    <a:pt x="2972631" y="0"/>
                  </a:lnTo>
                  <a:lnTo>
                    <a:pt x="3114185" y="0"/>
                  </a:lnTo>
                  <a:lnTo>
                    <a:pt x="3255739" y="222213"/>
                  </a:lnTo>
                  <a:lnTo>
                    <a:pt x="3397293" y="888852"/>
                  </a:lnTo>
                </a:path>
              </a:pathLst>
            </a:custGeom>
            <a:ln w="27101" cap="flat">
              <a:solidFill>
                <a:srgbClr val="0058AB">
                  <a:alpha val="100000"/>
                </a:srgbClr>
              </a:solidFill>
              <a:prstDash val="solid"/>
              <a:round/>
            </a:ln>
          </p:spPr>
          <p:txBody>
            <a:bodyPr/>
            <a:lstStyle/>
            <a:p/>
          </p:txBody>
        </p:sp>
        <p:sp>
          <p:nvSpPr>
            <p:cNvPr id="83" name="pl83"/>
            <p:cNvSpPr/>
            <p:nvPr/>
          </p:nvSpPr>
          <p:spPr>
            <a:xfrm>
              <a:off x="5437664" y="2310069"/>
              <a:ext cx="3397293" cy="888852"/>
            </a:xfrm>
            <a:custGeom>
              <a:avLst/>
              <a:pathLst>
                <a:path w="3397293" h="888852">
                  <a:moveTo>
                    <a:pt x="0" y="888852"/>
                  </a:moveTo>
                  <a:lnTo>
                    <a:pt x="141553" y="777745"/>
                  </a:lnTo>
                  <a:lnTo>
                    <a:pt x="283107" y="777745"/>
                  </a:lnTo>
                  <a:lnTo>
                    <a:pt x="424661" y="666639"/>
                  </a:lnTo>
                  <a:lnTo>
                    <a:pt x="566215" y="555532"/>
                  </a:lnTo>
                  <a:lnTo>
                    <a:pt x="707769" y="444426"/>
                  </a:lnTo>
                  <a:lnTo>
                    <a:pt x="849323" y="333319"/>
                  </a:lnTo>
                  <a:lnTo>
                    <a:pt x="990877" y="333319"/>
                  </a:lnTo>
                  <a:lnTo>
                    <a:pt x="1132431" y="222213"/>
                  </a:lnTo>
                  <a:lnTo>
                    <a:pt x="1273984" y="111106"/>
                  </a:lnTo>
                  <a:lnTo>
                    <a:pt x="1415538" y="111106"/>
                  </a:lnTo>
                  <a:lnTo>
                    <a:pt x="1557092" y="111106"/>
                  </a:lnTo>
                  <a:lnTo>
                    <a:pt x="1698646" y="111106"/>
                  </a:lnTo>
                  <a:lnTo>
                    <a:pt x="1840200" y="111106"/>
                  </a:lnTo>
                  <a:lnTo>
                    <a:pt x="1981754" y="111106"/>
                  </a:lnTo>
                  <a:lnTo>
                    <a:pt x="2123308" y="111106"/>
                  </a:lnTo>
                  <a:lnTo>
                    <a:pt x="2264862" y="0"/>
                  </a:lnTo>
                  <a:lnTo>
                    <a:pt x="2406416" y="0"/>
                  </a:lnTo>
                  <a:lnTo>
                    <a:pt x="2547969" y="0"/>
                  </a:lnTo>
                  <a:lnTo>
                    <a:pt x="2689523" y="0"/>
                  </a:lnTo>
                  <a:lnTo>
                    <a:pt x="2831077" y="222213"/>
                  </a:lnTo>
                  <a:lnTo>
                    <a:pt x="2972631" y="333319"/>
                  </a:lnTo>
                  <a:lnTo>
                    <a:pt x="3114185" y="111106"/>
                  </a:lnTo>
                  <a:lnTo>
                    <a:pt x="3255739" y="111106"/>
                  </a:lnTo>
                  <a:lnTo>
                    <a:pt x="3397293" y="11110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198962"/>
              <a:ext cx="3397293" cy="1444384"/>
            </a:xfrm>
            <a:custGeom>
              <a:avLst/>
              <a:pathLst>
                <a:path w="3397293" h="1444384">
                  <a:moveTo>
                    <a:pt x="0" y="1444384"/>
                  </a:moveTo>
                  <a:lnTo>
                    <a:pt x="141553" y="1222171"/>
                  </a:lnTo>
                  <a:lnTo>
                    <a:pt x="283107" y="999958"/>
                  </a:lnTo>
                  <a:lnTo>
                    <a:pt x="424661" y="777745"/>
                  </a:lnTo>
                  <a:lnTo>
                    <a:pt x="566215" y="666639"/>
                  </a:lnTo>
                  <a:lnTo>
                    <a:pt x="707769" y="666639"/>
                  </a:lnTo>
                  <a:lnTo>
                    <a:pt x="849323" y="444426"/>
                  </a:lnTo>
                  <a:lnTo>
                    <a:pt x="990877" y="333319"/>
                  </a:lnTo>
                  <a:lnTo>
                    <a:pt x="1132431" y="333319"/>
                  </a:lnTo>
                  <a:lnTo>
                    <a:pt x="1273984" y="222213"/>
                  </a:lnTo>
                  <a:lnTo>
                    <a:pt x="1415538" y="111106"/>
                  </a:lnTo>
                  <a:lnTo>
                    <a:pt x="1557092" y="0"/>
                  </a:lnTo>
                  <a:lnTo>
                    <a:pt x="1698646" y="111106"/>
                  </a:lnTo>
                  <a:lnTo>
                    <a:pt x="1840200" y="333319"/>
                  </a:lnTo>
                  <a:lnTo>
                    <a:pt x="1981754" y="111106"/>
                  </a:lnTo>
                  <a:lnTo>
                    <a:pt x="2123308" y="111106"/>
                  </a:lnTo>
                  <a:lnTo>
                    <a:pt x="2264862" y="111106"/>
                  </a:lnTo>
                  <a:lnTo>
                    <a:pt x="2406416" y="222213"/>
                  </a:lnTo>
                  <a:lnTo>
                    <a:pt x="2547969" y="111106"/>
                  </a:lnTo>
                  <a:lnTo>
                    <a:pt x="2689523" y="111106"/>
                  </a:lnTo>
                  <a:lnTo>
                    <a:pt x="2831077" y="222213"/>
                  </a:lnTo>
                  <a:lnTo>
                    <a:pt x="2972631" y="222213"/>
                  </a:lnTo>
                  <a:lnTo>
                    <a:pt x="3114185" y="222213"/>
                  </a:lnTo>
                  <a:lnTo>
                    <a:pt x="3255739" y="111106"/>
                  </a:lnTo>
                  <a:lnTo>
                    <a:pt x="3397293" y="111106"/>
                  </a:lnTo>
                </a:path>
              </a:pathLst>
            </a:custGeom>
            <a:ln w="27101" cap="flat">
              <a:solidFill>
                <a:srgbClr val="961A49">
                  <a:alpha val="100000"/>
                </a:srgbClr>
              </a:solidFill>
              <a:prstDash val="solid"/>
              <a:round/>
            </a:ln>
          </p:spPr>
          <p:txBody>
            <a:bodyPr/>
            <a:lstStyle/>
            <a:p/>
          </p:txBody>
        </p:sp>
        <p:sp>
          <p:nvSpPr>
            <p:cNvPr id="85" name="pl85"/>
            <p:cNvSpPr/>
            <p:nvPr/>
          </p:nvSpPr>
          <p:spPr>
            <a:xfrm>
              <a:off x="5437664" y="231006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976749"/>
              <a:ext cx="3397293" cy="1888811"/>
            </a:xfrm>
            <a:custGeom>
              <a:avLst/>
              <a:pathLst>
                <a:path w="3397293" h="1888811">
                  <a:moveTo>
                    <a:pt x="0" y="1777704"/>
                  </a:moveTo>
                  <a:lnTo>
                    <a:pt x="141553" y="1666597"/>
                  </a:lnTo>
                  <a:lnTo>
                    <a:pt x="283107" y="999958"/>
                  </a:lnTo>
                  <a:lnTo>
                    <a:pt x="424661" y="1111065"/>
                  </a:lnTo>
                  <a:lnTo>
                    <a:pt x="566215" y="1333278"/>
                  </a:lnTo>
                  <a:lnTo>
                    <a:pt x="707769" y="1555491"/>
                  </a:lnTo>
                  <a:lnTo>
                    <a:pt x="849323" y="999958"/>
                  </a:lnTo>
                  <a:lnTo>
                    <a:pt x="990877" y="1111065"/>
                  </a:lnTo>
                  <a:lnTo>
                    <a:pt x="1132431" y="999958"/>
                  </a:lnTo>
                  <a:lnTo>
                    <a:pt x="1273984" y="777745"/>
                  </a:lnTo>
                  <a:lnTo>
                    <a:pt x="1415538" y="666639"/>
                  </a:lnTo>
                  <a:lnTo>
                    <a:pt x="1557092" y="111106"/>
                  </a:lnTo>
                  <a:lnTo>
                    <a:pt x="1698646" y="111106"/>
                  </a:lnTo>
                  <a:lnTo>
                    <a:pt x="1840200" y="444426"/>
                  </a:lnTo>
                  <a:lnTo>
                    <a:pt x="1981754" y="222213"/>
                  </a:lnTo>
                  <a:lnTo>
                    <a:pt x="2123308" y="333319"/>
                  </a:lnTo>
                  <a:lnTo>
                    <a:pt x="2264862" y="1111065"/>
                  </a:lnTo>
                  <a:lnTo>
                    <a:pt x="2406416" y="1888811"/>
                  </a:lnTo>
                  <a:lnTo>
                    <a:pt x="2547969" y="666639"/>
                  </a:lnTo>
                  <a:lnTo>
                    <a:pt x="2689523" y="333319"/>
                  </a:lnTo>
                  <a:lnTo>
                    <a:pt x="2831077" y="222213"/>
                  </a:lnTo>
                  <a:lnTo>
                    <a:pt x="2972631" y="0"/>
                  </a:lnTo>
                  <a:lnTo>
                    <a:pt x="3114185" y="0"/>
                  </a:lnTo>
                  <a:lnTo>
                    <a:pt x="3255739" y="222213"/>
                  </a:lnTo>
                  <a:lnTo>
                    <a:pt x="3397293" y="888852"/>
                  </a:lnTo>
                </a:path>
              </a:pathLst>
            </a:custGeom>
            <a:ln w="43362" cap="flat">
              <a:solidFill>
                <a:srgbClr val="000000">
                  <a:alpha val="100000"/>
                </a:srgbClr>
              </a:solidFill>
              <a:prstDash val="solid"/>
              <a:round/>
            </a:ln>
          </p:spPr>
          <p:txBody>
            <a:bodyPr/>
            <a:lstStyle/>
            <a:p/>
          </p:txBody>
        </p:sp>
        <p:sp>
          <p:nvSpPr>
            <p:cNvPr id="87" name="pl87"/>
            <p:cNvSpPr/>
            <p:nvPr/>
          </p:nvSpPr>
          <p:spPr>
            <a:xfrm>
              <a:off x="5437664" y="1687872"/>
              <a:ext cx="0" cy="2066581"/>
            </a:xfrm>
            <a:custGeom>
              <a:avLst/>
              <a:pathLst>
                <a:path w="0" h="2066581">
                  <a:moveTo>
                    <a:pt x="0" y="206658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687872"/>
              <a:ext cx="0" cy="1844368"/>
            </a:xfrm>
            <a:custGeom>
              <a:avLst/>
              <a:pathLst>
                <a:path w="0" h="1844368">
                  <a:moveTo>
                    <a:pt x="0" y="184436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687872"/>
              <a:ext cx="0" cy="955516"/>
            </a:xfrm>
            <a:custGeom>
              <a:avLst/>
              <a:pathLst>
                <a:path w="0" h="955516">
                  <a:moveTo>
                    <a:pt x="0" y="95551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687872"/>
              <a:ext cx="0" cy="622196"/>
            </a:xfrm>
            <a:custGeom>
              <a:avLst/>
              <a:pathLst>
                <a:path w="0" h="622196">
                  <a:moveTo>
                    <a:pt x="0" y="62219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687872"/>
              <a:ext cx="0" cy="622196"/>
            </a:xfrm>
            <a:custGeom>
              <a:avLst/>
              <a:pathLst>
                <a:path w="0" h="622196">
                  <a:moveTo>
                    <a:pt x="0" y="62219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687872"/>
              <a:ext cx="0" cy="511090"/>
            </a:xfrm>
            <a:custGeom>
              <a:avLst/>
              <a:pathLst>
                <a:path w="0" h="511090">
                  <a:moveTo>
                    <a:pt x="0" y="51109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687872"/>
              <a:ext cx="0" cy="1177729"/>
            </a:xfrm>
            <a:custGeom>
              <a:avLst/>
              <a:pathLst>
                <a:path w="0" h="1177729">
                  <a:moveTo>
                    <a:pt x="0" y="117772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976749"/>
              <a:ext cx="3397293" cy="1888811"/>
            </a:xfrm>
            <a:custGeom>
              <a:avLst/>
              <a:pathLst>
                <a:path w="3397293" h="1888811">
                  <a:moveTo>
                    <a:pt x="0" y="1777704"/>
                  </a:moveTo>
                  <a:lnTo>
                    <a:pt x="141553" y="1666597"/>
                  </a:lnTo>
                  <a:lnTo>
                    <a:pt x="283107" y="999958"/>
                  </a:lnTo>
                  <a:lnTo>
                    <a:pt x="424661" y="1111065"/>
                  </a:lnTo>
                  <a:lnTo>
                    <a:pt x="566215" y="1333278"/>
                  </a:lnTo>
                  <a:lnTo>
                    <a:pt x="707769" y="1555491"/>
                  </a:lnTo>
                  <a:lnTo>
                    <a:pt x="849323" y="999958"/>
                  </a:lnTo>
                  <a:lnTo>
                    <a:pt x="990877" y="1111065"/>
                  </a:lnTo>
                  <a:lnTo>
                    <a:pt x="1132431" y="999958"/>
                  </a:lnTo>
                  <a:lnTo>
                    <a:pt x="1273984" y="777745"/>
                  </a:lnTo>
                  <a:lnTo>
                    <a:pt x="1415538" y="666639"/>
                  </a:lnTo>
                  <a:lnTo>
                    <a:pt x="1557092" y="111106"/>
                  </a:lnTo>
                  <a:lnTo>
                    <a:pt x="1698646" y="111106"/>
                  </a:lnTo>
                  <a:lnTo>
                    <a:pt x="1840200" y="444426"/>
                  </a:lnTo>
                  <a:lnTo>
                    <a:pt x="1981754" y="222213"/>
                  </a:lnTo>
                  <a:lnTo>
                    <a:pt x="2123308" y="333319"/>
                  </a:lnTo>
                  <a:lnTo>
                    <a:pt x="2264862" y="1111065"/>
                  </a:lnTo>
                  <a:lnTo>
                    <a:pt x="2406416" y="1888811"/>
                  </a:lnTo>
                  <a:lnTo>
                    <a:pt x="2547969" y="666639"/>
                  </a:lnTo>
                  <a:lnTo>
                    <a:pt x="2689523" y="333319"/>
                  </a:lnTo>
                  <a:lnTo>
                    <a:pt x="2831077" y="222213"/>
                  </a:lnTo>
                  <a:lnTo>
                    <a:pt x="2972631" y="0"/>
                  </a:lnTo>
                  <a:lnTo>
                    <a:pt x="3114185" y="0"/>
                  </a:lnTo>
                  <a:lnTo>
                    <a:pt x="3255739" y="222213"/>
                  </a:lnTo>
                  <a:lnTo>
                    <a:pt x="3397293" y="888852"/>
                  </a:lnTo>
                </a:path>
              </a:pathLst>
            </a:custGeom>
            <a:ln w="27101" cap="flat">
              <a:solidFill>
                <a:srgbClr val="0058AB">
                  <a:alpha val="100000"/>
                </a:srgbClr>
              </a:solidFill>
              <a:prstDash val="solid"/>
              <a:round/>
            </a:ln>
          </p:spPr>
          <p:txBody>
            <a:bodyPr/>
            <a:lstStyle/>
            <a:p/>
          </p:txBody>
        </p:sp>
        <p:sp>
          <p:nvSpPr>
            <p:cNvPr id="95" name="tx95"/>
            <p:cNvSpPr/>
            <p:nvPr/>
          </p:nvSpPr>
          <p:spPr>
            <a:xfrm>
              <a:off x="5359324" y="160293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6" name="tx96"/>
            <p:cNvSpPr/>
            <p:nvPr/>
          </p:nvSpPr>
          <p:spPr>
            <a:xfrm>
              <a:off x="6067093" y="160431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7" name="tx97"/>
            <p:cNvSpPr/>
            <p:nvPr/>
          </p:nvSpPr>
          <p:spPr>
            <a:xfrm>
              <a:off x="6805008" y="160293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530827" y="16029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097042" y="16029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6043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786762" y="160436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2" name="tx102"/>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22696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4" name="tx104"/>
            <p:cNvSpPr/>
            <p:nvPr/>
          </p:nvSpPr>
          <p:spPr>
            <a:xfrm>
              <a:off x="5003259" y="39245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690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81526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2579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70419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1468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649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649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1966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8212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32021" y="480401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Kenya</a:t>
              </a:r>
            </a:p>
          </p:txBody>
        </p:sp>
        <p:sp>
          <p:nvSpPr>
            <p:cNvPr id="123" name="tx123"/>
            <p:cNvSpPr/>
            <p:nvPr/>
          </p:nvSpPr>
          <p:spPr>
            <a:xfrm>
              <a:off x="708676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49221"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6883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4306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1729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05948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80178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3083171" cy="149993"/>
            </a:xfrm>
            <a:prstGeom prst="rect">
              <a:avLst/>
            </a:prstGeom>
            <a:solidFill>
              <a:srgbClr val="1CABE2">
                <a:alpha val="80000"/>
              </a:srgbClr>
            </a:solidFill>
          </p:spPr>
          <p:txBody>
            <a:bodyPr/>
            <a:lstStyle/>
            <a:p/>
          </p:txBody>
        </p:sp>
        <p:sp>
          <p:nvSpPr>
            <p:cNvPr id="136" name="rc136"/>
            <p:cNvSpPr/>
            <p:nvPr/>
          </p:nvSpPr>
          <p:spPr>
            <a:xfrm>
              <a:off x="1317178" y="5637654"/>
              <a:ext cx="2404231" cy="149993"/>
            </a:xfrm>
            <a:prstGeom prst="rect">
              <a:avLst/>
            </a:prstGeom>
            <a:solidFill>
              <a:srgbClr val="1CABE2">
                <a:alpha val="80000"/>
              </a:srgbClr>
            </a:solidFill>
          </p:spPr>
          <p:txBody>
            <a:bodyPr/>
            <a:lstStyle/>
            <a:p/>
          </p:txBody>
        </p:sp>
        <p:sp>
          <p:nvSpPr>
            <p:cNvPr id="137" name="rc137"/>
            <p:cNvSpPr/>
            <p:nvPr/>
          </p:nvSpPr>
          <p:spPr>
            <a:xfrm>
              <a:off x="1317178" y="5450161"/>
              <a:ext cx="7321564" cy="149993"/>
            </a:xfrm>
            <a:prstGeom prst="rect">
              <a:avLst/>
            </a:prstGeom>
            <a:solidFill>
              <a:srgbClr val="1CABE2">
                <a:alpha val="80000"/>
              </a:srgbClr>
            </a:solidFill>
          </p:spPr>
          <p:txBody>
            <a:bodyPr/>
            <a:lstStyle/>
            <a:p/>
          </p:txBody>
        </p:sp>
        <p:sp>
          <p:nvSpPr>
            <p:cNvPr id="138" name="tx138"/>
            <p:cNvSpPr/>
            <p:nvPr/>
          </p:nvSpPr>
          <p:spPr>
            <a:xfrm>
              <a:off x="3969313"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56,000</a:t>
              </a:r>
            </a:p>
          </p:txBody>
        </p:sp>
        <p:sp>
          <p:nvSpPr>
            <p:cNvPr id="139" name="tx139"/>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133,000</a:t>
              </a:r>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63219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5" name="tx145"/>
            <p:cNvSpPr/>
            <p:nvPr/>
          </p:nvSpPr>
          <p:spPr>
            <a:xfrm>
              <a:off x="629680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Kenya (91%) was 2 percentage points higher than the global average (89%) and 6 percentage points higher than the average across all ESAR countries (85%).
National DTP1 coverage was 5 percentage points lower than in 2019 (96%).
This equates to 133,000 zero-dose children in 2024 compared to 56,000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233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114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996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877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674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55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436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17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834240"/>
              <a:ext cx="351110" cy="2845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97765"/>
              <a:ext cx="351110" cy="28815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761290"/>
              <a:ext cx="351110" cy="29180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24815"/>
              <a:ext cx="351110" cy="29544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542440"/>
              <a:ext cx="351110" cy="313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05964"/>
              <a:ext cx="351110" cy="3173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33014"/>
              <a:ext cx="351110" cy="32462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96539"/>
              <a:ext cx="351110" cy="32827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60064"/>
              <a:ext cx="351110" cy="33192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87114"/>
              <a:ext cx="351110" cy="339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14164"/>
              <a:ext cx="351110" cy="34651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41214"/>
              <a:ext cx="351110" cy="35380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104739"/>
              <a:ext cx="351110" cy="35745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126040"/>
              <a:ext cx="351110" cy="2553253"/>
            </a:xfrm>
            <a:prstGeom prst="rect">
              <a:avLst/>
            </a:prstGeom>
            <a:solidFill>
              <a:srgbClr val="0083CF">
                <a:alpha val="100000"/>
              </a:srgbClr>
            </a:solidFill>
          </p:spPr>
          <p:txBody>
            <a:bodyPr/>
            <a:lstStyle/>
            <a:p/>
          </p:txBody>
        </p:sp>
        <p:sp>
          <p:nvSpPr>
            <p:cNvPr id="35" name="rc35"/>
            <p:cNvSpPr/>
            <p:nvPr/>
          </p:nvSpPr>
          <p:spPr>
            <a:xfrm>
              <a:off x="1252457" y="2126040"/>
              <a:ext cx="351110" cy="2553253"/>
            </a:xfrm>
            <a:prstGeom prst="rect">
              <a:avLst/>
            </a:prstGeom>
            <a:solidFill>
              <a:srgbClr val="0083CF">
                <a:alpha val="100000"/>
              </a:srgbClr>
            </a:solidFill>
          </p:spPr>
          <p:txBody>
            <a:bodyPr/>
            <a:lstStyle/>
            <a:p/>
          </p:txBody>
        </p:sp>
        <p:sp>
          <p:nvSpPr>
            <p:cNvPr id="36" name="rc36"/>
            <p:cNvSpPr/>
            <p:nvPr/>
          </p:nvSpPr>
          <p:spPr>
            <a:xfrm>
              <a:off x="1642580" y="1907190"/>
              <a:ext cx="351110" cy="2772104"/>
            </a:xfrm>
            <a:prstGeom prst="rect">
              <a:avLst/>
            </a:prstGeom>
            <a:solidFill>
              <a:srgbClr val="0083CF">
                <a:alpha val="100000"/>
              </a:srgbClr>
            </a:solidFill>
          </p:spPr>
          <p:txBody>
            <a:bodyPr/>
            <a:lstStyle/>
            <a:p/>
          </p:txBody>
        </p:sp>
        <p:sp>
          <p:nvSpPr>
            <p:cNvPr id="37" name="rc37"/>
            <p:cNvSpPr/>
            <p:nvPr/>
          </p:nvSpPr>
          <p:spPr>
            <a:xfrm>
              <a:off x="2032702" y="1907190"/>
              <a:ext cx="351110" cy="2772104"/>
            </a:xfrm>
            <a:prstGeom prst="rect">
              <a:avLst/>
            </a:prstGeom>
            <a:solidFill>
              <a:srgbClr val="0083CF">
                <a:alpha val="100000"/>
              </a:srgbClr>
            </a:solidFill>
          </p:spPr>
          <p:txBody>
            <a:bodyPr/>
            <a:lstStyle/>
            <a:p/>
          </p:txBody>
        </p:sp>
        <p:sp>
          <p:nvSpPr>
            <p:cNvPr id="38" name="rc38"/>
            <p:cNvSpPr/>
            <p:nvPr/>
          </p:nvSpPr>
          <p:spPr>
            <a:xfrm>
              <a:off x="2422824" y="1834240"/>
              <a:ext cx="351110" cy="2845054"/>
            </a:xfrm>
            <a:prstGeom prst="rect">
              <a:avLst/>
            </a:prstGeom>
            <a:solidFill>
              <a:srgbClr val="0083CF">
                <a:alpha val="100000"/>
              </a:srgbClr>
            </a:solidFill>
          </p:spPr>
          <p:txBody>
            <a:bodyPr/>
            <a:lstStyle/>
            <a:p/>
          </p:txBody>
        </p:sp>
        <p:sp>
          <p:nvSpPr>
            <p:cNvPr id="39" name="rc39"/>
            <p:cNvSpPr/>
            <p:nvPr/>
          </p:nvSpPr>
          <p:spPr>
            <a:xfrm>
              <a:off x="3593191" y="1724815"/>
              <a:ext cx="351110" cy="2954479"/>
            </a:xfrm>
            <a:prstGeom prst="rect">
              <a:avLst/>
            </a:prstGeom>
            <a:solidFill>
              <a:srgbClr val="0083CF">
                <a:alpha val="100000"/>
              </a:srgbClr>
            </a:solidFill>
          </p:spPr>
          <p:txBody>
            <a:bodyPr/>
            <a:lstStyle/>
            <a:p/>
          </p:txBody>
        </p:sp>
        <p:sp>
          <p:nvSpPr>
            <p:cNvPr id="40" name="rc40"/>
            <p:cNvSpPr/>
            <p:nvPr/>
          </p:nvSpPr>
          <p:spPr>
            <a:xfrm>
              <a:off x="4373436" y="1505964"/>
              <a:ext cx="351110" cy="3173329"/>
            </a:xfrm>
            <a:prstGeom prst="rect">
              <a:avLst/>
            </a:prstGeom>
            <a:solidFill>
              <a:srgbClr val="0083CF">
                <a:alpha val="100000"/>
              </a:srgbClr>
            </a:solidFill>
          </p:spPr>
          <p:txBody>
            <a:bodyPr/>
            <a:lstStyle/>
            <a:p/>
          </p:txBody>
        </p:sp>
        <p:sp>
          <p:nvSpPr>
            <p:cNvPr id="41" name="rc41"/>
            <p:cNvSpPr/>
            <p:nvPr/>
          </p:nvSpPr>
          <p:spPr>
            <a:xfrm>
              <a:off x="5153681" y="1396539"/>
              <a:ext cx="351110" cy="3282754"/>
            </a:xfrm>
            <a:prstGeom prst="rect">
              <a:avLst/>
            </a:prstGeom>
            <a:solidFill>
              <a:srgbClr val="0083CF">
                <a:alpha val="100000"/>
              </a:srgbClr>
            </a:solidFill>
          </p:spPr>
          <p:txBody>
            <a:bodyPr/>
            <a:lstStyle/>
            <a:p/>
          </p:txBody>
        </p:sp>
        <p:sp>
          <p:nvSpPr>
            <p:cNvPr id="42" name="rc42"/>
            <p:cNvSpPr/>
            <p:nvPr/>
          </p:nvSpPr>
          <p:spPr>
            <a:xfrm>
              <a:off x="5933925" y="1360064"/>
              <a:ext cx="351110" cy="3319229"/>
            </a:xfrm>
            <a:prstGeom prst="rect">
              <a:avLst/>
            </a:prstGeom>
            <a:solidFill>
              <a:srgbClr val="F26A21">
                <a:alpha val="100000"/>
              </a:srgbClr>
            </a:solidFill>
          </p:spPr>
          <p:txBody>
            <a:bodyPr/>
            <a:lstStyle/>
            <a:p/>
          </p:txBody>
        </p:sp>
        <p:sp>
          <p:nvSpPr>
            <p:cNvPr id="43" name="rc43"/>
            <p:cNvSpPr/>
            <p:nvPr/>
          </p:nvSpPr>
          <p:spPr>
            <a:xfrm>
              <a:off x="7494415" y="1214164"/>
              <a:ext cx="351110" cy="346513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361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170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979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126040"/>
              <a:ext cx="315817" cy="315817"/>
            </a:xfrm>
            <a:custGeom>
              <a:avLst/>
              <a:pathLst>
                <a:path w="315817" h="315817">
                  <a:moveTo>
                    <a:pt x="303908" y="0"/>
                  </a:moveTo>
                  <a:lnTo>
                    <a:pt x="315817" y="0"/>
                  </a:lnTo>
                  <a:lnTo>
                    <a:pt x="0" y="315817"/>
                  </a:lnTo>
                  <a:lnTo>
                    <a:pt x="0" y="303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126040"/>
              <a:ext cx="196727" cy="196727"/>
            </a:xfrm>
            <a:custGeom>
              <a:avLst/>
              <a:pathLst>
                <a:path w="196727" h="196727">
                  <a:moveTo>
                    <a:pt x="184818" y="0"/>
                  </a:moveTo>
                  <a:lnTo>
                    <a:pt x="196727" y="0"/>
                  </a:lnTo>
                  <a:lnTo>
                    <a:pt x="0" y="196727"/>
                  </a:lnTo>
                  <a:lnTo>
                    <a:pt x="0" y="184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126040"/>
              <a:ext cx="77637" cy="77637"/>
            </a:xfrm>
            <a:custGeom>
              <a:avLst/>
              <a:pathLst>
                <a:path w="77637" h="77637">
                  <a:moveTo>
                    <a:pt x="65728" y="0"/>
                  </a:moveTo>
                  <a:lnTo>
                    <a:pt x="77637" y="0"/>
                  </a:lnTo>
                  <a:lnTo>
                    <a:pt x="0" y="77637"/>
                  </a:lnTo>
                  <a:lnTo>
                    <a:pt x="0" y="65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41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650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126040"/>
              <a:ext cx="282964" cy="282964"/>
            </a:xfrm>
            <a:custGeom>
              <a:avLst/>
              <a:pathLst>
                <a:path w="282964" h="282964">
                  <a:moveTo>
                    <a:pt x="271055" y="0"/>
                  </a:moveTo>
                  <a:lnTo>
                    <a:pt x="282964" y="0"/>
                  </a:lnTo>
                  <a:lnTo>
                    <a:pt x="0" y="282964"/>
                  </a:lnTo>
                  <a:lnTo>
                    <a:pt x="0" y="271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126040"/>
              <a:ext cx="163874" cy="163874"/>
            </a:xfrm>
            <a:custGeom>
              <a:avLst/>
              <a:pathLst>
                <a:path w="163874" h="163874">
                  <a:moveTo>
                    <a:pt x="151965" y="0"/>
                  </a:moveTo>
                  <a:lnTo>
                    <a:pt x="163874" y="0"/>
                  </a:lnTo>
                  <a:lnTo>
                    <a:pt x="0" y="163874"/>
                  </a:lnTo>
                  <a:lnTo>
                    <a:pt x="0" y="151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126040"/>
              <a:ext cx="44784" cy="44784"/>
            </a:xfrm>
            <a:custGeom>
              <a:avLst/>
              <a:pathLst>
                <a:path w="44784" h="44784">
                  <a:moveTo>
                    <a:pt x="32875" y="0"/>
                  </a:moveTo>
                  <a:lnTo>
                    <a:pt x="44784" y="0"/>
                  </a:lnTo>
                  <a:lnTo>
                    <a:pt x="0" y="44784"/>
                  </a:lnTo>
                  <a:lnTo>
                    <a:pt x="0" y="32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131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07190"/>
              <a:ext cx="349871" cy="349871"/>
            </a:xfrm>
            <a:custGeom>
              <a:avLst/>
              <a:pathLst>
                <a:path w="349871" h="349871">
                  <a:moveTo>
                    <a:pt x="337962" y="0"/>
                  </a:moveTo>
                  <a:lnTo>
                    <a:pt x="349871" y="0"/>
                  </a:lnTo>
                  <a:lnTo>
                    <a:pt x="0" y="349871"/>
                  </a:lnTo>
                  <a:lnTo>
                    <a:pt x="0" y="337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907190"/>
              <a:ext cx="230781" cy="230781"/>
            </a:xfrm>
            <a:custGeom>
              <a:avLst/>
              <a:pathLst>
                <a:path w="230781" h="230781">
                  <a:moveTo>
                    <a:pt x="218872" y="0"/>
                  </a:moveTo>
                  <a:lnTo>
                    <a:pt x="230781" y="0"/>
                  </a:lnTo>
                  <a:lnTo>
                    <a:pt x="0" y="230781"/>
                  </a:lnTo>
                  <a:lnTo>
                    <a:pt x="0" y="21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907190"/>
              <a:ext cx="111692" cy="111692"/>
            </a:xfrm>
            <a:custGeom>
              <a:avLst/>
              <a:pathLst>
                <a:path w="111692" h="111692">
                  <a:moveTo>
                    <a:pt x="99783" y="0"/>
                  </a:moveTo>
                  <a:lnTo>
                    <a:pt x="111692" y="0"/>
                  </a:lnTo>
                  <a:lnTo>
                    <a:pt x="0" y="111692"/>
                  </a:lnTo>
                  <a:lnTo>
                    <a:pt x="0" y="9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0993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19802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07190"/>
              <a:ext cx="317018" cy="317018"/>
            </a:xfrm>
            <a:custGeom>
              <a:avLst/>
              <a:pathLst>
                <a:path w="317018" h="317018">
                  <a:moveTo>
                    <a:pt x="305109" y="0"/>
                  </a:moveTo>
                  <a:lnTo>
                    <a:pt x="317018" y="0"/>
                  </a:lnTo>
                  <a:lnTo>
                    <a:pt x="0" y="317018"/>
                  </a:lnTo>
                  <a:lnTo>
                    <a:pt x="0" y="305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907190"/>
              <a:ext cx="197929" cy="197929"/>
            </a:xfrm>
            <a:custGeom>
              <a:avLst/>
              <a:pathLst>
                <a:path w="197929" h="197929">
                  <a:moveTo>
                    <a:pt x="186020" y="0"/>
                  </a:moveTo>
                  <a:lnTo>
                    <a:pt x="197929" y="0"/>
                  </a:lnTo>
                  <a:lnTo>
                    <a:pt x="0" y="197929"/>
                  </a:lnTo>
                  <a:lnTo>
                    <a:pt x="0" y="186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907190"/>
              <a:ext cx="78839" cy="78839"/>
            </a:xfrm>
            <a:custGeom>
              <a:avLst/>
              <a:pathLst>
                <a:path w="78839" h="78839">
                  <a:moveTo>
                    <a:pt x="66930" y="0"/>
                  </a:moveTo>
                  <a:lnTo>
                    <a:pt x="78839" y="0"/>
                  </a:lnTo>
                  <a:lnTo>
                    <a:pt x="0" y="78839"/>
                  </a:lnTo>
                  <a:lnTo>
                    <a:pt x="0" y="66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19474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1834240"/>
              <a:ext cx="351110" cy="357116"/>
            </a:xfrm>
            <a:custGeom>
              <a:avLst/>
              <a:pathLst>
                <a:path w="351110" h="357116">
                  <a:moveTo>
                    <a:pt x="345207" y="0"/>
                  </a:moveTo>
                  <a:lnTo>
                    <a:pt x="351110" y="0"/>
                  </a:lnTo>
                  <a:lnTo>
                    <a:pt x="351110" y="6006"/>
                  </a:lnTo>
                  <a:lnTo>
                    <a:pt x="0" y="357116"/>
                  </a:lnTo>
                  <a:lnTo>
                    <a:pt x="0" y="345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34240"/>
              <a:ext cx="238026" cy="238026"/>
            </a:xfrm>
            <a:custGeom>
              <a:avLst/>
              <a:pathLst>
                <a:path w="238026" h="238026">
                  <a:moveTo>
                    <a:pt x="226117" y="0"/>
                  </a:moveTo>
                  <a:lnTo>
                    <a:pt x="238026" y="0"/>
                  </a:lnTo>
                  <a:lnTo>
                    <a:pt x="0" y="238026"/>
                  </a:lnTo>
                  <a:lnTo>
                    <a:pt x="0" y="226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834240"/>
              <a:ext cx="118936" cy="118936"/>
            </a:xfrm>
            <a:custGeom>
              <a:avLst/>
              <a:pathLst>
                <a:path w="118936" h="118936">
                  <a:moveTo>
                    <a:pt x="107027" y="0"/>
                  </a:moveTo>
                  <a:lnTo>
                    <a:pt x="118936" y="0"/>
                  </a:lnTo>
                  <a:lnTo>
                    <a:pt x="0" y="118936"/>
                  </a:lnTo>
                  <a:lnTo>
                    <a:pt x="0" y="10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18488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17297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724815"/>
              <a:ext cx="248892" cy="248892"/>
            </a:xfrm>
            <a:custGeom>
              <a:avLst/>
              <a:pathLst>
                <a:path w="248892" h="248892">
                  <a:moveTo>
                    <a:pt x="236983" y="0"/>
                  </a:moveTo>
                  <a:lnTo>
                    <a:pt x="248892" y="0"/>
                  </a:lnTo>
                  <a:lnTo>
                    <a:pt x="0" y="248892"/>
                  </a:lnTo>
                  <a:lnTo>
                    <a:pt x="0" y="236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724815"/>
              <a:ext cx="129803" cy="129803"/>
            </a:xfrm>
            <a:custGeom>
              <a:avLst/>
              <a:pathLst>
                <a:path w="129803" h="129803">
                  <a:moveTo>
                    <a:pt x="117894" y="0"/>
                  </a:moveTo>
                  <a:lnTo>
                    <a:pt x="129803" y="0"/>
                  </a:lnTo>
                  <a:lnTo>
                    <a:pt x="0" y="129803"/>
                  </a:lnTo>
                  <a:lnTo>
                    <a:pt x="0" y="117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15"/>
              <a:ext cx="10713" cy="10713"/>
            </a:xfrm>
            <a:custGeom>
              <a:avLst/>
              <a:pathLst>
                <a:path w="10713" h="10713">
                  <a:moveTo>
                    <a:pt x="0" y="10713"/>
                  </a:moveTo>
                  <a:lnTo>
                    <a:pt x="0" y="0"/>
                  </a:lnTo>
                  <a:lnTo>
                    <a:pt x="1071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5449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505964"/>
              <a:ext cx="282947" cy="282947"/>
            </a:xfrm>
            <a:custGeom>
              <a:avLst/>
              <a:pathLst>
                <a:path w="282947" h="282947">
                  <a:moveTo>
                    <a:pt x="271038" y="0"/>
                  </a:moveTo>
                  <a:lnTo>
                    <a:pt x="282947" y="0"/>
                  </a:lnTo>
                  <a:lnTo>
                    <a:pt x="0" y="282947"/>
                  </a:lnTo>
                  <a:lnTo>
                    <a:pt x="0" y="271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505964"/>
              <a:ext cx="163857" cy="163857"/>
            </a:xfrm>
            <a:custGeom>
              <a:avLst/>
              <a:pathLst>
                <a:path w="163857" h="163857">
                  <a:moveTo>
                    <a:pt x="151948" y="0"/>
                  </a:moveTo>
                  <a:lnTo>
                    <a:pt x="163857" y="0"/>
                  </a:lnTo>
                  <a:lnTo>
                    <a:pt x="0" y="163857"/>
                  </a:lnTo>
                  <a:lnTo>
                    <a:pt x="0" y="15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5964"/>
              <a:ext cx="44768" cy="44768"/>
            </a:xfrm>
            <a:custGeom>
              <a:avLst/>
              <a:pathLst>
                <a:path w="44768" h="44768">
                  <a:moveTo>
                    <a:pt x="32859" y="0"/>
                  </a:moveTo>
                  <a:lnTo>
                    <a:pt x="44768" y="0"/>
                  </a:lnTo>
                  <a:lnTo>
                    <a:pt x="0" y="44768"/>
                  </a:lnTo>
                  <a:lnTo>
                    <a:pt x="0" y="32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401110" y="4575613"/>
              <a:ext cx="103681" cy="103681"/>
            </a:xfrm>
            <a:custGeom>
              <a:avLst/>
              <a:pathLst>
                <a:path w="103681" h="103681">
                  <a:moveTo>
                    <a:pt x="103681" y="0"/>
                  </a:moveTo>
                  <a:lnTo>
                    <a:pt x="103681" y="11908"/>
                  </a:lnTo>
                  <a:lnTo>
                    <a:pt x="11908" y="103681"/>
                  </a:lnTo>
                  <a:lnTo>
                    <a:pt x="0" y="103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82020" y="4456523"/>
              <a:ext cx="222771" cy="222771"/>
            </a:xfrm>
            <a:custGeom>
              <a:avLst/>
              <a:pathLst>
                <a:path w="222771" h="222771">
                  <a:moveTo>
                    <a:pt x="222771" y="0"/>
                  </a:moveTo>
                  <a:lnTo>
                    <a:pt x="222771" y="11908"/>
                  </a:lnTo>
                  <a:lnTo>
                    <a:pt x="11908" y="222771"/>
                  </a:lnTo>
                  <a:lnTo>
                    <a:pt x="0" y="22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62930" y="4337433"/>
              <a:ext cx="341861" cy="341861"/>
            </a:xfrm>
            <a:custGeom>
              <a:avLst/>
              <a:pathLst>
                <a:path w="341861" h="341861">
                  <a:moveTo>
                    <a:pt x="341861" y="0"/>
                  </a:moveTo>
                  <a:lnTo>
                    <a:pt x="341861" y="11908"/>
                  </a:lnTo>
                  <a:lnTo>
                    <a:pt x="11908" y="341861"/>
                  </a:lnTo>
                  <a:lnTo>
                    <a:pt x="0" y="341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53681" y="42183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53681" y="40992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53681" y="39801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38610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7419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6228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5038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3847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2656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1465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0274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29083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27892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6701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5510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4319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3129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1938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0747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19556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18365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17174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5983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4792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396539"/>
              <a:ext cx="326667" cy="326667"/>
            </a:xfrm>
            <a:custGeom>
              <a:avLst/>
              <a:pathLst>
                <a:path w="326667" h="326667">
                  <a:moveTo>
                    <a:pt x="314758" y="0"/>
                  </a:moveTo>
                  <a:lnTo>
                    <a:pt x="326667" y="0"/>
                  </a:lnTo>
                  <a:lnTo>
                    <a:pt x="0" y="326667"/>
                  </a:lnTo>
                  <a:lnTo>
                    <a:pt x="0" y="31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396539"/>
              <a:ext cx="207577" cy="207577"/>
            </a:xfrm>
            <a:custGeom>
              <a:avLst/>
              <a:pathLst>
                <a:path w="207577" h="207577">
                  <a:moveTo>
                    <a:pt x="195668" y="0"/>
                  </a:moveTo>
                  <a:lnTo>
                    <a:pt x="207577" y="0"/>
                  </a:lnTo>
                  <a:lnTo>
                    <a:pt x="0" y="207577"/>
                  </a:lnTo>
                  <a:lnTo>
                    <a:pt x="0" y="195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396539"/>
              <a:ext cx="88487" cy="88487"/>
            </a:xfrm>
            <a:custGeom>
              <a:avLst/>
              <a:pathLst>
                <a:path w="88487" h="88487">
                  <a:moveTo>
                    <a:pt x="76578" y="0"/>
                  </a:moveTo>
                  <a:lnTo>
                    <a:pt x="88487" y="0"/>
                  </a:lnTo>
                  <a:lnTo>
                    <a:pt x="0" y="88487"/>
                  </a:lnTo>
                  <a:lnTo>
                    <a:pt x="0" y="76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360064"/>
              <a:ext cx="297436" cy="297436"/>
            </a:xfrm>
            <a:custGeom>
              <a:avLst/>
              <a:pathLst>
                <a:path w="297436" h="297436">
                  <a:moveTo>
                    <a:pt x="285527" y="0"/>
                  </a:moveTo>
                  <a:lnTo>
                    <a:pt x="297436" y="0"/>
                  </a:lnTo>
                  <a:lnTo>
                    <a:pt x="0" y="297436"/>
                  </a:lnTo>
                  <a:lnTo>
                    <a:pt x="0" y="285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360064"/>
              <a:ext cx="178346" cy="178346"/>
            </a:xfrm>
            <a:custGeom>
              <a:avLst/>
              <a:pathLst>
                <a:path w="178346" h="178346">
                  <a:moveTo>
                    <a:pt x="166437" y="0"/>
                  </a:moveTo>
                  <a:lnTo>
                    <a:pt x="178346" y="0"/>
                  </a:lnTo>
                  <a:lnTo>
                    <a:pt x="0" y="178346"/>
                  </a:lnTo>
                  <a:lnTo>
                    <a:pt x="0" y="166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360064"/>
              <a:ext cx="59256" cy="59256"/>
            </a:xfrm>
            <a:custGeom>
              <a:avLst/>
              <a:pathLst>
                <a:path w="59256" h="59256">
                  <a:moveTo>
                    <a:pt x="47347" y="0"/>
                  </a:moveTo>
                  <a:lnTo>
                    <a:pt x="59256" y="0"/>
                  </a:lnTo>
                  <a:lnTo>
                    <a:pt x="0" y="59256"/>
                  </a:lnTo>
                  <a:lnTo>
                    <a:pt x="0" y="47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782906" y="4616675"/>
              <a:ext cx="62618" cy="62618"/>
            </a:xfrm>
            <a:custGeom>
              <a:avLst/>
              <a:pathLst>
                <a:path w="62618" h="62618">
                  <a:moveTo>
                    <a:pt x="62618" y="0"/>
                  </a:moveTo>
                  <a:lnTo>
                    <a:pt x="62618" y="11908"/>
                  </a:lnTo>
                  <a:lnTo>
                    <a:pt x="11908" y="62618"/>
                  </a:lnTo>
                  <a:lnTo>
                    <a:pt x="0" y="62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63816" y="4497586"/>
              <a:ext cx="181708" cy="181708"/>
            </a:xfrm>
            <a:custGeom>
              <a:avLst/>
              <a:pathLst>
                <a:path w="181708" h="181708">
                  <a:moveTo>
                    <a:pt x="181708" y="0"/>
                  </a:moveTo>
                  <a:lnTo>
                    <a:pt x="181708" y="11908"/>
                  </a:lnTo>
                  <a:lnTo>
                    <a:pt x="11908" y="181708"/>
                  </a:lnTo>
                  <a:lnTo>
                    <a:pt x="0" y="181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544727" y="4378496"/>
              <a:ext cx="300798" cy="300798"/>
            </a:xfrm>
            <a:custGeom>
              <a:avLst/>
              <a:pathLst>
                <a:path w="300798" h="300798">
                  <a:moveTo>
                    <a:pt x="300798" y="0"/>
                  </a:moveTo>
                  <a:lnTo>
                    <a:pt x="300798" y="11908"/>
                  </a:lnTo>
                  <a:lnTo>
                    <a:pt x="11908" y="300798"/>
                  </a:lnTo>
                  <a:lnTo>
                    <a:pt x="0" y="300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494415" y="42594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494415" y="41403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494415" y="40212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494415" y="39021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37830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6639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5448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4257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3066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1875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0685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29494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28303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27112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5921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4730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3539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2348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1157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19966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18776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17585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16394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5203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4012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2821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214164"/>
              <a:ext cx="311925" cy="311925"/>
            </a:xfrm>
            <a:custGeom>
              <a:avLst/>
              <a:pathLst>
                <a:path w="311925" h="311925">
                  <a:moveTo>
                    <a:pt x="300016" y="0"/>
                  </a:moveTo>
                  <a:lnTo>
                    <a:pt x="311925" y="0"/>
                  </a:lnTo>
                  <a:lnTo>
                    <a:pt x="0" y="311925"/>
                  </a:lnTo>
                  <a:lnTo>
                    <a:pt x="0" y="300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214164"/>
              <a:ext cx="192835" cy="192835"/>
            </a:xfrm>
            <a:custGeom>
              <a:avLst/>
              <a:pathLst>
                <a:path w="192835" h="192835">
                  <a:moveTo>
                    <a:pt x="180926" y="0"/>
                  </a:moveTo>
                  <a:lnTo>
                    <a:pt x="192835" y="0"/>
                  </a:lnTo>
                  <a:lnTo>
                    <a:pt x="0" y="192835"/>
                  </a:lnTo>
                  <a:lnTo>
                    <a:pt x="0" y="18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214164"/>
              <a:ext cx="73745" cy="73745"/>
            </a:xfrm>
            <a:custGeom>
              <a:avLst/>
              <a:pathLst>
                <a:path w="73745" h="73745">
                  <a:moveTo>
                    <a:pt x="61836" y="0"/>
                  </a:moveTo>
                  <a:lnTo>
                    <a:pt x="73745" y="0"/>
                  </a:lnTo>
                  <a:lnTo>
                    <a:pt x="0" y="73745"/>
                  </a:lnTo>
                  <a:lnTo>
                    <a:pt x="0" y="61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2335" y="2126040"/>
              <a:ext cx="351110" cy="2553253"/>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52457" y="2126040"/>
              <a:ext cx="351110" cy="2553253"/>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42580" y="1907190"/>
              <a:ext cx="351110" cy="277210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032702" y="1907190"/>
              <a:ext cx="351110" cy="277210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422824" y="1834240"/>
              <a:ext cx="351110" cy="284505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593191" y="1724815"/>
              <a:ext cx="351110" cy="2954479"/>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4373436" y="1505964"/>
              <a:ext cx="351110" cy="3173329"/>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5153681" y="1396539"/>
              <a:ext cx="351110" cy="328275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33925" y="1360064"/>
              <a:ext cx="351110" cy="331922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494415" y="1214164"/>
              <a:ext cx="351110" cy="3465130"/>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57504"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3" name="tx333"/>
            <p:cNvSpPr/>
            <p:nvPr/>
          </p:nvSpPr>
          <p:spPr>
            <a:xfrm>
              <a:off x="1347626"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4" name="tx334"/>
            <p:cNvSpPr/>
            <p:nvPr/>
          </p:nvSpPr>
          <p:spPr>
            <a:xfrm>
              <a:off x="1737748"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127871"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6" name="tx336"/>
            <p:cNvSpPr/>
            <p:nvPr/>
          </p:nvSpPr>
          <p:spPr>
            <a:xfrm>
              <a:off x="2517993" y="16096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7" name="tx337"/>
            <p:cNvSpPr/>
            <p:nvPr/>
          </p:nvSpPr>
          <p:spPr>
            <a:xfrm>
              <a:off x="2908115" y="1570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38" name="tx338"/>
            <p:cNvSpPr/>
            <p:nvPr/>
          </p:nvSpPr>
          <p:spPr>
            <a:xfrm>
              <a:off x="3298238" y="15322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9" name="tx339"/>
            <p:cNvSpPr/>
            <p:nvPr/>
          </p:nvSpPr>
          <p:spPr>
            <a:xfrm>
              <a:off x="3688360" y="14936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0" name="tx340"/>
            <p:cNvSpPr/>
            <p:nvPr/>
          </p:nvSpPr>
          <p:spPr>
            <a:xfrm>
              <a:off x="4078483" y="1300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1" name="tx341"/>
            <p:cNvSpPr/>
            <p:nvPr/>
          </p:nvSpPr>
          <p:spPr>
            <a:xfrm>
              <a:off x="4468605" y="1261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2" name="tx342"/>
            <p:cNvSpPr/>
            <p:nvPr/>
          </p:nvSpPr>
          <p:spPr>
            <a:xfrm>
              <a:off x="4858727" y="1184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3" name="tx343"/>
            <p:cNvSpPr/>
            <p:nvPr/>
          </p:nvSpPr>
          <p:spPr>
            <a:xfrm>
              <a:off x="5248850" y="11456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4" name="tx344"/>
            <p:cNvSpPr/>
            <p:nvPr/>
          </p:nvSpPr>
          <p:spPr>
            <a:xfrm>
              <a:off x="6029094"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5638972"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6" name="tx346"/>
            <p:cNvSpPr/>
            <p:nvPr/>
          </p:nvSpPr>
          <p:spPr>
            <a:xfrm>
              <a:off x="6419217" y="102959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199461"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8" name="tx348"/>
            <p:cNvSpPr/>
            <p:nvPr/>
          </p:nvSpPr>
          <p:spPr>
            <a:xfrm>
              <a:off x="6809339"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9" name="tx349"/>
            <p:cNvSpPr/>
            <p:nvPr/>
          </p:nvSpPr>
          <p:spPr>
            <a:xfrm>
              <a:off x="7589584" y="9523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979706" y="8750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1" name="tx351"/>
            <p:cNvSpPr/>
            <p:nvPr/>
          </p:nvSpPr>
          <p:spPr>
            <a:xfrm>
              <a:off x="8369828" y="8363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2" name="tx352"/>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75224"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07745" y="3327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65346"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397867" y="33273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1755468" y="31854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787990" y="3217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9" name="pg359"/>
            <p:cNvSpPr/>
            <p:nvPr/>
          </p:nvSpPr>
          <p:spPr>
            <a:xfrm>
              <a:off x="2115446" y="31854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147967" y="3216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1" name="pg361"/>
            <p:cNvSpPr/>
            <p:nvPr/>
          </p:nvSpPr>
          <p:spPr>
            <a:xfrm>
              <a:off x="2535713" y="3148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2568234" y="3179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3" name="pg363"/>
            <p:cNvSpPr/>
            <p:nvPr/>
          </p:nvSpPr>
          <p:spPr>
            <a:xfrm>
              <a:off x="3706080" y="30942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738602" y="31264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4486325" y="29848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4518846" y="30156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7" name="pg367"/>
            <p:cNvSpPr/>
            <p:nvPr/>
          </p:nvSpPr>
          <p:spPr>
            <a:xfrm>
              <a:off x="5266569" y="29301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299091" y="29610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6046814" y="29118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079336" y="29454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1" name="pg371"/>
            <p:cNvSpPr/>
            <p:nvPr/>
          </p:nvSpPr>
          <p:spPr>
            <a:xfrm>
              <a:off x="7607304" y="2838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639825" y="2869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3" name="tx373"/>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715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8034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8932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79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05693"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79" name="tx379"/>
            <p:cNvSpPr/>
            <p:nvPr/>
          </p:nvSpPr>
          <p:spPr>
            <a:xfrm rot="-5400000">
              <a:off x="1028933"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0" name="tx380"/>
            <p:cNvSpPr/>
            <p:nvPr/>
          </p:nvSpPr>
          <p:spPr>
            <a:xfrm rot="-5400000">
              <a:off x="1435938"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81" name="tx381"/>
            <p:cNvSpPr/>
            <p:nvPr/>
          </p:nvSpPr>
          <p:spPr>
            <a:xfrm rot="-5400000">
              <a:off x="1802629"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82" name="tx382"/>
            <p:cNvSpPr/>
            <p:nvPr/>
          </p:nvSpPr>
          <p:spPr>
            <a:xfrm rot="-5400000">
              <a:off x="2344320"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83" name="tx383"/>
            <p:cNvSpPr/>
            <p:nvPr/>
          </p:nvSpPr>
          <p:spPr>
            <a:xfrm rot="-5400000">
              <a:off x="2731476"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84" name="tx384"/>
            <p:cNvSpPr/>
            <p:nvPr/>
          </p:nvSpPr>
          <p:spPr>
            <a:xfrm rot="-5400000">
              <a:off x="3093562"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85" name="tx385"/>
            <p:cNvSpPr/>
            <p:nvPr/>
          </p:nvSpPr>
          <p:spPr>
            <a:xfrm rot="-5400000">
              <a:off x="3502443"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86" name="tx386"/>
            <p:cNvSpPr/>
            <p:nvPr/>
          </p:nvSpPr>
          <p:spPr>
            <a:xfrm rot="-5400000">
              <a:off x="3909482"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87" name="tx387"/>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88" name="tx388"/>
            <p:cNvSpPr/>
            <p:nvPr/>
          </p:nvSpPr>
          <p:spPr>
            <a:xfrm rot="-5400000">
              <a:off x="4697538"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89" name="tx389"/>
            <p:cNvSpPr/>
            <p:nvPr/>
          </p:nvSpPr>
          <p:spPr>
            <a:xfrm rot="-5400000">
              <a:off x="4915456"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0" name="tx390"/>
            <p:cNvSpPr/>
            <p:nvPr/>
          </p:nvSpPr>
          <p:spPr>
            <a:xfrm rot="-5400000">
              <a:off x="5458444"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1" name="tx391"/>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2" name="tx392"/>
            <p:cNvSpPr/>
            <p:nvPr/>
          </p:nvSpPr>
          <p:spPr>
            <a:xfrm rot="-5400000">
              <a:off x="6176581"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3" name="tx393"/>
            <p:cNvSpPr/>
            <p:nvPr/>
          </p:nvSpPr>
          <p:spPr>
            <a:xfrm rot="-5400000">
              <a:off x="6671546"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4" name="tx394"/>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95" name="tx395"/>
            <p:cNvSpPr/>
            <p:nvPr/>
          </p:nvSpPr>
          <p:spPr>
            <a:xfrm rot="-5400000">
              <a:off x="7410590"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96" name="tx396"/>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97" name="tx397"/>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98" name="tx398"/>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99" name="tx399"/>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0" name="rc400"/>
            <p:cNvSpPr/>
            <p:nvPr/>
          </p:nvSpPr>
          <p:spPr>
            <a:xfrm>
              <a:off x="4247114" y="6114116"/>
              <a:ext cx="219455" cy="219455"/>
            </a:xfrm>
            <a:prstGeom prst="rect">
              <a:avLst/>
            </a:prstGeom>
            <a:solidFill>
              <a:srgbClr val="FFFFFF">
                <a:alpha val="100000"/>
              </a:srgbClr>
            </a:solidFill>
          </p:spPr>
          <p:txBody>
            <a:bodyPr/>
            <a:lstStyle/>
            <a:p/>
          </p:txBody>
        </p:sp>
        <p:sp>
          <p:nvSpPr>
            <p:cNvPr id="401" name="pg401"/>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rc406"/>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07" name="tx407"/>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08" name="tx408"/>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ESAR, 2024</a:t>
              </a:r>
            </a:p>
          </p:txBody>
        </p:sp>
        <p:sp>
          <p:nvSpPr>
            <p:cNvPr id="409" name="tx40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0" name="tx410"/>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2024, Kenya ranked number 13 out of 21 countries for lowest DTP1 coverage (based on tied ranks).
Kenya was in the top 10 countries with the most zero-dose children (rank=7).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14991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26" name="pl26"/>
            <p:cNvSpPr/>
            <p:nvPr/>
          </p:nvSpPr>
          <p:spPr>
            <a:xfrm>
              <a:off x="2737948" y="5557317"/>
              <a:ext cx="4155057" cy="244768"/>
            </a:xfrm>
            <a:custGeom>
              <a:avLst/>
              <a:pathLst>
                <a:path w="4155057" h="244768">
                  <a:moveTo>
                    <a:pt x="0" y="244686"/>
                  </a:moveTo>
                  <a:lnTo>
                    <a:pt x="13990" y="244672"/>
                  </a:lnTo>
                  <a:lnTo>
                    <a:pt x="27980" y="244655"/>
                  </a:lnTo>
                  <a:lnTo>
                    <a:pt x="41970" y="244635"/>
                  </a:lnTo>
                  <a:lnTo>
                    <a:pt x="55960" y="244612"/>
                  </a:lnTo>
                  <a:lnTo>
                    <a:pt x="69950" y="244584"/>
                  </a:lnTo>
                  <a:lnTo>
                    <a:pt x="83940" y="244552"/>
                  </a:lnTo>
                  <a:lnTo>
                    <a:pt x="97930" y="244514"/>
                  </a:lnTo>
                  <a:lnTo>
                    <a:pt x="111920" y="244469"/>
                  </a:lnTo>
                  <a:lnTo>
                    <a:pt x="125910" y="244417"/>
                  </a:lnTo>
                  <a:lnTo>
                    <a:pt x="139900" y="244355"/>
                  </a:lnTo>
                  <a:lnTo>
                    <a:pt x="153891" y="244283"/>
                  </a:lnTo>
                  <a:lnTo>
                    <a:pt x="167881" y="244198"/>
                  </a:lnTo>
                  <a:lnTo>
                    <a:pt x="181871" y="244099"/>
                  </a:lnTo>
                  <a:lnTo>
                    <a:pt x="195861" y="243982"/>
                  </a:lnTo>
                  <a:lnTo>
                    <a:pt x="209851" y="243844"/>
                  </a:lnTo>
                  <a:lnTo>
                    <a:pt x="223841" y="243683"/>
                  </a:lnTo>
                  <a:lnTo>
                    <a:pt x="237831" y="243493"/>
                  </a:lnTo>
                  <a:lnTo>
                    <a:pt x="251821" y="243271"/>
                  </a:lnTo>
                  <a:lnTo>
                    <a:pt x="265811" y="243010"/>
                  </a:lnTo>
                  <a:lnTo>
                    <a:pt x="279801" y="242705"/>
                  </a:lnTo>
                  <a:lnTo>
                    <a:pt x="293791" y="242346"/>
                  </a:lnTo>
                  <a:lnTo>
                    <a:pt x="307782" y="241926"/>
                  </a:lnTo>
                  <a:lnTo>
                    <a:pt x="321772" y="241434"/>
                  </a:lnTo>
                  <a:lnTo>
                    <a:pt x="335762" y="240859"/>
                  </a:lnTo>
                  <a:lnTo>
                    <a:pt x="349752" y="240186"/>
                  </a:lnTo>
                  <a:lnTo>
                    <a:pt x="363742" y="239400"/>
                  </a:lnTo>
                  <a:lnTo>
                    <a:pt x="377732" y="238483"/>
                  </a:lnTo>
                  <a:lnTo>
                    <a:pt x="391722" y="237413"/>
                  </a:lnTo>
                  <a:lnTo>
                    <a:pt x="405712" y="236168"/>
                  </a:lnTo>
                  <a:lnTo>
                    <a:pt x="419702" y="234722"/>
                  </a:lnTo>
                  <a:lnTo>
                    <a:pt x="433692" y="233044"/>
                  </a:lnTo>
                  <a:lnTo>
                    <a:pt x="447682" y="231102"/>
                  </a:lnTo>
                  <a:lnTo>
                    <a:pt x="461673" y="228860"/>
                  </a:lnTo>
                  <a:lnTo>
                    <a:pt x="475663" y="226281"/>
                  </a:lnTo>
                  <a:lnTo>
                    <a:pt x="489653" y="223322"/>
                  </a:lnTo>
                  <a:lnTo>
                    <a:pt x="503643" y="219942"/>
                  </a:lnTo>
                  <a:lnTo>
                    <a:pt x="517633" y="216097"/>
                  </a:lnTo>
                  <a:lnTo>
                    <a:pt x="531623" y="211746"/>
                  </a:lnTo>
                  <a:lnTo>
                    <a:pt x="545613" y="206850"/>
                  </a:lnTo>
                  <a:lnTo>
                    <a:pt x="559603" y="201378"/>
                  </a:lnTo>
                  <a:lnTo>
                    <a:pt x="573593" y="195304"/>
                  </a:lnTo>
                  <a:lnTo>
                    <a:pt x="587583" y="188618"/>
                  </a:lnTo>
                  <a:lnTo>
                    <a:pt x="601574" y="181321"/>
                  </a:lnTo>
                  <a:lnTo>
                    <a:pt x="615564" y="173434"/>
                  </a:lnTo>
                  <a:lnTo>
                    <a:pt x="629554" y="164997"/>
                  </a:lnTo>
                  <a:lnTo>
                    <a:pt x="643544" y="156074"/>
                  </a:lnTo>
                  <a:lnTo>
                    <a:pt x="657534" y="146744"/>
                  </a:lnTo>
                  <a:lnTo>
                    <a:pt x="671524" y="137110"/>
                  </a:lnTo>
                  <a:lnTo>
                    <a:pt x="685514" y="127287"/>
                  </a:lnTo>
                  <a:lnTo>
                    <a:pt x="699504" y="117399"/>
                  </a:lnTo>
                  <a:lnTo>
                    <a:pt x="713494" y="107576"/>
                  </a:lnTo>
                  <a:lnTo>
                    <a:pt x="727484" y="97941"/>
                  </a:lnTo>
                  <a:lnTo>
                    <a:pt x="741474" y="88612"/>
                  </a:lnTo>
                  <a:lnTo>
                    <a:pt x="755465" y="79688"/>
                  </a:lnTo>
                  <a:lnTo>
                    <a:pt x="769455" y="71252"/>
                  </a:lnTo>
                  <a:lnTo>
                    <a:pt x="783445" y="63365"/>
                  </a:lnTo>
                  <a:lnTo>
                    <a:pt x="797435" y="56068"/>
                  </a:lnTo>
                  <a:lnTo>
                    <a:pt x="811425" y="49381"/>
                  </a:lnTo>
                  <a:lnTo>
                    <a:pt x="825415" y="43308"/>
                  </a:lnTo>
                  <a:lnTo>
                    <a:pt x="839405" y="37835"/>
                  </a:lnTo>
                  <a:lnTo>
                    <a:pt x="853395" y="32940"/>
                  </a:lnTo>
                  <a:lnTo>
                    <a:pt x="867385" y="28589"/>
                  </a:lnTo>
                  <a:lnTo>
                    <a:pt x="881375" y="24744"/>
                  </a:lnTo>
                  <a:lnTo>
                    <a:pt x="895365" y="21364"/>
                  </a:lnTo>
                  <a:lnTo>
                    <a:pt x="909356" y="18405"/>
                  </a:lnTo>
                  <a:lnTo>
                    <a:pt x="923346" y="15825"/>
                  </a:lnTo>
                  <a:lnTo>
                    <a:pt x="937336" y="13584"/>
                  </a:lnTo>
                  <a:lnTo>
                    <a:pt x="951326" y="11642"/>
                  </a:lnTo>
                  <a:lnTo>
                    <a:pt x="965316" y="9964"/>
                  </a:lnTo>
                  <a:lnTo>
                    <a:pt x="979306" y="8517"/>
                  </a:lnTo>
                  <a:lnTo>
                    <a:pt x="993296" y="7273"/>
                  </a:lnTo>
                  <a:lnTo>
                    <a:pt x="1007286" y="6203"/>
                  </a:lnTo>
                  <a:lnTo>
                    <a:pt x="1021276" y="5286"/>
                  </a:lnTo>
                  <a:lnTo>
                    <a:pt x="1035266" y="4500"/>
                  </a:lnTo>
                  <a:lnTo>
                    <a:pt x="1049256" y="3827"/>
                  </a:lnTo>
                  <a:lnTo>
                    <a:pt x="1063247" y="3251"/>
                  </a:lnTo>
                  <a:lnTo>
                    <a:pt x="1077237" y="2759"/>
                  </a:lnTo>
                  <a:lnTo>
                    <a:pt x="1091227" y="2340"/>
                  </a:lnTo>
                  <a:lnTo>
                    <a:pt x="1105217" y="1981"/>
                  </a:lnTo>
                  <a:lnTo>
                    <a:pt x="1119207" y="1675"/>
                  </a:lnTo>
                  <a:lnTo>
                    <a:pt x="1133197" y="1415"/>
                  </a:lnTo>
                  <a:lnTo>
                    <a:pt x="1147187" y="1192"/>
                  </a:lnTo>
                  <a:lnTo>
                    <a:pt x="1161177" y="1003"/>
                  </a:lnTo>
                  <a:lnTo>
                    <a:pt x="1175167" y="842"/>
                  </a:lnTo>
                  <a:lnTo>
                    <a:pt x="1189157" y="704"/>
                  </a:lnTo>
                  <a:lnTo>
                    <a:pt x="1203148" y="587"/>
                  </a:lnTo>
                  <a:lnTo>
                    <a:pt x="1217138" y="487"/>
                  </a:lnTo>
                  <a:lnTo>
                    <a:pt x="1231128" y="402"/>
                  </a:lnTo>
                  <a:lnTo>
                    <a:pt x="1245118" y="330"/>
                  </a:lnTo>
                  <a:lnTo>
                    <a:pt x="1259108" y="269"/>
                  </a:lnTo>
                  <a:lnTo>
                    <a:pt x="1273098" y="216"/>
                  </a:lnTo>
                  <a:lnTo>
                    <a:pt x="1287088" y="172"/>
                  </a:lnTo>
                  <a:lnTo>
                    <a:pt x="1301078" y="134"/>
                  </a:lnTo>
                  <a:lnTo>
                    <a:pt x="1315068" y="102"/>
                  </a:lnTo>
                  <a:lnTo>
                    <a:pt x="1329058" y="74"/>
                  </a:lnTo>
                  <a:lnTo>
                    <a:pt x="1343048" y="51"/>
                  </a:lnTo>
                  <a:lnTo>
                    <a:pt x="1357039" y="31"/>
                  </a:lnTo>
                  <a:lnTo>
                    <a:pt x="1371029" y="14"/>
                  </a:lnTo>
                  <a:lnTo>
                    <a:pt x="1385019" y="0"/>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27" name="pl27"/>
            <p:cNvSpPr/>
            <p:nvPr/>
          </p:nvSpPr>
          <p:spPr>
            <a:xfrm>
              <a:off x="2737948" y="3108808"/>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455"/>
                  </a:lnTo>
                  <a:lnTo>
                    <a:pt x="1399009" y="489426"/>
                  </a:lnTo>
                  <a:lnTo>
                    <a:pt x="1412999" y="489392"/>
                  </a:lnTo>
                  <a:lnTo>
                    <a:pt x="1426989" y="489352"/>
                  </a:lnTo>
                  <a:lnTo>
                    <a:pt x="1440979" y="489306"/>
                  </a:lnTo>
                  <a:lnTo>
                    <a:pt x="1454969" y="489251"/>
                  </a:lnTo>
                  <a:lnTo>
                    <a:pt x="1468959" y="489186"/>
                  </a:lnTo>
                  <a:lnTo>
                    <a:pt x="1482949" y="489110"/>
                  </a:lnTo>
                  <a:lnTo>
                    <a:pt x="1496939" y="489021"/>
                  </a:lnTo>
                  <a:lnTo>
                    <a:pt x="1510930" y="488917"/>
                  </a:lnTo>
                  <a:lnTo>
                    <a:pt x="1524920" y="488794"/>
                  </a:lnTo>
                  <a:lnTo>
                    <a:pt x="1538910" y="488649"/>
                  </a:lnTo>
                  <a:lnTo>
                    <a:pt x="1552900" y="488479"/>
                  </a:lnTo>
                  <a:lnTo>
                    <a:pt x="1566890" y="488280"/>
                  </a:lnTo>
                  <a:lnTo>
                    <a:pt x="1580880" y="488046"/>
                  </a:lnTo>
                  <a:lnTo>
                    <a:pt x="1594870" y="487771"/>
                  </a:lnTo>
                  <a:lnTo>
                    <a:pt x="1608860" y="487448"/>
                  </a:lnTo>
                  <a:lnTo>
                    <a:pt x="1622850" y="487069"/>
                  </a:lnTo>
                  <a:lnTo>
                    <a:pt x="1636840" y="486625"/>
                  </a:lnTo>
                  <a:lnTo>
                    <a:pt x="1650830" y="486103"/>
                  </a:lnTo>
                  <a:lnTo>
                    <a:pt x="1664821" y="485492"/>
                  </a:lnTo>
                  <a:lnTo>
                    <a:pt x="1678811" y="484775"/>
                  </a:lnTo>
                  <a:lnTo>
                    <a:pt x="1692801" y="483935"/>
                  </a:lnTo>
                  <a:lnTo>
                    <a:pt x="1706791" y="482952"/>
                  </a:lnTo>
                  <a:lnTo>
                    <a:pt x="1720781" y="481801"/>
                  </a:lnTo>
                  <a:lnTo>
                    <a:pt x="1734771" y="480455"/>
                  </a:lnTo>
                  <a:lnTo>
                    <a:pt x="1748761" y="478883"/>
                  </a:lnTo>
                  <a:lnTo>
                    <a:pt x="1762751" y="477048"/>
                  </a:lnTo>
                  <a:lnTo>
                    <a:pt x="1776741" y="474909"/>
                  </a:lnTo>
                  <a:lnTo>
                    <a:pt x="1790731" y="472419"/>
                  </a:lnTo>
                  <a:lnTo>
                    <a:pt x="1804722" y="469526"/>
                  </a:lnTo>
                  <a:lnTo>
                    <a:pt x="1818712" y="466170"/>
                  </a:lnTo>
                  <a:lnTo>
                    <a:pt x="1832702" y="462286"/>
                  </a:lnTo>
                  <a:lnTo>
                    <a:pt x="1846692" y="457804"/>
                  </a:lnTo>
                  <a:lnTo>
                    <a:pt x="1860682" y="452644"/>
                  </a:lnTo>
                  <a:lnTo>
                    <a:pt x="1874672" y="446727"/>
                  </a:lnTo>
                  <a:lnTo>
                    <a:pt x="1888662" y="439966"/>
                  </a:lnTo>
                  <a:lnTo>
                    <a:pt x="1902652" y="432276"/>
                  </a:lnTo>
                  <a:lnTo>
                    <a:pt x="1916642" y="423574"/>
                  </a:lnTo>
                  <a:lnTo>
                    <a:pt x="1930632" y="413783"/>
                  </a:lnTo>
                  <a:lnTo>
                    <a:pt x="1944622" y="402838"/>
                  </a:lnTo>
                  <a:lnTo>
                    <a:pt x="1958613" y="390691"/>
                  </a:lnTo>
                  <a:lnTo>
                    <a:pt x="1972603" y="377318"/>
                  </a:lnTo>
                  <a:lnTo>
                    <a:pt x="1986593" y="362724"/>
                  </a:lnTo>
                  <a:lnTo>
                    <a:pt x="2000583" y="346950"/>
                  </a:lnTo>
                  <a:lnTo>
                    <a:pt x="2014573" y="330077"/>
                  </a:lnTo>
                  <a:lnTo>
                    <a:pt x="2028563" y="312230"/>
                  </a:lnTo>
                  <a:lnTo>
                    <a:pt x="2042553" y="293571"/>
                  </a:lnTo>
                  <a:lnTo>
                    <a:pt x="2056543" y="274303"/>
                  </a:lnTo>
                  <a:lnTo>
                    <a:pt x="2070533" y="254656"/>
                  </a:lnTo>
                  <a:lnTo>
                    <a:pt x="2084523" y="234881"/>
                  </a:lnTo>
                  <a:lnTo>
                    <a:pt x="2098513" y="215234"/>
                  </a:lnTo>
                  <a:lnTo>
                    <a:pt x="2112504" y="195966"/>
                  </a:lnTo>
                  <a:lnTo>
                    <a:pt x="2126494" y="177307"/>
                  </a:lnTo>
                  <a:lnTo>
                    <a:pt x="2140484" y="159459"/>
                  </a:lnTo>
                  <a:lnTo>
                    <a:pt x="2154474" y="142587"/>
                  </a:lnTo>
                  <a:lnTo>
                    <a:pt x="2168464" y="126813"/>
                  </a:lnTo>
                  <a:lnTo>
                    <a:pt x="2182454" y="112219"/>
                  </a:lnTo>
                  <a:lnTo>
                    <a:pt x="2196444" y="98845"/>
                  </a:lnTo>
                  <a:lnTo>
                    <a:pt x="2210434" y="86698"/>
                  </a:lnTo>
                  <a:lnTo>
                    <a:pt x="2224424" y="75753"/>
                  </a:lnTo>
                  <a:lnTo>
                    <a:pt x="2238414" y="65962"/>
                  </a:lnTo>
                  <a:lnTo>
                    <a:pt x="2252404" y="57261"/>
                  </a:lnTo>
                  <a:lnTo>
                    <a:pt x="2266395" y="49571"/>
                  </a:lnTo>
                  <a:lnTo>
                    <a:pt x="2280385" y="42810"/>
                  </a:lnTo>
                  <a:lnTo>
                    <a:pt x="2294375" y="36892"/>
                  </a:lnTo>
                  <a:lnTo>
                    <a:pt x="2308365" y="31733"/>
                  </a:lnTo>
                  <a:lnTo>
                    <a:pt x="2322355" y="27250"/>
                  </a:lnTo>
                  <a:lnTo>
                    <a:pt x="2336345" y="23366"/>
                  </a:lnTo>
                  <a:lnTo>
                    <a:pt x="2350335" y="20011"/>
                  </a:lnTo>
                  <a:lnTo>
                    <a:pt x="2364325" y="17117"/>
                  </a:lnTo>
                  <a:lnTo>
                    <a:pt x="2378315" y="14628"/>
                  </a:lnTo>
                  <a:lnTo>
                    <a:pt x="2392305" y="12489"/>
                  </a:lnTo>
                  <a:lnTo>
                    <a:pt x="2406296" y="10654"/>
                  </a:lnTo>
                  <a:lnTo>
                    <a:pt x="2420286" y="9082"/>
                  </a:lnTo>
                  <a:lnTo>
                    <a:pt x="2434276" y="7736"/>
                  </a:lnTo>
                  <a:lnTo>
                    <a:pt x="2448266" y="6585"/>
                  </a:lnTo>
                  <a:lnTo>
                    <a:pt x="2462256" y="5602"/>
                  </a:lnTo>
                  <a:lnTo>
                    <a:pt x="2476246" y="4762"/>
                  </a:lnTo>
                  <a:lnTo>
                    <a:pt x="2490236" y="4045"/>
                  </a:lnTo>
                  <a:lnTo>
                    <a:pt x="2504226" y="3433"/>
                  </a:lnTo>
                  <a:lnTo>
                    <a:pt x="2518216" y="2912"/>
                  </a:lnTo>
                  <a:lnTo>
                    <a:pt x="2532206" y="2467"/>
                  </a:lnTo>
                  <a:lnTo>
                    <a:pt x="2546196" y="2088"/>
                  </a:lnTo>
                  <a:lnTo>
                    <a:pt x="2560187" y="1766"/>
                  </a:lnTo>
                  <a:lnTo>
                    <a:pt x="2574177" y="1491"/>
                  </a:lnTo>
                  <a:lnTo>
                    <a:pt x="2588167" y="1257"/>
                  </a:lnTo>
                  <a:lnTo>
                    <a:pt x="2602157" y="1057"/>
                  </a:lnTo>
                  <a:lnTo>
                    <a:pt x="2616147" y="887"/>
                  </a:lnTo>
                  <a:lnTo>
                    <a:pt x="2630137" y="743"/>
                  </a:lnTo>
                  <a:lnTo>
                    <a:pt x="2644127" y="620"/>
                  </a:lnTo>
                  <a:lnTo>
                    <a:pt x="2658117" y="515"/>
                  </a:lnTo>
                  <a:lnTo>
                    <a:pt x="2672107" y="426"/>
                  </a:lnTo>
                  <a:lnTo>
                    <a:pt x="2686097" y="350"/>
                  </a:lnTo>
                  <a:lnTo>
                    <a:pt x="2700087" y="286"/>
                  </a:lnTo>
                  <a:lnTo>
                    <a:pt x="2714078" y="231"/>
                  </a:lnTo>
                  <a:lnTo>
                    <a:pt x="2728068" y="184"/>
                  </a:lnTo>
                  <a:lnTo>
                    <a:pt x="2742058" y="144"/>
                  </a:lnTo>
                  <a:lnTo>
                    <a:pt x="2756048" y="110"/>
                  </a:lnTo>
                  <a:lnTo>
                    <a:pt x="2770038" y="82"/>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577913"/>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5312384"/>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30" name="pl30"/>
            <p:cNvSpPr/>
            <p:nvPr/>
          </p:nvSpPr>
          <p:spPr>
            <a:xfrm>
              <a:off x="2737948" y="5067779"/>
              <a:ext cx="4155057" cy="734142"/>
            </a:xfrm>
            <a:custGeom>
              <a:avLst/>
              <a:pathLst>
                <a:path w="4155057" h="734142">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142"/>
                  </a:lnTo>
                  <a:lnTo>
                    <a:pt x="1399009" y="734113"/>
                  </a:lnTo>
                  <a:lnTo>
                    <a:pt x="1412999" y="734079"/>
                  </a:lnTo>
                  <a:lnTo>
                    <a:pt x="1426989" y="734039"/>
                  </a:lnTo>
                  <a:lnTo>
                    <a:pt x="1440979" y="733992"/>
                  </a:lnTo>
                  <a:lnTo>
                    <a:pt x="1454969" y="733937"/>
                  </a:lnTo>
                  <a:lnTo>
                    <a:pt x="1468959" y="733873"/>
                  </a:lnTo>
                  <a:lnTo>
                    <a:pt x="1482949" y="733797"/>
                  </a:lnTo>
                  <a:lnTo>
                    <a:pt x="1496939" y="733708"/>
                  </a:lnTo>
                  <a:lnTo>
                    <a:pt x="1510930" y="733603"/>
                  </a:lnTo>
                  <a:lnTo>
                    <a:pt x="1524920" y="733480"/>
                  </a:lnTo>
                  <a:lnTo>
                    <a:pt x="1538910" y="733336"/>
                  </a:lnTo>
                  <a:lnTo>
                    <a:pt x="1552900" y="733166"/>
                  </a:lnTo>
                  <a:lnTo>
                    <a:pt x="1566890" y="732967"/>
                  </a:lnTo>
                  <a:lnTo>
                    <a:pt x="1580880" y="732732"/>
                  </a:lnTo>
                  <a:lnTo>
                    <a:pt x="1594870" y="732457"/>
                  </a:lnTo>
                  <a:lnTo>
                    <a:pt x="1608860" y="732135"/>
                  </a:lnTo>
                  <a:lnTo>
                    <a:pt x="1622850" y="731756"/>
                  </a:lnTo>
                  <a:lnTo>
                    <a:pt x="1636840" y="731311"/>
                  </a:lnTo>
                  <a:lnTo>
                    <a:pt x="1650830" y="730790"/>
                  </a:lnTo>
                  <a:lnTo>
                    <a:pt x="1664821" y="730178"/>
                  </a:lnTo>
                  <a:lnTo>
                    <a:pt x="1678811" y="729461"/>
                  </a:lnTo>
                  <a:lnTo>
                    <a:pt x="1692801" y="728622"/>
                  </a:lnTo>
                  <a:lnTo>
                    <a:pt x="1706791" y="727638"/>
                  </a:lnTo>
                  <a:lnTo>
                    <a:pt x="1720781" y="726487"/>
                  </a:lnTo>
                  <a:lnTo>
                    <a:pt x="1734771" y="725142"/>
                  </a:lnTo>
                  <a:lnTo>
                    <a:pt x="1748761" y="723569"/>
                  </a:lnTo>
                  <a:lnTo>
                    <a:pt x="1762751" y="721734"/>
                  </a:lnTo>
                  <a:lnTo>
                    <a:pt x="1776741" y="719595"/>
                  </a:lnTo>
                  <a:lnTo>
                    <a:pt x="1790731" y="717106"/>
                  </a:lnTo>
                  <a:lnTo>
                    <a:pt x="1804722" y="714212"/>
                  </a:lnTo>
                  <a:lnTo>
                    <a:pt x="1818712" y="710857"/>
                  </a:lnTo>
                  <a:lnTo>
                    <a:pt x="1832702" y="706973"/>
                  </a:lnTo>
                  <a:lnTo>
                    <a:pt x="1846692" y="702490"/>
                  </a:lnTo>
                  <a:lnTo>
                    <a:pt x="1860682" y="697331"/>
                  </a:lnTo>
                  <a:lnTo>
                    <a:pt x="1874672" y="691413"/>
                  </a:lnTo>
                  <a:lnTo>
                    <a:pt x="1888662" y="684652"/>
                  </a:lnTo>
                  <a:lnTo>
                    <a:pt x="1902652" y="676963"/>
                  </a:lnTo>
                  <a:lnTo>
                    <a:pt x="1916642" y="668261"/>
                  </a:lnTo>
                  <a:lnTo>
                    <a:pt x="1930632" y="658470"/>
                  </a:lnTo>
                  <a:lnTo>
                    <a:pt x="1944622" y="647525"/>
                  </a:lnTo>
                  <a:lnTo>
                    <a:pt x="1958613" y="635378"/>
                  </a:lnTo>
                  <a:lnTo>
                    <a:pt x="1972603" y="622004"/>
                  </a:lnTo>
                  <a:lnTo>
                    <a:pt x="1986593" y="607410"/>
                  </a:lnTo>
                  <a:lnTo>
                    <a:pt x="2000583" y="591636"/>
                  </a:lnTo>
                  <a:lnTo>
                    <a:pt x="2014573" y="574764"/>
                  </a:lnTo>
                  <a:lnTo>
                    <a:pt x="2028563" y="556916"/>
                  </a:lnTo>
                  <a:lnTo>
                    <a:pt x="2042553" y="538258"/>
                  </a:lnTo>
                  <a:lnTo>
                    <a:pt x="2056543" y="518989"/>
                  </a:lnTo>
                  <a:lnTo>
                    <a:pt x="2070533" y="499342"/>
                  </a:lnTo>
                  <a:lnTo>
                    <a:pt x="2084523" y="479567"/>
                  </a:lnTo>
                  <a:lnTo>
                    <a:pt x="2098513" y="459921"/>
                  </a:lnTo>
                  <a:lnTo>
                    <a:pt x="2112504" y="440652"/>
                  </a:lnTo>
                  <a:lnTo>
                    <a:pt x="2126494" y="421993"/>
                  </a:lnTo>
                  <a:lnTo>
                    <a:pt x="2140484" y="404146"/>
                  </a:lnTo>
                  <a:lnTo>
                    <a:pt x="2154474" y="387273"/>
                  </a:lnTo>
                  <a:lnTo>
                    <a:pt x="2168464" y="371500"/>
                  </a:lnTo>
                  <a:lnTo>
                    <a:pt x="2182454" y="356905"/>
                  </a:lnTo>
                  <a:lnTo>
                    <a:pt x="2196444" y="343532"/>
                  </a:lnTo>
                  <a:lnTo>
                    <a:pt x="2210434" y="331385"/>
                  </a:lnTo>
                  <a:lnTo>
                    <a:pt x="2224424" y="320440"/>
                  </a:lnTo>
                  <a:lnTo>
                    <a:pt x="2238414" y="310649"/>
                  </a:lnTo>
                  <a:lnTo>
                    <a:pt x="2252404" y="301947"/>
                  </a:lnTo>
                  <a:lnTo>
                    <a:pt x="2266395" y="294257"/>
                  </a:lnTo>
                  <a:lnTo>
                    <a:pt x="2280385" y="287497"/>
                  </a:lnTo>
                  <a:lnTo>
                    <a:pt x="2294375" y="281579"/>
                  </a:lnTo>
                  <a:lnTo>
                    <a:pt x="2308365" y="276420"/>
                  </a:lnTo>
                  <a:lnTo>
                    <a:pt x="2322355" y="271937"/>
                  </a:lnTo>
                  <a:lnTo>
                    <a:pt x="2336345" y="268053"/>
                  </a:lnTo>
                  <a:lnTo>
                    <a:pt x="2350335" y="264697"/>
                  </a:lnTo>
                  <a:lnTo>
                    <a:pt x="2364325" y="261804"/>
                  </a:lnTo>
                  <a:lnTo>
                    <a:pt x="2378315" y="259314"/>
                  </a:lnTo>
                  <a:lnTo>
                    <a:pt x="2392305" y="257175"/>
                  </a:lnTo>
                  <a:lnTo>
                    <a:pt x="2406296" y="255341"/>
                  </a:lnTo>
                  <a:lnTo>
                    <a:pt x="2420286" y="253768"/>
                  </a:lnTo>
                  <a:lnTo>
                    <a:pt x="2434276" y="252423"/>
                  </a:lnTo>
                  <a:lnTo>
                    <a:pt x="2448266" y="251272"/>
                  </a:lnTo>
                  <a:lnTo>
                    <a:pt x="2462256" y="250288"/>
                  </a:lnTo>
                  <a:lnTo>
                    <a:pt x="2476246" y="249448"/>
                  </a:lnTo>
                  <a:lnTo>
                    <a:pt x="2490236" y="248731"/>
                  </a:lnTo>
                  <a:lnTo>
                    <a:pt x="2504226" y="248120"/>
                  </a:lnTo>
                  <a:lnTo>
                    <a:pt x="2518216" y="247598"/>
                  </a:lnTo>
                  <a:lnTo>
                    <a:pt x="2532206" y="247154"/>
                  </a:lnTo>
                  <a:lnTo>
                    <a:pt x="2546196" y="246775"/>
                  </a:lnTo>
                  <a:lnTo>
                    <a:pt x="2560187" y="246452"/>
                  </a:lnTo>
                  <a:lnTo>
                    <a:pt x="2574177" y="246177"/>
                  </a:lnTo>
                  <a:lnTo>
                    <a:pt x="2588167" y="245943"/>
                  </a:lnTo>
                  <a:lnTo>
                    <a:pt x="2602157" y="245744"/>
                  </a:lnTo>
                  <a:lnTo>
                    <a:pt x="2616147" y="245574"/>
                  </a:lnTo>
                  <a:lnTo>
                    <a:pt x="2630137" y="245430"/>
                  </a:lnTo>
                  <a:lnTo>
                    <a:pt x="2644127" y="245307"/>
                  </a:lnTo>
                  <a:lnTo>
                    <a:pt x="2658117" y="245202"/>
                  </a:lnTo>
                  <a:lnTo>
                    <a:pt x="2672107" y="245113"/>
                  </a:lnTo>
                  <a:lnTo>
                    <a:pt x="2686097" y="245037"/>
                  </a:lnTo>
                  <a:lnTo>
                    <a:pt x="2700087" y="244972"/>
                  </a:lnTo>
                  <a:lnTo>
                    <a:pt x="2714078" y="244917"/>
                  </a:lnTo>
                  <a:lnTo>
                    <a:pt x="2728068" y="244871"/>
                  </a:lnTo>
                  <a:lnTo>
                    <a:pt x="2742058" y="244831"/>
                  </a:lnTo>
                  <a:lnTo>
                    <a:pt x="2756048" y="244797"/>
                  </a:lnTo>
                  <a:lnTo>
                    <a:pt x="2770038" y="244768"/>
                  </a:lnTo>
                  <a:lnTo>
                    <a:pt x="2770038" y="244686"/>
                  </a:lnTo>
                  <a:lnTo>
                    <a:pt x="2784028" y="244701"/>
                  </a:lnTo>
                  <a:lnTo>
                    <a:pt x="2798018" y="244717"/>
                  </a:lnTo>
                  <a:lnTo>
                    <a:pt x="2812008" y="244737"/>
                  </a:lnTo>
                  <a:lnTo>
                    <a:pt x="2825998" y="244761"/>
                  </a:lnTo>
                  <a:lnTo>
                    <a:pt x="2839988" y="244788"/>
                  </a:lnTo>
                  <a:lnTo>
                    <a:pt x="2853978" y="244820"/>
                  </a:lnTo>
                  <a:lnTo>
                    <a:pt x="2867969" y="244858"/>
                  </a:lnTo>
                  <a:lnTo>
                    <a:pt x="2881959" y="244903"/>
                  </a:lnTo>
                  <a:lnTo>
                    <a:pt x="2895949" y="244955"/>
                  </a:lnTo>
                  <a:lnTo>
                    <a:pt x="2909939" y="245017"/>
                  </a:lnTo>
                  <a:lnTo>
                    <a:pt x="2923929" y="245089"/>
                  </a:lnTo>
                  <a:lnTo>
                    <a:pt x="2937919" y="245174"/>
                  </a:lnTo>
                  <a:lnTo>
                    <a:pt x="2951909" y="245274"/>
                  </a:lnTo>
                  <a:lnTo>
                    <a:pt x="2965899" y="245391"/>
                  </a:lnTo>
                  <a:lnTo>
                    <a:pt x="2979889" y="245528"/>
                  </a:lnTo>
                  <a:lnTo>
                    <a:pt x="2993879" y="245690"/>
                  </a:lnTo>
                  <a:lnTo>
                    <a:pt x="3007870" y="245879"/>
                  </a:lnTo>
                  <a:lnTo>
                    <a:pt x="3021860" y="246101"/>
                  </a:lnTo>
                  <a:lnTo>
                    <a:pt x="3035850" y="246362"/>
                  </a:lnTo>
                  <a:lnTo>
                    <a:pt x="3049840" y="246668"/>
                  </a:lnTo>
                  <a:lnTo>
                    <a:pt x="3063830" y="247026"/>
                  </a:lnTo>
                  <a:lnTo>
                    <a:pt x="3077820" y="247446"/>
                  </a:lnTo>
                  <a:lnTo>
                    <a:pt x="3091810" y="247938"/>
                  </a:lnTo>
                  <a:lnTo>
                    <a:pt x="3105800" y="248513"/>
                  </a:lnTo>
                  <a:lnTo>
                    <a:pt x="3119790" y="249186"/>
                  </a:lnTo>
                  <a:lnTo>
                    <a:pt x="3133780" y="249972"/>
                  </a:lnTo>
                  <a:lnTo>
                    <a:pt x="3147770" y="250890"/>
                  </a:lnTo>
                  <a:lnTo>
                    <a:pt x="3161761" y="251959"/>
                  </a:lnTo>
                  <a:lnTo>
                    <a:pt x="3175751" y="253204"/>
                  </a:lnTo>
                  <a:lnTo>
                    <a:pt x="3189741" y="254651"/>
                  </a:lnTo>
                  <a:lnTo>
                    <a:pt x="3203731" y="256329"/>
                  </a:lnTo>
                  <a:lnTo>
                    <a:pt x="3217721" y="258270"/>
                  </a:lnTo>
                  <a:lnTo>
                    <a:pt x="3231711" y="260512"/>
                  </a:lnTo>
                  <a:lnTo>
                    <a:pt x="3245701" y="263091"/>
                  </a:lnTo>
                  <a:lnTo>
                    <a:pt x="3259691" y="266050"/>
                  </a:lnTo>
                  <a:lnTo>
                    <a:pt x="3273681" y="269431"/>
                  </a:lnTo>
                  <a:lnTo>
                    <a:pt x="3287671" y="273276"/>
                  </a:lnTo>
                  <a:lnTo>
                    <a:pt x="3301661" y="277627"/>
                  </a:lnTo>
                  <a:lnTo>
                    <a:pt x="3315652" y="282522"/>
                  </a:lnTo>
                  <a:lnTo>
                    <a:pt x="3329642" y="287994"/>
                  </a:lnTo>
                  <a:lnTo>
                    <a:pt x="3343632" y="294068"/>
                  </a:lnTo>
                  <a:lnTo>
                    <a:pt x="3357622" y="300755"/>
                  </a:lnTo>
                  <a:lnTo>
                    <a:pt x="3371612" y="308052"/>
                  </a:lnTo>
                  <a:lnTo>
                    <a:pt x="3385602" y="315939"/>
                  </a:lnTo>
                  <a:lnTo>
                    <a:pt x="3399592" y="324375"/>
                  </a:lnTo>
                  <a:lnTo>
                    <a:pt x="3413582" y="333299"/>
                  </a:lnTo>
                  <a:lnTo>
                    <a:pt x="3427572" y="342628"/>
                  </a:lnTo>
                  <a:lnTo>
                    <a:pt x="3441562" y="352262"/>
                  </a:lnTo>
                  <a:lnTo>
                    <a:pt x="3455552" y="362086"/>
                  </a:lnTo>
                  <a:lnTo>
                    <a:pt x="3469543" y="371973"/>
                  </a:lnTo>
                  <a:lnTo>
                    <a:pt x="3483533" y="381797"/>
                  </a:lnTo>
                  <a:lnTo>
                    <a:pt x="3497523" y="391431"/>
                  </a:lnTo>
                  <a:lnTo>
                    <a:pt x="3511513" y="400760"/>
                  </a:lnTo>
                  <a:lnTo>
                    <a:pt x="3525503" y="409684"/>
                  </a:lnTo>
                  <a:lnTo>
                    <a:pt x="3539493" y="418120"/>
                  </a:lnTo>
                  <a:lnTo>
                    <a:pt x="3553483" y="426007"/>
                  </a:lnTo>
                  <a:lnTo>
                    <a:pt x="3567473" y="433304"/>
                  </a:lnTo>
                  <a:lnTo>
                    <a:pt x="3581463" y="439991"/>
                  </a:lnTo>
                  <a:lnTo>
                    <a:pt x="3595453" y="446064"/>
                  </a:lnTo>
                  <a:lnTo>
                    <a:pt x="3609444" y="451537"/>
                  </a:lnTo>
                  <a:lnTo>
                    <a:pt x="3623434" y="456432"/>
                  </a:lnTo>
                  <a:lnTo>
                    <a:pt x="3637424" y="460783"/>
                  </a:lnTo>
                  <a:lnTo>
                    <a:pt x="3651414" y="464628"/>
                  </a:lnTo>
                  <a:lnTo>
                    <a:pt x="3665404" y="468009"/>
                  </a:lnTo>
                  <a:lnTo>
                    <a:pt x="3679394" y="470967"/>
                  </a:lnTo>
                  <a:lnTo>
                    <a:pt x="3693384" y="473547"/>
                  </a:lnTo>
                  <a:lnTo>
                    <a:pt x="3707374" y="475789"/>
                  </a:lnTo>
                  <a:lnTo>
                    <a:pt x="3721364" y="477730"/>
                  </a:lnTo>
                  <a:lnTo>
                    <a:pt x="3735354" y="479408"/>
                  </a:lnTo>
                  <a:lnTo>
                    <a:pt x="3749344" y="480855"/>
                  </a:lnTo>
                  <a:lnTo>
                    <a:pt x="3763335" y="482100"/>
                  </a:lnTo>
                  <a:lnTo>
                    <a:pt x="3777325" y="483169"/>
                  </a:lnTo>
                  <a:lnTo>
                    <a:pt x="3791315" y="484087"/>
                  </a:lnTo>
                  <a:lnTo>
                    <a:pt x="3805305" y="484873"/>
                  </a:lnTo>
                  <a:lnTo>
                    <a:pt x="3819295" y="485546"/>
                  </a:lnTo>
                  <a:lnTo>
                    <a:pt x="3833285" y="486121"/>
                  </a:lnTo>
                  <a:lnTo>
                    <a:pt x="3847275" y="486613"/>
                  </a:lnTo>
                  <a:lnTo>
                    <a:pt x="3861265" y="487033"/>
                  </a:lnTo>
                  <a:lnTo>
                    <a:pt x="3875255" y="487391"/>
                  </a:lnTo>
                  <a:lnTo>
                    <a:pt x="3889245" y="487697"/>
                  </a:lnTo>
                  <a:lnTo>
                    <a:pt x="3903235" y="487958"/>
                  </a:lnTo>
                  <a:lnTo>
                    <a:pt x="3917226" y="488180"/>
                  </a:lnTo>
                  <a:lnTo>
                    <a:pt x="3931216" y="488369"/>
                  </a:lnTo>
                  <a:lnTo>
                    <a:pt x="3945206" y="488531"/>
                  </a:lnTo>
                  <a:lnTo>
                    <a:pt x="3959196" y="488668"/>
                  </a:lnTo>
                  <a:lnTo>
                    <a:pt x="3973186" y="488785"/>
                  </a:lnTo>
                  <a:lnTo>
                    <a:pt x="3987176" y="488885"/>
                  </a:lnTo>
                  <a:lnTo>
                    <a:pt x="4001166" y="488970"/>
                  </a:lnTo>
                  <a:lnTo>
                    <a:pt x="4015156" y="489042"/>
                  </a:lnTo>
                  <a:lnTo>
                    <a:pt x="4029146" y="489104"/>
                  </a:lnTo>
                  <a:lnTo>
                    <a:pt x="4043136" y="489156"/>
                  </a:lnTo>
                  <a:lnTo>
                    <a:pt x="4057126" y="489201"/>
                  </a:lnTo>
                  <a:lnTo>
                    <a:pt x="4071117" y="489238"/>
                  </a:lnTo>
                  <a:lnTo>
                    <a:pt x="4085107" y="489271"/>
                  </a:lnTo>
                  <a:lnTo>
                    <a:pt x="4099097" y="489298"/>
                  </a:lnTo>
                  <a:lnTo>
                    <a:pt x="4113087" y="489322"/>
                  </a:lnTo>
                  <a:lnTo>
                    <a:pt x="4127077" y="489341"/>
                  </a:lnTo>
                  <a:lnTo>
                    <a:pt x="4141067" y="489358"/>
                  </a:lnTo>
                  <a:lnTo>
                    <a:pt x="4155057" y="4893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374502"/>
              <a:ext cx="4155057" cy="1958314"/>
            </a:xfrm>
            <a:custGeom>
              <a:avLst/>
              <a:pathLst>
                <a:path w="4155057" h="1958314">
                  <a:moveTo>
                    <a:pt x="0" y="1958314"/>
                  </a:moveTo>
                  <a:lnTo>
                    <a:pt x="13990" y="1958285"/>
                  </a:lnTo>
                  <a:lnTo>
                    <a:pt x="27980" y="1958251"/>
                  </a:lnTo>
                  <a:lnTo>
                    <a:pt x="41970" y="1958211"/>
                  </a:lnTo>
                  <a:lnTo>
                    <a:pt x="55960" y="1958165"/>
                  </a:lnTo>
                  <a:lnTo>
                    <a:pt x="69950" y="1958110"/>
                  </a:lnTo>
                  <a:lnTo>
                    <a:pt x="83940" y="1958045"/>
                  </a:lnTo>
                  <a:lnTo>
                    <a:pt x="97930" y="1957969"/>
                  </a:lnTo>
                  <a:lnTo>
                    <a:pt x="111920" y="1957880"/>
                  </a:lnTo>
                  <a:lnTo>
                    <a:pt x="125910" y="1957775"/>
                  </a:lnTo>
                  <a:lnTo>
                    <a:pt x="139900" y="1957652"/>
                  </a:lnTo>
                  <a:lnTo>
                    <a:pt x="153891" y="1957508"/>
                  </a:lnTo>
                  <a:lnTo>
                    <a:pt x="167881" y="1957338"/>
                  </a:lnTo>
                  <a:lnTo>
                    <a:pt x="181871" y="1957139"/>
                  </a:lnTo>
                  <a:lnTo>
                    <a:pt x="195861" y="1956905"/>
                  </a:lnTo>
                  <a:lnTo>
                    <a:pt x="209851" y="1956630"/>
                  </a:lnTo>
                  <a:lnTo>
                    <a:pt x="223841" y="1956307"/>
                  </a:lnTo>
                  <a:lnTo>
                    <a:pt x="237831" y="1955928"/>
                  </a:lnTo>
                  <a:lnTo>
                    <a:pt x="251821" y="1955484"/>
                  </a:lnTo>
                  <a:lnTo>
                    <a:pt x="265811" y="1954962"/>
                  </a:lnTo>
                  <a:lnTo>
                    <a:pt x="279801" y="1954351"/>
                  </a:lnTo>
                  <a:lnTo>
                    <a:pt x="293791" y="1953634"/>
                  </a:lnTo>
                  <a:lnTo>
                    <a:pt x="307782" y="1952794"/>
                  </a:lnTo>
                  <a:lnTo>
                    <a:pt x="321772" y="1951810"/>
                  </a:lnTo>
                  <a:lnTo>
                    <a:pt x="335762" y="1950659"/>
                  </a:lnTo>
                  <a:lnTo>
                    <a:pt x="349752" y="1949314"/>
                  </a:lnTo>
                  <a:lnTo>
                    <a:pt x="363742" y="1947741"/>
                  </a:lnTo>
                  <a:lnTo>
                    <a:pt x="377732" y="1945907"/>
                  </a:lnTo>
                  <a:lnTo>
                    <a:pt x="391722" y="1943768"/>
                  </a:lnTo>
                  <a:lnTo>
                    <a:pt x="405712" y="1941278"/>
                  </a:lnTo>
                  <a:lnTo>
                    <a:pt x="419702" y="1938385"/>
                  </a:lnTo>
                  <a:lnTo>
                    <a:pt x="433692" y="1935029"/>
                  </a:lnTo>
                  <a:lnTo>
                    <a:pt x="447682" y="1931145"/>
                  </a:lnTo>
                  <a:lnTo>
                    <a:pt x="461673" y="1926662"/>
                  </a:lnTo>
                  <a:lnTo>
                    <a:pt x="475663" y="1921503"/>
                  </a:lnTo>
                  <a:lnTo>
                    <a:pt x="489653" y="1915585"/>
                  </a:lnTo>
                  <a:lnTo>
                    <a:pt x="503643" y="1908825"/>
                  </a:lnTo>
                  <a:lnTo>
                    <a:pt x="517633" y="1901135"/>
                  </a:lnTo>
                  <a:lnTo>
                    <a:pt x="531623" y="1892433"/>
                  </a:lnTo>
                  <a:lnTo>
                    <a:pt x="545613" y="1882642"/>
                  </a:lnTo>
                  <a:lnTo>
                    <a:pt x="559603" y="1871697"/>
                  </a:lnTo>
                  <a:lnTo>
                    <a:pt x="573593" y="1859550"/>
                  </a:lnTo>
                  <a:lnTo>
                    <a:pt x="587583" y="1846177"/>
                  </a:lnTo>
                  <a:lnTo>
                    <a:pt x="601574" y="1831582"/>
                  </a:lnTo>
                  <a:lnTo>
                    <a:pt x="615564" y="1815809"/>
                  </a:lnTo>
                  <a:lnTo>
                    <a:pt x="629554" y="1798936"/>
                  </a:lnTo>
                  <a:lnTo>
                    <a:pt x="643544" y="1781089"/>
                  </a:lnTo>
                  <a:lnTo>
                    <a:pt x="657534" y="1762430"/>
                  </a:lnTo>
                  <a:lnTo>
                    <a:pt x="671524" y="1743161"/>
                  </a:lnTo>
                  <a:lnTo>
                    <a:pt x="685514" y="1723515"/>
                  </a:lnTo>
                  <a:lnTo>
                    <a:pt x="699504" y="1703740"/>
                  </a:lnTo>
                  <a:lnTo>
                    <a:pt x="713494" y="1684093"/>
                  </a:lnTo>
                  <a:lnTo>
                    <a:pt x="727484" y="1664824"/>
                  </a:lnTo>
                  <a:lnTo>
                    <a:pt x="741474" y="1646166"/>
                  </a:lnTo>
                  <a:lnTo>
                    <a:pt x="755465" y="1628318"/>
                  </a:lnTo>
                  <a:lnTo>
                    <a:pt x="769455" y="1611446"/>
                  </a:lnTo>
                  <a:lnTo>
                    <a:pt x="783445" y="1595672"/>
                  </a:lnTo>
                  <a:lnTo>
                    <a:pt x="797435" y="1581078"/>
                  </a:lnTo>
                  <a:lnTo>
                    <a:pt x="811425" y="1567704"/>
                  </a:lnTo>
                  <a:lnTo>
                    <a:pt x="825415" y="1555557"/>
                  </a:lnTo>
                  <a:lnTo>
                    <a:pt x="839405" y="1544612"/>
                  </a:lnTo>
                  <a:lnTo>
                    <a:pt x="853395" y="1534821"/>
                  </a:lnTo>
                  <a:lnTo>
                    <a:pt x="867385" y="1526119"/>
                  </a:lnTo>
                  <a:lnTo>
                    <a:pt x="881375" y="1518430"/>
                  </a:lnTo>
                  <a:lnTo>
                    <a:pt x="895365" y="1511669"/>
                  </a:lnTo>
                  <a:lnTo>
                    <a:pt x="909356" y="1505751"/>
                  </a:lnTo>
                  <a:lnTo>
                    <a:pt x="923346" y="1500592"/>
                  </a:lnTo>
                  <a:lnTo>
                    <a:pt x="937336" y="1496109"/>
                  </a:lnTo>
                  <a:lnTo>
                    <a:pt x="951326" y="1492225"/>
                  </a:lnTo>
                  <a:lnTo>
                    <a:pt x="965316" y="1488869"/>
                  </a:lnTo>
                  <a:lnTo>
                    <a:pt x="979306" y="1485976"/>
                  </a:lnTo>
                  <a:lnTo>
                    <a:pt x="993296" y="1483487"/>
                  </a:lnTo>
                  <a:lnTo>
                    <a:pt x="1007286" y="1481348"/>
                  </a:lnTo>
                  <a:lnTo>
                    <a:pt x="1021276" y="1479513"/>
                  </a:lnTo>
                  <a:lnTo>
                    <a:pt x="1035266" y="1477940"/>
                  </a:lnTo>
                  <a:lnTo>
                    <a:pt x="1049256" y="1476595"/>
                  </a:lnTo>
                  <a:lnTo>
                    <a:pt x="1063247" y="1475444"/>
                  </a:lnTo>
                  <a:lnTo>
                    <a:pt x="1077237" y="1474460"/>
                  </a:lnTo>
                  <a:lnTo>
                    <a:pt x="1091227" y="1473620"/>
                  </a:lnTo>
                  <a:lnTo>
                    <a:pt x="1105217" y="1472904"/>
                  </a:lnTo>
                  <a:lnTo>
                    <a:pt x="1119207" y="1472292"/>
                  </a:lnTo>
                  <a:lnTo>
                    <a:pt x="1133197" y="1471771"/>
                  </a:lnTo>
                  <a:lnTo>
                    <a:pt x="1147187" y="1471326"/>
                  </a:lnTo>
                  <a:lnTo>
                    <a:pt x="1161177" y="1470947"/>
                  </a:lnTo>
                  <a:lnTo>
                    <a:pt x="1175167" y="1470625"/>
                  </a:lnTo>
                  <a:lnTo>
                    <a:pt x="1189157" y="1470350"/>
                  </a:lnTo>
                  <a:lnTo>
                    <a:pt x="1203148" y="1470115"/>
                  </a:lnTo>
                  <a:lnTo>
                    <a:pt x="1217138" y="1469916"/>
                  </a:lnTo>
                  <a:lnTo>
                    <a:pt x="1231128" y="1469746"/>
                  </a:lnTo>
                  <a:lnTo>
                    <a:pt x="1245118" y="1469602"/>
                  </a:lnTo>
                  <a:lnTo>
                    <a:pt x="1259108" y="1469479"/>
                  </a:lnTo>
                  <a:lnTo>
                    <a:pt x="1273098" y="1469374"/>
                  </a:lnTo>
                  <a:lnTo>
                    <a:pt x="1287088" y="1469285"/>
                  </a:lnTo>
                  <a:lnTo>
                    <a:pt x="1301078" y="1469209"/>
                  </a:lnTo>
                  <a:lnTo>
                    <a:pt x="1315068" y="1469145"/>
                  </a:lnTo>
                  <a:lnTo>
                    <a:pt x="1329058" y="1469090"/>
                  </a:lnTo>
                  <a:lnTo>
                    <a:pt x="1343048" y="1469043"/>
                  </a:lnTo>
                  <a:lnTo>
                    <a:pt x="1357039" y="1469003"/>
                  </a:lnTo>
                  <a:lnTo>
                    <a:pt x="1371029" y="1468969"/>
                  </a:lnTo>
                  <a:lnTo>
                    <a:pt x="1385019" y="1468940"/>
                  </a:lnTo>
                  <a:lnTo>
                    <a:pt x="1385019" y="1468612"/>
                  </a:lnTo>
                  <a:lnTo>
                    <a:pt x="1399009" y="1468583"/>
                  </a:lnTo>
                  <a:lnTo>
                    <a:pt x="1412999" y="1468549"/>
                  </a:lnTo>
                  <a:lnTo>
                    <a:pt x="1426989" y="1468510"/>
                  </a:lnTo>
                  <a:lnTo>
                    <a:pt x="1440979" y="1468463"/>
                  </a:lnTo>
                  <a:lnTo>
                    <a:pt x="1454969" y="1468408"/>
                  </a:lnTo>
                  <a:lnTo>
                    <a:pt x="1468959" y="1468343"/>
                  </a:lnTo>
                  <a:lnTo>
                    <a:pt x="1482949" y="1468268"/>
                  </a:lnTo>
                  <a:lnTo>
                    <a:pt x="1496939" y="1468178"/>
                  </a:lnTo>
                  <a:lnTo>
                    <a:pt x="1510930" y="1468074"/>
                  </a:lnTo>
                  <a:lnTo>
                    <a:pt x="1524920" y="1467951"/>
                  </a:lnTo>
                  <a:lnTo>
                    <a:pt x="1538910" y="1467806"/>
                  </a:lnTo>
                  <a:lnTo>
                    <a:pt x="1552900" y="1467636"/>
                  </a:lnTo>
                  <a:lnTo>
                    <a:pt x="1566890" y="1467437"/>
                  </a:lnTo>
                  <a:lnTo>
                    <a:pt x="1580880" y="1467203"/>
                  </a:lnTo>
                  <a:lnTo>
                    <a:pt x="1594870" y="1466928"/>
                  </a:lnTo>
                  <a:lnTo>
                    <a:pt x="1608860" y="1466605"/>
                  </a:lnTo>
                  <a:lnTo>
                    <a:pt x="1622850" y="1466226"/>
                  </a:lnTo>
                  <a:lnTo>
                    <a:pt x="1636840" y="1465782"/>
                  </a:lnTo>
                  <a:lnTo>
                    <a:pt x="1650830" y="1465260"/>
                  </a:lnTo>
                  <a:lnTo>
                    <a:pt x="1664821" y="1464649"/>
                  </a:lnTo>
                  <a:lnTo>
                    <a:pt x="1678811" y="1463932"/>
                  </a:lnTo>
                  <a:lnTo>
                    <a:pt x="1692801" y="1463092"/>
                  </a:lnTo>
                  <a:lnTo>
                    <a:pt x="1706791" y="1462109"/>
                  </a:lnTo>
                  <a:lnTo>
                    <a:pt x="1720781" y="1460958"/>
                  </a:lnTo>
                  <a:lnTo>
                    <a:pt x="1734771" y="1459612"/>
                  </a:lnTo>
                  <a:lnTo>
                    <a:pt x="1748761" y="1458040"/>
                  </a:lnTo>
                  <a:lnTo>
                    <a:pt x="1762751" y="1456205"/>
                  </a:lnTo>
                  <a:lnTo>
                    <a:pt x="1776741" y="1454066"/>
                  </a:lnTo>
                  <a:lnTo>
                    <a:pt x="1790731" y="1451576"/>
                  </a:lnTo>
                  <a:lnTo>
                    <a:pt x="1804722" y="1448683"/>
                  </a:lnTo>
                  <a:lnTo>
                    <a:pt x="1818712" y="1445327"/>
                  </a:lnTo>
                  <a:lnTo>
                    <a:pt x="1832702" y="1441444"/>
                  </a:lnTo>
                  <a:lnTo>
                    <a:pt x="1846692" y="1436961"/>
                  </a:lnTo>
                  <a:lnTo>
                    <a:pt x="1860682" y="1431801"/>
                  </a:lnTo>
                  <a:lnTo>
                    <a:pt x="1874672" y="1425884"/>
                  </a:lnTo>
                  <a:lnTo>
                    <a:pt x="1888662" y="1419123"/>
                  </a:lnTo>
                  <a:lnTo>
                    <a:pt x="1902652" y="1411433"/>
                  </a:lnTo>
                  <a:lnTo>
                    <a:pt x="1916642" y="1402731"/>
                  </a:lnTo>
                  <a:lnTo>
                    <a:pt x="1930632" y="1392940"/>
                  </a:lnTo>
                  <a:lnTo>
                    <a:pt x="1944622" y="1381995"/>
                  </a:lnTo>
                  <a:lnTo>
                    <a:pt x="1958613" y="1369848"/>
                  </a:lnTo>
                  <a:lnTo>
                    <a:pt x="1972603" y="1356475"/>
                  </a:lnTo>
                  <a:lnTo>
                    <a:pt x="1986593" y="1341881"/>
                  </a:lnTo>
                  <a:lnTo>
                    <a:pt x="2000583" y="1326107"/>
                  </a:lnTo>
                  <a:lnTo>
                    <a:pt x="2014573" y="1309235"/>
                  </a:lnTo>
                  <a:lnTo>
                    <a:pt x="2028563" y="1291387"/>
                  </a:lnTo>
                  <a:lnTo>
                    <a:pt x="2042553" y="1272728"/>
                  </a:lnTo>
                  <a:lnTo>
                    <a:pt x="2056543" y="1253460"/>
                  </a:lnTo>
                  <a:lnTo>
                    <a:pt x="2070533" y="1233813"/>
                  </a:lnTo>
                  <a:lnTo>
                    <a:pt x="2084523" y="1214038"/>
                  </a:lnTo>
                  <a:lnTo>
                    <a:pt x="2098513" y="1194391"/>
                  </a:lnTo>
                  <a:lnTo>
                    <a:pt x="2112504" y="1175123"/>
                  </a:lnTo>
                  <a:lnTo>
                    <a:pt x="2126494" y="1156464"/>
                  </a:lnTo>
                  <a:lnTo>
                    <a:pt x="2140484" y="1138616"/>
                  </a:lnTo>
                  <a:lnTo>
                    <a:pt x="2154474" y="1121744"/>
                  </a:lnTo>
                  <a:lnTo>
                    <a:pt x="2168464" y="1105970"/>
                  </a:lnTo>
                  <a:lnTo>
                    <a:pt x="2182454" y="1091376"/>
                  </a:lnTo>
                  <a:lnTo>
                    <a:pt x="2196444" y="1078002"/>
                  </a:lnTo>
                  <a:lnTo>
                    <a:pt x="2210434" y="1065855"/>
                  </a:lnTo>
                  <a:lnTo>
                    <a:pt x="2224424" y="1054910"/>
                  </a:lnTo>
                  <a:lnTo>
                    <a:pt x="2238414" y="1045120"/>
                  </a:lnTo>
                  <a:lnTo>
                    <a:pt x="2252404" y="1036418"/>
                  </a:lnTo>
                  <a:lnTo>
                    <a:pt x="2266395" y="1028728"/>
                  </a:lnTo>
                  <a:lnTo>
                    <a:pt x="2280385" y="1021967"/>
                  </a:lnTo>
                  <a:lnTo>
                    <a:pt x="2294375" y="1016049"/>
                  </a:lnTo>
                  <a:lnTo>
                    <a:pt x="2308365" y="1010890"/>
                  </a:lnTo>
                  <a:lnTo>
                    <a:pt x="2322355" y="1006407"/>
                  </a:lnTo>
                  <a:lnTo>
                    <a:pt x="2336345" y="1002524"/>
                  </a:lnTo>
                  <a:lnTo>
                    <a:pt x="2350335" y="999168"/>
                  </a:lnTo>
                  <a:lnTo>
                    <a:pt x="2364325" y="996275"/>
                  </a:lnTo>
                  <a:lnTo>
                    <a:pt x="2378315" y="993785"/>
                  </a:lnTo>
                  <a:lnTo>
                    <a:pt x="2392305" y="991646"/>
                  </a:lnTo>
                  <a:lnTo>
                    <a:pt x="2406296" y="989811"/>
                  </a:lnTo>
                  <a:lnTo>
                    <a:pt x="2420286" y="988239"/>
                  </a:lnTo>
                  <a:lnTo>
                    <a:pt x="2434276" y="986893"/>
                  </a:lnTo>
                  <a:lnTo>
                    <a:pt x="2448266" y="985742"/>
                  </a:lnTo>
                  <a:lnTo>
                    <a:pt x="2462256" y="984759"/>
                  </a:lnTo>
                  <a:lnTo>
                    <a:pt x="2476246" y="983919"/>
                  </a:lnTo>
                  <a:lnTo>
                    <a:pt x="2490236" y="983202"/>
                  </a:lnTo>
                  <a:lnTo>
                    <a:pt x="2504226" y="982590"/>
                  </a:lnTo>
                  <a:lnTo>
                    <a:pt x="2518216" y="982069"/>
                  </a:lnTo>
                  <a:lnTo>
                    <a:pt x="2532206" y="981624"/>
                  </a:lnTo>
                  <a:lnTo>
                    <a:pt x="2546196" y="981246"/>
                  </a:lnTo>
                  <a:lnTo>
                    <a:pt x="2560187" y="980923"/>
                  </a:lnTo>
                  <a:lnTo>
                    <a:pt x="2574177" y="980648"/>
                  </a:lnTo>
                  <a:lnTo>
                    <a:pt x="2588167" y="980414"/>
                  </a:lnTo>
                  <a:lnTo>
                    <a:pt x="2602157" y="980214"/>
                  </a:lnTo>
                  <a:lnTo>
                    <a:pt x="2616147" y="980045"/>
                  </a:lnTo>
                  <a:lnTo>
                    <a:pt x="2630137" y="979900"/>
                  </a:lnTo>
                  <a:lnTo>
                    <a:pt x="2644127" y="979777"/>
                  </a:lnTo>
                  <a:lnTo>
                    <a:pt x="2658117" y="979672"/>
                  </a:lnTo>
                  <a:lnTo>
                    <a:pt x="2672107" y="979583"/>
                  </a:lnTo>
                  <a:lnTo>
                    <a:pt x="2686097" y="979507"/>
                  </a:lnTo>
                  <a:lnTo>
                    <a:pt x="2700087" y="979443"/>
                  </a:lnTo>
                  <a:lnTo>
                    <a:pt x="2714078" y="979388"/>
                  </a:lnTo>
                  <a:lnTo>
                    <a:pt x="2728068" y="979341"/>
                  </a:lnTo>
                  <a:lnTo>
                    <a:pt x="2742058" y="979301"/>
                  </a:lnTo>
                  <a:lnTo>
                    <a:pt x="2756048" y="979268"/>
                  </a:lnTo>
                  <a:lnTo>
                    <a:pt x="2770038" y="979239"/>
                  </a:lnTo>
                  <a:lnTo>
                    <a:pt x="2770038" y="978746"/>
                  </a:lnTo>
                  <a:lnTo>
                    <a:pt x="2784028" y="978688"/>
                  </a:lnTo>
                  <a:lnTo>
                    <a:pt x="2798018" y="978621"/>
                  </a:lnTo>
                  <a:lnTo>
                    <a:pt x="2812008" y="978541"/>
                  </a:lnTo>
                  <a:lnTo>
                    <a:pt x="2825998" y="978448"/>
                  </a:lnTo>
                  <a:lnTo>
                    <a:pt x="2839988" y="978338"/>
                  </a:lnTo>
                  <a:lnTo>
                    <a:pt x="2853978" y="978209"/>
                  </a:lnTo>
                  <a:lnTo>
                    <a:pt x="2867969" y="978057"/>
                  </a:lnTo>
                  <a:lnTo>
                    <a:pt x="2881959" y="977879"/>
                  </a:lnTo>
                  <a:lnTo>
                    <a:pt x="2895949" y="977669"/>
                  </a:lnTo>
                  <a:lnTo>
                    <a:pt x="2909939" y="977423"/>
                  </a:lnTo>
                  <a:lnTo>
                    <a:pt x="2923929" y="977134"/>
                  </a:lnTo>
                  <a:lnTo>
                    <a:pt x="2937919" y="976795"/>
                  </a:lnTo>
                  <a:lnTo>
                    <a:pt x="2951909" y="976396"/>
                  </a:lnTo>
                  <a:lnTo>
                    <a:pt x="2965899" y="975928"/>
                  </a:lnTo>
                  <a:lnTo>
                    <a:pt x="2979889" y="975378"/>
                  </a:lnTo>
                  <a:lnTo>
                    <a:pt x="2993879" y="974732"/>
                  </a:lnTo>
                  <a:lnTo>
                    <a:pt x="3007870" y="973975"/>
                  </a:lnTo>
                  <a:lnTo>
                    <a:pt x="3021860" y="973086"/>
                  </a:lnTo>
                  <a:lnTo>
                    <a:pt x="3035850" y="972043"/>
                  </a:lnTo>
                  <a:lnTo>
                    <a:pt x="3049840" y="970820"/>
                  </a:lnTo>
                  <a:lnTo>
                    <a:pt x="3063830" y="969386"/>
                  </a:lnTo>
                  <a:lnTo>
                    <a:pt x="3077820" y="967706"/>
                  </a:lnTo>
                  <a:lnTo>
                    <a:pt x="3091810" y="965739"/>
                  </a:lnTo>
                  <a:lnTo>
                    <a:pt x="3105800" y="963438"/>
                  </a:lnTo>
                  <a:lnTo>
                    <a:pt x="3119790" y="960746"/>
                  </a:lnTo>
                  <a:lnTo>
                    <a:pt x="3133780" y="957602"/>
                  </a:lnTo>
                  <a:lnTo>
                    <a:pt x="3147770" y="953932"/>
                  </a:lnTo>
                  <a:lnTo>
                    <a:pt x="3161761" y="949654"/>
                  </a:lnTo>
                  <a:lnTo>
                    <a:pt x="3175751" y="944674"/>
                  </a:lnTo>
                  <a:lnTo>
                    <a:pt x="3189741" y="938888"/>
                  </a:lnTo>
                  <a:lnTo>
                    <a:pt x="3203731" y="932176"/>
                  </a:lnTo>
                  <a:lnTo>
                    <a:pt x="3217721" y="924409"/>
                  </a:lnTo>
                  <a:lnTo>
                    <a:pt x="3231711" y="915443"/>
                  </a:lnTo>
                  <a:lnTo>
                    <a:pt x="3245701" y="905125"/>
                  </a:lnTo>
                  <a:lnTo>
                    <a:pt x="3259691" y="893289"/>
                  </a:lnTo>
                  <a:lnTo>
                    <a:pt x="3273681" y="879768"/>
                  </a:lnTo>
                  <a:lnTo>
                    <a:pt x="3287671" y="864388"/>
                  </a:lnTo>
                  <a:lnTo>
                    <a:pt x="3301661" y="846984"/>
                  </a:lnTo>
                  <a:lnTo>
                    <a:pt x="3315652" y="827403"/>
                  </a:lnTo>
                  <a:lnTo>
                    <a:pt x="3329642" y="805513"/>
                  </a:lnTo>
                  <a:lnTo>
                    <a:pt x="3343632" y="781219"/>
                  </a:lnTo>
                  <a:lnTo>
                    <a:pt x="3357622" y="754472"/>
                  </a:lnTo>
                  <a:lnTo>
                    <a:pt x="3371612" y="725284"/>
                  </a:lnTo>
                  <a:lnTo>
                    <a:pt x="3385602" y="693736"/>
                  </a:lnTo>
                  <a:lnTo>
                    <a:pt x="3399592" y="659991"/>
                  </a:lnTo>
                  <a:lnTo>
                    <a:pt x="3413582" y="624296"/>
                  </a:lnTo>
                  <a:lnTo>
                    <a:pt x="3427572" y="586978"/>
                  </a:lnTo>
                  <a:lnTo>
                    <a:pt x="3441562" y="548442"/>
                  </a:lnTo>
                  <a:lnTo>
                    <a:pt x="3455552" y="509148"/>
                  </a:lnTo>
                  <a:lnTo>
                    <a:pt x="3469543" y="469598"/>
                  </a:lnTo>
                  <a:lnTo>
                    <a:pt x="3483533" y="430304"/>
                  </a:lnTo>
                  <a:lnTo>
                    <a:pt x="3497523" y="391767"/>
                  </a:lnTo>
                  <a:lnTo>
                    <a:pt x="3511513" y="354450"/>
                  </a:lnTo>
                  <a:lnTo>
                    <a:pt x="3525503" y="318754"/>
                  </a:lnTo>
                  <a:lnTo>
                    <a:pt x="3539493" y="285010"/>
                  </a:lnTo>
                  <a:lnTo>
                    <a:pt x="3553483" y="253462"/>
                  </a:lnTo>
                  <a:lnTo>
                    <a:pt x="3567473" y="224274"/>
                  </a:lnTo>
                  <a:lnTo>
                    <a:pt x="3581463" y="197527"/>
                  </a:lnTo>
                  <a:lnTo>
                    <a:pt x="3595453" y="173233"/>
                  </a:lnTo>
                  <a:lnTo>
                    <a:pt x="3609444" y="151343"/>
                  </a:lnTo>
                  <a:lnTo>
                    <a:pt x="3623434" y="131761"/>
                  </a:lnTo>
                  <a:lnTo>
                    <a:pt x="3637424" y="114357"/>
                  </a:lnTo>
                  <a:lnTo>
                    <a:pt x="3651414" y="98978"/>
                  </a:lnTo>
                  <a:lnTo>
                    <a:pt x="3665404" y="85456"/>
                  </a:lnTo>
                  <a:lnTo>
                    <a:pt x="3679394" y="73621"/>
                  </a:lnTo>
                  <a:lnTo>
                    <a:pt x="3693384" y="63302"/>
                  </a:lnTo>
                  <a:lnTo>
                    <a:pt x="3707374" y="54336"/>
                  </a:lnTo>
                  <a:lnTo>
                    <a:pt x="3721364" y="46569"/>
                  </a:lnTo>
                  <a:lnTo>
                    <a:pt x="3735354" y="39858"/>
                  </a:lnTo>
                  <a:lnTo>
                    <a:pt x="3749344" y="34071"/>
                  </a:lnTo>
                  <a:lnTo>
                    <a:pt x="3763335" y="29092"/>
                  </a:lnTo>
                  <a:lnTo>
                    <a:pt x="3777325" y="24814"/>
                  </a:lnTo>
                  <a:lnTo>
                    <a:pt x="3791315" y="21144"/>
                  </a:lnTo>
                  <a:lnTo>
                    <a:pt x="3805305" y="18000"/>
                  </a:lnTo>
                  <a:lnTo>
                    <a:pt x="3819295" y="15308"/>
                  </a:lnTo>
                  <a:lnTo>
                    <a:pt x="3833285" y="13006"/>
                  </a:lnTo>
                  <a:lnTo>
                    <a:pt x="3847275" y="11039"/>
                  </a:lnTo>
                  <a:lnTo>
                    <a:pt x="3861265" y="9360"/>
                  </a:lnTo>
                  <a:lnTo>
                    <a:pt x="3875255" y="7926"/>
                  </a:lnTo>
                  <a:lnTo>
                    <a:pt x="3889245" y="6703"/>
                  </a:lnTo>
                  <a:lnTo>
                    <a:pt x="3903235" y="5660"/>
                  </a:lnTo>
                  <a:lnTo>
                    <a:pt x="3917226" y="4771"/>
                  </a:lnTo>
                  <a:lnTo>
                    <a:pt x="3931216" y="4013"/>
                  </a:lnTo>
                  <a:lnTo>
                    <a:pt x="3945206" y="3368"/>
                  </a:lnTo>
                  <a:lnTo>
                    <a:pt x="3959196" y="2818"/>
                  </a:lnTo>
                  <a:lnTo>
                    <a:pt x="3973186" y="2349"/>
                  </a:lnTo>
                  <a:lnTo>
                    <a:pt x="3987176" y="1951"/>
                  </a:lnTo>
                  <a:lnTo>
                    <a:pt x="4001166" y="1611"/>
                  </a:lnTo>
                  <a:lnTo>
                    <a:pt x="4015156" y="1322"/>
                  </a:lnTo>
                  <a:lnTo>
                    <a:pt x="4029146" y="1076"/>
                  </a:lnTo>
                  <a:lnTo>
                    <a:pt x="4043136" y="867"/>
                  </a:lnTo>
                  <a:lnTo>
                    <a:pt x="4057126" y="688"/>
                  </a:lnTo>
                  <a:lnTo>
                    <a:pt x="4071117" y="537"/>
                  </a:lnTo>
                  <a:lnTo>
                    <a:pt x="4085107" y="408"/>
                  </a:lnTo>
                  <a:lnTo>
                    <a:pt x="4099097" y="298"/>
                  </a:lnTo>
                  <a:lnTo>
                    <a:pt x="4113087" y="204"/>
                  </a:lnTo>
                  <a:lnTo>
                    <a:pt x="4127077" y="125"/>
                  </a:lnTo>
                  <a:lnTo>
                    <a:pt x="4141067" y="57"/>
                  </a:lnTo>
                  <a:lnTo>
                    <a:pt x="4155057" y="0"/>
                  </a:lnTo>
                </a:path>
              </a:pathLst>
            </a:custGeom>
            <a:ln w="40651" cap="flat">
              <a:solidFill>
                <a:srgbClr val="F26A21">
                  <a:alpha val="100000"/>
                </a:srgbClr>
              </a:solidFill>
              <a:prstDash val="solid"/>
              <a:round/>
            </a:ln>
          </p:spPr>
          <p:txBody>
            <a:bodyPr/>
            <a:lstStyle/>
            <a:p/>
          </p:txBody>
        </p:sp>
        <p:sp>
          <p:nvSpPr>
            <p:cNvPr id="33" name="pl33"/>
            <p:cNvSpPr/>
            <p:nvPr/>
          </p:nvSpPr>
          <p:spPr>
            <a:xfrm>
              <a:off x="2737948" y="4577913"/>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537"/>
                  </a:lnTo>
                  <a:lnTo>
                    <a:pt x="1399009" y="489523"/>
                  </a:lnTo>
                  <a:lnTo>
                    <a:pt x="1412999" y="489506"/>
                  </a:lnTo>
                  <a:lnTo>
                    <a:pt x="1426989" y="489486"/>
                  </a:lnTo>
                  <a:lnTo>
                    <a:pt x="1440979" y="489462"/>
                  </a:lnTo>
                  <a:lnTo>
                    <a:pt x="1454969" y="489435"/>
                  </a:lnTo>
                  <a:lnTo>
                    <a:pt x="1468959" y="489403"/>
                  </a:lnTo>
                  <a:lnTo>
                    <a:pt x="1482949" y="489365"/>
                  </a:lnTo>
                  <a:lnTo>
                    <a:pt x="1496939" y="489320"/>
                  </a:lnTo>
                  <a:lnTo>
                    <a:pt x="1510930" y="489268"/>
                  </a:lnTo>
                  <a:lnTo>
                    <a:pt x="1524920" y="489206"/>
                  </a:lnTo>
                  <a:lnTo>
                    <a:pt x="1538910" y="489134"/>
                  </a:lnTo>
                  <a:lnTo>
                    <a:pt x="1552900" y="489049"/>
                  </a:lnTo>
                  <a:lnTo>
                    <a:pt x="1566890" y="488950"/>
                  </a:lnTo>
                  <a:lnTo>
                    <a:pt x="1580880" y="488832"/>
                  </a:lnTo>
                  <a:lnTo>
                    <a:pt x="1594870" y="488695"/>
                  </a:lnTo>
                  <a:lnTo>
                    <a:pt x="1608860" y="488534"/>
                  </a:lnTo>
                  <a:lnTo>
                    <a:pt x="1622850" y="488344"/>
                  </a:lnTo>
                  <a:lnTo>
                    <a:pt x="1636840" y="488122"/>
                  </a:lnTo>
                  <a:lnTo>
                    <a:pt x="1650830" y="487861"/>
                  </a:lnTo>
                  <a:lnTo>
                    <a:pt x="1664821" y="487555"/>
                  </a:lnTo>
                  <a:lnTo>
                    <a:pt x="1678811" y="487197"/>
                  </a:lnTo>
                  <a:lnTo>
                    <a:pt x="1692801" y="486777"/>
                  </a:lnTo>
                  <a:lnTo>
                    <a:pt x="1706791" y="486285"/>
                  </a:lnTo>
                  <a:lnTo>
                    <a:pt x="1720781" y="485710"/>
                  </a:lnTo>
                  <a:lnTo>
                    <a:pt x="1734771" y="485037"/>
                  </a:lnTo>
                  <a:lnTo>
                    <a:pt x="1748761" y="484251"/>
                  </a:lnTo>
                  <a:lnTo>
                    <a:pt x="1762751" y="483333"/>
                  </a:lnTo>
                  <a:lnTo>
                    <a:pt x="1776741" y="482264"/>
                  </a:lnTo>
                  <a:lnTo>
                    <a:pt x="1790731" y="481019"/>
                  </a:lnTo>
                  <a:lnTo>
                    <a:pt x="1804722" y="479572"/>
                  </a:lnTo>
                  <a:lnTo>
                    <a:pt x="1818712" y="477895"/>
                  </a:lnTo>
                  <a:lnTo>
                    <a:pt x="1832702" y="475953"/>
                  </a:lnTo>
                  <a:lnTo>
                    <a:pt x="1846692" y="473711"/>
                  </a:lnTo>
                  <a:lnTo>
                    <a:pt x="1860682" y="471132"/>
                  </a:lnTo>
                  <a:lnTo>
                    <a:pt x="1874672" y="468173"/>
                  </a:lnTo>
                  <a:lnTo>
                    <a:pt x="1888662" y="464792"/>
                  </a:lnTo>
                  <a:lnTo>
                    <a:pt x="1902652" y="460948"/>
                  </a:lnTo>
                  <a:lnTo>
                    <a:pt x="1916642" y="456597"/>
                  </a:lnTo>
                  <a:lnTo>
                    <a:pt x="1930632" y="451701"/>
                  </a:lnTo>
                  <a:lnTo>
                    <a:pt x="1944622" y="446229"/>
                  </a:lnTo>
                  <a:lnTo>
                    <a:pt x="1958613" y="440155"/>
                  </a:lnTo>
                  <a:lnTo>
                    <a:pt x="1972603" y="433468"/>
                  </a:lnTo>
                  <a:lnTo>
                    <a:pt x="1986593" y="426171"/>
                  </a:lnTo>
                  <a:lnTo>
                    <a:pt x="2000583" y="418284"/>
                  </a:lnTo>
                  <a:lnTo>
                    <a:pt x="2014573" y="409848"/>
                  </a:lnTo>
                  <a:lnTo>
                    <a:pt x="2028563" y="400924"/>
                  </a:lnTo>
                  <a:lnTo>
                    <a:pt x="2042553" y="391595"/>
                  </a:lnTo>
                  <a:lnTo>
                    <a:pt x="2056543" y="381961"/>
                  </a:lnTo>
                  <a:lnTo>
                    <a:pt x="2070533" y="372137"/>
                  </a:lnTo>
                  <a:lnTo>
                    <a:pt x="2084523" y="362250"/>
                  </a:lnTo>
                  <a:lnTo>
                    <a:pt x="2098513" y="352426"/>
                  </a:lnTo>
                  <a:lnTo>
                    <a:pt x="2112504" y="342792"/>
                  </a:lnTo>
                  <a:lnTo>
                    <a:pt x="2126494" y="333463"/>
                  </a:lnTo>
                  <a:lnTo>
                    <a:pt x="2140484" y="324539"/>
                  </a:lnTo>
                  <a:lnTo>
                    <a:pt x="2154474" y="316103"/>
                  </a:lnTo>
                  <a:lnTo>
                    <a:pt x="2168464" y="308216"/>
                  </a:lnTo>
                  <a:lnTo>
                    <a:pt x="2182454" y="300919"/>
                  </a:lnTo>
                  <a:lnTo>
                    <a:pt x="2196444" y="294232"/>
                  </a:lnTo>
                  <a:lnTo>
                    <a:pt x="2210434" y="288159"/>
                  </a:lnTo>
                  <a:lnTo>
                    <a:pt x="2224424" y="282686"/>
                  </a:lnTo>
                  <a:lnTo>
                    <a:pt x="2238414" y="277791"/>
                  </a:lnTo>
                  <a:lnTo>
                    <a:pt x="2252404" y="273440"/>
                  </a:lnTo>
                  <a:lnTo>
                    <a:pt x="2266395" y="269595"/>
                  </a:lnTo>
                  <a:lnTo>
                    <a:pt x="2280385" y="266215"/>
                  </a:lnTo>
                  <a:lnTo>
                    <a:pt x="2294375" y="263256"/>
                  </a:lnTo>
                  <a:lnTo>
                    <a:pt x="2308365" y="260676"/>
                  </a:lnTo>
                  <a:lnTo>
                    <a:pt x="2322355" y="258435"/>
                  </a:lnTo>
                  <a:lnTo>
                    <a:pt x="2336345" y="256493"/>
                  </a:lnTo>
                  <a:lnTo>
                    <a:pt x="2350335" y="254815"/>
                  </a:lnTo>
                  <a:lnTo>
                    <a:pt x="2364325" y="253368"/>
                  </a:lnTo>
                  <a:lnTo>
                    <a:pt x="2378315" y="252123"/>
                  </a:lnTo>
                  <a:lnTo>
                    <a:pt x="2392305" y="251054"/>
                  </a:lnTo>
                  <a:lnTo>
                    <a:pt x="2406296" y="250136"/>
                  </a:lnTo>
                  <a:lnTo>
                    <a:pt x="2420286" y="249350"/>
                  </a:lnTo>
                  <a:lnTo>
                    <a:pt x="2434276" y="248677"/>
                  </a:lnTo>
                  <a:lnTo>
                    <a:pt x="2448266" y="248102"/>
                  </a:lnTo>
                  <a:lnTo>
                    <a:pt x="2462256" y="247610"/>
                  </a:lnTo>
                  <a:lnTo>
                    <a:pt x="2476246" y="247190"/>
                  </a:lnTo>
                  <a:lnTo>
                    <a:pt x="2490236" y="246832"/>
                  </a:lnTo>
                  <a:lnTo>
                    <a:pt x="2504226" y="246526"/>
                  </a:lnTo>
                  <a:lnTo>
                    <a:pt x="2518216" y="246265"/>
                  </a:lnTo>
                  <a:lnTo>
                    <a:pt x="2532206" y="246043"/>
                  </a:lnTo>
                  <a:lnTo>
                    <a:pt x="2546196" y="245854"/>
                  </a:lnTo>
                  <a:lnTo>
                    <a:pt x="2560187" y="245692"/>
                  </a:lnTo>
                  <a:lnTo>
                    <a:pt x="2574177" y="245555"/>
                  </a:lnTo>
                  <a:lnTo>
                    <a:pt x="2588167" y="245438"/>
                  </a:lnTo>
                  <a:lnTo>
                    <a:pt x="2602157" y="245338"/>
                  </a:lnTo>
                  <a:lnTo>
                    <a:pt x="2616147" y="245253"/>
                  </a:lnTo>
                  <a:lnTo>
                    <a:pt x="2630137" y="245181"/>
                  </a:lnTo>
                  <a:lnTo>
                    <a:pt x="2644127" y="245120"/>
                  </a:lnTo>
                  <a:lnTo>
                    <a:pt x="2658117" y="245067"/>
                  </a:lnTo>
                  <a:lnTo>
                    <a:pt x="2672107" y="245023"/>
                  </a:lnTo>
                  <a:lnTo>
                    <a:pt x="2686097" y="244985"/>
                  </a:lnTo>
                  <a:lnTo>
                    <a:pt x="2700087" y="244952"/>
                  </a:lnTo>
                  <a:lnTo>
                    <a:pt x="2714078" y="244925"/>
                  </a:lnTo>
                  <a:lnTo>
                    <a:pt x="2728068" y="244902"/>
                  </a:lnTo>
                  <a:lnTo>
                    <a:pt x="2742058" y="244882"/>
                  </a:lnTo>
                  <a:lnTo>
                    <a:pt x="2756048" y="244865"/>
                  </a:lnTo>
                  <a:lnTo>
                    <a:pt x="2770038" y="244850"/>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1394770"/>
              <a:ext cx="4155057" cy="244850"/>
            </a:xfrm>
            <a:custGeom>
              <a:avLst/>
              <a:pathLst>
                <a:path w="4155057" h="24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850"/>
                  </a:lnTo>
                  <a:lnTo>
                    <a:pt x="2784028" y="244850"/>
                  </a:lnTo>
                  <a:lnTo>
                    <a:pt x="2798018" y="244850"/>
                  </a:lnTo>
                  <a:lnTo>
                    <a:pt x="2812008" y="244850"/>
                  </a:lnTo>
                  <a:lnTo>
                    <a:pt x="2825998" y="244850"/>
                  </a:lnTo>
                  <a:lnTo>
                    <a:pt x="2839988" y="244850"/>
                  </a:lnTo>
                  <a:lnTo>
                    <a:pt x="2853978" y="244850"/>
                  </a:lnTo>
                  <a:lnTo>
                    <a:pt x="2867969" y="244850"/>
                  </a:lnTo>
                  <a:lnTo>
                    <a:pt x="2881959" y="244850"/>
                  </a:lnTo>
                  <a:lnTo>
                    <a:pt x="2895949" y="244850"/>
                  </a:lnTo>
                  <a:lnTo>
                    <a:pt x="2909939" y="244850"/>
                  </a:lnTo>
                  <a:lnTo>
                    <a:pt x="2923929" y="244850"/>
                  </a:lnTo>
                  <a:lnTo>
                    <a:pt x="2937919" y="244850"/>
                  </a:lnTo>
                  <a:lnTo>
                    <a:pt x="2951909" y="244850"/>
                  </a:lnTo>
                  <a:lnTo>
                    <a:pt x="2965899" y="244850"/>
                  </a:lnTo>
                  <a:lnTo>
                    <a:pt x="2979889" y="244850"/>
                  </a:lnTo>
                  <a:lnTo>
                    <a:pt x="2993879" y="244850"/>
                  </a:lnTo>
                  <a:lnTo>
                    <a:pt x="3007870" y="244850"/>
                  </a:lnTo>
                  <a:lnTo>
                    <a:pt x="3021860" y="244850"/>
                  </a:lnTo>
                  <a:lnTo>
                    <a:pt x="3035850" y="244850"/>
                  </a:lnTo>
                  <a:lnTo>
                    <a:pt x="3049840" y="244850"/>
                  </a:lnTo>
                  <a:lnTo>
                    <a:pt x="3063830" y="244850"/>
                  </a:lnTo>
                  <a:lnTo>
                    <a:pt x="3077820" y="244850"/>
                  </a:lnTo>
                  <a:lnTo>
                    <a:pt x="3091810" y="244850"/>
                  </a:lnTo>
                  <a:lnTo>
                    <a:pt x="3105800" y="244850"/>
                  </a:lnTo>
                  <a:lnTo>
                    <a:pt x="3119790" y="244850"/>
                  </a:lnTo>
                  <a:lnTo>
                    <a:pt x="3133780" y="244850"/>
                  </a:lnTo>
                  <a:lnTo>
                    <a:pt x="3147770" y="244850"/>
                  </a:lnTo>
                  <a:lnTo>
                    <a:pt x="3161761" y="244850"/>
                  </a:lnTo>
                  <a:lnTo>
                    <a:pt x="3175751" y="244850"/>
                  </a:lnTo>
                  <a:lnTo>
                    <a:pt x="3189741" y="244850"/>
                  </a:lnTo>
                  <a:lnTo>
                    <a:pt x="3203731" y="244850"/>
                  </a:lnTo>
                  <a:lnTo>
                    <a:pt x="3217721" y="244850"/>
                  </a:lnTo>
                  <a:lnTo>
                    <a:pt x="3231711" y="244850"/>
                  </a:lnTo>
                  <a:lnTo>
                    <a:pt x="3245701" y="244850"/>
                  </a:lnTo>
                  <a:lnTo>
                    <a:pt x="3259691" y="244850"/>
                  </a:lnTo>
                  <a:lnTo>
                    <a:pt x="3273681" y="244850"/>
                  </a:lnTo>
                  <a:lnTo>
                    <a:pt x="3287671" y="244850"/>
                  </a:lnTo>
                  <a:lnTo>
                    <a:pt x="3301661" y="244850"/>
                  </a:lnTo>
                  <a:lnTo>
                    <a:pt x="3315652" y="244850"/>
                  </a:lnTo>
                  <a:lnTo>
                    <a:pt x="3329642" y="244850"/>
                  </a:lnTo>
                  <a:lnTo>
                    <a:pt x="3343632" y="244850"/>
                  </a:lnTo>
                  <a:lnTo>
                    <a:pt x="3357622" y="244850"/>
                  </a:lnTo>
                  <a:lnTo>
                    <a:pt x="3371612" y="244850"/>
                  </a:lnTo>
                  <a:lnTo>
                    <a:pt x="3385602" y="244850"/>
                  </a:lnTo>
                  <a:lnTo>
                    <a:pt x="3399592" y="244850"/>
                  </a:lnTo>
                  <a:lnTo>
                    <a:pt x="3413582" y="244850"/>
                  </a:lnTo>
                  <a:lnTo>
                    <a:pt x="3427572" y="244850"/>
                  </a:lnTo>
                  <a:lnTo>
                    <a:pt x="3441562" y="244850"/>
                  </a:lnTo>
                  <a:lnTo>
                    <a:pt x="3455552" y="244850"/>
                  </a:lnTo>
                  <a:lnTo>
                    <a:pt x="3469543" y="244850"/>
                  </a:lnTo>
                  <a:lnTo>
                    <a:pt x="3483533" y="244850"/>
                  </a:lnTo>
                  <a:lnTo>
                    <a:pt x="3497523" y="244850"/>
                  </a:lnTo>
                  <a:lnTo>
                    <a:pt x="3511513" y="244850"/>
                  </a:lnTo>
                  <a:lnTo>
                    <a:pt x="3525503" y="244850"/>
                  </a:lnTo>
                  <a:lnTo>
                    <a:pt x="3539493" y="244850"/>
                  </a:lnTo>
                  <a:lnTo>
                    <a:pt x="3553483" y="244850"/>
                  </a:lnTo>
                  <a:lnTo>
                    <a:pt x="3567473" y="244850"/>
                  </a:lnTo>
                  <a:lnTo>
                    <a:pt x="3581463" y="244850"/>
                  </a:lnTo>
                  <a:lnTo>
                    <a:pt x="3595453" y="244850"/>
                  </a:lnTo>
                  <a:lnTo>
                    <a:pt x="3609444" y="244850"/>
                  </a:lnTo>
                  <a:lnTo>
                    <a:pt x="3623434" y="244850"/>
                  </a:lnTo>
                  <a:lnTo>
                    <a:pt x="3637424" y="244850"/>
                  </a:lnTo>
                  <a:lnTo>
                    <a:pt x="3651414" y="244850"/>
                  </a:lnTo>
                  <a:lnTo>
                    <a:pt x="3665404" y="244850"/>
                  </a:lnTo>
                  <a:lnTo>
                    <a:pt x="3679394" y="244850"/>
                  </a:lnTo>
                  <a:lnTo>
                    <a:pt x="3693384" y="244850"/>
                  </a:lnTo>
                  <a:lnTo>
                    <a:pt x="3707374" y="244850"/>
                  </a:lnTo>
                  <a:lnTo>
                    <a:pt x="3721364" y="244850"/>
                  </a:lnTo>
                  <a:lnTo>
                    <a:pt x="3735354" y="244850"/>
                  </a:lnTo>
                  <a:lnTo>
                    <a:pt x="3749344" y="244850"/>
                  </a:lnTo>
                  <a:lnTo>
                    <a:pt x="3763335" y="244850"/>
                  </a:lnTo>
                  <a:lnTo>
                    <a:pt x="3777325" y="244850"/>
                  </a:lnTo>
                  <a:lnTo>
                    <a:pt x="3791315" y="244850"/>
                  </a:lnTo>
                  <a:lnTo>
                    <a:pt x="3805305" y="244850"/>
                  </a:lnTo>
                  <a:lnTo>
                    <a:pt x="3819295" y="244850"/>
                  </a:lnTo>
                  <a:lnTo>
                    <a:pt x="3833285" y="244850"/>
                  </a:lnTo>
                  <a:lnTo>
                    <a:pt x="3847275" y="244850"/>
                  </a:lnTo>
                  <a:lnTo>
                    <a:pt x="3861265" y="244850"/>
                  </a:lnTo>
                  <a:lnTo>
                    <a:pt x="3875255" y="244850"/>
                  </a:lnTo>
                  <a:lnTo>
                    <a:pt x="3889245" y="244850"/>
                  </a:lnTo>
                  <a:lnTo>
                    <a:pt x="3903235" y="244850"/>
                  </a:lnTo>
                  <a:lnTo>
                    <a:pt x="3917226" y="244850"/>
                  </a:lnTo>
                  <a:lnTo>
                    <a:pt x="3931216" y="244850"/>
                  </a:lnTo>
                  <a:lnTo>
                    <a:pt x="3945206" y="244850"/>
                  </a:lnTo>
                  <a:lnTo>
                    <a:pt x="3959196" y="244850"/>
                  </a:lnTo>
                  <a:lnTo>
                    <a:pt x="3973186" y="244850"/>
                  </a:lnTo>
                  <a:lnTo>
                    <a:pt x="3987176" y="244850"/>
                  </a:lnTo>
                  <a:lnTo>
                    <a:pt x="4001166" y="244850"/>
                  </a:lnTo>
                  <a:lnTo>
                    <a:pt x="4015156" y="244850"/>
                  </a:lnTo>
                  <a:lnTo>
                    <a:pt x="4029146" y="244850"/>
                  </a:lnTo>
                  <a:lnTo>
                    <a:pt x="4043136" y="244850"/>
                  </a:lnTo>
                  <a:lnTo>
                    <a:pt x="4057126" y="244850"/>
                  </a:lnTo>
                  <a:lnTo>
                    <a:pt x="4071117" y="244850"/>
                  </a:lnTo>
                  <a:lnTo>
                    <a:pt x="4085107" y="244850"/>
                  </a:lnTo>
                  <a:lnTo>
                    <a:pt x="4099097" y="244850"/>
                  </a:lnTo>
                  <a:lnTo>
                    <a:pt x="4113087" y="244850"/>
                  </a:lnTo>
                  <a:lnTo>
                    <a:pt x="4127077" y="244850"/>
                  </a:lnTo>
                  <a:lnTo>
                    <a:pt x="4141067" y="244850"/>
                  </a:lnTo>
                  <a:lnTo>
                    <a:pt x="4155057" y="244850"/>
                  </a:lnTo>
                </a:path>
              </a:pathLst>
            </a:custGeom>
            <a:ln w="40651" cap="flat">
              <a:solidFill>
                <a:srgbClr val="D3D3D3">
                  <a:alpha val="100000"/>
                </a:srgbClr>
              </a:solidFill>
              <a:prstDash val="solid"/>
              <a:round/>
            </a:ln>
          </p:spPr>
          <p:txBody>
            <a:bodyPr/>
            <a:lstStyle/>
            <a:p/>
          </p:txBody>
        </p:sp>
        <p:sp>
          <p:nvSpPr>
            <p:cNvPr id="35" name="pl35"/>
            <p:cNvSpPr/>
            <p:nvPr/>
          </p:nvSpPr>
          <p:spPr>
            <a:xfrm>
              <a:off x="2737948" y="3108890"/>
              <a:ext cx="4155057" cy="979157"/>
            </a:xfrm>
            <a:custGeom>
              <a:avLst/>
              <a:pathLst>
                <a:path w="4155057" h="979157">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164"/>
                  </a:lnTo>
                  <a:lnTo>
                    <a:pt x="1399009" y="221"/>
                  </a:lnTo>
                  <a:lnTo>
                    <a:pt x="1412999" y="289"/>
                  </a:lnTo>
                  <a:lnTo>
                    <a:pt x="1426989" y="369"/>
                  </a:lnTo>
                  <a:lnTo>
                    <a:pt x="1440979" y="462"/>
                  </a:lnTo>
                  <a:lnTo>
                    <a:pt x="1454969" y="572"/>
                  </a:lnTo>
                  <a:lnTo>
                    <a:pt x="1468959" y="701"/>
                  </a:lnTo>
                  <a:lnTo>
                    <a:pt x="1482949" y="853"/>
                  </a:lnTo>
                  <a:lnTo>
                    <a:pt x="1496939" y="1031"/>
                  </a:lnTo>
                  <a:lnTo>
                    <a:pt x="1510930" y="1240"/>
                  </a:lnTo>
                  <a:lnTo>
                    <a:pt x="1524920" y="1486"/>
                  </a:lnTo>
                  <a:lnTo>
                    <a:pt x="1538910" y="1775"/>
                  </a:lnTo>
                  <a:lnTo>
                    <a:pt x="1552900" y="2115"/>
                  </a:lnTo>
                  <a:lnTo>
                    <a:pt x="1566890" y="2514"/>
                  </a:lnTo>
                  <a:lnTo>
                    <a:pt x="1580880" y="2982"/>
                  </a:lnTo>
                  <a:lnTo>
                    <a:pt x="1594870" y="3532"/>
                  </a:lnTo>
                  <a:lnTo>
                    <a:pt x="1608860" y="4177"/>
                  </a:lnTo>
                  <a:lnTo>
                    <a:pt x="1622850" y="4935"/>
                  </a:lnTo>
                  <a:lnTo>
                    <a:pt x="1636840" y="5824"/>
                  </a:lnTo>
                  <a:lnTo>
                    <a:pt x="1650830" y="6867"/>
                  </a:lnTo>
                  <a:lnTo>
                    <a:pt x="1664821" y="8090"/>
                  </a:lnTo>
                  <a:lnTo>
                    <a:pt x="1678811" y="9524"/>
                  </a:lnTo>
                  <a:lnTo>
                    <a:pt x="1692801" y="11204"/>
                  </a:lnTo>
                  <a:lnTo>
                    <a:pt x="1706791" y="13170"/>
                  </a:lnTo>
                  <a:lnTo>
                    <a:pt x="1720781" y="15472"/>
                  </a:lnTo>
                  <a:lnTo>
                    <a:pt x="1734771" y="18164"/>
                  </a:lnTo>
                  <a:lnTo>
                    <a:pt x="1748761" y="21308"/>
                  </a:lnTo>
                  <a:lnTo>
                    <a:pt x="1762751" y="24978"/>
                  </a:lnTo>
                  <a:lnTo>
                    <a:pt x="1776741" y="29256"/>
                  </a:lnTo>
                  <a:lnTo>
                    <a:pt x="1790731" y="34235"/>
                  </a:lnTo>
                  <a:lnTo>
                    <a:pt x="1804722" y="40022"/>
                  </a:lnTo>
                  <a:lnTo>
                    <a:pt x="1818712" y="46733"/>
                  </a:lnTo>
                  <a:lnTo>
                    <a:pt x="1832702" y="54501"/>
                  </a:lnTo>
                  <a:lnTo>
                    <a:pt x="1846692" y="63466"/>
                  </a:lnTo>
                  <a:lnTo>
                    <a:pt x="1860682" y="73785"/>
                  </a:lnTo>
                  <a:lnTo>
                    <a:pt x="1874672" y="85620"/>
                  </a:lnTo>
                  <a:lnTo>
                    <a:pt x="1888662" y="99142"/>
                  </a:lnTo>
                  <a:lnTo>
                    <a:pt x="1902652" y="114522"/>
                  </a:lnTo>
                  <a:lnTo>
                    <a:pt x="1916642" y="131925"/>
                  </a:lnTo>
                  <a:lnTo>
                    <a:pt x="1930632" y="151507"/>
                  </a:lnTo>
                  <a:lnTo>
                    <a:pt x="1944622" y="173397"/>
                  </a:lnTo>
                  <a:lnTo>
                    <a:pt x="1958613" y="197691"/>
                  </a:lnTo>
                  <a:lnTo>
                    <a:pt x="1972603" y="224438"/>
                  </a:lnTo>
                  <a:lnTo>
                    <a:pt x="1986593" y="253626"/>
                  </a:lnTo>
                  <a:lnTo>
                    <a:pt x="2000583" y="285174"/>
                  </a:lnTo>
                  <a:lnTo>
                    <a:pt x="2014573" y="318919"/>
                  </a:lnTo>
                  <a:lnTo>
                    <a:pt x="2028563" y="354614"/>
                  </a:lnTo>
                  <a:lnTo>
                    <a:pt x="2042553" y="391932"/>
                  </a:lnTo>
                  <a:lnTo>
                    <a:pt x="2056543" y="430468"/>
                  </a:lnTo>
                  <a:lnTo>
                    <a:pt x="2070533" y="469762"/>
                  </a:lnTo>
                  <a:lnTo>
                    <a:pt x="2084523" y="509312"/>
                  </a:lnTo>
                  <a:lnTo>
                    <a:pt x="2098513" y="548606"/>
                  </a:lnTo>
                  <a:lnTo>
                    <a:pt x="2112504" y="587142"/>
                  </a:lnTo>
                  <a:lnTo>
                    <a:pt x="2126494" y="624460"/>
                  </a:lnTo>
                  <a:lnTo>
                    <a:pt x="2140484" y="660155"/>
                  </a:lnTo>
                  <a:lnTo>
                    <a:pt x="2154474" y="693900"/>
                  </a:lnTo>
                  <a:lnTo>
                    <a:pt x="2168464" y="725448"/>
                  </a:lnTo>
                  <a:lnTo>
                    <a:pt x="2182454" y="754636"/>
                  </a:lnTo>
                  <a:lnTo>
                    <a:pt x="2196444" y="781383"/>
                  </a:lnTo>
                  <a:lnTo>
                    <a:pt x="2210434" y="805677"/>
                  </a:lnTo>
                  <a:lnTo>
                    <a:pt x="2224424" y="827567"/>
                  </a:lnTo>
                  <a:lnTo>
                    <a:pt x="2238414" y="847149"/>
                  </a:lnTo>
                  <a:lnTo>
                    <a:pt x="2252404" y="864552"/>
                  </a:lnTo>
                  <a:lnTo>
                    <a:pt x="2266395" y="879932"/>
                  </a:lnTo>
                  <a:lnTo>
                    <a:pt x="2280385" y="893454"/>
                  </a:lnTo>
                  <a:lnTo>
                    <a:pt x="2294375" y="905289"/>
                  </a:lnTo>
                  <a:lnTo>
                    <a:pt x="2308365" y="915608"/>
                  </a:lnTo>
                  <a:lnTo>
                    <a:pt x="2322355" y="924573"/>
                  </a:lnTo>
                  <a:lnTo>
                    <a:pt x="2336345" y="932341"/>
                  </a:lnTo>
                  <a:lnTo>
                    <a:pt x="2350335" y="939052"/>
                  </a:lnTo>
                  <a:lnTo>
                    <a:pt x="2364325" y="944839"/>
                  </a:lnTo>
                  <a:lnTo>
                    <a:pt x="2378315" y="949818"/>
                  </a:lnTo>
                  <a:lnTo>
                    <a:pt x="2392305" y="954096"/>
                  </a:lnTo>
                  <a:lnTo>
                    <a:pt x="2406296" y="957766"/>
                  </a:lnTo>
                  <a:lnTo>
                    <a:pt x="2420286" y="960910"/>
                  </a:lnTo>
                  <a:lnTo>
                    <a:pt x="2434276" y="963602"/>
                  </a:lnTo>
                  <a:lnTo>
                    <a:pt x="2448266" y="965904"/>
                  </a:lnTo>
                  <a:lnTo>
                    <a:pt x="2462256" y="967870"/>
                  </a:lnTo>
                  <a:lnTo>
                    <a:pt x="2476246" y="969550"/>
                  </a:lnTo>
                  <a:lnTo>
                    <a:pt x="2490236" y="970984"/>
                  </a:lnTo>
                  <a:lnTo>
                    <a:pt x="2504226" y="972207"/>
                  </a:lnTo>
                  <a:lnTo>
                    <a:pt x="2518216" y="973250"/>
                  </a:lnTo>
                  <a:lnTo>
                    <a:pt x="2532206" y="974139"/>
                  </a:lnTo>
                  <a:lnTo>
                    <a:pt x="2546196" y="974897"/>
                  </a:lnTo>
                  <a:lnTo>
                    <a:pt x="2560187" y="975542"/>
                  </a:lnTo>
                  <a:lnTo>
                    <a:pt x="2574177" y="976092"/>
                  </a:lnTo>
                  <a:lnTo>
                    <a:pt x="2588167" y="976560"/>
                  </a:lnTo>
                  <a:lnTo>
                    <a:pt x="2602157" y="976959"/>
                  </a:lnTo>
                  <a:lnTo>
                    <a:pt x="2616147" y="977299"/>
                  </a:lnTo>
                  <a:lnTo>
                    <a:pt x="2630137" y="977588"/>
                  </a:lnTo>
                  <a:lnTo>
                    <a:pt x="2644127" y="977834"/>
                  </a:lnTo>
                  <a:lnTo>
                    <a:pt x="2658117" y="978043"/>
                  </a:lnTo>
                  <a:lnTo>
                    <a:pt x="2672107" y="978221"/>
                  </a:lnTo>
                  <a:lnTo>
                    <a:pt x="2686097" y="978373"/>
                  </a:lnTo>
                  <a:lnTo>
                    <a:pt x="2700087" y="978502"/>
                  </a:lnTo>
                  <a:lnTo>
                    <a:pt x="2714078" y="978612"/>
                  </a:lnTo>
                  <a:lnTo>
                    <a:pt x="2728068" y="978705"/>
                  </a:lnTo>
                  <a:lnTo>
                    <a:pt x="2742058" y="978785"/>
                  </a:lnTo>
                  <a:lnTo>
                    <a:pt x="2756048" y="978853"/>
                  </a:lnTo>
                  <a:lnTo>
                    <a:pt x="2770038" y="978910"/>
                  </a:lnTo>
                  <a:lnTo>
                    <a:pt x="2770038" y="979157"/>
                  </a:lnTo>
                  <a:lnTo>
                    <a:pt x="2784028" y="979142"/>
                  </a:lnTo>
                  <a:lnTo>
                    <a:pt x="2798018" y="979125"/>
                  </a:lnTo>
                  <a:lnTo>
                    <a:pt x="2812008" y="979105"/>
                  </a:lnTo>
                  <a:lnTo>
                    <a:pt x="2825998" y="979082"/>
                  </a:lnTo>
                  <a:lnTo>
                    <a:pt x="2839988" y="979055"/>
                  </a:lnTo>
                  <a:lnTo>
                    <a:pt x="2853978" y="979022"/>
                  </a:lnTo>
                  <a:lnTo>
                    <a:pt x="2867969" y="978984"/>
                  </a:lnTo>
                  <a:lnTo>
                    <a:pt x="2881959" y="978940"/>
                  </a:lnTo>
                  <a:lnTo>
                    <a:pt x="2895949" y="978887"/>
                  </a:lnTo>
                  <a:lnTo>
                    <a:pt x="2909939" y="978826"/>
                  </a:lnTo>
                  <a:lnTo>
                    <a:pt x="2923929" y="978754"/>
                  </a:lnTo>
                  <a:lnTo>
                    <a:pt x="2937919" y="978669"/>
                  </a:lnTo>
                  <a:lnTo>
                    <a:pt x="2951909" y="978569"/>
                  </a:lnTo>
                  <a:lnTo>
                    <a:pt x="2965899" y="978452"/>
                  </a:lnTo>
                  <a:lnTo>
                    <a:pt x="2979889" y="978315"/>
                  </a:lnTo>
                  <a:lnTo>
                    <a:pt x="2993879" y="978153"/>
                  </a:lnTo>
                  <a:lnTo>
                    <a:pt x="3007870" y="977964"/>
                  </a:lnTo>
                  <a:lnTo>
                    <a:pt x="3021860" y="977742"/>
                  </a:lnTo>
                  <a:lnTo>
                    <a:pt x="3035850" y="977481"/>
                  </a:lnTo>
                  <a:lnTo>
                    <a:pt x="3049840" y="977175"/>
                  </a:lnTo>
                  <a:lnTo>
                    <a:pt x="3063830" y="976817"/>
                  </a:lnTo>
                  <a:lnTo>
                    <a:pt x="3077820" y="976397"/>
                  </a:lnTo>
                  <a:lnTo>
                    <a:pt x="3091810" y="975905"/>
                  </a:lnTo>
                  <a:lnTo>
                    <a:pt x="3105800" y="975329"/>
                  </a:lnTo>
                  <a:lnTo>
                    <a:pt x="3119790" y="974657"/>
                  </a:lnTo>
                  <a:lnTo>
                    <a:pt x="3133780" y="973870"/>
                  </a:lnTo>
                  <a:lnTo>
                    <a:pt x="3147770" y="972953"/>
                  </a:lnTo>
                  <a:lnTo>
                    <a:pt x="3161761" y="971884"/>
                  </a:lnTo>
                  <a:lnTo>
                    <a:pt x="3175751" y="970639"/>
                  </a:lnTo>
                  <a:lnTo>
                    <a:pt x="3189741" y="969192"/>
                  </a:lnTo>
                  <a:lnTo>
                    <a:pt x="3203731" y="967514"/>
                  </a:lnTo>
                  <a:lnTo>
                    <a:pt x="3217721" y="965572"/>
                  </a:lnTo>
                  <a:lnTo>
                    <a:pt x="3231711" y="963331"/>
                  </a:lnTo>
                  <a:lnTo>
                    <a:pt x="3245701" y="960751"/>
                  </a:lnTo>
                  <a:lnTo>
                    <a:pt x="3259691" y="957792"/>
                  </a:lnTo>
                  <a:lnTo>
                    <a:pt x="3273681" y="954412"/>
                  </a:lnTo>
                  <a:lnTo>
                    <a:pt x="3287671" y="950567"/>
                  </a:lnTo>
                  <a:lnTo>
                    <a:pt x="3301661" y="946216"/>
                  </a:lnTo>
                  <a:lnTo>
                    <a:pt x="3315652" y="941321"/>
                  </a:lnTo>
                  <a:lnTo>
                    <a:pt x="3329642" y="935848"/>
                  </a:lnTo>
                  <a:lnTo>
                    <a:pt x="3343632" y="929775"/>
                  </a:lnTo>
                  <a:lnTo>
                    <a:pt x="3357622" y="923088"/>
                  </a:lnTo>
                  <a:lnTo>
                    <a:pt x="3371612" y="915791"/>
                  </a:lnTo>
                  <a:lnTo>
                    <a:pt x="3385602" y="907904"/>
                  </a:lnTo>
                  <a:lnTo>
                    <a:pt x="3399592" y="899468"/>
                  </a:lnTo>
                  <a:lnTo>
                    <a:pt x="3413582" y="890544"/>
                  </a:lnTo>
                  <a:lnTo>
                    <a:pt x="3427572" y="881215"/>
                  </a:lnTo>
                  <a:lnTo>
                    <a:pt x="3441562" y="871580"/>
                  </a:lnTo>
                  <a:lnTo>
                    <a:pt x="3455552" y="861757"/>
                  </a:lnTo>
                  <a:lnTo>
                    <a:pt x="3469543" y="851870"/>
                  </a:lnTo>
                  <a:lnTo>
                    <a:pt x="3483533" y="842046"/>
                  </a:lnTo>
                  <a:lnTo>
                    <a:pt x="3497523" y="832412"/>
                  </a:lnTo>
                  <a:lnTo>
                    <a:pt x="3511513" y="823083"/>
                  </a:lnTo>
                  <a:lnTo>
                    <a:pt x="3525503" y="814159"/>
                  </a:lnTo>
                  <a:lnTo>
                    <a:pt x="3539493" y="805723"/>
                  </a:lnTo>
                  <a:lnTo>
                    <a:pt x="3553483" y="797836"/>
                  </a:lnTo>
                  <a:lnTo>
                    <a:pt x="3567473" y="790539"/>
                  </a:lnTo>
                  <a:lnTo>
                    <a:pt x="3581463" y="783852"/>
                  </a:lnTo>
                  <a:lnTo>
                    <a:pt x="3595453" y="777778"/>
                  </a:lnTo>
                  <a:lnTo>
                    <a:pt x="3609444" y="772306"/>
                  </a:lnTo>
                  <a:lnTo>
                    <a:pt x="3623434" y="767410"/>
                  </a:lnTo>
                  <a:lnTo>
                    <a:pt x="3637424" y="763059"/>
                  </a:lnTo>
                  <a:lnTo>
                    <a:pt x="3651414" y="759215"/>
                  </a:lnTo>
                  <a:lnTo>
                    <a:pt x="3665404" y="755834"/>
                  </a:lnTo>
                  <a:lnTo>
                    <a:pt x="3679394" y="752875"/>
                  </a:lnTo>
                  <a:lnTo>
                    <a:pt x="3693384" y="750296"/>
                  </a:lnTo>
                  <a:lnTo>
                    <a:pt x="3707374" y="748054"/>
                  </a:lnTo>
                  <a:lnTo>
                    <a:pt x="3721364" y="746112"/>
                  </a:lnTo>
                  <a:lnTo>
                    <a:pt x="3735354" y="744434"/>
                  </a:lnTo>
                  <a:lnTo>
                    <a:pt x="3749344" y="742988"/>
                  </a:lnTo>
                  <a:lnTo>
                    <a:pt x="3763335" y="741743"/>
                  </a:lnTo>
                  <a:lnTo>
                    <a:pt x="3777325" y="740674"/>
                  </a:lnTo>
                  <a:lnTo>
                    <a:pt x="3791315" y="739756"/>
                  </a:lnTo>
                  <a:lnTo>
                    <a:pt x="3805305" y="738970"/>
                  </a:lnTo>
                  <a:lnTo>
                    <a:pt x="3819295" y="738297"/>
                  </a:lnTo>
                  <a:lnTo>
                    <a:pt x="3833285" y="737722"/>
                  </a:lnTo>
                  <a:lnTo>
                    <a:pt x="3847275" y="737230"/>
                  </a:lnTo>
                  <a:lnTo>
                    <a:pt x="3861265" y="736810"/>
                  </a:lnTo>
                  <a:lnTo>
                    <a:pt x="3875255" y="736452"/>
                  </a:lnTo>
                  <a:lnTo>
                    <a:pt x="3889245" y="736146"/>
                  </a:lnTo>
                  <a:lnTo>
                    <a:pt x="3903235" y="735885"/>
                  </a:lnTo>
                  <a:lnTo>
                    <a:pt x="3917226" y="735663"/>
                  </a:lnTo>
                  <a:lnTo>
                    <a:pt x="3931216" y="735473"/>
                  </a:lnTo>
                  <a:lnTo>
                    <a:pt x="3945206" y="735312"/>
                  </a:lnTo>
                  <a:lnTo>
                    <a:pt x="3959196" y="735175"/>
                  </a:lnTo>
                  <a:lnTo>
                    <a:pt x="3973186" y="735057"/>
                  </a:lnTo>
                  <a:lnTo>
                    <a:pt x="3987176" y="734958"/>
                  </a:lnTo>
                  <a:lnTo>
                    <a:pt x="4001166" y="734873"/>
                  </a:lnTo>
                  <a:lnTo>
                    <a:pt x="4015156" y="734801"/>
                  </a:lnTo>
                  <a:lnTo>
                    <a:pt x="4029146" y="734739"/>
                  </a:lnTo>
                  <a:lnTo>
                    <a:pt x="4043136" y="734687"/>
                  </a:lnTo>
                  <a:lnTo>
                    <a:pt x="4057126" y="734642"/>
                  </a:lnTo>
                  <a:lnTo>
                    <a:pt x="4071117" y="734604"/>
                  </a:lnTo>
                  <a:lnTo>
                    <a:pt x="4085107" y="734572"/>
                  </a:lnTo>
                  <a:lnTo>
                    <a:pt x="4099097" y="734545"/>
                  </a:lnTo>
                  <a:lnTo>
                    <a:pt x="4113087" y="734521"/>
                  </a:lnTo>
                  <a:lnTo>
                    <a:pt x="4127077" y="734501"/>
                  </a:lnTo>
                  <a:lnTo>
                    <a:pt x="4141067" y="734484"/>
                  </a:lnTo>
                  <a:lnTo>
                    <a:pt x="4155057" y="73447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639621"/>
              <a:ext cx="4155057" cy="979321"/>
            </a:xfrm>
            <a:custGeom>
              <a:avLst/>
              <a:pathLst>
                <a:path w="4155057" h="97932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6"/>
                  </a:lnTo>
                  <a:lnTo>
                    <a:pt x="1399009" y="289"/>
                  </a:lnTo>
                  <a:lnTo>
                    <a:pt x="1412999" y="340"/>
                  </a:lnTo>
                  <a:lnTo>
                    <a:pt x="1426989" y="399"/>
                  </a:lnTo>
                  <a:lnTo>
                    <a:pt x="1440979" y="470"/>
                  </a:lnTo>
                  <a:lnTo>
                    <a:pt x="1454969" y="552"/>
                  </a:lnTo>
                  <a:lnTo>
                    <a:pt x="1468959" y="649"/>
                  </a:lnTo>
                  <a:lnTo>
                    <a:pt x="1482949" y="763"/>
                  </a:lnTo>
                  <a:lnTo>
                    <a:pt x="1496939" y="896"/>
                  </a:lnTo>
                  <a:lnTo>
                    <a:pt x="1510930" y="1053"/>
                  </a:lnTo>
                  <a:lnTo>
                    <a:pt x="1524920" y="1238"/>
                  </a:lnTo>
                  <a:lnTo>
                    <a:pt x="1538910" y="1455"/>
                  </a:lnTo>
                  <a:lnTo>
                    <a:pt x="1552900" y="1709"/>
                  </a:lnTo>
                  <a:lnTo>
                    <a:pt x="1566890" y="2008"/>
                  </a:lnTo>
                  <a:lnTo>
                    <a:pt x="1580880" y="2360"/>
                  </a:lnTo>
                  <a:lnTo>
                    <a:pt x="1594870" y="2772"/>
                  </a:lnTo>
                  <a:lnTo>
                    <a:pt x="1608860" y="3256"/>
                  </a:lnTo>
                  <a:lnTo>
                    <a:pt x="1622850" y="3824"/>
                  </a:lnTo>
                  <a:lnTo>
                    <a:pt x="1636840" y="4491"/>
                  </a:lnTo>
                  <a:lnTo>
                    <a:pt x="1650830" y="5273"/>
                  </a:lnTo>
                  <a:lnTo>
                    <a:pt x="1664821" y="6191"/>
                  </a:lnTo>
                  <a:lnTo>
                    <a:pt x="1678811" y="7266"/>
                  </a:lnTo>
                  <a:lnTo>
                    <a:pt x="1692801" y="8526"/>
                  </a:lnTo>
                  <a:lnTo>
                    <a:pt x="1706791" y="10001"/>
                  </a:lnTo>
                  <a:lnTo>
                    <a:pt x="1720781" y="11727"/>
                  </a:lnTo>
                  <a:lnTo>
                    <a:pt x="1734771" y="13746"/>
                  </a:lnTo>
                  <a:lnTo>
                    <a:pt x="1748761" y="16104"/>
                  </a:lnTo>
                  <a:lnTo>
                    <a:pt x="1762751" y="18857"/>
                  </a:lnTo>
                  <a:lnTo>
                    <a:pt x="1776741" y="22065"/>
                  </a:lnTo>
                  <a:lnTo>
                    <a:pt x="1790731" y="25800"/>
                  </a:lnTo>
                  <a:lnTo>
                    <a:pt x="1804722" y="30139"/>
                  </a:lnTo>
                  <a:lnTo>
                    <a:pt x="1818712" y="35173"/>
                  </a:lnTo>
                  <a:lnTo>
                    <a:pt x="1832702" y="40998"/>
                  </a:lnTo>
                  <a:lnTo>
                    <a:pt x="1846692" y="47723"/>
                  </a:lnTo>
                  <a:lnTo>
                    <a:pt x="1860682" y="55462"/>
                  </a:lnTo>
                  <a:lnTo>
                    <a:pt x="1874672" y="64338"/>
                  </a:lnTo>
                  <a:lnTo>
                    <a:pt x="1888662" y="74480"/>
                  </a:lnTo>
                  <a:lnTo>
                    <a:pt x="1902652" y="86014"/>
                  </a:lnTo>
                  <a:lnTo>
                    <a:pt x="1916642" y="99067"/>
                  </a:lnTo>
                  <a:lnTo>
                    <a:pt x="1930632" y="113753"/>
                  </a:lnTo>
                  <a:lnTo>
                    <a:pt x="1944622" y="130171"/>
                  </a:lnTo>
                  <a:lnTo>
                    <a:pt x="1958613" y="148391"/>
                  </a:lnTo>
                  <a:lnTo>
                    <a:pt x="1972603" y="168451"/>
                  </a:lnTo>
                  <a:lnTo>
                    <a:pt x="1986593" y="190343"/>
                  </a:lnTo>
                  <a:lnTo>
                    <a:pt x="2000583" y="214003"/>
                  </a:lnTo>
                  <a:lnTo>
                    <a:pt x="2014573" y="239312"/>
                  </a:lnTo>
                  <a:lnTo>
                    <a:pt x="2028563" y="266084"/>
                  </a:lnTo>
                  <a:lnTo>
                    <a:pt x="2042553" y="294072"/>
                  </a:lnTo>
                  <a:lnTo>
                    <a:pt x="2056543" y="322974"/>
                  </a:lnTo>
                  <a:lnTo>
                    <a:pt x="2070533" y="352444"/>
                  </a:lnTo>
                  <a:lnTo>
                    <a:pt x="2084523" y="382107"/>
                  </a:lnTo>
                  <a:lnTo>
                    <a:pt x="2098513" y="411577"/>
                  </a:lnTo>
                  <a:lnTo>
                    <a:pt x="2112504" y="440480"/>
                  </a:lnTo>
                  <a:lnTo>
                    <a:pt x="2126494" y="468468"/>
                  </a:lnTo>
                  <a:lnTo>
                    <a:pt x="2140484" y="495240"/>
                  </a:lnTo>
                  <a:lnTo>
                    <a:pt x="2154474" y="520548"/>
                  </a:lnTo>
                  <a:lnTo>
                    <a:pt x="2168464" y="544209"/>
                  </a:lnTo>
                  <a:lnTo>
                    <a:pt x="2182454" y="566100"/>
                  </a:lnTo>
                  <a:lnTo>
                    <a:pt x="2196444" y="586160"/>
                  </a:lnTo>
                  <a:lnTo>
                    <a:pt x="2210434" y="604381"/>
                  </a:lnTo>
                  <a:lnTo>
                    <a:pt x="2224424" y="620798"/>
                  </a:lnTo>
                  <a:lnTo>
                    <a:pt x="2238414" y="635484"/>
                  </a:lnTo>
                  <a:lnTo>
                    <a:pt x="2252404" y="648537"/>
                  </a:lnTo>
                  <a:lnTo>
                    <a:pt x="2266395" y="660072"/>
                  </a:lnTo>
                  <a:lnTo>
                    <a:pt x="2280385" y="670213"/>
                  </a:lnTo>
                  <a:lnTo>
                    <a:pt x="2294375" y="679090"/>
                  </a:lnTo>
                  <a:lnTo>
                    <a:pt x="2308365" y="686829"/>
                  </a:lnTo>
                  <a:lnTo>
                    <a:pt x="2322355" y="693553"/>
                  </a:lnTo>
                  <a:lnTo>
                    <a:pt x="2336345" y="699379"/>
                  </a:lnTo>
                  <a:lnTo>
                    <a:pt x="2350335" y="704412"/>
                  </a:lnTo>
                  <a:lnTo>
                    <a:pt x="2364325" y="708752"/>
                  </a:lnTo>
                  <a:lnTo>
                    <a:pt x="2378315" y="712487"/>
                  </a:lnTo>
                  <a:lnTo>
                    <a:pt x="2392305" y="715695"/>
                  </a:lnTo>
                  <a:lnTo>
                    <a:pt x="2406296" y="718447"/>
                  </a:lnTo>
                  <a:lnTo>
                    <a:pt x="2420286" y="720806"/>
                  </a:lnTo>
                  <a:lnTo>
                    <a:pt x="2434276" y="722824"/>
                  </a:lnTo>
                  <a:lnTo>
                    <a:pt x="2448266" y="724551"/>
                  </a:lnTo>
                  <a:lnTo>
                    <a:pt x="2462256" y="726026"/>
                  </a:lnTo>
                  <a:lnTo>
                    <a:pt x="2476246" y="727286"/>
                  </a:lnTo>
                  <a:lnTo>
                    <a:pt x="2490236" y="728361"/>
                  </a:lnTo>
                  <a:lnTo>
                    <a:pt x="2504226" y="729278"/>
                  </a:lnTo>
                  <a:lnTo>
                    <a:pt x="2518216" y="730060"/>
                  </a:lnTo>
                  <a:lnTo>
                    <a:pt x="2532206" y="730727"/>
                  </a:lnTo>
                  <a:lnTo>
                    <a:pt x="2546196" y="731296"/>
                  </a:lnTo>
                  <a:lnTo>
                    <a:pt x="2560187" y="731780"/>
                  </a:lnTo>
                  <a:lnTo>
                    <a:pt x="2574177" y="732192"/>
                  </a:lnTo>
                  <a:lnTo>
                    <a:pt x="2588167" y="732543"/>
                  </a:lnTo>
                  <a:lnTo>
                    <a:pt x="2602157" y="732842"/>
                  </a:lnTo>
                  <a:lnTo>
                    <a:pt x="2616147" y="733097"/>
                  </a:lnTo>
                  <a:lnTo>
                    <a:pt x="2630137" y="733314"/>
                  </a:lnTo>
                  <a:lnTo>
                    <a:pt x="2644127" y="733498"/>
                  </a:lnTo>
                  <a:lnTo>
                    <a:pt x="2658117" y="733655"/>
                  </a:lnTo>
                  <a:lnTo>
                    <a:pt x="2672107" y="733789"/>
                  </a:lnTo>
                  <a:lnTo>
                    <a:pt x="2686097" y="733903"/>
                  </a:lnTo>
                  <a:lnTo>
                    <a:pt x="2700087" y="734000"/>
                  </a:lnTo>
                  <a:lnTo>
                    <a:pt x="2714078" y="734082"/>
                  </a:lnTo>
                  <a:lnTo>
                    <a:pt x="2728068" y="734152"/>
                  </a:lnTo>
                  <a:lnTo>
                    <a:pt x="2742058" y="734212"/>
                  </a:lnTo>
                  <a:lnTo>
                    <a:pt x="2756048" y="734263"/>
                  </a:lnTo>
                  <a:lnTo>
                    <a:pt x="2770038" y="734306"/>
                  </a:lnTo>
                  <a:lnTo>
                    <a:pt x="2770038" y="734634"/>
                  </a:lnTo>
                  <a:lnTo>
                    <a:pt x="2784028" y="734649"/>
                  </a:lnTo>
                  <a:lnTo>
                    <a:pt x="2798018" y="734666"/>
                  </a:lnTo>
                  <a:lnTo>
                    <a:pt x="2812008" y="734685"/>
                  </a:lnTo>
                  <a:lnTo>
                    <a:pt x="2825998" y="734709"/>
                  </a:lnTo>
                  <a:lnTo>
                    <a:pt x="2839988" y="734736"/>
                  </a:lnTo>
                  <a:lnTo>
                    <a:pt x="2853978" y="734769"/>
                  </a:lnTo>
                  <a:lnTo>
                    <a:pt x="2867969" y="734806"/>
                  </a:lnTo>
                  <a:lnTo>
                    <a:pt x="2881959" y="734851"/>
                  </a:lnTo>
                  <a:lnTo>
                    <a:pt x="2895949" y="734903"/>
                  </a:lnTo>
                  <a:lnTo>
                    <a:pt x="2909939" y="734965"/>
                  </a:lnTo>
                  <a:lnTo>
                    <a:pt x="2923929" y="735037"/>
                  </a:lnTo>
                  <a:lnTo>
                    <a:pt x="2937919" y="735122"/>
                  </a:lnTo>
                  <a:lnTo>
                    <a:pt x="2951909" y="735222"/>
                  </a:lnTo>
                  <a:lnTo>
                    <a:pt x="2965899" y="735339"/>
                  </a:lnTo>
                  <a:lnTo>
                    <a:pt x="2979889" y="735476"/>
                  </a:lnTo>
                  <a:lnTo>
                    <a:pt x="2993879" y="735638"/>
                  </a:lnTo>
                  <a:lnTo>
                    <a:pt x="3007870" y="735827"/>
                  </a:lnTo>
                  <a:lnTo>
                    <a:pt x="3021860" y="736049"/>
                  </a:lnTo>
                  <a:lnTo>
                    <a:pt x="3035850" y="736310"/>
                  </a:lnTo>
                  <a:lnTo>
                    <a:pt x="3049840" y="736616"/>
                  </a:lnTo>
                  <a:lnTo>
                    <a:pt x="3063830" y="736974"/>
                  </a:lnTo>
                  <a:lnTo>
                    <a:pt x="3077820" y="737394"/>
                  </a:lnTo>
                  <a:lnTo>
                    <a:pt x="3091810" y="737886"/>
                  </a:lnTo>
                  <a:lnTo>
                    <a:pt x="3105800" y="738461"/>
                  </a:lnTo>
                  <a:lnTo>
                    <a:pt x="3119790" y="739134"/>
                  </a:lnTo>
                  <a:lnTo>
                    <a:pt x="3133780" y="739920"/>
                  </a:lnTo>
                  <a:lnTo>
                    <a:pt x="3147770" y="740838"/>
                  </a:lnTo>
                  <a:lnTo>
                    <a:pt x="3161761" y="741907"/>
                  </a:lnTo>
                  <a:lnTo>
                    <a:pt x="3175751" y="743152"/>
                  </a:lnTo>
                  <a:lnTo>
                    <a:pt x="3189741" y="744599"/>
                  </a:lnTo>
                  <a:lnTo>
                    <a:pt x="3203731" y="746277"/>
                  </a:lnTo>
                  <a:lnTo>
                    <a:pt x="3217721" y="748218"/>
                  </a:lnTo>
                  <a:lnTo>
                    <a:pt x="3231711" y="750460"/>
                  </a:lnTo>
                  <a:lnTo>
                    <a:pt x="3245701" y="753040"/>
                  </a:lnTo>
                  <a:lnTo>
                    <a:pt x="3259691" y="755998"/>
                  </a:lnTo>
                  <a:lnTo>
                    <a:pt x="3273681" y="759379"/>
                  </a:lnTo>
                  <a:lnTo>
                    <a:pt x="3287671" y="763224"/>
                  </a:lnTo>
                  <a:lnTo>
                    <a:pt x="3301661" y="767575"/>
                  </a:lnTo>
                  <a:lnTo>
                    <a:pt x="3315652" y="772470"/>
                  </a:lnTo>
                  <a:lnTo>
                    <a:pt x="3329642" y="777943"/>
                  </a:lnTo>
                  <a:lnTo>
                    <a:pt x="3343632" y="784016"/>
                  </a:lnTo>
                  <a:lnTo>
                    <a:pt x="3357622" y="790703"/>
                  </a:lnTo>
                  <a:lnTo>
                    <a:pt x="3371612" y="798000"/>
                  </a:lnTo>
                  <a:lnTo>
                    <a:pt x="3385602" y="805887"/>
                  </a:lnTo>
                  <a:lnTo>
                    <a:pt x="3399592" y="814323"/>
                  </a:lnTo>
                  <a:lnTo>
                    <a:pt x="3413582" y="823247"/>
                  </a:lnTo>
                  <a:lnTo>
                    <a:pt x="3427572" y="832576"/>
                  </a:lnTo>
                  <a:lnTo>
                    <a:pt x="3441562" y="842210"/>
                  </a:lnTo>
                  <a:lnTo>
                    <a:pt x="3455552" y="852034"/>
                  </a:lnTo>
                  <a:lnTo>
                    <a:pt x="3469543" y="861921"/>
                  </a:lnTo>
                  <a:lnTo>
                    <a:pt x="3483533" y="871745"/>
                  </a:lnTo>
                  <a:lnTo>
                    <a:pt x="3497523" y="881379"/>
                  </a:lnTo>
                  <a:lnTo>
                    <a:pt x="3511513" y="890708"/>
                  </a:lnTo>
                  <a:lnTo>
                    <a:pt x="3525503" y="899632"/>
                  </a:lnTo>
                  <a:lnTo>
                    <a:pt x="3539493" y="908068"/>
                  </a:lnTo>
                  <a:lnTo>
                    <a:pt x="3553483" y="915955"/>
                  </a:lnTo>
                  <a:lnTo>
                    <a:pt x="3567473" y="923252"/>
                  </a:lnTo>
                  <a:lnTo>
                    <a:pt x="3581463" y="929939"/>
                  </a:lnTo>
                  <a:lnTo>
                    <a:pt x="3595453" y="936012"/>
                  </a:lnTo>
                  <a:lnTo>
                    <a:pt x="3609444" y="941485"/>
                  </a:lnTo>
                  <a:lnTo>
                    <a:pt x="3623434" y="946380"/>
                  </a:lnTo>
                  <a:lnTo>
                    <a:pt x="3637424" y="950731"/>
                  </a:lnTo>
                  <a:lnTo>
                    <a:pt x="3651414" y="954576"/>
                  </a:lnTo>
                  <a:lnTo>
                    <a:pt x="3665404" y="957957"/>
                  </a:lnTo>
                  <a:lnTo>
                    <a:pt x="3679394" y="960916"/>
                  </a:lnTo>
                  <a:lnTo>
                    <a:pt x="3693384" y="963495"/>
                  </a:lnTo>
                  <a:lnTo>
                    <a:pt x="3707374" y="965737"/>
                  </a:lnTo>
                  <a:lnTo>
                    <a:pt x="3721364" y="967678"/>
                  </a:lnTo>
                  <a:lnTo>
                    <a:pt x="3735354" y="969356"/>
                  </a:lnTo>
                  <a:lnTo>
                    <a:pt x="3749344" y="970803"/>
                  </a:lnTo>
                  <a:lnTo>
                    <a:pt x="3763335" y="972048"/>
                  </a:lnTo>
                  <a:lnTo>
                    <a:pt x="3777325" y="973117"/>
                  </a:lnTo>
                  <a:lnTo>
                    <a:pt x="3791315" y="974035"/>
                  </a:lnTo>
                  <a:lnTo>
                    <a:pt x="3805305" y="974821"/>
                  </a:lnTo>
                  <a:lnTo>
                    <a:pt x="3819295" y="975494"/>
                  </a:lnTo>
                  <a:lnTo>
                    <a:pt x="3833285" y="976069"/>
                  </a:lnTo>
                  <a:lnTo>
                    <a:pt x="3847275" y="976561"/>
                  </a:lnTo>
                  <a:lnTo>
                    <a:pt x="3861265" y="976981"/>
                  </a:lnTo>
                  <a:lnTo>
                    <a:pt x="3875255" y="977339"/>
                  </a:lnTo>
                  <a:lnTo>
                    <a:pt x="3889245" y="977645"/>
                  </a:lnTo>
                  <a:lnTo>
                    <a:pt x="3903235" y="977906"/>
                  </a:lnTo>
                  <a:lnTo>
                    <a:pt x="3917226" y="978128"/>
                  </a:lnTo>
                  <a:lnTo>
                    <a:pt x="3931216" y="978317"/>
                  </a:lnTo>
                  <a:lnTo>
                    <a:pt x="3945206" y="978479"/>
                  </a:lnTo>
                  <a:lnTo>
                    <a:pt x="3959196" y="978616"/>
                  </a:lnTo>
                  <a:lnTo>
                    <a:pt x="3973186" y="978733"/>
                  </a:lnTo>
                  <a:lnTo>
                    <a:pt x="3987176" y="978833"/>
                  </a:lnTo>
                  <a:lnTo>
                    <a:pt x="4001166" y="978918"/>
                  </a:lnTo>
                  <a:lnTo>
                    <a:pt x="4015156" y="978990"/>
                  </a:lnTo>
                  <a:lnTo>
                    <a:pt x="4029146" y="979052"/>
                  </a:lnTo>
                  <a:lnTo>
                    <a:pt x="4043136" y="979104"/>
                  </a:lnTo>
                  <a:lnTo>
                    <a:pt x="4057126" y="979149"/>
                  </a:lnTo>
                  <a:lnTo>
                    <a:pt x="4071117" y="979187"/>
                  </a:lnTo>
                  <a:lnTo>
                    <a:pt x="4085107" y="979219"/>
                  </a:lnTo>
                  <a:lnTo>
                    <a:pt x="4099097" y="979246"/>
                  </a:lnTo>
                  <a:lnTo>
                    <a:pt x="4113087" y="979270"/>
                  </a:lnTo>
                  <a:lnTo>
                    <a:pt x="4127077" y="979290"/>
                  </a:lnTo>
                  <a:lnTo>
                    <a:pt x="4141067" y="979306"/>
                  </a:lnTo>
                  <a:lnTo>
                    <a:pt x="4155057" y="979321"/>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33062"/>
              <a:ext cx="4155057" cy="489537"/>
            </a:xfrm>
            <a:custGeom>
              <a:avLst/>
              <a:pathLst>
                <a:path w="4155057" h="489537">
                  <a:moveTo>
                    <a:pt x="0" y="489537"/>
                  </a:moveTo>
                  <a:lnTo>
                    <a:pt x="13990" y="489523"/>
                  </a:lnTo>
                  <a:lnTo>
                    <a:pt x="27980" y="489506"/>
                  </a:lnTo>
                  <a:lnTo>
                    <a:pt x="41970" y="489486"/>
                  </a:lnTo>
                  <a:lnTo>
                    <a:pt x="55960" y="489462"/>
                  </a:lnTo>
                  <a:lnTo>
                    <a:pt x="69950" y="489435"/>
                  </a:lnTo>
                  <a:lnTo>
                    <a:pt x="83940" y="489403"/>
                  </a:lnTo>
                  <a:lnTo>
                    <a:pt x="97930" y="489365"/>
                  </a:lnTo>
                  <a:lnTo>
                    <a:pt x="111920" y="489320"/>
                  </a:lnTo>
                  <a:lnTo>
                    <a:pt x="125910" y="489268"/>
                  </a:lnTo>
                  <a:lnTo>
                    <a:pt x="139900" y="489206"/>
                  </a:lnTo>
                  <a:lnTo>
                    <a:pt x="153891" y="489134"/>
                  </a:lnTo>
                  <a:lnTo>
                    <a:pt x="167881" y="489049"/>
                  </a:lnTo>
                  <a:lnTo>
                    <a:pt x="181871" y="488950"/>
                  </a:lnTo>
                  <a:lnTo>
                    <a:pt x="195861" y="488832"/>
                  </a:lnTo>
                  <a:lnTo>
                    <a:pt x="209851" y="488695"/>
                  </a:lnTo>
                  <a:lnTo>
                    <a:pt x="223841" y="488534"/>
                  </a:lnTo>
                  <a:lnTo>
                    <a:pt x="237831" y="488344"/>
                  </a:lnTo>
                  <a:lnTo>
                    <a:pt x="251821" y="488122"/>
                  </a:lnTo>
                  <a:lnTo>
                    <a:pt x="265811" y="487861"/>
                  </a:lnTo>
                  <a:lnTo>
                    <a:pt x="279801" y="487555"/>
                  </a:lnTo>
                  <a:lnTo>
                    <a:pt x="293791" y="487197"/>
                  </a:lnTo>
                  <a:lnTo>
                    <a:pt x="307782" y="486777"/>
                  </a:lnTo>
                  <a:lnTo>
                    <a:pt x="321772" y="486285"/>
                  </a:lnTo>
                  <a:lnTo>
                    <a:pt x="335762" y="485710"/>
                  </a:lnTo>
                  <a:lnTo>
                    <a:pt x="349752" y="485037"/>
                  </a:lnTo>
                  <a:lnTo>
                    <a:pt x="363742" y="484251"/>
                  </a:lnTo>
                  <a:lnTo>
                    <a:pt x="377732" y="483333"/>
                  </a:lnTo>
                  <a:lnTo>
                    <a:pt x="391722" y="482264"/>
                  </a:lnTo>
                  <a:lnTo>
                    <a:pt x="405712" y="481019"/>
                  </a:lnTo>
                  <a:lnTo>
                    <a:pt x="419702" y="479572"/>
                  </a:lnTo>
                  <a:lnTo>
                    <a:pt x="433692" y="477895"/>
                  </a:lnTo>
                  <a:lnTo>
                    <a:pt x="447682" y="475953"/>
                  </a:lnTo>
                  <a:lnTo>
                    <a:pt x="461673" y="473711"/>
                  </a:lnTo>
                  <a:lnTo>
                    <a:pt x="475663" y="471132"/>
                  </a:lnTo>
                  <a:lnTo>
                    <a:pt x="489653" y="468173"/>
                  </a:lnTo>
                  <a:lnTo>
                    <a:pt x="503643" y="464792"/>
                  </a:lnTo>
                  <a:lnTo>
                    <a:pt x="517633" y="460948"/>
                  </a:lnTo>
                  <a:lnTo>
                    <a:pt x="531623" y="456597"/>
                  </a:lnTo>
                  <a:lnTo>
                    <a:pt x="545613" y="451701"/>
                  </a:lnTo>
                  <a:lnTo>
                    <a:pt x="559603" y="446229"/>
                  </a:lnTo>
                  <a:lnTo>
                    <a:pt x="573593" y="440155"/>
                  </a:lnTo>
                  <a:lnTo>
                    <a:pt x="587583" y="433468"/>
                  </a:lnTo>
                  <a:lnTo>
                    <a:pt x="601574" y="426171"/>
                  </a:lnTo>
                  <a:lnTo>
                    <a:pt x="615564" y="418284"/>
                  </a:lnTo>
                  <a:lnTo>
                    <a:pt x="629554" y="409848"/>
                  </a:lnTo>
                  <a:lnTo>
                    <a:pt x="643544" y="400924"/>
                  </a:lnTo>
                  <a:lnTo>
                    <a:pt x="657534" y="391595"/>
                  </a:lnTo>
                  <a:lnTo>
                    <a:pt x="671524" y="381961"/>
                  </a:lnTo>
                  <a:lnTo>
                    <a:pt x="685514" y="372137"/>
                  </a:lnTo>
                  <a:lnTo>
                    <a:pt x="699504" y="362250"/>
                  </a:lnTo>
                  <a:lnTo>
                    <a:pt x="713494" y="352426"/>
                  </a:lnTo>
                  <a:lnTo>
                    <a:pt x="727484" y="342792"/>
                  </a:lnTo>
                  <a:lnTo>
                    <a:pt x="741474" y="333463"/>
                  </a:lnTo>
                  <a:lnTo>
                    <a:pt x="755465" y="324539"/>
                  </a:lnTo>
                  <a:lnTo>
                    <a:pt x="769455" y="316103"/>
                  </a:lnTo>
                  <a:lnTo>
                    <a:pt x="783445" y="308216"/>
                  </a:lnTo>
                  <a:lnTo>
                    <a:pt x="797435" y="300919"/>
                  </a:lnTo>
                  <a:lnTo>
                    <a:pt x="811425" y="294232"/>
                  </a:lnTo>
                  <a:lnTo>
                    <a:pt x="825415" y="288159"/>
                  </a:lnTo>
                  <a:lnTo>
                    <a:pt x="839405" y="282686"/>
                  </a:lnTo>
                  <a:lnTo>
                    <a:pt x="853395" y="277791"/>
                  </a:lnTo>
                  <a:lnTo>
                    <a:pt x="867385" y="273440"/>
                  </a:lnTo>
                  <a:lnTo>
                    <a:pt x="881375" y="269595"/>
                  </a:lnTo>
                  <a:lnTo>
                    <a:pt x="895365" y="266215"/>
                  </a:lnTo>
                  <a:lnTo>
                    <a:pt x="909356" y="263256"/>
                  </a:lnTo>
                  <a:lnTo>
                    <a:pt x="923346" y="260676"/>
                  </a:lnTo>
                  <a:lnTo>
                    <a:pt x="937336" y="258435"/>
                  </a:lnTo>
                  <a:lnTo>
                    <a:pt x="951326" y="256493"/>
                  </a:lnTo>
                  <a:lnTo>
                    <a:pt x="965316" y="254815"/>
                  </a:lnTo>
                  <a:lnTo>
                    <a:pt x="979306" y="253368"/>
                  </a:lnTo>
                  <a:lnTo>
                    <a:pt x="993296" y="252123"/>
                  </a:lnTo>
                  <a:lnTo>
                    <a:pt x="1007286" y="251054"/>
                  </a:lnTo>
                  <a:lnTo>
                    <a:pt x="1021276" y="250136"/>
                  </a:lnTo>
                  <a:lnTo>
                    <a:pt x="1035266" y="249350"/>
                  </a:lnTo>
                  <a:lnTo>
                    <a:pt x="1049256" y="248677"/>
                  </a:lnTo>
                  <a:lnTo>
                    <a:pt x="1063247" y="248102"/>
                  </a:lnTo>
                  <a:lnTo>
                    <a:pt x="1077237" y="247610"/>
                  </a:lnTo>
                  <a:lnTo>
                    <a:pt x="1091227" y="247190"/>
                  </a:lnTo>
                  <a:lnTo>
                    <a:pt x="1105217" y="246832"/>
                  </a:lnTo>
                  <a:lnTo>
                    <a:pt x="1119207" y="246526"/>
                  </a:lnTo>
                  <a:lnTo>
                    <a:pt x="1133197" y="246265"/>
                  </a:lnTo>
                  <a:lnTo>
                    <a:pt x="1147187" y="246043"/>
                  </a:lnTo>
                  <a:lnTo>
                    <a:pt x="1161177" y="245854"/>
                  </a:lnTo>
                  <a:lnTo>
                    <a:pt x="1175167" y="245692"/>
                  </a:lnTo>
                  <a:lnTo>
                    <a:pt x="1189157" y="245555"/>
                  </a:lnTo>
                  <a:lnTo>
                    <a:pt x="1203148" y="245438"/>
                  </a:lnTo>
                  <a:lnTo>
                    <a:pt x="1217138" y="245338"/>
                  </a:lnTo>
                  <a:lnTo>
                    <a:pt x="1231128" y="245253"/>
                  </a:lnTo>
                  <a:lnTo>
                    <a:pt x="1245118" y="245181"/>
                  </a:lnTo>
                  <a:lnTo>
                    <a:pt x="1259108" y="245120"/>
                  </a:lnTo>
                  <a:lnTo>
                    <a:pt x="1273098" y="245067"/>
                  </a:lnTo>
                  <a:lnTo>
                    <a:pt x="1287088" y="245023"/>
                  </a:lnTo>
                  <a:lnTo>
                    <a:pt x="1301078" y="244985"/>
                  </a:lnTo>
                  <a:lnTo>
                    <a:pt x="1315068" y="244952"/>
                  </a:lnTo>
                  <a:lnTo>
                    <a:pt x="1329058" y="244925"/>
                  </a:lnTo>
                  <a:lnTo>
                    <a:pt x="1343048" y="244902"/>
                  </a:lnTo>
                  <a:lnTo>
                    <a:pt x="1357039" y="244882"/>
                  </a:lnTo>
                  <a:lnTo>
                    <a:pt x="1371029" y="244865"/>
                  </a:lnTo>
                  <a:lnTo>
                    <a:pt x="1385019" y="244850"/>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843443"/>
              <a:ext cx="4155057" cy="1223843"/>
            </a:xfrm>
            <a:custGeom>
              <a:avLst/>
              <a:pathLst>
                <a:path w="4155057" h="1223843">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537"/>
                  </a:lnTo>
                  <a:lnTo>
                    <a:pt x="1399009" y="489537"/>
                  </a:lnTo>
                  <a:lnTo>
                    <a:pt x="1412999" y="489537"/>
                  </a:lnTo>
                  <a:lnTo>
                    <a:pt x="1426989" y="489537"/>
                  </a:lnTo>
                  <a:lnTo>
                    <a:pt x="1440979" y="489537"/>
                  </a:lnTo>
                  <a:lnTo>
                    <a:pt x="1454969" y="489537"/>
                  </a:lnTo>
                  <a:lnTo>
                    <a:pt x="1468959" y="489537"/>
                  </a:lnTo>
                  <a:lnTo>
                    <a:pt x="1482949" y="489537"/>
                  </a:lnTo>
                  <a:lnTo>
                    <a:pt x="1496939" y="489537"/>
                  </a:lnTo>
                  <a:lnTo>
                    <a:pt x="1510930" y="489537"/>
                  </a:lnTo>
                  <a:lnTo>
                    <a:pt x="1524920" y="489537"/>
                  </a:lnTo>
                  <a:lnTo>
                    <a:pt x="1538910" y="489537"/>
                  </a:lnTo>
                  <a:lnTo>
                    <a:pt x="1552900" y="489537"/>
                  </a:lnTo>
                  <a:lnTo>
                    <a:pt x="1566890" y="489537"/>
                  </a:lnTo>
                  <a:lnTo>
                    <a:pt x="1580880" y="489537"/>
                  </a:lnTo>
                  <a:lnTo>
                    <a:pt x="1594870" y="489537"/>
                  </a:lnTo>
                  <a:lnTo>
                    <a:pt x="1608860" y="489537"/>
                  </a:lnTo>
                  <a:lnTo>
                    <a:pt x="1622850" y="489537"/>
                  </a:lnTo>
                  <a:lnTo>
                    <a:pt x="1636840" y="489537"/>
                  </a:lnTo>
                  <a:lnTo>
                    <a:pt x="1650830" y="489537"/>
                  </a:lnTo>
                  <a:lnTo>
                    <a:pt x="1664821" y="489537"/>
                  </a:lnTo>
                  <a:lnTo>
                    <a:pt x="1678811" y="489537"/>
                  </a:lnTo>
                  <a:lnTo>
                    <a:pt x="1692801" y="489537"/>
                  </a:lnTo>
                  <a:lnTo>
                    <a:pt x="1706791" y="489537"/>
                  </a:lnTo>
                  <a:lnTo>
                    <a:pt x="1720781" y="489537"/>
                  </a:lnTo>
                  <a:lnTo>
                    <a:pt x="1734771" y="489537"/>
                  </a:lnTo>
                  <a:lnTo>
                    <a:pt x="1748761" y="489537"/>
                  </a:lnTo>
                  <a:lnTo>
                    <a:pt x="1762751" y="489537"/>
                  </a:lnTo>
                  <a:lnTo>
                    <a:pt x="1776741" y="489537"/>
                  </a:lnTo>
                  <a:lnTo>
                    <a:pt x="1790731" y="489537"/>
                  </a:lnTo>
                  <a:lnTo>
                    <a:pt x="1804722" y="489537"/>
                  </a:lnTo>
                  <a:lnTo>
                    <a:pt x="1818712" y="489537"/>
                  </a:lnTo>
                  <a:lnTo>
                    <a:pt x="1832702" y="489537"/>
                  </a:lnTo>
                  <a:lnTo>
                    <a:pt x="1846692" y="489537"/>
                  </a:lnTo>
                  <a:lnTo>
                    <a:pt x="1860682" y="489537"/>
                  </a:lnTo>
                  <a:lnTo>
                    <a:pt x="1874672" y="489537"/>
                  </a:lnTo>
                  <a:lnTo>
                    <a:pt x="1888662" y="489537"/>
                  </a:lnTo>
                  <a:lnTo>
                    <a:pt x="1902652" y="489537"/>
                  </a:lnTo>
                  <a:lnTo>
                    <a:pt x="1916642" y="489537"/>
                  </a:lnTo>
                  <a:lnTo>
                    <a:pt x="1930632" y="489537"/>
                  </a:lnTo>
                  <a:lnTo>
                    <a:pt x="1944622" y="489537"/>
                  </a:lnTo>
                  <a:lnTo>
                    <a:pt x="1958613" y="489537"/>
                  </a:lnTo>
                  <a:lnTo>
                    <a:pt x="1972603" y="489537"/>
                  </a:lnTo>
                  <a:lnTo>
                    <a:pt x="1986593" y="489537"/>
                  </a:lnTo>
                  <a:lnTo>
                    <a:pt x="2000583" y="489537"/>
                  </a:lnTo>
                  <a:lnTo>
                    <a:pt x="2014573" y="489537"/>
                  </a:lnTo>
                  <a:lnTo>
                    <a:pt x="2028563" y="489537"/>
                  </a:lnTo>
                  <a:lnTo>
                    <a:pt x="2042553" y="489537"/>
                  </a:lnTo>
                  <a:lnTo>
                    <a:pt x="2056543" y="489537"/>
                  </a:lnTo>
                  <a:lnTo>
                    <a:pt x="2070533" y="489537"/>
                  </a:lnTo>
                  <a:lnTo>
                    <a:pt x="2084523" y="489537"/>
                  </a:lnTo>
                  <a:lnTo>
                    <a:pt x="2098513" y="489537"/>
                  </a:lnTo>
                  <a:lnTo>
                    <a:pt x="2112504" y="489537"/>
                  </a:lnTo>
                  <a:lnTo>
                    <a:pt x="2126494" y="489537"/>
                  </a:lnTo>
                  <a:lnTo>
                    <a:pt x="2140484" y="489537"/>
                  </a:lnTo>
                  <a:lnTo>
                    <a:pt x="2154474" y="489537"/>
                  </a:lnTo>
                  <a:lnTo>
                    <a:pt x="2168464" y="489537"/>
                  </a:lnTo>
                  <a:lnTo>
                    <a:pt x="2182454" y="489537"/>
                  </a:lnTo>
                  <a:lnTo>
                    <a:pt x="2196444" y="489537"/>
                  </a:lnTo>
                  <a:lnTo>
                    <a:pt x="2210434" y="489537"/>
                  </a:lnTo>
                  <a:lnTo>
                    <a:pt x="2224424" y="489537"/>
                  </a:lnTo>
                  <a:lnTo>
                    <a:pt x="2238414" y="489537"/>
                  </a:lnTo>
                  <a:lnTo>
                    <a:pt x="2252404" y="489537"/>
                  </a:lnTo>
                  <a:lnTo>
                    <a:pt x="2266395" y="489537"/>
                  </a:lnTo>
                  <a:lnTo>
                    <a:pt x="2280385" y="489537"/>
                  </a:lnTo>
                  <a:lnTo>
                    <a:pt x="2294375" y="489537"/>
                  </a:lnTo>
                  <a:lnTo>
                    <a:pt x="2308365" y="489537"/>
                  </a:lnTo>
                  <a:lnTo>
                    <a:pt x="2322355" y="489537"/>
                  </a:lnTo>
                  <a:lnTo>
                    <a:pt x="2336345" y="489537"/>
                  </a:lnTo>
                  <a:lnTo>
                    <a:pt x="2350335" y="489537"/>
                  </a:lnTo>
                  <a:lnTo>
                    <a:pt x="2364325" y="489537"/>
                  </a:lnTo>
                  <a:lnTo>
                    <a:pt x="2378315" y="489537"/>
                  </a:lnTo>
                  <a:lnTo>
                    <a:pt x="2392305" y="489537"/>
                  </a:lnTo>
                  <a:lnTo>
                    <a:pt x="2406296" y="489537"/>
                  </a:lnTo>
                  <a:lnTo>
                    <a:pt x="2420286" y="489537"/>
                  </a:lnTo>
                  <a:lnTo>
                    <a:pt x="2434276" y="489537"/>
                  </a:lnTo>
                  <a:lnTo>
                    <a:pt x="2448266" y="489537"/>
                  </a:lnTo>
                  <a:lnTo>
                    <a:pt x="2462256" y="489537"/>
                  </a:lnTo>
                  <a:lnTo>
                    <a:pt x="2476246" y="489537"/>
                  </a:lnTo>
                  <a:lnTo>
                    <a:pt x="2490236" y="489537"/>
                  </a:lnTo>
                  <a:lnTo>
                    <a:pt x="2504226" y="489537"/>
                  </a:lnTo>
                  <a:lnTo>
                    <a:pt x="2518216" y="489537"/>
                  </a:lnTo>
                  <a:lnTo>
                    <a:pt x="2532206" y="489537"/>
                  </a:lnTo>
                  <a:lnTo>
                    <a:pt x="2546196" y="489537"/>
                  </a:lnTo>
                  <a:lnTo>
                    <a:pt x="2560187" y="489537"/>
                  </a:lnTo>
                  <a:lnTo>
                    <a:pt x="2574177" y="489537"/>
                  </a:lnTo>
                  <a:lnTo>
                    <a:pt x="2588167" y="489537"/>
                  </a:lnTo>
                  <a:lnTo>
                    <a:pt x="2602157" y="489537"/>
                  </a:lnTo>
                  <a:lnTo>
                    <a:pt x="2616147" y="489537"/>
                  </a:lnTo>
                  <a:lnTo>
                    <a:pt x="2630137" y="489537"/>
                  </a:lnTo>
                  <a:lnTo>
                    <a:pt x="2644127" y="489537"/>
                  </a:lnTo>
                  <a:lnTo>
                    <a:pt x="2658117" y="489537"/>
                  </a:lnTo>
                  <a:lnTo>
                    <a:pt x="2672107" y="489537"/>
                  </a:lnTo>
                  <a:lnTo>
                    <a:pt x="2686097" y="489537"/>
                  </a:lnTo>
                  <a:lnTo>
                    <a:pt x="2700087" y="489537"/>
                  </a:lnTo>
                  <a:lnTo>
                    <a:pt x="2714078" y="489537"/>
                  </a:lnTo>
                  <a:lnTo>
                    <a:pt x="2728068" y="489537"/>
                  </a:lnTo>
                  <a:lnTo>
                    <a:pt x="2742058" y="489537"/>
                  </a:lnTo>
                  <a:lnTo>
                    <a:pt x="2756048" y="489537"/>
                  </a:lnTo>
                  <a:lnTo>
                    <a:pt x="2770038" y="489537"/>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84554"/>
              <a:ext cx="4155057" cy="244768"/>
            </a:xfrm>
            <a:custGeom>
              <a:avLst/>
              <a:pathLst>
                <a:path w="4155057" h="244768">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40" name="pl40"/>
            <p:cNvSpPr/>
            <p:nvPr/>
          </p:nvSpPr>
          <p:spPr>
            <a:xfrm>
              <a:off x="2737948" y="1884472"/>
              <a:ext cx="4155057" cy="489701"/>
            </a:xfrm>
            <a:custGeom>
              <a:avLst/>
              <a:pathLst>
                <a:path w="4155057" h="489701">
                  <a:moveTo>
                    <a:pt x="0" y="489701"/>
                  </a:moveTo>
                  <a:lnTo>
                    <a:pt x="13990" y="489701"/>
                  </a:lnTo>
                  <a:lnTo>
                    <a:pt x="27980" y="489701"/>
                  </a:lnTo>
                  <a:lnTo>
                    <a:pt x="41970" y="489701"/>
                  </a:lnTo>
                  <a:lnTo>
                    <a:pt x="55960" y="489701"/>
                  </a:lnTo>
                  <a:lnTo>
                    <a:pt x="69950" y="489701"/>
                  </a:lnTo>
                  <a:lnTo>
                    <a:pt x="83940" y="489701"/>
                  </a:lnTo>
                  <a:lnTo>
                    <a:pt x="97930" y="489701"/>
                  </a:lnTo>
                  <a:lnTo>
                    <a:pt x="111920" y="489701"/>
                  </a:lnTo>
                  <a:lnTo>
                    <a:pt x="125910" y="489701"/>
                  </a:lnTo>
                  <a:lnTo>
                    <a:pt x="139900" y="489701"/>
                  </a:lnTo>
                  <a:lnTo>
                    <a:pt x="153891" y="489701"/>
                  </a:lnTo>
                  <a:lnTo>
                    <a:pt x="167881" y="489701"/>
                  </a:lnTo>
                  <a:lnTo>
                    <a:pt x="181871" y="489701"/>
                  </a:lnTo>
                  <a:lnTo>
                    <a:pt x="195861" y="489701"/>
                  </a:lnTo>
                  <a:lnTo>
                    <a:pt x="209851" y="489701"/>
                  </a:lnTo>
                  <a:lnTo>
                    <a:pt x="223841" y="489701"/>
                  </a:lnTo>
                  <a:lnTo>
                    <a:pt x="237831" y="489701"/>
                  </a:lnTo>
                  <a:lnTo>
                    <a:pt x="251821" y="489701"/>
                  </a:lnTo>
                  <a:lnTo>
                    <a:pt x="265811" y="489701"/>
                  </a:lnTo>
                  <a:lnTo>
                    <a:pt x="279801" y="489701"/>
                  </a:lnTo>
                  <a:lnTo>
                    <a:pt x="293791" y="489701"/>
                  </a:lnTo>
                  <a:lnTo>
                    <a:pt x="307782" y="489701"/>
                  </a:lnTo>
                  <a:lnTo>
                    <a:pt x="321772" y="489701"/>
                  </a:lnTo>
                  <a:lnTo>
                    <a:pt x="335762" y="489701"/>
                  </a:lnTo>
                  <a:lnTo>
                    <a:pt x="349752" y="489701"/>
                  </a:lnTo>
                  <a:lnTo>
                    <a:pt x="363742" y="489701"/>
                  </a:lnTo>
                  <a:lnTo>
                    <a:pt x="377732" y="489701"/>
                  </a:lnTo>
                  <a:lnTo>
                    <a:pt x="391722" y="489701"/>
                  </a:lnTo>
                  <a:lnTo>
                    <a:pt x="405712" y="489701"/>
                  </a:lnTo>
                  <a:lnTo>
                    <a:pt x="419702" y="489701"/>
                  </a:lnTo>
                  <a:lnTo>
                    <a:pt x="433692" y="489701"/>
                  </a:lnTo>
                  <a:lnTo>
                    <a:pt x="447682" y="489701"/>
                  </a:lnTo>
                  <a:lnTo>
                    <a:pt x="461673" y="489701"/>
                  </a:lnTo>
                  <a:lnTo>
                    <a:pt x="475663" y="489701"/>
                  </a:lnTo>
                  <a:lnTo>
                    <a:pt x="489653" y="489701"/>
                  </a:lnTo>
                  <a:lnTo>
                    <a:pt x="503643" y="489701"/>
                  </a:lnTo>
                  <a:lnTo>
                    <a:pt x="517633" y="489701"/>
                  </a:lnTo>
                  <a:lnTo>
                    <a:pt x="531623" y="489701"/>
                  </a:lnTo>
                  <a:lnTo>
                    <a:pt x="545613" y="489701"/>
                  </a:lnTo>
                  <a:lnTo>
                    <a:pt x="559603" y="489701"/>
                  </a:lnTo>
                  <a:lnTo>
                    <a:pt x="573593" y="489701"/>
                  </a:lnTo>
                  <a:lnTo>
                    <a:pt x="587583" y="489701"/>
                  </a:lnTo>
                  <a:lnTo>
                    <a:pt x="601574" y="489701"/>
                  </a:lnTo>
                  <a:lnTo>
                    <a:pt x="615564" y="489701"/>
                  </a:lnTo>
                  <a:lnTo>
                    <a:pt x="629554" y="489701"/>
                  </a:lnTo>
                  <a:lnTo>
                    <a:pt x="643544" y="489701"/>
                  </a:lnTo>
                  <a:lnTo>
                    <a:pt x="657534" y="489701"/>
                  </a:lnTo>
                  <a:lnTo>
                    <a:pt x="671524" y="489701"/>
                  </a:lnTo>
                  <a:lnTo>
                    <a:pt x="685514" y="489701"/>
                  </a:lnTo>
                  <a:lnTo>
                    <a:pt x="699504" y="489701"/>
                  </a:lnTo>
                  <a:lnTo>
                    <a:pt x="713494" y="489701"/>
                  </a:lnTo>
                  <a:lnTo>
                    <a:pt x="727484" y="489701"/>
                  </a:lnTo>
                  <a:lnTo>
                    <a:pt x="741474" y="489701"/>
                  </a:lnTo>
                  <a:lnTo>
                    <a:pt x="755465" y="489701"/>
                  </a:lnTo>
                  <a:lnTo>
                    <a:pt x="769455" y="489701"/>
                  </a:lnTo>
                  <a:lnTo>
                    <a:pt x="783445" y="489701"/>
                  </a:lnTo>
                  <a:lnTo>
                    <a:pt x="797435" y="489701"/>
                  </a:lnTo>
                  <a:lnTo>
                    <a:pt x="811425" y="489701"/>
                  </a:lnTo>
                  <a:lnTo>
                    <a:pt x="825415" y="489701"/>
                  </a:lnTo>
                  <a:lnTo>
                    <a:pt x="839405" y="489701"/>
                  </a:lnTo>
                  <a:lnTo>
                    <a:pt x="853395" y="489701"/>
                  </a:lnTo>
                  <a:lnTo>
                    <a:pt x="867385" y="489701"/>
                  </a:lnTo>
                  <a:lnTo>
                    <a:pt x="881375" y="489701"/>
                  </a:lnTo>
                  <a:lnTo>
                    <a:pt x="895365" y="489701"/>
                  </a:lnTo>
                  <a:lnTo>
                    <a:pt x="909356" y="489701"/>
                  </a:lnTo>
                  <a:lnTo>
                    <a:pt x="923346" y="489701"/>
                  </a:lnTo>
                  <a:lnTo>
                    <a:pt x="937336" y="489701"/>
                  </a:lnTo>
                  <a:lnTo>
                    <a:pt x="951326" y="489701"/>
                  </a:lnTo>
                  <a:lnTo>
                    <a:pt x="965316" y="489701"/>
                  </a:lnTo>
                  <a:lnTo>
                    <a:pt x="979306" y="489701"/>
                  </a:lnTo>
                  <a:lnTo>
                    <a:pt x="993296" y="489701"/>
                  </a:lnTo>
                  <a:lnTo>
                    <a:pt x="1007286" y="489701"/>
                  </a:lnTo>
                  <a:lnTo>
                    <a:pt x="1021276" y="489701"/>
                  </a:lnTo>
                  <a:lnTo>
                    <a:pt x="1035266" y="489701"/>
                  </a:lnTo>
                  <a:lnTo>
                    <a:pt x="1049256" y="489701"/>
                  </a:lnTo>
                  <a:lnTo>
                    <a:pt x="1063247" y="489701"/>
                  </a:lnTo>
                  <a:lnTo>
                    <a:pt x="1077237" y="489701"/>
                  </a:lnTo>
                  <a:lnTo>
                    <a:pt x="1091227" y="489701"/>
                  </a:lnTo>
                  <a:lnTo>
                    <a:pt x="1105217" y="489701"/>
                  </a:lnTo>
                  <a:lnTo>
                    <a:pt x="1119207" y="489701"/>
                  </a:lnTo>
                  <a:lnTo>
                    <a:pt x="1133197" y="489701"/>
                  </a:lnTo>
                  <a:lnTo>
                    <a:pt x="1147187" y="489701"/>
                  </a:lnTo>
                  <a:lnTo>
                    <a:pt x="1161177" y="489701"/>
                  </a:lnTo>
                  <a:lnTo>
                    <a:pt x="1175167" y="489701"/>
                  </a:lnTo>
                  <a:lnTo>
                    <a:pt x="1189157" y="489701"/>
                  </a:lnTo>
                  <a:lnTo>
                    <a:pt x="1203148" y="489701"/>
                  </a:lnTo>
                  <a:lnTo>
                    <a:pt x="1217138" y="489701"/>
                  </a:lnTo>
                  <a:lnTo>
                    <a:pt x="1231128" y="489701"/>
                  </a:lnTo>
                  <a:lnTo>
                    <a:pt x="1245118" y="489701"/>
                  </a:lnTo>
                  <a:lnTo>
                    <a:pt x="1259108" y="489701"/>
                  </a:lnTo>
                  <a:lnTo>
                    <a:pt x="1273098" y="489701"/>
                  </a:lnTo>
                  <a:lnTo>
                    <a:pt x="1287088" y="489701"/>
                  </a:lnTo>
                  <a:lnTo>
                    <a:pt x="1301078" y="489701"/>
                  </a:lnTo>
                  <a:lnTo>
                    <a:pt x="1315068" y="489701"/>
                  </a:lnTo>
                  <a:lnTo>
                    <a:pt x="1329058" y="489701"/>
                  </a:lnTo>
                  <a:lnTo>
                    <a:pt x="1343048" y="489701"/>
                  </a:lnTo>
                  <a:lnTo>
                    <a:pt x="1357039" y="489701"/>
                  </a:lnTo>
                  <a:lnTo>
                    <a:pt x="1371029" y="489701"/>
                  </a:lnTo>
                  <a:lnTo>
                    <a:pt x="1385019" y="489701"/>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2619106"/>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850"/>
                  </a:lnTo>
                  <a:lnTo>
                    <a:pt x="2784028" y="244865"/>
                  </a:lnTo>
                  <a:lnTo>
                    <a:pt x="2798018" y="244882"/>
                  </a:lnTo>
                  <a:lnTo>
                    <a:pt x="2812008" y="244902"/>
                  </a:lnTo>
                  <a:lnTo>
                    <a:pt x="2825998" y="244925"/>
                  </a:lnTo>
                  <a:lnTo>
                    <a:pt x="2839988" y="244952"/>
                  </a:lnTo>
                  <a:lnTo>
                    <a:pt x="2853978" y="244985"/>
                  </a:lnTo>
                  <a:lnTo>
                    <a:pt x="2867969" y="245023"/>
                  </a:lnTo>
                  <a:lnTo>
                    <a:pt x="2881959" y="245067"/>
                  </a:lnTo>
                  <a:lnTo>
                    <a:pt x="2895949" y="245120"/>
                  </a:lnTo>
                  <a:lnTo>
                    <a:pt x="2909939" y="245181"/>
                  </a:lnTo>
                  <a:lnTo>
                    <a:pt x="2923929" y="245253"/>
                  </a:lnTo>
                  <a:lnTo>
                    <a:pt x="2937919" y="245338"/>
                  </a:lnTo>
                  <a:lnTo>
                    <a:pt x="2951909" y="245438"/>
                  </a:lnTo>
                  <a:lnTo>
                    <a:pt x="2965899" y="245555"/>
                  </a:lnTo>
                  <a:lnTo>
                    <a:pt x="2979889" y="245692"/>
                  </a:lnTo>
                  <a:lnTo>
                    <a:pt x="2993879" y="245854"/>
                  </a:lnTo>
                  <a:lnTo>
                    <a:pt x="3007870" y="246043"/>
                  </a:lnTo>
                  <a:lnTo>
                    <a:pt x="3021860" y="246265"/>
                  </a:lnTo>
                  <a:lnTo>
                    <a:pt x="3035850" y="246526"/>
                  </a:lnTo>
                  <a:lnTo>
                    <a:pt x="3049840" y="246832"/>
                  </a:lnTo>
                  <a:lnTo>
                    <a:pt x="3063830" y="247190"/>
                  </a:lnTo>
                  <a:lnTo>
                    <a:pt x="3077820" y="247610"/>
                  </a:lnTo>
                  <a:lnTo>
                    <a:pt x="3091810" y="248102"/>
                  </a:lnTo>
                  <a:lnTo>
                    <a:pt x="3105800" y="248677"/>
                  </a:lnTo>
                  <a:lnTo>
                    <a:pt x="3119790" y="249350"/>
                  </a:lnTo>
                  <a:lnTo>
                    <a:pt x="3133780" y="250136"/>
                  </a:lnTo>
                  <a:lnTo>
                    <a:pt x="3147770" y="251054"/>
                  </a:lnTo>
                  <a:lnTo>
                    <a:pt x="3161761" y="252123"/>
                  </a:lnTo>
                  <a:lnTo>
                    <a:pt x="3175751" y="253368"/>
                  </a:lnTo>
                  <a:lnTo>
                    <a:pt x="3189741" y="254815"/>
                  </a:lnTo>
                  <a:lnTo>
                    <a:pt x="3203731" y="256493"/>
                  </a:lnTo>
                  <a:lnTo>
                    <a:pt x="3217721" y="258435"/>
                  </a:lnTo>
                  <a:lnTo>
                    <a:pt x="3231711" y="260676"/>
                  </a:lnTo>
                  <a:lnTo>
                    <a:pt x="3245701" y="263256"/>
                  </a:lnTo>
                  <a:lnTo>
                    <a:pt x="3259691" y="266215"/>
                  </a:lnTo>
                  <a:lnTo>
                    <a:pt x="3273681" y="269595"/>
                  </a:lnTo>
                  <a:lnTo>
                    <a:pt x="3287671" y="273440"/>
                  </a:lnTo>
                  <a:lnTo>
                    <a:pt x="3301661" y="277791"/>
                  </a:lnTo>
                  <a:lnTo>
                    <a:pt x="3315652" y="282686"/>
                  </a:lnTo>
                  <a:lnTo>
                    <a:pt x="3329642" y="288159"/>
                  </a:lnTo>
                  <a:lnTo>
                    <a:pt x="3343632" y="294232"/>
                  </a:lnTo>
                  <a:lnTo>
                    <a:pt x="3357622" y="300919"/>
                  </a:lnTo>
                  <a:lnTo>
                    <a:pt x="3371612" y="308216"/>
                  </a:lnTo>
                  <a:lnTo>
                    <a:pt x="3385602" y="316103"/>
                  </a:lnTo>
                  <a:lnTo>
                    <a:pt x="3399592" y="324539"/>
                  </a:lnTo>
                  <a:lnTo>
                    <a:pt x="3413582" y="333463"/>
                  </a:lnTo>
                  <a:lnTo>
                    <a:pt x="3427572" y="342792"/>
                  </a:lnTo>
                  <a:lnTo>
                    <a:pt x="3441562" y="352426"/>
                  </a:lnTo>
                  <a:lnTo>
                    <a:pt x="3455552" y="362250"/>
                  </a:lnTo>
                  <a:lnTo>
                    <a:pt x="3469543" y="372137"/>
                  </a:lnTo>
                  <a:lnTo>
                    <a:pt x="3483533" y="381961"/>
                  </a:lnTo>
                  <a:lnTo>
                    <a:pt x="3497523" y="391595"/>
                  </a:lnTo>
                  <a:lnTo>
                    <a:pt x="3511513" y="400924"/>
                  </a:lnTo>
                  <a:lnTo>
                    <a:pt x="3525503" y="409848"/>
                  </a:lnTo>
                  <a:lnTo>
                    <a:pt x="3539493" y="418284"/>
                  </a:lnTo>
                  <a:lnTo>
                    <a:pt x="3553483" y="426171"/>
                  </a:lnTo>
                  <a:lnTo>
                    <a:pt x="3567473" y="433468"/>
                  </a:lnTo>
                  <a:lnTo>
                    <a:pt x="3581463" y="440155"/>
                  </a:lnTo>
                  <a:lnTo>
                    <a:pt x="3595453" y="446229"/>
                  </a:lnTo>
                  <a:lnTo>
                    <a:pt x="3609444" y="451701"/>
                  </a:lnTo>
                  <a:lnTo>
                    <a:pt x="3623434" y="456597"/>
                  </a:lnTo>
                  <a:lnTo>
                    <a:pt x="3637424" y="460948"/>
                  </a:lnTo>
                  <a:lnTo>
                    <a:pt x="3651414" y="464792"/>
                  </a:lnTo>
                  <a:lnTo>
                    <a:pt x="3665404" y="468173"/>
                  </a:lnTo>
                  <a:lnTo>
                    <a:pt x="3679394" y="471132"/>
                  </a:lnTo>
                  <a:lnTo>
                    <a:pt x="3693384" y="473711"/>
                  </a:lnTo>
                  <a:lnTo>
                    <a:pt x="3707374" y="475953"/>
                  </a:lnTo>
                  <a:lnTo>
                    <a:pt x="3721364" y="477895"/>
                  </a:lnTo>
                  <a:lnTo>
                    <a:pt x="3735354" y="479572"/>
                  </a:lnTo>
                  <a:lnTo>
                    <a:pt x="3749344" y="481019"/>
                  </a:lnTo>
                  <a:lnTo>
                    <a:pt x="3763335" y="482264"/>
                  </a:lnTo>
                  <a:lnTo>
                    <a:pt x="3777325" y="483333"/>
                  </a:lnTo>
                  <a:lnTo>
                    <a:pt x="3791315" y="484251"/>
                  </a:lnTo>
                  <a:lnTo>
                    <a:pt x="3805305" y="485037"/>
                  </a:lnTo>
                  <a:lnTo>
                    <a:pt x="3819295" y="485710"/>
                  </a:lnTo>
                  <a:lnTo>
                    <a:pt x="3833285" y="486285"/>
                  </a:lnTo>
                  <a:lnTo>
                    <a:pt x="3847275" y="486777"/>
                  </a:lnTo>
                  <a:lnTo>
                    <a:pt x="3861265" y="487197"/>
                  </a:lnTo>
                  <a:lnTo>
                    <a:pt x="3875255" y="487555"/>
                  </a:lnTo>
                  <a:lnTo>
                    <a:pt x="3889245" y="487861"/>
                  </a:lnTo>
                  <a:lnTo>
                    <a:pt x="3903235" y="488122"/>
                  </a:lnTo>
                  <a:lnTo>
                    <a:pt x="3917226" y="488344"/>
                  </a:lnTo>
                  <a:lnTo>
                    <a:pt x="3931216" y="488534"/>
                  </a:lnTo>
                  <a:lnTo>
                    <a:pt x="3945206" y="488695"/>
                  </a:lnTo>
                  <a:lnTo>
                    <a:pt x="3959196" y="488832"/>
                  </a:lnTo>
                  <a:lnTo>
                    <a:pt x="3973186" y="488950"/>
                  </a:lnTo>
                  <a:lnTo>
                    <a:pt x="3987176" y="489049"/>
                  </a:lnTo>
                  <a:lnTo>
                    <a:pt x="4001166" y="489134"/>
                  </a:lnTo>
                  <a:lnTo>
                    <a:pt x="4015156" y="489206"/>
                  </a:lnTo>
                  <a:lnTo>
                    <a:pt x="4029146" y="489268"/>
                  </a:lnTo>
                  <a:lnTo>
                    <a:pt x="4043136" y="489320"/>
                  </a:lnTo>
                  <a:lnTo>
                    <a:pt x="4057126" y="489365"/>
                  </a:lnTo>
                  <a:lnTo>
                    <a:pt x="4071117" y="489403"/>
                  </a:lnTo>
                  <a:lnTo>
                    <a:pt x="4085107" y="489435"/>
                  </a:lnTo>
                  <a:lnTo>
                    <a:pt x="4099097" y="489462"/>
                  </a:lnTo>
                  <a:lnTo>
                    <a:pt x="4113087" y="489486"/>
                  </a:lnTo>
                  <a:lnTo>
                    <a:pt x="4127077" y="489506"/>
                  </a:lnTo>
                  <a:lnTo>
                    <a:pt x="4141067" y="489523"/>
                  </a:lnTo>
                  <a:lnTo>
                    <a:pt x="4155057" y="489537"/>
                  </a:lnTo>
                </a:path>
              </a:pathLst>
            </a:custGeom>
            <a:ln w="40651" cap="flat">
              <a:solidFill>
                <a:srgbClr val="D3D3D3">
                  <a:alpha val="100000"/>
                </a:srgbClr>
              </a:solidFill>
              <a:prstDash val="solid"/>
              <a:round/>
            </a:ln>
          </p:spPr>
          <p:txBody>
            <a:bodyPr/>
            <a:lstStyle/>
            <a:p/>
          </p:txBody>
        </p:sp>
        <p:sp>
          <p:nvSpPr>
            <p:cNvPr id="42" name="pl42"/>
            <p:cNvSpPr/>
            <p:nvPr/>
          </p:nvSpPr>
          <p:spPr>
            <a:xfrm>
              <a:off x="2737948" y="1150001"/>
              <a:ext cx="4155057" cy="979239"/>
            </a:xfrm>
            <a:custGeom>
              <a:avLst/>
              <a:pathLst>
                <a:path w="4155057" h="979239">
                  <a:moveTo>
                    <a:pt x="0" y="979239"/>
                  </a:moveTo>
                  <a:lnTo>
                    <a:pt x="13990" y="979224"/>
                  </a:lnTo>
                  <a:lnTo>
                    <a:pt x="27980" y="979207"/>
                  </a:lnTo>
                  <a:lnTo>
                    <a:pt x="41970" y="979188"/>
                  </a:lnTo>
                  <a:lnTo>
                    <a:pt x="55960" y="979164"/>
                  </a:lnTo>
                  <a:lnTo>
                    <a:pt x="69950" y="979137"/>
                  </a:lnTo>
                  <a:lnTo>
                    <a:pt x="83940" y="979104"/>
                  </a:lnTo>
                  <a:lnTo>
                    <a:pt x="97930" y="979066"/>
                  </a:lnTo>
                  <a:lnTo>
                    <a:pt x="111920" y="979022"/>
                  </a:lnTo>
                  <a:lnTo>
                    <a:pt x="125910" y="978970"/>
                  </a:lnTo>
                  <a:lnTo>
                    <a:pt x="139900" y="978908"/>
                  </a:lnTo>
                  <a:lnTo>
                    <a:pt x="153891" y="978836"/>
                  </a:lnTo>
                  <a:lnTo>
                    <a:pt x="167881" y="978751"/>
                  </a:lnTo>
                  <a:lnTo>
                    <a:pt x="181871" y="978651"/>
                  </a:lnTo>
                  <a:lnTo>
                    <a:pt x="195861" y="978534"/>
                  </a:lnTo>
                  <a:lnTo>
                    <a:pt x="209851" y="978397"/>
                  </a:lnTo>
                  <a:lnTo>
                    <a:pt x="223841" y="978235"/>
                  </a:lnTo>
                  <a:lnTo>
                    <a:pt x="237831" y="978046"/>
                  </a:lnTo>
                  <a:lnTo>
                    <a:pt x="251821" y="977824"/>
                  </a:lnTo>
                  <a:lnTo>
                    <a:pt x="265811" y="977563"/>
                  </a:lnTo>
                  <a:lnTo>
                    <a:pt x="279801" y="977257"/>
                  </a:lnTo>
                  <a:lnTo>
                    <a:pt x="293791" y="976899"/>
                  </a:lnTo>
                  <a:lnTo>
                    <a:pt x="307782" y="976479"/>
                  </a:lnTo>
                  <a:lnTo>
                    <a:pt x="321772" y="975987"/>
                  </a:lnTo>
                  <a:lnTo>
                    <a:pt x="335762" y="975412"/>
                  </a:lnTo>
                  <a:lnTo>
                    <a:pt x="349752" y="974739"/>
                  </a:lnTo>
                  <a:lnTo>
                    <a:pt x="363742" y="973953"/>
                  </a:lnTo>
                  <a:lnTo>
                    <a:pt x="377732" y="973035"/>
                  </a:lnTo>
                  <a:lnTo>
                    <a:pt x="391722" y="971966"/>
                  </a:lnTo>
                  <a:lnTo>
                    <a:pt x="405712" y="970721"/>
                  </a:lnTo>
                  <a:lnTo>
                    <a:pt x="419702" y="969274"/>
                  </a:lnTo>
                  <a:lnTo>
                    <a:pt x="433692" y="967596"/>
                  </a:lnTo>
                  <a:lnTo>
                    <a:pt x="447682" y="965655"/>
                  </a:lnTo>
                  <a:lnTo>
                    <a:pt x="461673" y="963413"/>
                  </a:lnTo>
                  <a:lnTo>
                    <a:pt x="475663" y="960833"/>
                  </a:lnTo>
                  <a:lnTo>
                    <a:pt x="489653" y="957875"/>
                  </a:lnTo>
                  <a:lnTo>
                    <a:pt x="503643" y="954494"/>
                  </a:lnTo>
                  <a:lnTo>
                    <a:pt x="517633" y="950649"/>
                  </a:lnTo>
                  <a:lnTo>
                    <a:pt x="531623" y="946298"/>
                  </a:lnTo>
                  <a:lnTo>
                    <a:pt x="545613" y="941403"/>
                  </a:lnTo>
                  <a:lnTo>
                    <a:pt x="559603" y="935930"/>
                  </a:lnTo>
                  <a:lnTo>
                    <a:pt x="573593" y="929857"/>
                  </a:lnTo>
                  <a:lnTo>
                    <a:pt x="587583" y="923170"/>
                  </a:lnTo>
                  <a:lnTo>
                    <a:pt x="601574" y="915873"/>
                  </a:lnTo>
                  <a:lnTo>
                    <a:pt x="615564" y="907986"/>
                  </a:lnTo>
                  <a:lnTo>
                    <a:pt x="629554" y="899550"/>
                  </a:lnTo>
                  <a:lnTo>
                    <a:pt x="643544" y="890626"/>
                  </a:lnTo>
                  <a:lnTo>
                    <a:pt x="657534" y="881297"/>
                  </a:lnTo>
                  <a:lnTo>
                    <a:pt x="671524" y="871663"/>
                  </a:lnTo>
                  <a:lnTo>
                    <a:pt x="685514" y="861839"/>
                  </a:lnTo>
                  <a:lnTo>
                    <a:pt x="699504" y="851952"/>
                  </a:lnTo>
                  <a:lnTo>
                    <a:pt x="713494" y="842128"/>
                  </a:lnTo>
                  <a:lnTo>
                    <a:pt x="727484" y="832494"/>
                  </a:lnTo>
                  <a:lnTo>
                    <a:pt x="741474" y="823165"/>
                  </a:lnTo>
                  <a:lnTo>
                    <a:pt x="755465" y="814241"/>
                  </a:lnTo>
                  <a:lnTo>
                    <a:pt x="769455" y="805805"/>
                  </a:lnTo>
                  <a:lnTo>
                    <a:pt x="783445" y="797918"/>
                  </a:lnTo>
                  <a:lnTo>
                    <a:pt x="797435" y="790621"/>
                  </a:lnTo>
                  <a:lnTo>
                    <a:pt x="811425" y="783934"/>
                  </a:lnTo>
                  <a:lnTo>
                    <a:pt x="825415" y="777860"/>
                  </a:lnTo>
                  <a:lnTo>
                    <a:pt x="839405" y="772388"/>
                  </a:lnTo>
                  <a:lnTo>
                    <a:pt x="853395" y="767493"/>
                  </a:lnTo>
                  <a:lnTo>
                    <a:pt x="867385" y="763142"/>
                  </a:lnTo>
                  <a:lnTo>
                    <a:pt x="881375" y="759297"/>
                  </a:lnTo>
                  <a:lnTo>
                    <a:pt x="895365" y="755916"/>
                  </a:lnTo>
                  <a:lnTo>
                    <a:pt x="909356" y="752957"/>
                  </a:lnTo>
                  <a:lnTo>
                    <a:pt x="923346" y="750378"/>
                  </a:lnTo>
                  <a:lnTo>
                    <a:pt x="937336" y="748136"/>
                  </a:lnTo>
                  <a:lnTo>
                    <a:pt x="951326" y="746194"/>
                  </a:lnTo>
                  <a:lnTo>
                    <a:pt x="965316" y="744517"/>
                  </a:lnTo>
                  <a:lnTo>
                    <a:pt x="979306" y="743070"/>
                  </a:lnTo>
                  <a:lnTo>
                    <a:pt x="993296" y="741825"/>
                  </a:lnTo>
                  <a:lnTo>
                    <a:pt x="1007286" y="740756"/>
                  </a:lnTo>
                  <a:lnTo>
                    <a:pt x="1021276" y="739838"/>
                  </a:lnTo>
                  <a:lnTo>
                    <a:pt x="1035266" y="739052"/>
                  </a:lnTo>
                  <a:lnTo>
                    <a:pt x="1049256" y="738379"/>
                  </a:lnTo>
                  <a:lnTo>
                    <a:pt x="1063247" y="737804"/>
                  </a:lnTo>
                  <a:lnTo>
                    <a:pt x="1077237" y="737312"/>
                  </a:lnTo>
                  <a:lnTo>
                    <a:pt x="1091227" y="736892"/>
                  </a:lnTo>
                  <a:lnTo>
                    <a:pt x="1105217" y="736534"/>
                  </a:lnTo>
                  <a:lnTo>
                    <a:pt x="1119207" y="736228"/>
                  </a:lnTo>
                  <a:lnTo>
                    <a:pt x="1133197" y="735967"/>
                  </a:lnTo>
                  <a:lnTo>
                    <a:pt x="1147187" y="735745"/>
                  </a:lnTo>
                  <a:lnTo>
                    <a:pt x="1161177" y="735556"/>
                  </a:lnTo>
                  <a:lnTo>
                    <a:pt x="1175167" y="735394"/>
                  </a:lnTo>
                  <a:lnTo>
                    <a:pt x="1189157" y="735257"/>
                  </a:lnTo>
                  <a:lnTo>
                    <a:pt x="1203148" y="735140"/>
                  </a:lnTo>
                  <a:lnTo>
                    <a:pt x="1217138" y="735040"/>
                  </a:lnTo>
                  <a:lnTo>
                    <a:pt x="1231128" y="734955"/>
                  </a:lnTo>
                  <a:lnTo>
                    <a:pt x="1245118" y="734883"/>
                  </a:lnTo>
                  <a:lnTo>
                    <a:pt x="1259108" y="734821"/>
                  </a:lnTo>
                  <a:lnTo>
                    <a:pt x="1273098" y="734769"/>
                  </a:lnTo>
                  <a:lnTo>
                    <a:pt x="1287088" y="734724"/>
                  </a:lnTo>
                  <a:lnTo>
                    <a:pt x="1301078" y="734686"/>
                  </a:lnTo>
                  <a:lnTo>
                    <a:pt x="1315068" y="734654"/>
                  </a:lnTo>
                  <a:lnTo>
                    <a:pt x="1329058" y="734627"/>
                  </a:lnTo>
                  <a:lnTo>
                    <a:pt x="1343048" y="734603"/>
                  </a:lnTo>
                  <a:lnTo>
                    <a:pt x="1357039" y="734583"/>
                  </a:lnTo>
                  <a:lnTo>
                    <a:pt x="1371029" y="734566"/>
                  </a:lnTo>
                  <a:lnTo>
                    <a:pt x="1385019" y="734552"/>
                  </a:lnTo>
                  <a:lnTo>
                    <a:pt x="1385019" y="734224"/>
                  </a:lnTo>
                  <a:lnTo>
                    <a:pt x="1399009" y="734180"/>
                  </a:lnTo>
                  <a:lnTo>
                    <a:pt x="1412999" y="734130"/>
                  </a:lnTo>
                  <a:lnTo>
                    <a:pt x="1426989" y="734070"/>
                  </a:lnTo>
                  <a:lnTo>
                    <a:pt x="1440979" y="734000"/>
                  </a:lnTo>
                  <a:lnTo>
                    <a:pt x="1454969" y="733918"/>
                  </a:lnTo>
                  <a:lnTo>
                    <a:pt x="1468959" y="733821"/>
                  </a:lnTo>
                  <a:lnTo>
                    <a:pt x="1482949" y="733707"/>
                  </a:lnTo>
                  <a:lnTo>
                    <a:pt x="1496939" y="733573"/>
                  </a:lnTo>
                  <a:lnTo>
                    <a:pt x="1510930" y="733416"/>
                  </a:lnTo>
                  <a:lnTo>
                    <a:pt x="1524920" y="733232"/>
                  </a:lnTo>
                  <a:lnTo>
                    <a:pt x="1538910" y="733015"/>
                  </a:lnTo>
                  <a:lnTo>
                    <a:pt x="1552900" y="732760"/>
                  </a:lnTo>
                  <a:lnTo>
                    <a:pt x="1566890" y="732461"/>
                  </a:lnTo>
                  <a:lnTo>
                    <a:pt x="1580880" y="732110"/>
                  </a:lnTo>
                  <a:lnTo>
                    <a:pt x="1594870" y="731698"/>
                  </a:lnTo>
                  <a:lnTo>
                    <a:pt x="1608860" y="731213"/>
                  </a:lnTo>
                  <a:lnTo>
                    <a:pt x="1622850" y="730645"/>
                  </a:lnTo>
                  <a:lnTo>
                    <a:pt x="1636840" y="729978"/>
                  </a:lnTo>
                  <a:lnTo>
                    <a:pt x="1650830" y="729196"/>
                  </a:lnTo>
                  <a:lnTo>
                    <a:pt x="1664821" y="728279"/>
                  </a:lnTo>
                  <a:lnTo>
                    <a:pt x="1678811" y="727204"/>
                  </a:lnTo>
                  <a:lnTo>
                    <a:pt x="1692801" y="725944"/>
                  </a:lnTo>
                  <a:lnTo>
                    <a:pt x="1706791" y="724469"/>
                  </a:lnTo>
                  <a:lnTo>
                    <a:pt x="1720781" y="722742"/>
                  </a:lnTo>
                  <a:lnTo>
                    <a:pt x="1734771" y="720724"/>
                  </a:lnTo>
                  <a:lnTo>
                    <a:pt x="1748761" y="718365"/>
                  </a:lnTo>
                  <a:lnTo>
                    <a:pt x="1762751" y="715613"/>
                  </a:lnTo>
                  <a:lnTo>
                    <a:pt x="1776741" y="712404"/>
                  </a:lnTo>
                  <a:lnTo>
                    <a:pt x="1790731" y="708670"/>
                  </a:lnTo>
                  <a:lnTo>
                    <a:pt x="1804722" y="704330"/>
                  </a:lnTo>
                  <a:lnTo>
                    <a:pt x="1818712" y="699296"/>
                  </a:lnTo>
                  <a:lnTo>
                    <a:pt x="1832702" y="693471"/>
                  </a:lnTo>
                  <a:lnTo>
                    <a:pt x="1846692" y="686747"/>
                  </a:lnTo>
                  <a:lnTo>
                    <a:pt x="1860682" y="679008"/>
                  </a:lnTo>
                  <a:lnTo>
                    <a:pt x="1874672" y="670131"/>
                  </a:lnTo>
                  <a:lnTo>
                    <a:pt x="1888662" y="659990"/>
                  </a:lnTo>
                  <a:lnTo>
                    <a:pt x="1902652" y="648455"/>
                  </a:lnTo>
                  <a:lnTo>
                    <a:pt x="1916642" y="635402"/>
                  </a:lnTo>
                  <a:lnTo>
                    <a:pt x="1930632" y="620716"/>
                  </a:lnTo>
                  <a:lnTo>
                    <a:pt x="1944622" y="604299"/>
                  </a:lnTo>
                  <a:lnTo>
                    <a:pt x="1958613" y="586078"/>
                  </a:lnTo>
                  <a:lnTo>
                    <a:pt x="1972603" y="566018"/>
                  </a:lnTo>
                  <a:lnTo>
                    <a:pt x="1986593" y="544127"/>
                  </a:lnTo>
                  <a:lnTo>
                    <a:pt x="2000583" y="520466"/>
                  </a:lnTo>
                  <a:lnTo>
                    <a:pt x="2014573" y="495158"/>
                  </a:lnTo>
                  <a:lnTo>
                    <a:pt x="2028563" y="468386"/>
                  </a:lnTo>
                  <a:lnTo>
                    <a:pt x="2042553" y="440398"/>
                  </a:lnTo>
                  <a:lnTo>
                    <a:pt x="2056543" y="411495"/>
                  </a:lnTo>
                  <a:lnTo>
                    <a:pt x="2070533" y="382025"/>
                  </a:lnTo>
                  <a:lnTo>
                    <a:pt x="2084523" y="352362"/>
                  </a:lnTo>
                  <a:lnTo>
                    <a:pt x="2098513" y="322892"/>
                  </a:lnTo>
                  <a:lnTo>
                    <a:pt x="2112504" y="293990"/>
                  </a:lnTo>
                  <a:lnTo>
                    <a:pt x="2126494" y="266001"/>
                  </a:lnTo>
                  <a:lnTo>
                    <a:pt x="2140484" y="239230"/>
                  </a:lnTo>
                  <a:lnTo>
                    <a:pt x="2154474" y="213921"/>
                  </a:lnTo>
                  <a:lnTo>
                    <a:pt x="2168464" y="190261"/>
                  </a:lnTo>
                  <a:lnTo>
                    <a:pt x="2182454" y="168369"/>
                  </a:lnTo>
                  <a:lnTo>
                    <a:pt x="2196444" y="148309"/>
                  </a:lnTo>
                  <a:lnTo>
                    <a:pt x="2210434" y="130089"/>
                  </a:lnTo>
                  <a:lnTo>
                    <a:pt x="2224424" y="113671"/>
                  </a:lnTo>
                  <a:lnTo>
                    <a:pt x="2238414" y="98985"/>
                  </a:lnTo>
                  <a:lnTo>
                    <a:pt x="2252404" y="85932"/>
                  </a:lnTo>
                  <a:lnTo>
                    <a:pt x="2266395" y="74397"/>
                  </a:lnTo>
                  <a:lnTo>
                    <a:pt x="2280385" y="64256"/>
                  </a:lnTo>
                  <a:lnTo>
                    <a:pt x="2294375" y="55380"/>
                  </a:lnTo>
                  <a:lnTo>
                    <a:pt x="2308365" y="47641"/>
                  </a:lnTo>
                  <a:lnTo>
                    <a:pt x="2322355" y="40916"/>
                  </a:lnTo>
                  <a:lnTo>
                    <a:pt x="2336345" y="35091"/>
                  </a:lnTo>
                  <a:lnTo>
                    <a:pt x="2350335" y="30057"/>
                  </a:lnTo>
                  <a:lnTo>
                    <a:pt x="2364325" y="25717"/>
                  </a:lnTo>
                  <a:lnTo>
                    <a:pt x="2378315" y="21983"/>
                  </a:lnTo>
                  <a:lnTo>
                    <a:pt x="2392305" y="18775"/>
                  </a:lnTo>
                  <a:lnTo>
                    <a:pt x="2406296" y="16022"/>
                  </a:lnTo>
                  <a:lnTo>
                    <a:pt x="2420286" y="13664"/>
                  </a:lnTo>
                  <a:lnTo>
                    <a:pt x="2434276" y="11645"/>
                  </a:lnTo>
                  <a:lnTo>
                    <a:pt x="2448266" y="9919"/>
                  </a:lnTo>
                  <a:lnTo>
                    <a:pt x="2462256" y="8444"/>
                  </a:lnTo>
                  <a:lnTo>
                    <a:pt x="2476246" y="7184"/>
                  </a:lnTo>
                  <a:lnTo>
                    <a:pt x="2490236" y="6109"/>
                  </a:lnTo>
                  <a:lnTo>
                    <a:pt x="2504226" y="5191"/>
                  </a:lnTo>
                  <a:lnTo>
                    <a:pt x="2518216" y="4409"/>
                  </a:lnTo>
                  <a:lnTo>
                    <a:pt x="2532206" y="3742"/>
                  </a:lnTo>
                  <a:lnTo>
                    <a:pt x="2546196" y="3174"/>
                  </a:lnTo>
                  <a:lnTo>
                    <a:pt x="2560187" y="2690"/>
                  </a:lnTo>
                  <a:lnTo>
                    <a:pt x="2574177" y="2277"/>
                  </a:lnTo>
                  <a:lnTo>
                    <a:pt x="2588167" y="1926"/>
                  </a:lnTo>
                  <a:lnTo>
                    <a:pt x="2602157" y="1627"/>
                  </a:lnTo>
                  <a:lnTo>
                    <a:pt x="2616147" y="1372"/>
                  </a:lnTo>
                  <a:lnTo>
                    <a:pt x="2630137" y="1156"/>
                  </a:lnTo>
                  <a:lnTo>
                    <a:pt x="2644127" y="971"/>
                  </a:lnTo>
                  <a:lnTo>
                    <a:pt x="2658117" y="814"/>
                  </a:lnTo>
                  <a:lnTo>
                    <a:pt x="2672107" y="680"/>
                  </a:lnTo>
                  <a:lnTo>
                    <a:pt x="2686097" y="567"/>
                  </a:lnTo>
                  <a:lnTo>
                    <a:pt x="2700087" y="470"/>
                  </a:lnTo>
                  <a:lnTo>
                    <a:pt x="2714078" y="387"/>
                  </a:lnTo>
                  <a:lnTo>
                    <a:pt x="2728068" y="317"/>
                  </a:lnTo>
                  <a:lnTo>
                    <a:pt x="2742058" y="258"/>
                  </a:lnTo>
                  <a:lnTo>
                    <a:pt x="2756048" y="207"/>
                  </a:lnTo>
                  <a:lnTo>
                    <a:pt x="2770038" y="164"/>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2619024"/>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44" name="pl44"/>
            <p:cNvSpPr/>
            <p:nvPr/>
          </p:nvSpPr>
          <p:spPr>
            <a:xfrm>
              <a:off x="2737948" y="3109054"/>
              <a:ext cx="4155057" cy="978910"/>
            </a:xfrm>
            <a:custGeom>
              <a:avLst/>
              <a:pathLst>
                <a:path w="4155057" h="978910">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8910"/>
                  </a:lnTo>
                  <a:lnTo>
                    <a:pt x="1399009" y="978881"/>
                  </a:lnTo>
                  <a:lnTo>
                    <a:pt x="1412999" y="978848"/>
                  </a:lnTo>
                  <a:lnTo>
                    <a:pt x="1426989" y="978808"/>
                  </a:lnTo>
                  <a:lnTo>
                    <a:pt x="1440979" y="978761"/>
                  </a:lnTo>
                  <a:lnTo>
                    <a:pt x="1454969" y="978706"/>
                  </a:lnTo>
                  <a:lnTo>
                    <a:pt x="1468959" y="978642"/>
                  </a:lnTo>
                  <a:lnTo>
                    <a:pt x="1482949" y="978566"/>
                  </a:lnTo>
                  <a:lnTo>
                    <a:pt x="1496939" y="978477"/>
                  </a:lnTo>
                  <a:lnTo>
                    <a:pt x="1510930" y="978372"/>
                  </a:lnTo>
                  <a:lnTo>
                    <a:pt x="1524920" y="978249"/>
                  </a:lnTo>
                  <a:lnTo>
                    <a:pt x="1538910" y="978104"/>
                  </a:lnTo>
                  <a:lnTo>
                    <a:pt x="1552900" y="977935"/>
                  </a:lnTo>
                  <a:lnTo>
                    <a:pt x="1566890" y="977735"/>
                  </a:lnTo>
                  <a:lnTo>
                    <a:pt x="1580880" y="977501"/>
                  </a:lnTo>
                  <a:lnTo>
                    <a:pt x="1594870" y="977226"/>
                  </a:lnTo>
                  <a:lnTo>
                    <a:pt x="1608860" y="976903"/>
                  </a:lnTo>
                  <a:lnTo>
                    <a:pt x="1622850" y="976525"/>
                  </a:lnTo>
                  <a:lnTo>
                    <a:pt x="1636840" y="976080"/>
                  </a:lnTo>
                  <a:lnTo>
                    <a:pt x="1650830" y="975559"/>
                  </a:lnTo>
                  <a:lnTo>
                    <a:pt x="1664821" y="974947"/>
                  </a:lnTo>
                  <a:lnTo>
                    <a:pt x="1678811" y="974230"/>
                  </a:lnTo>
                  <a:lnTo>
                    <a:pt x="1692801" y="973390"/>
                  </a:lnTo>
                  <a:lnTo>
                    <a:pt x="1706791" y="972407"/>
                  </a:lnTo>
                  <a:lnTo>
                    <a:pt x="1720781" y="971256"/>
                  </a:lnTo>
                  <a:lnTo>
                    <a:pt x="1734771" y="969910"/>
                  </a:lnTo>
                  <a:lnTo>
                    <a:pt x="1748761" y="968338"/>
                  </a:lnTo>
                  <a:lnTo>
                    <a:pt x="1762751" y="966503"/>
                  </a:lnTo>
                  <a:lnTo>
                    <a:pt x="1776741" y="964364"/>
                  </a:lnTo>
                  <a:lnTo>
                    <a:pt x="1790731" y="961874"/>
                  </a:lnTo>
                  <a:lnTo>
                    <a:pt x="1804722" y="958981"/>
                  </a:lnTo>
                  <a:lnTo>
                    <a:pt x="1818712" y="955625"/>
                  </a:lnTo>
                  <a:lnTo>
                    <a:pt x="1832702" y="951742"/>
                  </a:lnTo>
                  <a:lnTo>
                    <a:pt x="1846692" y="947259"/>
                  </a:lnTo>
                  <a:lnTo>
                    <a:pt x="1860682" y="942100"/>
                  </a:lnTo>
                  <a:lnTo>
                    <a:pt x="1874672" y="936182"/>
                  </a:lnTo>
                  <a:lnTo>
                    <a:pt x="1888662" y="929421"/>
                  </a:lnTo>
                  <a:lnTo>
                    <a:pt x="1902652" y="921731"/>
                  </a:lnTo>
                  <a:lnTo>
                    <a:pt x="1916642" y="913029"/>
                  </a:lnTo>
                  <a:lnTo>
                    <a:pt x="1930632" y="903239"/>
                  </a:lnTo>
                  <a:lnTo>
                    <a:pt x="1944622" y="892294"/>
                  </a:lnTo>
                  <a:lnTo>
                    <a:pt x="1958613" y="880147"/>
                  </a:lnTo>
                  <a:lnTo>
                    <a:pt x="1972603" y="866773"/>
                  </a:lnTo>
                  <a:lnTo>
                    <a:pt x="1986593" y="852179"/>
                  </a:lnTo>
                  <a:lnTo>
                    <a:pt x="2000583" y="836405"/>
                  </a:lnTo>
                  <a:lnTo>
                    <a:pt x="2014573" y="819533"/>
                  </a:lnTo>
                  <a:lnTo>
                    <a:pt x="2028563" y="801685"/>
                  </a:lnTo>
                  <a:lnTo>
                    <a:pt x="2042553" y="783026"/>
                  </a:lnTo>
                  <a:lnTo>
                    <a:pt x="2056543" y="763758"/>
                  </a:lnTo>
                  <a:lnTo>
                    <a:pt x="2070533" y="744111"/>
                  </a:lnTo>
                  <a:lnTo>
                    <a:pt x="2084523" y="724336"/>
                  </a:lnTo>
                  <a:lnTo>
                    <a:pt x="2098513" y="704689"/>
                  </a:lnTo>
                  <a:lnTo>
                    <a:pt x="2112504" y="685421"/>
                  </a:lnTo>
                  <a:lnTo>
                    <a:pt x="2126494" y="666762"/>
                  </a:lnTo>
                  <a:lnTo>
                    <a:pt x="2140484" y="648914"/>
                  </a:lnTo>
                  <a:lnTo>
                    <a:pt x="2154474" y="632042"/>
                  </a:lnTo>
                  <a:lnTo>
                    <a:pt x="2168464" y="616268"/>
                  </a:lnTo>
                  <a:lnTo>
                    <a:pt x="2182454" y="601674"/>
                  </a:lnTo>
                  <a:lnTo>
                    <a:pt x="2196444" y="588301"/>
                  </a:lnTo>
                  <a:lnTo>
                    <a:pt x="2210434" y="576154"/>
                  </a:lnTo>
                  <a:lnTo>
                    <a:pt x="2224424" y="565209"/>
                  </a:lnTo>
                  <a:lnTo>
                    <a:pt x="2238414" y="555418"/>
                  </a:lnTo>
                  <a:lnTo>
                    <a:pt x="2252404" y="546716"/>
                  </a:lnTo>
                  <a:lnTo>
                    <a:pt x="2266395" y="539026"/>
                  </a:lnTo>
                  <a:lnTo>
                    <a:pt x="2280385" y="532265"/>
                  </a:lnTo>
                  <a:lnTo>
                    <a:pt x="2294375" y="526348"/>
                  </a:lnTo>
                  <a:lnTo>
                    <a:pt x="2308365" y="521188"/>
                  </a:lnTo>
                  <a:lnTo>
                    <a:pt x="2322355" y="516705"/>
                  </a:lnTo>
                  <a:lnTo>
                    <a:pt x="2336345" y="512822"/>
                  </a:lnTo>
                  <a:lnTo>
                    <a:pt x="2350335" y="509466"/>
                  </a:lnTo>
                  <a:lnTo>
                    <a:pt x="2364325" y="506573"/>
                  </a:lnTo>
                  <a:lnTo>
                    <a:pt x="2378315" y="504083"/>
                  </a:lnTo>
                  <a:lnTo>
                    <a:pt x="2392305" y="501944"/>
                  </a:lnTo>
                  <a:lnTo>
                    <a:pt x="2406296" y="500109"/>
                  </a:lnTo>
                  <a:lnTo>
                    <a:pt x="2420286" y="498537"/>
                  </a:lnTo>
                  <a:lnTo>
                    <a:pt x="2434276" y="497191"/>
                  </a:lnTo>
                  <a:lnTo>
                    <a:pt x="2448266" y="496040"/>
                  </a:lnTo>
                  <a:lnTo>
                    <a:pt x="2462256" y="495057"/>
                  </a:lnTo>
                  <a:lnTo>
                    <a:pt x="2476246" y="494217"/>
                  </a:lnTo>
                  <a:lnTo>
                    <a:pt x="2490236" y="493500"/>
                  </a:lnTo>
                  <a:lnTo>
                    <a:pt x="2504226" y="492889"/>
                  </a:lnTo>
                  <a:lnTo>
                    <a:pt x="2518216" y="492367"/>
                  </a:lnTo>
                  <a:lnTo>
                    <a:pt x="2532206" y="491923"/>
                  </a:lnTo>
                  <a:lnTo>
                    <a:pt x="2546196" y="491544"/>
                  </a:lnTo>
                  <a:lnTo>
                    <a:pt x="2560187" y="491221"/>
                  </a:lnTo>
                  <a:lnTo>
                    <a:pt x="2574177" y="490946"/>
                  </a:lnTo>
                  <a:lnTo>
                    <a:pt x="2588167" y="490712"/>
                  </a:lnTo>
                  <a:lnTo>
                    <a:pt x="2602157" y="490513"/>
                  </a:lnTo>
                  <a:lnTo>
                    <a:pt x="2616147" y="490343"/>
                  </a:lnTo>
                  <a:lnTo>
                    <a:pt x="2630137" y="490198"/>
                  </a:lnTo>
                  <a:lnTo>
                    <a:pt x="2644127" y="490075"/>
                  </a:lnTo>
                  <a:lnTo>
                    <a:pt x="2658117" y="489971"/>
                  </a:lnTo>
                  <a:lnTo>
                    <a:pt x="2672107" y="489881"/>
                  </a:lnTo>
                  <a:lnTo>
                    <a:pt x="2686097" y="489806"/>
                  </a:lnTo>
                  <a:lnTo>
                    <a:pt x="2700087" y="489741"/>
                  </a:lnTo>
                  <a:lnTo>
                    <a:pt x="2714078" y="489686"/>
                  </a:lnTo>
                  <a:lnTo>
                    <a:pt x="2728068" y="489639"/>
                  </a:lnTo>
                  <a:lnTo>
                    <a:pt x="2742058" y="489600"/>
                  </a:lnTo>
                  <a:lnTo>
                    <a:pt x="2756048" y="489566"/>
                  </a:lnTo>
                  <a:lnTo>
                    <a:pt x="2770038" y="489537"/>
                  </a:lnTo>
                  <a:lnTo>
                    <a:pt x="2770038" y="489373"/>
                  </a:lnTo>
                  <a:lnTo>
                    <a:pt x="2784028" y="489373"/>
                  </a:lnTo>
                  <a:lnTo>
                    <a:pt x="2798018" y="489373"/>
                  </a:lnTo>
                  <a:lnTo>
                    <a:pt x="2812008" y="489373"/>
                  </a:lnTo>
                  <a:lnTo>
                    <a:pt x="2825998" y="489373"/>
                  </a:lnTo>
                  <a:lnTo>
                    <a:pt x="2839988" y="489373"/>
                  </a:lnTo>
                  <a:lnTo>
                    <a:pt x="2853978" y="489373"/>
                  </a:lnTo>
                  <a:lnTo>
                    <a:pt x="2867969" y="489373"/>
                  </a:lnTo>
                  <a:lnTo>
                    <a:pt x="2881959" y="489373"/>
                  </a:lnTo>
                  <a:lnTo>
                    <a:pt x="2895949" y="489373"/>
                  </a:lnTo>
                  <a:lnTo>
                    <a:pt x="2909939" y="489373"/>
                  </a:lnTo>
                  <a:lnTo>
                    <a:pt x="2923929" y="489373"/>
                  </a:lnTo>
                  <a:lnTo>
                    <a:pt x="2937919" y="489373"/>
                  </a:lnTo>
                  <a:lnTo>
                    <a:pt x="2951909" y="489373"/>
                  </a:lnTo>
                  <a:lnTo>
                    <a:pt x="2965899" y="489373"/>
                  </a:lnTo>
                  <a:lnTo>
                    <a:pt x="2979889" y="489373"/>
                  </a:lnTo>
                  <a:lnTo>
                    <a:pt x="2993879" y="489373"/>
                  </a:lnTo>
                  <a:lnTo>
                    <a:pt x="3007870" y="489373"/>
                  </a:lnTo>
                  <a:lnTo>
                    <a:pt x="3021860" y="489373"/>
                  </a:lnTo>
                  <a:lnTo>
                    <a:pt x="3035850" y="489373"/>
                  </a:lnTo>
                  <a:lnTo>
                    <a:pt x="3049840" y="489373"/>
                  </a:lnTo>
                  <a:lnTo>
                    <a:pt x="3063830" y="489373"/>
                  </a:lnTo>
                  <a:lnTo>
                    <a:pt x="3077820" y="489373"/>
                  </a:lnTo>
                  <a:lnTo>
                    <a:pt x="3091810" y="489373"/>
                  </a:lnTo>
                  <a:lnTo>
                    <a:pt x="3105800" y="489373"/>
                  </a:lnTo>
                  <a:lnTo>
                    <a:pt x="3119790" y="489373"/>
                  </a:lnTo>
                  <a:lnTo>
                    <a:pt x="3133780" y="489373"/>
                  </a:lnTo>
                  <a:lnTo>
                    <a:pt x="3147770" y="489373"/>
                  </a:lnTo>
                  <a:lnTo>
                    <a:pt x="3161761" y="489373"/>
                  </a:lnTo>
                  <a:lnTo>
                    <a:pt x="3175751" y="489373"/>
                  </a:lnTo>
                  <a:lnTo>
                    <a:pt x="3189741" y="489373"/>
                  </a:lnTo>
                  <a:lnTo>
                    <a:pt x="3203731" y="489373"/>
                  </a:lnTo>
                  <a:lnTo>
                    <a:pt x="3217721" y="489373"/>
                  </a:lnTo>
                  <a:lnTo>
                    <a:pt x="3231711" y="489373"/>
                  </a:lnTo>
                  <a:lnTo>
                    <a:pt x="3245701" y="489373"/>
                  </a:lnTo>
                  <a:lnTo>
                    <a:pt x="3259691" y="489373"/>
                  </a:lnTo>
                  <a:lnTo>
                    <a:pt x="3273681" y="489373"/>
                  </a:lnTo>
                  <a:lnTo>
                    <a:pt x="3287671" y="489373"/>
                  </a:lnTo>
                  <a:lnTo>
                    <a:pt x="3301661" y="489373"/>
                  </a:lnTo>
                  <a:lnTo>
                    <a:pt x="3315652" y="489373"/>
                  </a:lnTo>
                  <a:lnTo>
                    <a:pt x="3329642" y="489373"/>
                  </a:lnTo>
                  <a:lnTo>
                    <a:pt x="3343632" y="489373"/>
                  </a:lnTo>
                  <a:lnTo>
                    <a:pt x="3357622" y="489373"/>
                  </a:lnTo>
                  <a:lnTo>
                    <a:pt x="3371612" y="489373"/>
                  </a:lnTo>
                  <a:lnTo>
                    <a:pt x="3385602" y="489373"/>
                  </a:lnTo>
                  <a:lnTo>
                    <a:pt x="3399592" y="489373"/>
                  </a:lnTo>
                  <a:lnTo>
                    <a:pt x="3413582" y="489373"/>
                  </a:lnTo>
                  <a:lnTo>
                    <a:pt x="3427572" y="489373"/>
                  </a:lnTo>
                  <a:lnTo>
                    <a:pt x="3441562" y="489373"/>
                  </a:lnTo>
                  <a:lnTo>
                    <a:pt x="3455552" y="489373"/>
                  </a:lnTo>
                  <a:lnTo>
                    <a:pt x="3469543" y="489373"/>
                  </a:lnTo>
                  <a:lnTo>
                    <a:pt x="3483533" y="489373"/>
                  </a:lnTo>
                  <a:lnTo>
                    <a:pt x="3497523" y="489373"/>
                  </a:lnTo>
                  <a:lnTo>
                    <a:pt x="3511513" y="489373"/>
                  </a:lnTo>
                  <a:lnTo>
                    <a:pt x="3525503" y="489373"/>
                  </a:lnTo>
                  <a:lnTo>
                    <a:pt x="3539493" y="489373"/>
                  </a:lnTo>
                  <a:lnTo>
                    <a:pt x="3553483" y="489373"/>
                  </a:lnTo>
                  <a:lnTo>
                    <a:pt x="3567473" y="489373"/>
                  </a:lnTo>
                  <a:lnTo>
                    <a:pt x="3581463" y="489373"/>
                  </a:lnTo>
                  <a:lnTo>
                    <a:pt x="3595453" y="489373"/>
                  </a:lnTo>
                  <a:lnTo>
                    <a:pt x="3609444" y="489373"/>
                  </a:lnTo>
                  <a:lnTo>
                    <a:pt x="3623434" y="489373"/>
                  </a:lnTo>
                  <a:lnTo>
                    <a:pt x="3637424" y="489373"/>
                  </a:lnTo>
                  <a:lnTo>
                    <a:pt x="3651414" y="489373"/>
                  </a:lnTo>
                  <a:lnTo>
                    <a:pt x="3665404" y="489373"/>
                  </a:lnTo>
                  <a:lnTo>
                    <a:pt x="3679394" y="489373"/>
                  </a:lnTo>
                  <a:lnTo>
                    <a:pt x="3693384" y="489373"/>
                  </a:lnTo>
                  <a:lnTo>
                    <a:pt x="3707374" y="489373"/>
                  </a:lnTo>
                  <a:lnTo>
                    <a:pt x="3721364" y="489373"/>
                  </a:lnTo>
                  <a:lnTo>
                    <a:pt x="3735354" y="489373"/>
                  </a:lnTo>
                  <a:lnTo>
                    <a:pt x="3749344" y="489373"/>
                  </a:lnTo>
                  <a:lnTo>
                    <a:pt x="3763335" y="489373"/>
                  </a:lnTo>
                  <a:lnTo>
                    <a:pt x="3777325" y="489373"/>
                  </a:lnTo>
                  <a:lnTo>
                    <a:pt x="3791315" y="489373"/>
                  </a:lnTo>
                  <a:lnTo>
                    <a:pt x="3805305" y="489373"/>
                  </a:lnTo>
                  <a:lnTo>
                    <a:pt x="3819295" y="489373"/>
                  </a:lnTo>
                  <a:lnTo>
                    <a:pt x="3833285" y="489373"/>
                  </a:lnTo>
                  <a:lnTo>
                    <a:pt x="3847275" y="489373"/>
                  </a:lnTo>
                  <a:lnTo>
                    <a:pt x="3861265" y="489373"/>
                  </a:lnTo>
                  <a:lnTo>
                    <a:pt x="3875255" y="489373"/>
                  </a:lnTo>
                  <a:lnTo>
                    <a:pt x="3889245" y="489373"/>
                  </a:lnTo>
                  <a:lnTo>
                    <a:pt x="3903235" y="489373"/>
                  </a:lnTo>
                  <a:lnTo>
                    <a:pt x="3917226" y="489373"/>
                  </a:lnTo>
                  <a:lnTo>
                    <a:pt x="3931216" y="489373"/>
                  </a:lnTo>
                  <a:lnTo>
                    <a:pt x="3945206" y="489373"/>
                  </a:lnTo>
                  <a:lnTo>
                    <a:pt x="3959196" y="489373"/>
                  </a:lnTo>
                  <a:lnTo>
                    <a:pt x="3973186" y="489373"/>
                  </a:lnTo>
                  <a:lnTo>
                    <a:pt x="3987176" y="489373"/>
                  </a:lnTo>
                  <a:lnTo>
                    <a:pt x="4001166" y="489373"/>
                  </a:lnTo>
                  <a:lnTo>
                    <a:pt x="4015156" y="489373"/>
                  </a:lnTo>
                  <a:lnTo>
                    <a:pt x="4029146" y="489373"/>
                  </a:lnTo>
                  <a:lnTo>
                    <a:pt x="4043136" y="489373"/>
                  </a:lnTo>
                  <a:lnTo>
                    <a:pt x="4057126" y="489373"/>
                  </a:lnTo>
                  <a:lnTo>
                    <a:pt x="4071117" y="489373"/>
                  </a:lnTo>
                  <a:lnTo>
                    <a:pt x="4085107" y="489373"/>
                  </a:lnTo>
                  <a:lnTo>
                    <a:pt x="4099097" y="489373"/>
                  </a:lnTo>
                  <a:lnTo>
                    <a:pt x="4113087" y="489373"/>
                  </a:lnTo>
                  <a:lnTo>
                    <a:pt x="4127077" y="489373"/>
                  </a:lnTo>
                  <a:lnTo>
                    <a:pt x="4141067" y="489373"/>
                  </a:lnTo>
                  <a:lnTo>
                    <a:pt x="4155057" y="489373"/>
                  </a:lnTo>
                </a:path>
              </a:pathLst>
            </a:custGeom>
            <a:ln w="40651" cap="flat">
              <a:solidFill>
                <a:srgbClr val="D3D3D3">
                  <a:alpha val="100000"/>
                </a:srgbClr>
              </a:solidFill>
              <a:prstDash val="solid"/>
              <a:round/>
            </a:ln>
          </p:spPr>
          <p:txBody>
            <a:bodyPr/>
            <a:lstStyle/>
            <a:p/>
          </p:txBody>
        </p:sp>
        <p:sp>
          <p:nvSpPr>
            <p:cNvPr id="45" name="pl45"/>
            <p:cNvSpPr/>
            <p:nvPr/>
          </p:nvSpPr>
          <p:spPr>
            <a:xfrm>
              <a:off x="2737948" y="3353577"/>
              <a:ext cx="4155057" cy="734470"/>
            </a:xfrm>
            <a:custGeom>
              <a:avLst/>
              <a:pathLst>
                <a:path w="4155057" h="73447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783"/>
                  </a:lnTo>
                  <a:lnTo>
                    <a:pt x="2784028" y="489798"/>
                  </a:lnTo>
                  <a:lnTo>
                    <a:pt x="2798018" y="489815"/>
                  </a:lnTo>
                  <a:lnTo>
                    <a:pt x="2812008" y="489835"/>
                  </a:lnTo>
                  <a:lnTo>
                    <a:pt x="2825998" y="489858"/>
                  </a:lnTo>
                  <a:lnTo>
                    <a:pt x="2839988" y="489885"/>
                  </a:lnTo>
                  <a:lnTo>
                    <a:pt x="2853978" y="489918"/>
                  </a:lnTo>
                  <a:lnTo>
                    <a:pt x="2867969" y="489956"/>
                  </a:lnTo>
                  <a:lnTo>
                    <a:pt x="2881959" y="490000"/>
                  </a:lnTo>
                  <a:lnTo>
                    <a:pt x="2895949" y="490052"/>
                  </a:lnTo>
                  <a:lnTo>
                    <a:pt x="2909939" y="490114"/>
                  </a:lnTo>
                  <a:lnTo>
                    <a:pt x="2923929" y="490186"/>
                  </a:lnTo>
                  <a:lnTo>
                    <a:pt x="2937919" y="490271"/>
                  </a:lnTo>
                  <a:lnTo>
                    <a:pt x="2951909" y="490371"/>
                  </a:lnTo>
                  <a:lnTo>
                    <a:pt x="2965899" y="490488"/>
                  </a:lnTo>
                  <a:lnTo>
                    <a:pt x="2979889" y="490625"/>
                  </a:lnTo>
                  <a:lnTo>
                    <a:pt x="2993879" y="490787"/>
                  </a:lnTo>
                  <a:lnTo>
                    <a:pt x="3007870" y="490976"/>
                  </a:lnTo>
                  <a:lnTo>
                    <a:pt x="3021860" y="491198"/>
                  </a:lnTo>
                  <a:lnTo>
                    <a:pt x="3035850" y="491459"/>
                  </a:lnTo>
                  <a:lnTo>
                    <a:pt x="3049840" y="491765"/>
                  </a:lnTo>
                  <a:lnTo>
                    <a:pt x="3063830" y="492123"/>
                  </a:lnTo>
                  <a:lnTo>
                    <a:pt x="3077820" y="492543"/>
                  </a:lnTo>
                  <a:lnTo>
                    <a:pt x="3091810" y="493035"/>
                  </a:lnTo>
                  <a:lnTo>
                    <a:pt x="3105800" y="493610"/>
                  </a:lnTo>
                  <a:lnTo>
                    <a:pt x="3119790" y="494283"/>
                  </a:lnTo>
                  <a:lnTo>
                    <a:pt x="3133780" y="495069"/>
                  </a:lnTo>
                  <a:lnTo>
                    <a:pt x="3147770" y="495987"/>
                  </a:lnTo>
                  <a:lnTo>
                    <a:pt x="3161761" y="497056"/>
                  </a:lnTo>
                  <a:lnTo>
                    <a:pt x="3175751" y="498301"/>
                  </a:lnTo>
                  <a:lnTo>
                    <a:pt x="3189741" y="499748"/>
                  </a:lnTo>
                  <a:lnTo>
                    <a:pt x="3203731" y="501426"/>
                  </a:lnTo>
                  <a:lnTo>
                    <a:pt x="3217721" y="503368"/>
                  </a:lnTo>
                  <a:lnTo>
                    <a:pt x="3231711" y="505609"/>
                  </a:lnTo>
                  <a:lnTo>
                    <a:pt x="3245701" y="508189"/>
                  </a:lnTo>
                  <a:lnTo>
                    <a:pt x="3259691" y="511147"/>
                  </a:lnTo>
                  <a:lnTo>
                    <a:pt x="3273681" y="514528"/>
                  </a:lnTo>
                  <a:lnTo>
                    <a:pt x="3287671" y="518373"/>
                  </a:lnTo>
                  <a:lnTo>
                    <a:pt x="3301661" y="522724"/>
                  </a:lnTo>
                  <a:lnTo>
                    <a:pt x="3315652" y="527619"/>
                  </a:lnTo>
                  <a:lnTo>
                    <a:pt x="3329642" y="533092"/>
                  </a:lnTo>
                  <a:lnTo>
                    <a:pt x="3343632" y="539165"/>
                  </a:lnTo>
                  <a:lnTo>
                    <a:pt x="3357622" y="545852"/>
                  </a:lnTo>
                  <a:lnTo>
                    <a:pt x="3371612" y="553149"/>
                  </a:lnTo>
                  <a:lnTo>
                    <a:pt x="3385602" y="561036"/>
                  </a:lnTo>
                  <a:lnTo>
                    <a:pt x="3399592" y="569472"/>
                  </a:lnTo>
                  <a:lnTo>
                    <a:pt x="3413582" y="578396"/>
                  </a:lnTo>
                  <a:lnTo>
                    <a:pt x="3427572" y="587725"/>
                  </a:lnTo>
                  <a:lnTo>
                    <a:pt x="3441562" y="597359"/>
                  </a:lnTo>
                  <a:lnTo>
                    <a:pt x="3455552" y="607183"/>
                  </a:lnTo>
                  <a:lnTo>
                    <a:pt x="3469543" y="617070"/>
                  </a:lnTo>
                  <a:lnTo>
                    <a:pt x="3483533" y="626894"/>
                  </a:lnTo>
                  <a:lnTo>
                    <a:pt x="3497523" y="636528"/>
                  </a:lnTo>
                  <a:lnTo>
                    <a:pt x="3511513" y="645857"/>
                  </a:lnTo>
                  <a:lnTo>
                    <a:pt x="3525503" y="654781"/>
                  </a:lnTo>
                  <a:lnTo>
                    <a:pt x="3539493" y="663217"/>
                  </a:lnTo>
                  <a:lnTo>
                    <a:pt x="3553483" y="671104"/>
                  </a:lnTo>
                  <a:lnTo>
                    <a:pt x="3567473" y="678401"/>
                  </a:lnTo>
                  <a:lnTo>
                    <a:pt x="3581463" y="685088"/>
                  </a:lnTo>
                  <a:lnTo>
                    <a:pt x="3595453" y="691162"/>
                  </a:lnTo>
                  <a:lnTo>
                    <a:pt x="3609444" y="696634"/>
                  </a:lnTo>
                  <a:lnTo>
                    <a:pt x="3623434" y="701530"/>
                  </a:lnTo>
                  <a:lnTo>
                    <a:pt x="3637424" y="705881"/>
                  </a:lnTo>
                  <a:lnTo>
                    <a:pt x="3651414" y="709725"/>
                  </a:lnTo>
                  <a:lnTo>
                    <a:pt x="3665404" y="713106"/>
                  </a:lnTo>
                  <a:lnTo>
                    <a:pt x="3679394" y="716065"/>
                  </a:lnTo>
                  <a:lnTo>
                    <a:pt x="3693384" y="718644"/>
                  </a:lnTo>
                  <a:lnTo>
                    <a:pt x="3707374" y="720886"/>
                  </a:lnTo>
                  <a:lnTo>
                    <a:pt x="3721364" y="722828"/>
                  </a:lnTo>
                  <a:lnTo>
                    <a:pt x="3735354" y="724505"/>
                  </a:lnTo>
                  <a:lnTo>
                    <a:pt x="3749344" y="725952"/>
                  </a:lnTo>
                  <a:lnTo>
                    <a:pt x="3763335" y="727197"/>
                  </a:lnTo>
                  <a:lnTo>
                    <a:pt x="3777325" y="728266"/>
                  </a:lnTo>
                  <a:lnTo>
                    <a:pt x="3791315" y="729184"/>
                  </a:lnTo>
                  <a:lnTo>
                    <a:pt x="3805305" y="729970"/>
                  </a:lnTo>
                  <a:lnTo>
                    <a:pt x="3819295" y="730643"/>
                  </a:lnTo>
                  <a:lnTo>
                    <a:pt x="3833285" y="731218"/>
                  </a:lnTo>
                  <a:lnTo>
                    <a:pt x="3847275" y="731710"/>
                  </a:lnTo>
                  <a:lnTo>
                    <a:pt x="3861265" y="732130"/>
                  </a:lnTo>
                  <a:lnTo>
                    <a:pt x="3875255" y="732488"/>
                  </a:lnTo>
                  <a:lnTo>
                    <a:pt x="3889245" y="732794"/>
                  </a:lnTo>
                  <a:lnTo>
                    <a:pt x="3903235" y="733055"/>
                  </a:lnTo>
                  <a:lnTo>
                    <a:pt x="3917226" y="733277"/>
                  </a:lnTo>
                  <a:lnTo>
                    <a:pt x="3931216" y="733467"/>
                  </a:lnTo>
                  <a:lnTo>
                    <a:pt x="3945206" y="733628"/>
                  </a:lnTo>
                  <a:lnTo>
                    <a:pt x="3959196" y="733765"/>
                  </a:lnTo>
                  <a:lnTo>
                    <a:pt x="3973186" y="733882"/>
                  </a:lnTo>
                  <a:lnTo>
                    <a:pt x="3987176" y="733982"/>
                  </a:lnTo>
                  <a:lnTo>
                    <a:pt x="4001166" y="734067"/>
                  </a:lnTo>
                  <a:lnTo>
                    <a:pt x="4015156" y="734139"/>
                  </a:lnTo>
                  <a:lnTo>
                    <a:pt x="4029146" y="734201"/>
                  </a:lnTo>
                  <a:lnTo>
                    <a:pt x="4043136" y="734253"/>
                  </a:lnTo>
                  <a:lnTo>
                    <a:pt x="4057126" y="734298"/>
                  </a:lnTo>
                  <a:lnTo>
                    <a:pt x="4071117" y="734336"/>
                  </a:lnTo>
                  <a:lnTo>
                    <a:pt x="4085107" y="734368"/>
                  </a:lnTo>
                  <a:lnTo>
                    <a:pt x="4099097" y="734395"/>
                  </a:lnTo>
                  <a:lnTo>
                    <a:pt x="4113087" y="734419"/>
                  </a:lnTo>
                  <a:lnTo>
                    <a:pt x="4127077" y="734439"/>
                  </a:lnTo>
                  <a:lnTo>
                    <a:pt x="4141067" y="734456"/>
                  </a:lnTo>
                  <a:lnTo>
                    <a:pt x="4155057" y="734470"/>
                  </a:lnTo>
                </a:path>
              </a:pathLst>
            </a:custGeom>
            <a:ln w="40651" cap="flat">
              <a:solidFill>
                <a:srgbClr val="D3D3D3">
                  <a:alpha val="100000"/>
                </a:srgbClr>
              </a:solidFill>
              <a:prstDash val="solid"/>
              <a:round/>
            </a:ln>
          </p:spPr>
          <p:txBody>
            <a:bodyPr/>
            <a:lstStyle/>
            <a:p/>
          </p:txBody>
        </p:sp>
        <p:sp>
          <p:nvSpPr>
            <p:cNvPr id="46" name="pt46"/>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2" name="pt72"/>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3" name="pt103"/>
            <p:cNvSpPr/>
            <p:nvPr/>
          </p:nvSpPr>
          <p:spPr>
            <a:xfrm>
              <a:off x="2679245"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4" name="pt104"/>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565866"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(974,000)</a:t>
              </a:r>
            </a:p>
          </p:txBody>
        </p:sp>
        <p:sp>
          <p:nvSpPr>
            <p:cNvPr id="131" name="tx131"/>
            <p:cNvSpPr/>
            <p:nvPr/>
          </p:nvSpPr>
          <p:spPr>
            <a:xfrm>
              <a:off x="16291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35" name="tx135"/>
            <p:cNvSpPr/>
            <p:nvPr/>
          </p:nvSpPr>
          <p:spPr>
            <a:xfrm>
              <a:off x="1502630"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36" name="tx136"/>
            <p:cNvSpPr/>
            <p:nvPr/>
          </p:nvSpPr>
          <p:spPr>
            <a:xfrm>
              <a:off x="1333980"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37" name="tx137"/>
            <p:cNvSpPr/>
            <p:nvPr/>
          </p:nvSpPr>
          <p:spPr>
            <a:xfrm>
              <a:off x="1361892"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38" name="tx138"/>
            <p:cNvSpPr/>
            <p:nvPr/>
          </p:nvSpPr>
          <p:spPr>
            <a:xfrm>
              <a:off x="1650223"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39" name="tx139"/>
            <p:cNvSpPr/>
            <p:nvPr/>
          </p:nvSpPr>
          <p:spPr>
            <a:xfrm>
              <a:off x="1671528"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40" name="tx140"/>
            <p:cNvSpPr/>
            <p:nvPr/>
          </p:nvSpPr>
          <p:spPr>
            <a:xfrm>
              <a:off x="1509855"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46" name="tx146"/>
            <p:cNvSpPr/>
            <p:nvPr/>
          </p:nvSpPr>
          <p:spPr>
            <a:xfrm>
              <a:off x="1699688"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47" name="tx147"/>
            <p:cNvSpPr/>
            <p:nvPr/>
          </p:nvSpPr>
          <p:spPr>
            <a:xfrm>
              <a:off x="1692648"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791084"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49" name="tx149"/>
            <p:cNvSpPr/>
            <p:nvPr/>
          </p:nvSpPr>
          <p:spPr>
            <a:xfrm>
              <a:off x="1713521"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(768,000)</a:t>
              </a:r>
            </a:p>
          </p:txBody>
        </p:sp>
        <p:sp>
          <p:nvSpPr>
            <p:cNvPr id="152" name="tx152"/>
            <p:cNvSpPr/>
            <p:nvPr/>
          </p:nvSpPr>
          <p:spPr>
            <a:xfrm>
              <a:off x="7031507"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21344"/>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(303,000)</a:t>
              </a:r>
            </a:p>
          </p:txBody>
        </p:sp>
        <p:sp>
          <p:nvSpPr>
            <p:cNvPr id="154" name="tx154"/>
            <p:cNvSpPr/>
            <p:nvPr/>
          </p:nvSpPr>
          <p:spPr>
            <a:xfrm>
              <a:off x="7031507"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811046"/>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(278,000)</a:t>
              </a:r>
            </a:p>
          </p:txBody>
        </p:sp>
        <p:sp>
          <p:nvSpPr>
            <p:cNvPr id="156" name="tx156"/>
            <p:cNvSpPr/>
            <p:nvPr/>
          </p:nvSpPr>
          <p:spPr>
            <a:xfrm>
              <a:off x="7031507"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(168,000)</a:t>
              </a:r>
            </a:p>
          </p:txBody>
        </p:sp>
        <p:sp>
          <p:nvSpPr>
            <p:cNvPr id="157" name="tx157"/>
            <p:cNvSpPr/>
            <p:nvPr/>
          </p:nvSpPr>
          <p:spPr>
            <a:xfrm>
              <a:off x="7031507"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(84,000)</a:t>
              </a:r>
            </a:p>
          </p:txBody>
        </p:sp>
        <p:sp>
          <p:nvSpPr>
            <p:cNvPr id="160" name="tx160"/>
            <p:cNvSpPr/>
            <p:nvPr/>
          </p:nvSpPr>
          <p:spPr>
            <a:xfrm>
              <a:off x="7031507" y="3035300"/>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(80,000)</a:t>
              </a:r>
            </a:p>
          </p:txBody>
        </p:sp>
        <p:sp>
          <p:nvSpPr>
            <p:cNvPr id="161" name="tx161"/>
            <p:cNvSpPr/>
            <p:nvPr/>
          </p:nvSpPr>
          <p:spPr>
            <a:xfrm>
              <a:off x="7031507" y="328015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525002"/>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(41,000)</a:t>
              </a:r>
            </a:p>
          </p:txBody>
        </p:sp>
        <p:sp>
          <p:nvSpPr>
            <p:cNvPr id="163" name="tx163"/>
            <p:cNvSpPr/>
            <p:nvPr/>
          </p:nvSpPr>
          <p:spPr>
            <a:xfrm>
              <a:off x="7031507" y="3769853"/>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401470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(16,000)</a:t>
              </a:r>
            </a:p>
          </p:txBody>
        </p:sp>
        <p:sp>
          <p:nvSpPr>
            <p:cNvPr id="166" name="tx166"/>
            <p:cNvSpPr/>
            <p:nvPr/>
          </p:nvSpPr>
          <p:spPr>
            <a:xfrm>
              <a:off x="7031507" y="450440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74925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8" name="tx168"/>
            <p:cNvSpPr/>
            <p:nvPr/>
          </p:nvSpPr>
          <p:spPr>
            <a:xfrm>
              <a:off x="7031507" y="49941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7031507" y="5483809"/>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with the most zero-dose children.
In 2021, Kenya ranked number 15 out of 21 countries with 14,000 zero-dose children.
In 2024, Kenya ranked number 7 out of 21 countries with 133,000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07503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97402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87302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52453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42352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132252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3565557"/>
              <a:ext cx="200644" cy="1059978"/>
            </a:xfrm>
            <a:prstGeom prst="rect">
              <a:avLst/>
            </a:prstGeom>
            <a:solidFill>
              <a:srgbClr val="80BD41">
                <a:alpha val="100000"/>
              </a:srgbClr>
            </a:solidFill>
          </p:spPr>
          <p:txBody>
            <a:bodyPr/>
            <a:lstStyle/>
            <a:p/>
          </p:txBody>
        </p:sp>
        <p:sp>
          <p:nvSpPr>
            <p:cNvPr id="25" name="rc25"/>
            <p:cNvSpPr/>
            <p:nvPr/>
          </p:nvSpPr>
          <p:spPr>
            <a:xfrm>
              <a:off x="1423662" y="3332878"/>
              <a:ext cx="200644" cy="219751"/>
            </a:xfrm>
            <a:prstGeom prst="rect">
              <a:avLst/>
            </a:prstGeom>
            <a:solidFill>
              <a:srgbClr val="0058AB">
                <a:alpha val="100000"/>
              </a:srgbClr>
            </a:solidFill>
          </p:spPr>
          <p:txBody>
            <a:bodyPr/>
            <a:lstStyle/>
            <a:p/>
          </p:txBody>
        </p:sp>
        <p:sp>
          <p:nvSpPr>
            <p:cNvPr id="26" name="rc26"/>
            <p:cNvSpPr/>
            <p:nvPr/>
          </p:nvSpPr>
          <p:spPr>
            <a:xfrm>
              <a:off x="1423662" y="3552630"/>
              <a:ext cx="200644" cy="12926"/>
            </a:xfrm>
            <a:prstGeom prst="rect">
              <a:avLst/>
            </a:prstGeom>
            <a:solidFill>
              <a:srgbClr val="1CABE2">
                <a:alpha val="100000"/>
              </a:srgbClr>
            </a:solidFill>
          </p:spPr>
          <p:txBody>
            <a:bodyPr/>
            <a:lstStyle/>
            <a:p/>
          </p:txBody>
        </p:sp>
        <p:sp>
          <p:nvSpPr>
            <p:cNvPr id="27" name="rc27"/>
            <p:cNvSpPr/>
            <p:nvPr/>
          </p:nvSpPr>
          <p:spPr>
            <a:xfrm>
              <a:off x="1646600" y="3558259"/>
              <a:ext cx="200644" cy="1067275"/>
            </a:xfrm>
            <a:prstGeom prst="rect">
              <a:avLst/>
            </a:prstGeom>
            <a:solidFill>
              <a:srgbClr val="80BD41">
                <a:alpha val="100000"/>
              </a:srgbClr>
            </a:solidFill>
          </p:spPr>
          <p:txBody>
            <a:bodyPr/>
            <a:lstStyle/>
            <a:p/>
          </p:txBody>
        </p:sp>
        <p:sp>
          <p:nvSpPr>
            <p:cNvPr id="28" name="rc28"/>
            <p:cNvSpPr/>
            <p:nvPr/>
          </p:nvSpPr>
          <p:spPr>
            <a:xfrm>
              <a:off x="1646600" y="3291441"/>
              <a:ext cx="200644" cy="213455"/>
            </a:xfrm>
            <a:prstGeom prst="rect">
              <a:avLst/>
            </a:prstGeom>
            <a:solidFill>
              <a:srgbClr val="0058AB">
                <a:alpha val="100000"/>
              </a:srgbClr>
            </a:solidFill>
          </p:spPr>
          <p:txBody>
            <a:bodyPr/>
            <a:lstStyle/>
            <a:p/>
          </p:txBody>
        </p:sp>
        <p:sp>
          <p:nvSpPr>
            <p:cNvPr id="29" name="rc29"/>
            <p:cNvSpPr/>
            <p:nvPr/>
          </p:nvSpPr>
          <p:spPr>
            <a:xfrm>
              <a:off x="1646600" y="3504896"/>
              <a:ext cx="200644" cy="53363"/>
            </a:xfrm>
            <a:prstGeom prst="rect">
              <a:avLst/>
            </a:prstGeom>
            <a:solidFill>
              <a:srgbClr val="1CABE2">
                <a:alpha val="100000"/>
              </a:srgbClr>
            </a:solidFill>
          </p:spPr>
          <p:txBody>
            <a:bodyPr/>
            <a:lstStyle/>
            <a:p/>
          </p:txBody>
        </p:sp>
        <p:sp>
          <p:nvSpPr>
            <p:cNvPr id="30" name="rc30"/>
            <p:cNvSpPr/>
            <p:nvPr/>
          </p:nvSpPr>
          <p:spPr>
            <a:xfrm>
              <a:off x="1869538" y="3474438"/>
              <a:ext cx="200644" cy="1151097"/>
            </a:xfrm>
            <a:prstGeom prst="rect">
              <a:avLst/>
            </a:prstGeom>
            <a:solidFill>
              <a:srgbClr val="80BD41">
                <a:alpha val="100000"/>
              </a:srgbClr>
            </a:solidFill>
          </p:spPr>
          <p:txBody>
            <a:bodyPr/>
            <a:lstStyle/>
            <a:p/>
          </p:txBody>
        </p:sp>
        <p:sp>
          <p:nvSpPr>
            <p:cNvPr id="31" name="rc31"/>
            <p:cNvSpPr/>
            <p:nvPr/>
          </p:nvSpPr>
          <p:spPr>
            <a:xfrm>
              <a:off x="1869538" y="3255181"/>
              <a:ext cx="200644" cy="137035"/>
            </a:xfrm>
            <a:prstGeom prst="rect">
              <a:avLst/>
            </a:prstGeom>
            <a:solidFill>
              <a:srgbClr val="0058AB">
                <a:alpha val="100000"/>
              </a:srgbClr>
            </a:solidFill>
          </p:spPr>
          <p:txBody>
            <a:bodyPr/>
            <a:lstStyle/>
            <a:p/>
          </p:txBody>
        </p:sp>
        <p:sp>
          <p:nvSpPr>
            <p:cNvPr id="32" name="rc32"/>
            <p:cNvSpPr/>
            <p:nvPr/>
          </p:nvSpPr>
          <p:spPr>
            <a:xfrm>
              <a:off x="1869538" y="3392217"/>
              <a:ext cx="200644" cy="82220"/>
            </a:xfrm>
            <a:prstGeom prst="rect">
              <a:avLst/>
            </a:prstGeom>
            <a:solidFill>
              <a:srgbClr val="1CABE2">
                <a:alpha val="100000"/>
              </a:srgbClr>
            </a:solidFill>
          </p:spPr>
          <p:txBody>
            <a:bodyPr/>
            <a:lstStyle/>
            <a:p/>
          </p:txBody>
        </p:sp>
        <p:sp>
          <p:nvSpPr>
            <p:cNvPr id="33" name="rc33"/>
            <p:cNvSpPr/>
            <p:nvPr/>
          </p:nvSpPr>
          <p:spPr>
            <a:xfrm>
              <a:off x="2092476" y="3604454"/>
              <a:ext cx="200644" cy="1021080"/>
            </a:xfrm>
            <a:prstGeom prst="rect">
              <a:avLst/>
            </a:prstGeom>
            <a:solidFill>
              <a:srgbClr val="80BD41">
                <a:alpha val="100000"/>
              </a:srgbClr>
            </a:solidFill>
          </p:spPr>
          <p:txBody>
            <a:bodyPr/>
            <a:lstStyle/>
            <a:p/>
          </p:txBody>
        </p:sp>
        <p:sp>
          <p:nvSpPr>
            <p:cNvPr id="34" name="rc34"/>
            <p:cNvSpPr/>
            <p:nvPr/>
          </p:nvSpPr>
          <p:spPr>
            <a:xfrm>
              <a:off x="2092476" y="3226794"/>
              <a:ext cx="200644" cy="153861"/>
            </a:xfrm>
            <a:prstGeom prst="rect">
              <a:avLst/>
            </a:prstGeom>
            <a:solidFill>
              <a:srgbClr val="0058AB">
                <a:alpha val="100000"/>
              </a:srgbClr>
            </a:solidFill>
          </p:spPr>
          <p:txBody>
            <a:bodyPr/>
            <a:lstStyle/>
            <a:p/>
          </p:txBody>
        </p:sp>
        <p:sp>
          <p:nvSpPr>
            <p:cNvPr id="35" name="rc35"/>
            <p:cNvSpPr/>
            <p:nvPr/>
          </p:nvSpPr>
          <p:spPr>
            <a:xfrm>
              <a:off x="2092476" y="3380655"/>
              <a:ext cx="200644" cy="223799"/>
            </a:xfrm>
            <a:prstGeom prst="rect">
              <a:avLst/>
            </a:prstGeom>
            <a:solidFill>
              <a:srgbClr val="1CABE2">
                <a:alpha val="100000"/>
              </a:srgbClr>
            </a:solidFill>
          </p:spPr>
          <p:txBody>
            <a:bodyPr/>
            <a:lstStyle/>
            <a:p/>
          </p:txBody>
        </p:sp>
        <p:sp>
          <p:nvSpPr>
            <p:cNvPr id="36" name="rc36"/>
            <p:cNvSpPr/>
            <p:nvPr/>
          </p:nvSpPr>
          <p:spPr>
            <a:xfrm>
              <a:off x="2315413" y="3579969"/>
              <a:ext cx="200644" cy="1045566"/>
            </a:xfrm>
            <a:prstGeom prst="rect">
              <a:avLst/>
            </a:prstGeom>
            <a:solidFill>
              <a:srgbClr val="80BD41">
                <a:alpha val="100000"/>
              </a:srgbClr>
            </a:solidFill>
          </p:spPr>
          <p:txBody>
            <a:bodyPr/>
            <a:lstStyle/>
            <a:p/>
          </p:txBody>
        </p:sp>
        <p:sp>
          <p:nvSpPr>
            <p:cNvPr id="37" name="rc37"/>
            <p:cNvSpPr/>
            <p:nvPr/>
          </p:nvSpPr>
          <p:spPr>
            <a:xfrm>
              <a:off x="2315413" y="3193253"/>
              <a:ext cx="200644" cy="186196"/>
            </a:xfrm>
            <a:prstGeom prst="rect">
              <a:avLst/>
            </a:prstGeom>
            <a:solidFill>
              <a:srgbClr val="0058AB">
                <a:alpha val="100000"/>
              </a:srgbClr>
            </a:solidFill>
          </p:spPr>
          <p:txBody>
            <a:bodyPr/>
            <a:lstStyle/>
            <a:p/>
          </p:txBody>
        </p:sp>
        <p:sp>
          <p:nvSpPr>
            <p:cNvPr id="38" name="rc38"/>
            <p:cNvSpPr/>
            <p:nvPr/>
          </p:nvSpPr>
          <p:spPr>
            <a:xfrm>
              <a:off x="2315413" y="3379450"/>
              <a:ext cx="200644" cy="200519"/>
            </a:xfrm>
            <a:prstGeom prst="rect">
              <a:avLst/>
            </a:prstGeom>
            <a:solidFill>
              <a:srgbClr val="1CABE2">
                <a:alpha val="100000"/>
              </a:srgbClr>
            </a:solidFill>
          </p:spPr>
          <p:txBody>
            <a:bodyPr/>
            <a:lstStyle/>
            <a:p/>
          </p:txBody>
        </p:sp>
        <p:sp>
          <p:nvSpPr>
            <p:cNvPr id="39" name="rc39"/>
            <p:cNvSpPr/>
            <p:nvPr/>
          </p:nvSpPr>
          <p:spPr>
            <a:xfrm>
              <a:off x="2538351" y="3510110"/>
              <a:ext cx="200644" cy="1115424"/>
            </a:xfrm>
            <a:prstGeom prst="rect">
              <a:avLst/>
            </a:prstGeom>
            <a:solidFill>
              <a:srgbClr val="80BD41">
                <a:alpha val="100000"/>
              </a:srgbClr>
            </a:solidFill>
          </p:spPr>
          <p:txBody>
            <a:bodyPr/>
            <a:lstStyle/>
            <a:p/>
          </p:txBody>
        </p:sp>
        <p:sp>
          <p:nvSpPr>
            <p:cNvPr id="40" name="rc40"/>
            <p:cNvSpPr/>
            <p:nvPr/>
          </p:nvSpPr>
          <p:spPr>
            <a:xfrm>
              <a:off x="2538351" y="3157870"/>
              <a:ext cx="200644" cy="220149"/>
            </a:xfrm>
            <a:prstGeom prst="rect">
              <a:avLst/>
            </a:prstGeom>
            <a:solidFill>
              <a:srgbClr val="0058AB">
                <a:alpha val="100000"/>
              </a:srgbClr>
            </a:solidFill>
          </p:spPr>
          <p:txBody>
            <a:bodyPr/>
            <a:lstStyle/>
            <a:p/>
          </p:txBody>
        </p:sp>
        <p:sp>
          <p:nvSpPr>
            <p:cNvPr id="41" name="rc41"/>
            <p:cNvSpPr/>
            <p:nvPr/>
          </p:nvSpPr>
          <p:spPr>
            <a:xfrm>
              <a:off x="2538351" y="3378019"/>
              <a:ext cx="200644" cy="132090"/>
            </a:xfrm>
            <a:prstGeom prst="rect">
              <a:avLst/>
            </a:prstGeom>
            <a:solidFill>
              <a:srgbClr val="1CABE2">
                <a:alpha val="100000"/>
              </a:srgbClr>
            </a:solidFill>
          </p:spPr>
          <p:txBody>
            <a:bodyPr/>
            <a:lstStyle/>
            <a:p/>
          </p:txBody>
        </p:sp>
        <p:sp>
          <p:nvSpPr>
            <p:cNvPr id="42" name="rc42"/>
            <p:cNvSpPr/>
            <p:nvPr/>
          </p:nvSpPr>
          <p:spPr>
            <a:xfrm>
              <a:off x="2761289" y="3422087"/>
              <a:ext cx="200644" cy="1203447"/>
            </a:xfrm>
            <a:prstGeom prst="rect">
              <a:avLst/>
            </a:prstGeom>
            <a:solidFill>
              <a:srgbClr val="80BD41">
                <a:alpha val="100000"/>
              </a:srgbClr>
            </a:solidFill>
          </p:spPr>
          <p:txBody>
            <a:bodyPr/>
            <a:lstStyle/>
            <a:p/>
          </p:txBody>
        </p:sp>
        <p:sp>
          <p:nvSpPr>
            <p:cNvPr id="43" name="rc43"/>
            <p:cNvSpPr/>
            <p:nvPr/>
          </p:nvSpPr>
          <p:spPr>
            <a:xfrm>
              <a:off x="2761289" y="3121225"/>
              <a:ext cx="200644" cy="150431"/>
            </a:xfrm>
            <a:prstGeom prst="rect">
              <a:avLst/>
            </a:prstGeom>
            <a:solidFill>
              <a:srgbClr val="0058AB">
                <a:alpha val="100000"/>
              </a:srgbClr>
            </a:solidFill>
          </p:spPr>
          <p:txBody>
            <a:bodyPr/>
            <a:lstStyle/>
            <a:p/>
          </p:txBody>
        </p:sp>
        <p:sp>
          <p:nvSpPr>
            <p:cNvPr id="44" name="rc44"/>
            <p:cNvSpPr/>
            <p:nvPr/>
          </p:nvSpPr>
          <p:spPr>
            <a:xfrm>
              <a:off x="2761289" y="3271657"/>
              <a:ext cx="200644" cy="150430"/>
            </a:xfrm>
            <a:prstGeom prst="rect">
              <a:avLst/>
            </a:prstGeom>
            <a:solidFill>
              <a:srgbClr val="1CABE2">
                <a:alpha val="100000"/>
              </a:srgbClr>
            </a:solidFill>
          </p:spPr>
          <p:txBody>
            <a:bodyPr/>
            <a:lstStyle/>
            <a:p/>
          </p:txBody>
        </p:sp>
        <p:sp>
          <p:nvSpPr>
            <p:cNvPr id="45" name="rc45"/>
            <p:cNvSpPr/>
            <p:nvPr/>
          </p:nvSpPr>
          <p:spPr>
            <a:xfrm>
              <a:off x="2984227" y="3373872"/>
              <a:ext cx="200644" cy="1251663"/>
            </a:xfrm>
            <a:prstGeom prst="rect">
              <a:avLst/>
            </a:prstGeom>
            <a:solidFill>
              <a:srgbClr val="80BD41">
                <a:alpha val="100000"/>
              </a:srgbClr>
            </a:solidFill>
          </p:spPr>
          <p:txBody>
            <a:bodyPr/>
            <a:lstStyle/>
            <a:p/>
          </p:txBody>
        </p:sp>
        <p:sp>
          <p:nvSpPr>
            <p:cNvPr id="46" name="rc46"/>
            <p:cNvSpPr/>
            <p:nvPr/>
          </p:nvSpPr>
          <p:spPr>
            <a:xfrm>
              <a:off x="2984227" y="3080271"/>
              <a:ext cx="200644" cy="169978"/>
            </a:xfrm>
            <a:prstGeom prst="rect">
              <a:avLst/>
            </a:prstGeom>
            <a:solidFill>
              <a:srgbClr val="0058AB">
                <a:alpha val="100000"/>
              </a:srgbClr>
            </a:solidFill>
          </p:spPr>
          <p:txBody>
            <a:bodyPr/>
            <a:lstStyle/>
            <a:p/>
          </p:txBody>
        </p:sp>
        <p:sp>
          <p:nvSpPr>
            <p:cNvPr id="47" name="rc47"/>
            <p:cNvSpPr/>
            <p:nvPr/>
          </p:nvSpPr>
          <p:spPr>
            <a:xfrm>
              <a:off x="2984227" y="3250250"/>
              <a:ext cx="200644" cy="123621"/>
            </a:xfrm>
            <a:prstGeom prst="rect">
              <a:avLst/>
            </a:prstGeom>
            <a:solidFill>
              <a:srgbClr val="1CABE2">
                <a:alpha val="100000"/>
              </a:srgbClr>
            </a:solidFill>
          </p:spPr>
          <p:txBody>
            <a:bodyPr/>
            <a:lstStyle/>
            <a:p/>
          </p:txBody>
        </p:sp>
        <p:sp>
          <p:nvSpPr>
            <p:cNvPr id="48" name="rc48"/>
            <p:cNvSpPr/>
            <p:nvPr/>
          </p:nvSpPr>
          <p:spPr>
            <a:xfrm>
              <a:off x="3207165" y="3238191"/>
              <a:ext cx="200644" cy="1387344"/>
            </a:xfrm>
            <a:prstGeom prst="rect">
              <a:avLst/>
            </a:prstGeom>
            <a:solidFill>
              <a:srgbClr val="80BD41">
                <a:alpha val="100000"/>
              </a:srgbClr>
            </a:solidFill>
          </p:spPr>
          <p:txBody>
            <a:bodyPr/>
            <a:lstStyle/>
            <a:p/>
          </p:txBody>
        </p:sp>
        <p:sp>
          <p:nvSpPr>
            <p:cNvPr id="49" name="rc49"/>
            <p:cNvSpPr/>
            <p:nvPr/>
          </p:nvSpPr>
          <p:spPr>
            <a:xfrm>
              <a:off x="3207165" y="3049007"/>
              <a:ext cx="200644" cy="157652"/>
            </a:xfrm>
            <a:prstGeom prst="rect">
              <a:avLst/>
            </a:prstGeom>
            <a:solidFill>
              <a:srgbClr val="0058AB">
                <a:alpha val="100000"/>
              </a:srgbClr>
            </a:solidFill>
          </p:spPr>
          <p:txBody>
            <a:bodyPr/>
            <a:lstStyle/>
            <a:p/>
          </p:txBody>
        </p:sp>
        <p:sp>
          <p:nvSpPr>
            <p:cNvPr id="50" name="rc50"/>
            <p:cNvSpPr/>
            <p:nvPr/>
          </p:nvSpPr>
          <p:spPr>
            <a:xfrm>
              <a:off x="3207165" y="3206660"/>
              <a:ext cx="200644" cy="31530"/>
            </a:xfrm>
            <a:prstGeom prst="rect">
              <a:avLst/>
            </a:prstGeom>
            <a:solidFill>
              <a:srgbClr val="1CABE2">
                <a:alpha val="100000"/>
              </a:srgbClr>
            </a:solidFill>
          </p:spPr>
          <p:txBody>
            <a:bodyPr/>
            <a:lstStyle/>
            <a:p/>
          </p:txBody>
        </p:sp>
        <p:sp>
          <p:nvSpPr>
            <p:cNvPr id="51" name="rc51"/>
            <p:cNvSpPr/>
            <p:nvPr/>
          </p:nvSpPr>
          <p:spPr>
            <a:xfrm>
              <a:off x="3430103" y="3219565"/>
              <a:ext cx="200644" cy="1405970"/>
            </a:xfrm>
            <a:prstGeom prst="rect">
              <a:avLst/>
            </a:prstGeom>
            <a:solidFill>
              <a:srgbClr val="80BD41">
                <a:alpha val="100000"/>
              </a:srgbClr>
            </a:solidFill>
          </p:spPr>
          <p:txBody>
            <a:bodyPr/>
            <a:lstStyle/>
            <a:p/>
          </p:txBody>
        </p:sp>
        <p:sp>
          <p:nvSpPr>
            <p:cNvPr id="52" name="rc52"/>
            <p:cNvSpPr/>
            <p:nvPr/>
          </p:nvSpPr>
          <p:spPr>
            <a:xfrm>
              <a:off x="3430103" y="3027841"/>
              <a:ext cx="200644" cy="127815"/>
            </a:xfrm>
            <a:prstGeom prst="rect">
              <a:avLst/>
            </a:prstGeom>
            <a:solidFill>
              <a:srgbClr val="0058AB">
                <a:alpha val="100000"/>
              </a:srgbClr>
            </a:solidFill>
          </p:spPr>
          <p:txBody>
            <a:bodyPr/>
            <a:lstStyle/>
            <a:p/>
          </p:txBody>
        </p:sp>
        <p:sp>
          <p:nvSpPr>
            <p:cNvPr id="53" name="rc53"/>
            <p:cNvSpPr/>
            <p:nvPr/>
          </p:nvSpPr>
          <p:spPr>
            <a:xfrm>
              <a:off x="3430103" y="3155657"/>
              <a:ext cx="200644" cy="63907"/>
            </a:xfrm>
            <a:prstGeom prst="rect">
              <a:avLst/>
            </a:prstGeom>
            <a:solidFill>
              <a:srgbClr val="1CABE2">
                <a:alpha val="100000"/>
              </a:srgbClr>
            </a:solidFill>
          </p:spPr>
          <p:txBody>
            <a:bodyPr/>
            <a:lstStyle/>
            <a:p/>
          </p:txBody>
        </p:sp>
        <p:sp>
          <p:nvSpPr>
            <p:cNvPr id="54" name="rc54"/>
            <p:cNvSpPr/>
            <p:nvPr/>
          </p:nvSpPr>
          <p:spPr>
            <a:xfrm>
              <a:off x="3653041" y="3179721"/>
              <a:ext cx="200644" cy="1445814"/>
            </a:xfrm>
            <a:prstGeom prst="rect">
              <a:avLst/>
            </a:prstGeom>
            <a:solidFill>
              <a:srgbClr val="80BD41">
                <a:alpha val="100000"/>
              </a:srgbClr>
            </a:solidFill>
          </p:spPr>
          <p:txBody>
            <a:bodyPr/>
            <a:lstStyle/>
            <a:p/>
          </p:txBody>
        </p:sp>
        <p:sp>
          <p:nvSpPr>
            <p:cNvPr id="55" name="rc55"/>
            <p:cNvSpPr/>
            <p:nvPr/>
          </p:nvSpPr>
          <p:spPr>
            <a:xfrm>
              <a:off x="3653041" y="3019074"/>
              <a:ext cx="200644" cy="112452"/>
            </a:xfrm>
            <a:prstGeom prst="rect">
              <a:avLst/>
            </a:prstGeom>
            <a:solidFill>
              <a:srgbClr val="0058AB">
                <a:alpha val="100000"/>
              </a:srgbClr>
            </a:solidFill>
          </p:spPr>
          <p:txBody>
            <a:bodyPr/>
            <a:lstStyle/>
            <a:p/>
          </p:txBody>
        </p:sp>
        <p:sp>
          <p:nvSpPr>
            <p:cNvPr id="56" name="rc56"/>
            <p:cNvSpPr/>
            <p:nvPr/>
          </p:nvSpPr>
          <p:spPr>
            <a:xfrm>
              <a:off x="3653041" y="3131526"/>
              <a:ext cx="200644" cy="48194"/>
            </a:xfrm>
            <a:prstGeom prst="rect">
              <a:avLst/>
            </a:prstGeom>
            <a:solidFill>
              <a:srgbClr val="1CABE2">
                <a:alpha val="100000"/>
              </a:srgbClr>
            </a:solidFill>
          </p:spPr>
          <p:txBody>
            <a:bodyPr/>
            <a:lstStyle/>
            <a:p/>
          </p:txBody>
        </p:sp>
        <p:sp>
          <p:nvSpPr>
            <p:cNvPr id="57" name="rc57"/>
            <p:cNvSpPr/>
            <p:nvPr/>
          </p:nvSpPr>
          <p:spPr>
            <a:xfrm>
              <a:off x="3875979" y="3093901"/>
              <a:ext cx="200644" cy="1531634"/>
            </a:xfrm>
            <a:prstGeom prst="rect">
              <a:avLst/>
            </a:prstGeom>
            <a:solidFill>
              <a:srgbClr val="80BD41">
                <a:alpha val="100000"/>
              </a:srgbClr>
            </a:solidFill>
          </p:spPr>
          <p:txBody>
            <a:bodyPr/>
            <a:lstStyle/>
            <a:p/>
          </p:txBody>
        </p:sp>
        <p:sp>
          <p:nvSpPr>
            <p:cNvPr id="58" name="rc58"/>
            <p:cNvSpPr/>
            <p:nvPr/>
          </p:nvSpPr>
          <p:spPr>
            <a:xfrm>
              <a:off x="3875979" y="3030083"/>
              <a:ext cx="200644" cy="31909"/>
            </a:xfrm>
            <a:prstGeom prst="rect">
              <a:avLst/>
            </a:prstGeom>
            <a:solidFill>
              <a:srgbClr val="0058AB">
                <a:alpha val="100000"/>
              </a:srgbClr>
            </a:solidFill>
          </p:spPr>
          <p:txBody>
            <a:bodyPr/>
            <a:lstStyle/>
            <a:p/>
          </p:txBody>
        </p:sp>
        <p:sp>
          <p:nvSpPr>
            <p:cNvPr id="59" name="rc59"/>
            <p:cNvSpPr/>
            <p:nvPr/>
          </p:nvSpPr>
          <p:spPr>
            <a:xfrm>
              <a:off x="3875979" y="3061992"/>
              <a:ext cx="200644" cy="31908"/>
            </a:xfrm>
            <a:prstGeom prst="rect">
              <a:avLst/>
            </a:prstGeom>
            <a:solidFill>
              <a:srgbClr val="1CABE2">
                <a:alpha val="100000"/>
              </a:srgbClr>
            </a:solidFill>
          </p:spPr>
          <p:txBody>
            <a:bodyPr/>
            <a:lstStyle/>
            <a:p/>
          </p:txBody>
        </p:sp>
        <p:sp>
          <p:nvSpPr>
            <p:cNvPr id="60" name="rc60"/>
            <p:cNvSpPr/>
            <p:nvPr/>
          </p:nvSpPr>
          <p:spPr>
            <a:xfrm>
              <a:off x="4098916" y="3143871"/>
              <a:ext cx="200644" cy="1481664"/>
            </a:xfrm>
            <a:prstGeom prst="rect">
              <a:avLst/>
            </a:prstGeom>
            <a:solidFill>
              <a:srgbClr val="80BD41">
                <a:alpha val="100000"/>
              </a:srgbClr>
            </a:solidFill>
          </p:spPr>
          <p:txBody>
            <a:bodyPr/>
            <a:lstStyle/>
            <a:p/>
          </p:txBody>
        </p:sp>
        <p:sp>
          <p:nvSpPr>
            <p:cNvPr id="61" name="rc61"/>
            <p:cNvSpPr/>
            <p:nvPr/>
          </p:nvSpPr>
          <p:spPr>
            <a:xfrm>
              <a:off x="4098916" y="3049297"/>
              <a:ext cx="200644" cy="31525"/>
            </a:xfrm>
            <a:prstGeom prst="rect">
              <a:avLst/>
            </a:prstGeom>
            <a:solidFill>
              <a:srgbClr val="0058AB">
                <a:alpha val="100000"/>
              </a:srgbClr>
            </a:solidFill>
          </p:spPr>
          <p:txBody>
            <a:bodyPr/>
            <a:lstStyle/>
            <a:p/>
          </p:txBody>
        </p:sp>
        <p:sp>
          <p:nvSpPr>
            <p:cNvPr id="62" name="rc62"/>
            <p:cNvSpPr/>
            <p:nvPr/>
          </p:nvSpPr>
          <p:spPr>
            <a:xfrm>
              <a:off x="4098916" y="3080822"/>
              <a:ext cx="200644" cy="63049"/>
            </a:xfrm>
            <a:prstGeom prst="rect">
              <a:avLst/>
            </a:prstGeom>
            <a:solidFill>
              <a:srgbClr val="1CABE2">
                <a:alpha val="100000"/>
              </a:srgbClr>
            </a:solidFill>
          </p:spPr>
          <p:txBody>
            <a:bodyPr/>
            <a:lstStyle/>
            <a:p/>
          </p:txBody>
        </p:sp>
        <p:sp>
          <p:nvSpPr>
            <p:cNvPr id="63" name="rc63"/>
            <p:cNvSpPr/>
            <p:nvPr/>
          </p:nvSpPr>
          <p:spPr>
            <a:xfrm>
              <a:off x="4321854" y="3271106"/>
              <a:ext cx="200644" cy="1354428"/>
            </a:xfrm>
            <a:prstGeom prst="rect">
              <a:avLst/>
            </a:prstGeom>
            <a:solidFill>
              <a:srgbClr val="80BD41">
                <a:alpha val="100000"/>
              </a:srgbClr>
            </a:solidFill>
          </p:spPr>
          <p:txBody>
            <a:bodyPr/>
            <a:lstStyle/>
            <a:p/>
          </p:txBody>
        </p:sp>
        <p:sp>
          <p:nvSpPr>
            <p:cNvPr id="64" name="rc64"/>
            <p:cNvSpPr/>
            <p:nvPr/>
          </p:nvSpPr>
          <p:spPr>
            <a:xfrm>
              <a:off x="4321854" y="3068721"/>
              <a:ext cx="200644" cy="77841"/>
            </a:xfrm>
            <a:prstGeom prst="rect">
              <a:avLst/>
            </a:prstGeom>
            <a:solidFill>
              <a:srgbClr val="0058AB">
                <a:alpha val="100000"/>
              </a:srgbClr>
            </a:solidFill>
          </p:spPr>
          <p:txBody>
            <a:bodyPr/>
            <a:lstStyle/>
            <a:p/>
          </p:txBody>
        </p:sp>
        <p:sp>
          <p:nvSpPr>
            <p:cNvPr id="65" name="rc65"/>
            <p:cNvSpPr/>
            <p:nvPr/>
          </p:nvSpPr>
          <p:spPr>
            <a:xfrm>
              <a:off x="4321854" y="3146562"/>
              <a:ext cx="200644" cy="124544"/>
            </a:xfrm>
            <a:prstGeom prst="rect">
              <a:avLst/>
            </a:prstGeom>
            <a:solidFill>
              <a:srgbClr val="1CABE2">
                <a:alpha val="100000"/>
              </a:srgbClr>
            </a:solidFill>
          </p:spPr>
          <p:txBody>
            <a:bodyPr/>
            <a:lstStyle/>
            <a:p/>
          </p:txBody>
        </p:sp>
        <p:sp>
          <p:nvSpPr>
            <p:cNvPr id="66" name="rc66"/>
            <p:cNvSpPr/>
            <p:nvPr/>
          </p:nvSpPr>
          <p:spPr>
            <a:xfrm>
              <a:off x="4544792" y="3198501"/>
              <a:ext cx="200644" cy="1427034"/>
            </a:xfrm>
            <a:prstGeom prst="rect">
              <a:avLst/>
            </a:prstGeom>
            <a:solidFill>
              <a:srgbClr val="80BD41">
                <a:alpha val="100000"/>
              </a:srgbClr>
            </a:solidFill>
          </p:spPr>
          <p:txBody>
            <a:bodyPr/>
            <a:lstStyle/>
            <a:p/>
          </p:txBody>
        </p:sp>
        <p:sp>
          <p:nvSpPr>
            <p:cNvPr id="67" name="rc67"/>
            <p:cNvSpPr/>
            <p:nvPr/>
          </p:nvSpPr>
          <p:spPr>
            <a:xfrm>
              <a:off x="4544792" y="3074411"/>
              <a:ext cx="200644" cy="46533"/>
            </a:xfrm>
            <a:prstGeom prst="rect">
              <a:avLst/>
            </a:prstGeom>
            <a:solidFill>
              <a:srgbClr val="0058AB">
                <a:alpha val="100000"/>
              </a:srgbClr>
            </a:solidFill>
          </p:spPr>
          <p:txBody>
            <a:bodyPr/>
            <a:lstStyle/>
            <a:p/>
          </p:txBody>
        </p:sp>
        <p:sp>
          <p:nvSpPr>
            <p:cNvPr id="68" name="rc68"/>
            <p:cNvSpPr/>
            <p:nvPr/>
          </p:nvSpPr>
          <p:spPr>
            <a:xfrm>
              <a:off x="4544792" y="3120945"/>
              <a:ext cx="200644" cy="77555"/>
            </a:xfrm>
            <a:prstGeom prst="rect">
              <a:avLst/>
            </a:prstGeom>
            <a:solidFill>
              <a:srgbClr val="1CABE2">
                <a:alpha val="100000"/>
              </a:srgbClr>
            </a:solidFill>
          </p:spPr>
          <p:txBody>
            <a:bodyPr/>
            <a:lstStyle/>
            <a:p/>
          </p:txBody>
        </p:sp>
        <p:sp>
          <p:nvSpPr>
            <p:cNvPr id="69" name="rc69"/>
            <p:cNvSpPr/>
            <p:nvPr/>
          </p:nvSpPr>
          <p:spPr>
            <a:xfrm>
              <a:off x="4767730" y="3241567"/>
              <a:ext cx="200644" cy="1383967"/>
            </a:xfrm>
            <a:prstGeom prst="rect">
              <a:avLst/>
            </a:prstGeom>
            <a:solidFill>
              <a:srgbClr val="80BD41">
                <a:alpha val="100000"/>
              </a:srgbClr>
            </a:solidFill>
          </p:spPr>
          <p:txBody>
            <a:bodyPr/>
            <a:lstStyle/>
            <a:p/>
          </p:txBody>
        </p:sp>
        <p:sp>
          <p:nvSpPr>
            <p:cNvPr id="70" name="rc70"/>
            <p:cNvSpPr/>
            <p:nvPr/>
          </p:nvSpPr>
          <p:spPr>
            <a:xfrm>
              <a:off x="4767730" y="3070515"/>
              <a:ext cx="200644" cy="62201"/>
            </a:xfrm>
            <a:prstGeom prst="rect">
              <a:avLst/>
            </a:prstGeom>
            <a:solidFill>
              <a:srgbClr val="0058AB">
                <a:alpha val="100000"/>
              </a:srgbClr>
            </a:solidFill>
          </p:spPr>
          <p:txBody>
            <a:bodyPr/>
            <a:lstStyle/>
            <a:p/>
          </p:txBody>
        </p:sp>
        <p:sp>
          <p:nvSpPr>
            <p:cNvPr id="71" name="rc71"/>
            <p:cNvSpPr/>
            <p:nvPr/>
          </p:nvSpPr>
          <p:spPr>
            <a:xfrm>
              <a:off x="4767730" y="3132717"/>
              <a:ext cx="200644" cy="108850"/>
            </a:xfrm>
            <a:prstGeom prst="rect">
              <a:avLst/>
            </a:prstGeom>
            <a:solidFill>
              <a:srgbClr val="1CABE2">
                <a:alpha val="100000"/>
              </a:srgbClr>
            </a:solidFill>
          </p:spPr>
          <p:txBody>
            <a:bodyPr/>
            <a:lstStyle/>
            <a:p/>
          </p:txBody>
        </p:sp>
        <p:sp>
          <p:nvSpPr>
            <p:cNvPr id="72" name="rc72"/>
            <p:cNvSpPr/>
            <p:nvPr/>
          </p:nvSpPr>
          <p:spPr>
            <a:xfrm>
              <a:off x="4990668" y="3257750"/>
              <a:ext cx="200644" cy="1367785"/>
            </a:xfrm>
            <a:prstGeom prst="rect">
              <a:avLst/>
            </a:prstGeom>
            <a:solidFill>
              <a:srgbClr val="80BD41">
                <a:alpha val="100000"/>
              </a:srgbClr>
            </a:solidFill>
          </p:spPr>
          <p:txBody>
            <a:bodyPr/>
            <a:lstStyle/>
            <a:p/>
          </p:txBody>
        </p:sp>
        <p:sp>
          <p:nvSpPr>
            <p:cNvPr id="73" name="rc73"/>
            <p:cNvSpPr/>
            <p:nvPr/>
          </p:nvSpPr>
          <p:spPr>
            <a:xfrm>
              <a:off x="4990668" y="3071234"/>
              <a:ext cx="200644" cy="170972"/>
            </a:xfrm>
            <a:prstGeom prst="rect">
              <a:avLst/>
            </a:prstGeom>
            <a:solidFill>
              <a:srgbClr val="0058AB">
                <a:alpha val="100000"/>
              </a:srgbClr>
            </a:solidFill>
          </p:spPr>
          <p:txBody>
            <a:bodyPr/>
            <a:lstStyle/>
            <a:p/>
          </p:txBody>
        </p:sp>
        <p:sp>
          <p:nvSpPr>
            <p:cNvPr id="74" name="rc74"/>
            <p:cNvSpPr/>
            <p:nvPr/>
          </p:nvSpPr>
          <p:spPr>
            <a:xfrm>
              <a:off x="4990668" y="3242207"/>
              <a:ext cx="200644" cy="15542"/>
            </a:xfrm>
            <a:prstGeom prst="rect">
              <a:avLst/>
            </a:prstGeom>
            <a:solidFill>
              <a:srgbClr val="1CABE2">
                <a:alpha val="100000"/>
              </a:srgbClr>
            </a:solidFill>
          </p:spPr>
          <p:txBody>
            <a:bodyPr/>
            <a:lstStyle/>
            <a:p/>
          </p:txBody>
        </p:sp>
        <p:sp>
          <p:nvSpPr>
            <p:cNvPr id="75" name="rc75"/>
            <p:cNvSpPr/>
            <p:nvPr/>
          </p:nvSpPr>
          <p:spPr>
            <a:xfrm>
              <a:off x="5213606" y="3363801"/>
              <a:ext cx="200644" cy="1261734"/>
            </a:xfrm>
            <a:prstGeom prst="rect">
              <a:avLst/>
            </a:prstGeom>
            <a:solidFill>
              <a:srgbClr val="80BD41">
                <a:alpha val="100000"/>
              </a:srgbClr>
            </a:solidFill>
          </p:spPr>
          <p:txBody>
            <a:bodyPr/>
            <a:lstStyle/>
            <a:p/>
          </p:txBody>
        </p:sp>
        <p:sp>
          <p:nvSpPr>
            <p:cNvPr id="76" name="rc76"/>
            <p:cNvSpPr/>
            <p:nvPr/>
          </p:nvSpPr>
          <p:spPr>
            <a:xfrm>
              <a:off x="5213606" y="3067839"/>
              <a:ext cx="200644" cy="280385"/>
            </a:xfrm>
            <a:prstGeom prst="rect">
              <a:avLst/>
            </a:prstGeom>
            <a:solidFill>
              <a:srgbClr val="0058AB">
                <a:alpha val="100000"/>
              </a:srgbClr>
            </a:solidFill>
          </p:spPr>
          <p:txBody>
            <a:bodyPr/>
            <a:lstStyle/>
            <a:p/>
          </p:txBody>
        </p:sp>
        <p:sp>
          <p:nvSpPr>
            <p:cNvPr id="77" name="rc77"/>
            <p:cNvSpPr/>
            <p:nvPr/>
          </p:nvSpPr>
          <p:spPr>
            <a:xfrm>
              <a:off x="5213606" y="3348224"/>
              <a:ext cx="200644" cy="15577"/>
            </a:xfrm>
            <a:prstGeom prst="rect">
              <a:avLst/>
            </a:prstGeom>
            <a:solidFill>
              <a:srgbClr val="1CABE2">
                <a:alpha val="100000"/>
              </a:srgbClr>
            </a:solidFill>
          </p:spPr>
          <p:txBody>
            <a:bodyPr/>
            <a:lstStyle/>
            <a:p/>
          </p:txBody>
        </p:sp>
        <p:sp>
          <p:nvSpPr>
            <p:cNvPr id="78" name="rc78"/>
            <p:cNvSpPr/>
            <p:nvPr/>
          </p:nvSpPr>
          <p:spPr>
            <a:xfrm>
              <a:off x="5436544" y="3205877"/>
              <a:ext cx="200644" cy="1419657"/>
            </a:xfrm>
            <a:prstGeom prst="rect">
              <a:avLst/>
            </a:prstGeom>
            <a:solidFill>
              <a:srgbClr val="80BD41">
                <a:alpha val="100000"/>
              </a:srgbClr>
            </a:solidFill>
          </p:spPr>
          <p:txBody>
            <a:bodyPr/>
            <a:lstStyle/>
            <a:p/>
          </p:txBody>
        </p:sp>
        <p:sp>
          <p:nvSpPr>
            <p:cNvPr id="79" name="rc79"/>
            <p:cNvSpPr/>
            <p:nvPr/>
          </p:nvSpPr>
          <p:spPr>
            <a:xfrm>
              <a:off x="5436544" y="3065472"/>
              <a:ext cx="200644" cy="109204"/>
            </a:xfrm>
            <a:prstGeom prst="rect">
              <a:avLst/>
            </a:prstGeom>
            <a:solidFill>
              <a:srgbClr val="0058AB">
                <a:alpha val="100000"/>
              </a:srgbClr>
            </a:solidFill>
          </p:spPr>
          <p:txBody>
            <a:bodyPr/>
            <a:lstStyle/>
            <a:p/>
          </p:txBody>
        </p:sp>
        <p:sp>
          <p:nvSpPr>
            <p:cNvPr id="80" name="rc80"/>
            <p:cNvSpPr/>
            <p:nvPr/>
          </p:nvSpPr>
          <p:spPr>
            <a:xfrm>
              <a:off x="5436544" y="3174676"/>
              <a:ext cx="200644" cy="31201"/>
            </a:xfrm>
            <a:prstGeom prst="rect">
              <a:avLst/>
            </a:prstGeom>
            <a:solidFill>
              <a:srgbClr val="1CABE2">
                <a:alpha val="100000"/>
              </a:srgbClr>
            </a:solidFill>
          </p:spPr>
          <p:txBody>
            <a:bodyPr/>
            <a:lstStyle/>
            <a:p/>
          </p:txBody>
        </p:sp>
        <p:sp>
          <p:nvSpPr>
            <p:cNvPr id="81" name="rc81"/>
            <p:cNvSpPr/>
            <p:nvPr/>
          </p:nvSpPr>
          <p:spPr>
            <a:xfrm>
              <a:off x="5659482" y="3186532"/>
              <a:ext cx="200644" cy="1439003"/>
            </a:xfrm>
            <a:prstGeom prst="rect">
              <a:avLst/>
            </a:prstGeom>
            <a:solidFill>
              <a:srgbClr val="80BD41">
                <a:alpha val="100000"/>
              </a:srgbClr>
            </a:solidFill>
          </p:spPr>
          <p:txBody>
            <a:bodyPr/>
            <a:lstStyle/>
            <a:p/>
          </p:txBody>
        </p:sp>
        <p:sp>
          <p:nvSpPr>
            <p:cNvPr id="82" name="rc82"/>
            <p:cNvSpPr/>
            <p:nvPr/>
          </p:nvSpPr>
          <p:spPr>
            <a:xfrm>
              <a:off x="5659482" y="3078219"/>
              <a:ext cx="200644" cy="61892"/>
            </a:xfrm>
            <a:prstGeom prst="rect">
              <a:avLst/>
            </a:prstGeom>
            <a:solidFill>
              <a:srgbClr val="0058AB">
                <a:alpha val="100000"/>
              </a:srgbClr>
            </a:solidFill>
          </p:spPr>
          <p:txBody>
            <a:bodyPr/>
            <a:lstStyle/>
            <a:p/>
          </p:txBody>
        </p:sp>
        <p:sp>
          <p:nvSpPr>
            <p:cNvPr id="83" name="rc83"/>
            <p:cNvSpPr/>
            <p:nvPr/>
          </p:nvSpPr>
          <p:spPr>
            <a:xfrm>
              <a:off x="5659482" y="3140112"/>
              <a:ext cx="200644" cy="46419"/>
            </a:xfrm>
            <a:prstGeom prst="rect">
              <a:avLst/>
            </a:prstGeom>
            <a:solidFill>
              <a:srgbClr val="1CABE2">
                <a:alpha val="100000"/>
              </a:srgbClr>
            </a:solidFill>
          </p:spPr>
          <p:txBody>
            <a:bodyPr/>
            <a:lstStyle/>
            <a:p/>
          </p:txBody>
        </p:sp>
        <p:sp>
          <p:nvSpPr>
            <p:cNvPr id="84" name="rc84"/>
            <p:cNvSpPr/>
            <p:nvPr/>
          </p:nvSpPr>
          <p:spPr>
            <a:xfrm>
              <a:off x="5882419" y="3180466"/>
              <a:ext cx="200644" cy="1445068"/>
            </a:xfrm>
            <a:prstGeom prst="rect">
              <a:avLst/>
            </a:prstGeom>
            <a:solidFill>
              <a:srgbClr val="80BD41">
                <a:alpha val="100000"/>
              </a:srgbClr>
            </a:solidFill>
          </p:spPr>
          <p:txBody>
            <a:bodyPr/>
            <a:lstStyle/>
            <a:p/>
          </p:txBody>
        </p:sp>
        <p:sp>
          <p:nvSpPr>
            <p:cNvPr id="85" name="rc85"/>
            <p:cNvSpPr/>
            <p:nvPr/>
          </p:nvSpPr>
          <p:spPr>
            <a:xfrm>
              <a:off x="5882419" y="3071698"/>
              <a:ext cx="200644" cy="46615"/>
            </a:xfrm>
            <a:prstGeom prst="rect">
              <a:avLst/>
            </a:prstGeom>
            <a:solidFill>
              <a:srgbClr val="0058AB">
                <a:alpha val="100000"/>
              </a:srgbClr>
            </a:solidFill>
          </p:spPr>
          <p:txBody>
            <a:bodyPr/>
            <a:lstStyle/>
            <a:p/>
          </p:txBody>
        </p:sp>
        <p:sp>
          <p:nvSpPr>
            <p:cNvPr id="86" name="rc86"/>
            <p:cNvSpPr/>
            <p:nvPr/>
          </p:nvSpPr>
          <p:spPr>
            <a:xfrm>
              <a:off x="5882419" y="3118313"/>
              <a:ext cx="200644" cy="62152"/>
            </a:xfrm>
            <a:prstGeom prst="rect">
              <a:avLst/>
            </a:prstGeom>
            <a:solidFill>
              <a:srgbClr val="1CABE2">
                <a:alpha val="100000"/>
              </a:srgbClr>
            </a:solidFill>
          </p:spPr>
          <p:txBody>
            <a:bodyPr/>
            <a:lstStyle/>
            <a:p/>
          </p:txBody>
        </p:sp>
        <p:sp>
          <p:nvSpPr>
            <p:cNvPr id="87" name="rc87"/>
            <p:cNvSpPr/>
            <p:nvPr/>
          </p:nvSpPr>
          <p:spPr>
            <a:xfrm>
              <a:off x="6105357" y="3130019"/>
              <a:ext cx="200644" cy="1495515"/>
            </a:xfrm>
            <a:prstGeom prst="rect">
              <a:avLst/>
            </a:prstGeom>
            <a:solidFill>
              <a:srgbClr val="80BD41">
                <a:alpha val="100000"/>
              </a:srgbClr>
            </a:solidFill>
          </p:spPr>
          <p:txBody>
            <a:bodyPr/>
            <a:lstStyle/>
            <a:p/>
          </p:txBody>
        </p:sp>
        <p:sp>
          <p:nvSpPr>
            <p:cNvPr id="88" name="rc88"/>
            <p:cNvSpPr/>
            <p:nvPr/>
          </p:nvSpPr>
          <p:spPr>
            <a:xfrm>
              <a:off x="6105357" y="3051308"/>
              <a:ext cx="200644" cy="15742"/>
            </a:xfrm>
            <a:prstGeom prst="rect">
              <a:avLst/>
            </a:prstGeom>
            <a:solidFill>
              <a:srgbClr val="0058AB">
                <a:alpha val="100000"/>
              </a:srgbClr>
            </a:solidFill>
          </p:spPr>
          <p:txBody>
            <a:bodyPr/>
            <a:lstStyle/>
            <a:p/>
          </p:txBody>
        </p:sp>
        <p:sp>
          <p:nvSpPr>
            <p:cNvPr id="89" name="rc89"/>
            <p:cNvSpPr/>
            <p:nvPr/>
          </p:nvSpPr>
          <p:spPr>
            <a:xfrm>
              <a:off x="6105357" y="3067050"/>
              <a:ext cx="200644" cy="62968"/>
            </a:xfrm>
            <a:prstGeom prst="rect">
              <a:avLst/>
            </a:prstGeom>
            <a:solidFill>
              <a:srgbClr val="1CABE2">
                <a:alpha val="100000"/>
              </a:srgbClr>
            </a:solidFill>
          </p:spPr>
          <p:txBody>
            <a:bodyPr/>
            <a:lstStyle/>
            <a:p/>
          </p:txBody>
        </p:sp>
        <p:sp>
          <p:nvSpPr>
            <p:cNvPr id="90" name="rc90"/>
            <p:cNvSpPr/>
            <p:nvPr/>
          </p:nvSpPr>
          <p:spPr>
            <a:xfrm>
              <a:off x="6328295" y="3130636"/>
              <a:ext cx="200644" cy="1494899"/>
            </a:xfrm>
            <a:prstGeom prst="rect">
              <a:avLst/>
            </a:prstGeom>
            <a:solidFill>
              <a:srgbClr val="80BD41">
                <a:alpha val="100000"/>
              </a:srgbClr>
            </a:solidFill>
          </p:spPr>
          <p:txBody>
            <a:bodyPr/>
            <a:lstStyle/>
            <a:p/>
          </p:txBody>
        </p:sp>
        <p:sp>
          <p:nvSpPr>
            <p:cNvPr id="91" name="rc91"/>
            <p:cNvSpPr/>
            <p:nvPr/>
          </p:nvSpPr>
          <p:spPr>
            <a:xfrm>
              <a:off x="6328295" y="3035217"/>
              <a:ext cx="200644" cy="15902"/>
            </a:xfrm>
            <a:prstGeom prst="rect">
              <a:avLst/>
            </a:prstGeom>
            <a:solidFill>
              <a:srgbClr val="0058AB">
                <a:alpha val="100000"/>
              </a:srgbClr>
            </a:solidFill>
          </p:spPr>
          <p:txBody>
            <a:bodyPr/>
            <a:lstStyle/>
            <a:p/>
          </p:txBody>
        </p:sp>
        <p:sp>
          <p:nvSpPr>
            <p:cNvPr id="92" name="rc92"/>
            <p:cNvSpPr/>
            <p:nvPr/>
          </p:nvSpPr>
          <p:spPr>
            <a:xfrm>
              <a:off x="6328295" y="3051120"/>
              <a:ext cx="200644" cy="79515"/>
            </a:xfrm>
            <a:prstGeom prst="rect">
              <a:avLst/>
            </a:prstGeom>
            <a:solidFill>
              <a:srgbClr val="1CABE2">
                <a:alpha val="100000"/>
              </a:srgbClr>
            </a:solidFill>
          </p:spPr>
          <p:txBody>
            <a:bodyPr/>
            <a:lstStyle/>
            <a:p/>
          </p:txBody>
        </p:sp>
        <p:sp>
          <p:nvSpPr>
            <p:cNvPr id="93" name="rc93"/>
            <p:cNvSpPr/>
            <p:nvPr/>
          </p:nvSpPr>
          <p:spPr>
            <a:xfrm>
              <a:off x="6551233" y="3129368"/>
              <a:ext cx="200644" cy="1496166"/>
            </a:xfrm>
            <a:prstGeom prst="rect">
              <a:avLst/>
            </a:prstGeom>
            <a:solidFill>
              <a:srgbClr val="80BD41">
                <a:alpha val="100000"/>
              </a:srgbClr>
            </a:solidFill>
          </p:spPr>
          <p:txBody>
            <a:bodyPr/>
            <a:lstStyle/>
            <a:p/>
          </p:txBody>
        </p:sp>
        <p:sp>
          <p:nvSpPr>
            <p:cNvPr id="94" name="rc94"/>
            <p:cNvSpPr/>
            <p:nvPr/>
          </p:nvSpPr>
          <p:spPr>
            <a:xfrm>
              <a:off x="6551233" y="3016753"/>
              <a:ext cx="200644" cy="48263"/>
            </a:xfrm>
            <a:prstGeom prst="rect">
              <a:avLst/>
            </a:prstGeom>
            <a:solidFill>
              <a:srgbClr val="0058AB">
                <a:alpha val="100000"/>
              </a:srgbClr>
            </a:solidFill>
          </p:spPr>
          <p:txBody>
            <a:bodyPr/>
            <a:lstStyle/>
            <a:p/>
          </p:txBody>
        </p:sp>
        <p:sp>
          <p:nvSpPr>
            <p:cNvPr id="95" name="rc95"/>
            <p:cNvSpPr/>
            <p:nvPr/>
          </p:nvSpPr>
          <p:spPr>
            <a:xfrm>
              <a:off x="6551233" y="3065017"/>
              <a:ext cx="200644" cy="64351"/>
            </a:xfrm>
            <a:prstGeom prst="rect">
              <a:avLst/>
            </a:prstGeom>
            <a:solidFill>
              <a:srgbClr val="1CABE2">
                <a:alpha val="100000"/>
              </a:srgbClr>
            </a:solidFill>
          </p:spPr>
          <p:txBody>
            <a:bodyPr/>
            <a:lstStyle/>
            <a:p/>
          </p:txBody>
        </p:sp>
        <p:sp>
          <p:nvSpPr>
            <p:cNvPr id="96" name="rc96"/>
            <p:cNvSpPr/>
            <p:nvPr/>
          </p:nvSpPr>
          <p:spPr>
            <a:xfrm>
              <a:off x="6774171" y="3139434"/>
              <a:ext cx="200644" cy="1486101"/>
            </a:xfrm>
            <a:prstGeom prst="rect">
              <a:avLst/>
            </a:prstGeom>
            <a:solidFill>
              <a:srgbClr val="80BD41">
                <a:alpha val="100000"/>
              </a:srgbClr>
            </a:solidFill>
          </p:spPr>
          <p:txBody>
            <a:bodyPr/>
            <a:lstStyle/>
            <a:p/>
          </p:txBody>
        </p:sp>
        <p:sp>
          <p:nvSpPr>
            <p:cNvPr id="97" name="rc97"/>
            <p:cNvSpPr/>
            <p:nvPr/>
          </p:nvSpPr>
          <p:spPr>
            <a:xfrm>
              <a:off x="6774171" y="2992457"/>
              <a:ext cx="200644" cy="146976"/>
            </a:xfrm>
            <a:prstGeom prst="rect">
              <a:avLst/>
            </a:prstGeom>
            <a:solidFill>
              <a:srgbClr val="0058AB">
                <a:alpha val="100000"/>
              </a:srgbClr>
            </a:solidFill>
          </p:spPr>
          <p:txBody>
            <a:bodyPr/>
            <a:lstStyle/>
            <a:p/>
          </p:txBody>
        </p:sp>
        <p:sp>
          <p:nvSpPr>
            <p:cNvPr id="98" name="rc98"/>
            <p:cNvSpPr/>
            <p:nvPr/>
          </p:nvSpPr>
          <p:spPr>
            <a:xfrm>
              <a:off x="6774171" y="3139434"/>
              <a:ext cx="200644" cy="0"/>
            </a:xfrm>
            <a:prstGeom prst="rect">
              <a:avLst/>
            </a:prstGeom>
            <a:solidFill>
              <a:srgbClr val="1CABE2">
                <a:alpha val="100000"/>
              </a:srgbClr>
            </a:solidFill>
          </p:spPr>
          <p:txBody>
            <a:bodyPr/>
            <a:lstStyle/>
            <a:p/>
          </p:txBody>
        </p:sp>
        <p:sp>
          <p:nvSpPr>
            <p:cNvPr id="99" name="rc99"/>
            <p:cNvSpPr/>
            <p:nvPr/>
          </p:nvSpPr>
          <p:spPr>
            <a:xfrm>
              <a:off x="6997109" y="2971572"/>
              <a:ext cx="200644" cy="113363"/>
            </a:xfrm>
            <a:prstGeom prst="rect">
              <a:avLst/>
            </a:prstGeom>
            <a:solidFill>
              <a:srgbClr val="F26A21">
                <a:alpha val="100000"/>
              </a:srgbClr>
            </a:solidFill>
          </p:spPr>
          <p:txBody>
            <a:bodyPr/>
            <a:lstStyle/>
            <a:p/>
          </p:txBody>
        </p:sp>
        <p:sp>
          <p:nvSpPr>
            <p:cNvPr id="100" name="rc100"/>
            <p:cNvSpPr/>
            <p:nvPr/>
          </p:nvSpPr>
          <p:spPr>
            <a:xfrm>
              <a:off x="6997109" y="3084936"/>
              <a:ext cx="200644" cy="1540598"/>
            </a:xfrm>
            <a:prstGeom prst="rect">
              <a:avLst/>
            </a:prstGeom>
            <a:solidFill>
              <a:srgbClr val="FFC20E">
                <a:alpha val="100000"/>
              </a:srgbClr>
            </a:solidFill>
          </p:spPr>
          <p:txBody>
            <a:bodyPr/>
            <a:lstStyle/>
            <a:p/>
          </p:txBody>
        </p:sp>
        <p:sp>
          <p:nvSpPr>
            <p:cNvPr id="101" name="rc101"/>
            <p:cNvSpPr/>
            <p:nvPr/>
          </p:nvSpPr>
          <p:spPr>
            <a:xfrm>
              <a:off x="7220047" y="2952266"/>
              <a:ext cx="200644" cy="87438"/>
            </a:xfrm>
            <a:prstGeom prst="rect">
              <a:avLst/>
            </a:prstGeom>
            <a:solidFill>
              <a:srgbClr val="F26A21">
                <a:alpha val="100000"/>
              </a:srgbClr>
            </a:solidFill>
          </p:spPr>
          <p:txBody>
            <a:bodyPr/>
            <a:lstStyle/>
            <a:p/>
          </p:txBody>
        </p:sp>
        <p:sp>
          <p:nvSpPr>
            <p:cNvPr id="102" name="rc102"/>
            <p:cNvSpPr/>
            <p:nvPr/>
          </p:nvSpPr>
          <p:spPr>
            <a:xfrm>
              <a:off x="7220047" y="3039705"/>
              <a:ext cx="200644" cy="1585830"/>
            </a:xfrm>
            <a:prstGeom prst="rect">
              <a:avLst/>
            </a:prstGeom>
            <a:solidFill>
              <a:srgbClr val="FFC20E">
                <a:alpha val="100000"/>
              </a:srgbClr>
            </a:solidFill>
          </p:spPr>
          <p:txBody>
            <a:bodyPr/>
            <a:lstStyle/>
            <a:p/>
          </p:txBody>
        </p:sp>
        <p:sp>
          <p:nvSpPr>
            <p:cNvPr id="103" name="rc103"/>
            <p:cNvSpPr/>
            <p:nvPr/>
          </p:nvSpPr>
          <p:spPr>
            <a:xfrm>
              <a:off x="7442985" y="2931951"/>
              <a:ext cx="200644" cy="67441"/>
            </a:xfrm>
            <a:prstGeom prst="rect">
              <a:avLst/>
            </a:prstGeom>
            <a:solidFill>
              <a:srgbClr val="F26A21">
                <a:alpha val="100000"/>
              </a:srgbClr>
            </a:solidFill>
          </p:spPr>
          <p:txBody>
            <a:bodyPr/>
            <a:lstStyle/>
            <a:p/>
          </p:txBody>
        </p:sp>
        <p:sp>
          <p:nvSpPr>
            <p:cNvPr id="104" name="rc104"/>
            <p:cNvSpPr/>
            <p:nvPr/>
          </p:nvSpPr>
          <p:spPr>
            <a:xfrm>
              <a:off x="7442985" y="2999392"/>
              <a:ext cx="200644" cy="1626142"/>
            </a:xfrm>
            <a:prstGeom prst="rect">
              <a:avLst/>
            </a:prstGeom>
            <a:solidFill>
              <a:srgbClr val="FFC20E">
                <a:alpha val="100000"/>
              </a:srgbClr>
            </a:solidFill>
          </p:spPr>
          <p:txBody>
            <a:bodyPr/>
            <a:lstStyle/>
            <a:p/>
          </p:txBody>
        </p:sp>
        <p:sp>
          <p:nvSpPr>
            <p:cNvPr id="105" name="rc105"/>
            <p:cNvSpPr/>
            <p:nvPr/>
          </p:nvSpPr>
          <p:spPr>
            <a:xfrm>
              <a:off x="7665922" y="2912597"/>
              <a:ext cx="200644" cy="52018"/>
            </a:xfrm>
            <a:prstGeom prst="rect">
              <a:avLst/>
            </a:prstGeom>
            <a:solidFill>
              <a:srgbClr val="F26A21">
                <a:alpha val="100000"/>
              </a:srgbClr>
            </a:solidFill>
          </p:spPr>
          <p:txBody>
            <a:bodyPr/>
            <a:lstStyle/>
            <a:p/>
          </p:txBody>
        </p:sp>
        <p:sp>
          <p:nvSpPr>
            <p:cNvPr id="106" name="rc106"/>
            <p:cNvSpPr/>
            <p:nvPr/>
          </p:nvSpPr>
          <p:spPr>
            <a:xfrm>
              <a:off x="7665922" y="2964615"/>
              <a:ext cx="200644" cy="1660919"/>
            </a:xfrm>
            <a:prstGeom prst="rect">
              <a:avLst/>
            </a:prstGeom>
            <a:solidFill>
              <a:srgbClr val="FFC20E">
                <a:alpha val="100000"/>
              </a:srgbClr>
            </a:solidFill>
          </p:spPr>
          <p:txBody>
            <a:bodyPr/>
            <a:lstStyle/>
            <a:p/>
          </p:txBody>
        </p:sp>
        <p:sp>
          <p:nvSpPr>
            <p:cNvPr id="107" name="rc107"/>
            <p:cNvSpPr/>
            <p:nvPr/>
          </p:nvSpPr>
          <p:spPr>
            <a:xfrm>
              <a:off x="7888860" y="2894690"/>
              <a:ext cx="200644" cy="40122"/>
            </a:xfrm>
            <a:prstGeom prst="rect">
              <a:avLst/>
            </a:prstGeom>
            <a:solidFill>
              <a:srgbClr val="F26A21">
                <a:alpha val="100000"/>
              </a:srgbClr>
            </a:solidFill>
          </p:spPr>
          <p:txBody>
            <a:bodyPr/>
            <a:lstStyle/>
            <a:p/>
          </p:txBody>
        </p:sp>
        <p:sp>
          <p:nvSpPr>
            <p:cNvPr id="108" name="rc108"/>
            <p:cNvSpPr/>
            <p:nvPr/>
          </p:nvSpPr>
          <p:spPr>
            <a:xfrm>
              <a:off x="7888860" y="2934813"/>
              <a:ext cx="200644" cy="1690722"/>
            </a:xfrm>
            <a:prstGeom prst="rect">
              <a:avLst/>
            </a:prstGeom>
            <a:solidFill>
              <a:srgbClr val="FFC20E">
                <a:alpha val="100000"/>
              </a:srgbClr>
            </a:solidFill>
          </p:spPr>
          <p:txBody>
            <a:bodyPr/>
            <a:lstStyle/>
            <a:p/>
          </p:txBody>
        </p:sp>
        <p:sp>
          <p:nvSpPr>
            <p:cNvPr id="109" name="rc109"/>
            <p:cNvSpPr/>
            <p:nvPr/>
          </p:nvSpPr>
          <p:spPr>
            <a:xfrm>
              <a:off x="8111798" y="2878368"/>
              <a:ext cx="200644" cy="30946"/>
            </a:xfrm>
            <a:prstGeom prst="rect">
              <a:avLst/>
            </a:prstGeom>
            <a:solidFill>
              <a:srgbClr val="F26A21">
                <a:alpha val="100000"/>
              </a:srgbClr>
            </a:solidFill>
          </p:spPr>
          <p:txBody>
            <a:bodyPr/>
            <a:lstStyle/>
            <a:p/>
          </p:txBody>
        </p:sp>
        <p:sp>
          <p:nvSpPr>
            <p:cNvPr id="110" name="rc110"/>
            <p:cNvSpPr/>
            <p:nvPr/>
          </p:nvSpPr>
          <p:spPr>
            <a:xfrm>
              <a:off x="8111798" y="2909314"/>
              <a:ext cx="200644" cy="1716220"/>
            </a:xfrm>
            <a:prstGeom prst="rect">
              <a:avLst/>
            </a:prstGeom>
            <a:solidFill>
              <a:srgbClr val="FFC20E">
                <a:alpha val="100000"/>
              </a:srgbClr>
            </a:solidFill>
          </p:spPr>
          <p:txBody>
            <a:bodyPr/>
            <a:lstStyle/>
            <a:p/>
          </p:txBody>
        </p:sp>
        <p:sp>
          <p:nvSpPr>
            <p:cNvPr id="111" name="pl111"/>
            <p:cNvSpPr/>
            <p:nvPr/>
          </p:nvSpPr>
          <p:spPr>
            <a:xfrm>
              <a:off x="1523984" y="1227418"/>
              <a:ext cx="5350508" cy="583515"/>
            </a:xfrm>
            <a:custGeom>
              <a:avLst/>
              <a:pathLst>
                <a:path w="5350508" h="583515">
                  <a:moveTo>
                    <a:pt x="0" y="549190"/>
                  </a:moveTo>
                  <a:lnTo>
                    <a:pt x="222937" y="514866"/>
                  </a:lnTo>
                  <a:lnTo>
                    <a:pt x="445875" y="308919"/>
                  </a:lnTo>
                  <a:lnTo>
                    <a:pt x="668813" y="343244"/>
                  </a:lnTo>
                  <a:lnTo>
                    <a:pt x="891751" y="411892"/>
                  </a:lnTo>
                  <a:lnTo>
                    <a:pt x="1114689" y="480541"/>
                  </a:lnTo>
                  <a:lnTo>
                    <a:pt x="1337627" y="308919"/>
                  </a:lnTo>
                  <a:lnTo>
                    <a:pt x="1560565" y="343244"/>
                  </a:lnTo>
                  <a:lnTo>
                    <a:pt x="1783502" y="308919"/>
                  </a:lnTo>
                  <a:lnTo>
                    <a:pt x="2006440" y="240270"/>
                  </a:lnTo>
                  <a:lnTo>
                    <a:pt x="2229378" y="205946"/>
                  </a:lnTo>
                  <a:lnTo>
                    <a:pt x="2452316" y="34324"/>
                  </a:lnTo>
                  <a:lnTo>
                    <a:pt x="2675254" y="34324"/>
                  </a:lnTo>
                  <a:lnTo>
                    <a:pt x="2898192" y="137297"/>
                  </a:lnTo>
                  <a:lnTo>
                    <a:pt x="3121130" y="68648"/>
                  </a:lnTo>
                  <a:lnTo>
                    <a:pt x="3344068" y="102973"/>
                  </a:lnTo>
                  <a:lnTo>
                    <a:pt x="3567005" y="343244"/>
                  </a:lnTo>
                  <a:lnTo>
                    <a:pt x="3789943" y="583515"/>
                  </a:lnTo>
                  <a:lnTo>
                    <a:pt x="4012881" y="205946"/>
                  </a:lnTo>
                  <a:lnTo>
                    <a:pt x="4235819" y="102973"/>
                  </a:lnTo>
                  <a:lnTo>
                    <a:pt x="4458757" y="68648"/>
                  </a:lnTo>
                  <a:lnTo>
                    <a:pt x="4681695" y="0"/>
                  </a:lnTo>
                  <a:lnTo>
                    <a:pt x="4904633" y="0"/>
                  </a:lnTo>
                  <a:lnTo>
                    <a:pt x="5127571" y="68648"/>
                  </a:lnTo>
                  <a:lnTo>
                    <a:pt x="5350508" y="274595"/>
                  </a:lnTo>
                </a:path>
              </a:pathLst>
            </a:custGeom>
            <a:ln w="27101" cap="flat">
              <a:solidFill>
                <a:srgbClr val="0058AB">
                  <a:alpha val="100000"/>
                </a:srgbClr>
              </a:solidFill>
              <a:prstDash val="solid"/>
              <a:round/>
            </a:ln>
          </p:spPr>
          <p:txBody>
            <a:bodyPr/>
            <a:lstStyle/>
            <a:p/>
          </p:txBody>
        </p:sp>
        <p:sp>
          <p:nvSpPr>
            <p:cNvPr id="112" name="pl112"/>
            <p:cNvSpPr/>
            <p:nvPr/>
          </p:nvSpPr>
          <p:spPr>
            <a:xfrm>
              <a:off x="1523984" y="1330391"/>
              <a:ext cx="5350508" cy="789461"/>
            </a:xfrm>
            <a:custGeom>
              <a:avLst/>
              <a:pathLst>
                <a:path w="5350508" h="789461">
                  <a:moveTo>
                    <a:pt x="0" y="480541"/>
                  </a:moveTo>
                  <a:lnTo>
                    <a:pt x="222937" y="549190"/>
                  </a:lnTo>
                  <a:lnTo>
                    <a:pt x="445875" y="411892"/>
                  </a:lnTo>
                  <a:lnTo>
                    <a:pt x="668813" y="789461"/>
                  </a:lnTo>
                  <a:lnTo>
                    <a:pt x="891751" y="789461"/>
                  </a:lnTo>
                  <a:lnTo>
                    <a:pt x="1114689" y="686488"/>
                  </a:lnTo>
                  <a:lnTo>
                    <a:pt x="1337627" y="549190"/>
                  </a:lnTo>
                  <a:lnTo>
                    <a:pt x="1560565" y="514866"/>
                  </a:lnTo>
                  <a:lnTo>
                    <a:pt x="1783502" y="274595"/>
                  </a:lnTo>
                  <a:lnTo>
                    <a:pt x="2006440" y="274595"/>
                  </a:lnTo>
                  <a:lnTo>
                    <a:pt x="2229378" y="205946"/>
                  </a:lnTo>
                  <a:lnTo>
                    <a:pt x="2452316" y="0"/>
                  </a:lnTo>
                  <a:lnTo>
                    <a:pt x="2675254" y="68648"/>
                  </a:lnTo>
                  <a:lnTo>
                    <a:pt x="2898192" y="308919"/>
                  </a:lnTo>
                  <a:lnTo>
                    <a:pt x="3121130" y="137297"/>
                  </a:lnTo>
                  <a:lnTo>
                    <a:pt x="3344068" y="240270"/>
                  </a:lnTo>
                  <a:lnTo>
                    <a:pt x="3567005" y="274595"/>
                  </a:lnTo>
                  <a:lnTo>
                    <a:pt x="3789943" y="514866"/>
                  </a:lnTo>
                  <a:lnTo>
                    <a:pt x="4012881" y="171622"/>
                  </a:lnTo>
                  <a:lnTo>
                    <a:pt x="4235819" y="102973"/>
                  </a:lnTo>
                  <a:lnTo>
                    <a:pt x="4458757" y="102973"/>
                  </a:lnTo>
                  <a:lnTo>
                    <a:pt x="4681695" y="34324"/>
                  </a:lnTo>
                  <a:lnTo>
                    <a:pt x="4904633" y="68648"/>
                  </a:lnTo>
                  <a:lnTo>
                    <a:pt x="5127571" y="102973"/>
                  </a:lnTo>
                  <a:lnTo>
                    <a:pt x="5350508" y="171622"/>
                  </a:lnTo>
                </a:path>
              </a:pathLst>
            </a:custGeom>
            <a:ln w="27101" cap="flat">
              <a:solidFill>
                <a:srgbClr val="80BD41">
                  <a:alpha val="100000"/>
                </a:srgbClr>
              </a:solidFill>
              <a:prstDash val="solid"/>
              <a:round/>
            </a:ln>
          </p:spPr>
          <p:txBody>
            <a:bodyPr/>
            <a:lstStyle/>
            <a:p/>
          </p:txBody>
        </p:sp>
        <p:sp>
          <p:nvSpPr>
            <p:cNvPr id="113" name="tx113"/>
            <p:cNvSpPr/>
            <p:nvPr/>
          </p:nvSpPr>
          <p:spPr>
            <a:xfrm>
              <a:off x="1455656"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14" name="tx114"/>
            <p:cNvSpPr/>
            <p:nvPr/>
          </p:nvSpPr>
          <p:spPr>
            <a:xfrm>
              <a:off x="2570345"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5" name="tx115"/>
            <p:cNvSpPr/>
            <p:nvPr/>
          </p:nvSpPr>
          <p:spPr>
            <a:xfrm>
              <a:off x="3685034"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6" name="tx116"/>
            <p:cNvSpPr/>
            <p:nvPr/>
          </p:nvSpPr>
          <p:spPr>
            <a:xfrm>
              <a:off x="4799724"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7" name="tx117"/>
            <p:cNvSpPr/>
            <p:nvPr/>
          </p:nvSpPr>
          <p:spPr>
            <a:xfrm>
              <a:off x="5691475"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591441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613735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36028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583227"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806165"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3" name="tx123"/>
            <p:cNvSpPr/>
            <p:nvPr/>
          </p:nvSpPr>
          <p:spPr>
            <a:xfrm>
              <a:off x="1455656"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4" name="tx124"/>
            <p:cNvSpPr/>
            <p:nvPr/>
          </p:nvSpPr>
          <p:spPr>
            <a:xfrm>
              <a:off x="2570345" y="20853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25" name="tx125"/>
            <p:cNvSpPr/>
            <p:nvPr/>
          </p:nvSpPr>
          <p:spPr>
            <a:xfrm>
              <a:off x="3685034"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6" name="tx126"/>
            <p:cNvSpPr/>
            <p:nvPr/>
          </p:nvSpPr>
          <p:spPr>
            <a:xfrm>
              <a:off x="4799724"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7" name="tx127"/>
            <p:cNvSpPr/>
            <p:nvPr/>
          </p:nvSpPr>
          <p:spPr>
            <a:xfrm>
              <a:off x="5691475"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8" name="tx128"/>
            <p:cNvSpPr/>
            <p:nvPr/>
          </p:nvSpPr>
          <p:spPr>
            <a:xfrm>
              <a:off x="5914413"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9" name="tx129"/>
            <p:cNvSpPr/>
            <p:nvPr/>
          </p:nvSpPr>
          <p:spPr>
            <a:xfrm>
              <a:off x="6137351"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0" name="tx130"/>
            <p:cNvSpPr/>
            <p:nvPr/>
          </p:nvSpPr>
          <p:spPr>
            <a:xfrm>
              <a:off x="6360289"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1" name="tx131"/>
            <p:cNvSpPr/>
            <p:nvPr/>
          </p:nvSpPr>
          <p:spPr>
            <a:xfrm>
              <a:off x="6583227"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2" name="tx132"/>
            <p:cNvSpPr/>
            <p:nvPr/>
          </p:nvSpPr>
          <p:spPr>
            <a:xfrm>
              <a:off x="6806165"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46710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5" name="tx135"/>
            <p:cNvSpPr/>
            <p:nvPr/>
          </p:nvSpPr>
          <p:spPr>
            <a:xfrm>
              <a:off x="508103" y="236609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6" name="tx136"/>
            <p:cNvSpPr/>
            <p:nvPr/>
          </p:nvSpPr>
          <p:spPr>
            <a:xfrm>
              <a:off x="508103" y="126509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63486" y="5504603"/>
              <a:ext cx="201456" cy="201456"/>
            </a:xfrm>
            <a:prstGeom prst="rect">
              <a:avLst/>
            </a:prstGeom>
            <a:solidFill>
              <a:srgbClr val="80BD41">
                <a:alpha val="100000"/>
              </a:srgbClr>
            </a:solidFill>
          </p:spPr>
          <p:txBody>
            <a:bodyPr/>
            <a:lstStyle/>
            <a:p/>
          </p:txBody>
        </p:sp>
        <p:sp>
          <p:nvSpPr>
            <p:cNvPr id="158" name="rc158"/>
            <p:cNvSpPr/>
            <p:nvPr/>
          </p:nvSpPr>
          <p:spPr>
            <a:xfrm>
              <a:off x="2665435" y="5504603"/>
              <a:ext cx="201456" cy="201456"/>
            </a:xfrm>
            <a:prstGeom prst="rect">
              <a:avLst/>
            </a:prstGeom>
            <a:solidFill>
              <a:srgbClr val="1CABE2">
                <a:alpha val="100000"/>
              </a:srgbClr>
            </a:solidFill>
          </p:spPr>
          <p:txBody>
            <a:bodyPr/>
            <a:lstStyle/>
            <a:p/>
          </p:txBody>
        </p:sp>
        <p:sp>
          <p:nvSpPr>
            <p:cNvPr id="159" name="rc159"/>
            <p:cNvSpPr/>
            <p:nvPr/>
          </p:nvSpPr>
          <p:spPr>
            <a:xfrm>
              <a:off x="3738259" y="5504603"/>
              <a:ext cx="201456" cy="201456"/>
            </a:xfrm>
            <a:prstGeom prst="rect">
              <a:avLst/>
            </a:prstGeom>
            <a:solidFill>
              <a:srgbClr val="0058AB">
                <a:alpha val="100000"/>
              </a:srgbClr>
            </a:solidFill>
          </p:spPr>
          <p:txBody>
            <a:bodyPr/>
            <a:lstStyle/>
            <a:p/>
          </p:txBody>
        </p:sp>
        <p:sp>
          <p:nvSpPr>
            <p:cNvPr id="160" name="rc160"/>
            <p:cNvSpPr/>
            <p:nvPr/>
          </p:nvSpPr>
          <p:spPr>
            <a:xfrm>
              <a:off x="4733592" y="5504603"/>
              <a:ext cx="201456" cy="201456"/>
            </a:xfrm>
            <a:prstGeom prst="rect">
              <a:avLst/>
            </a:prstGeom>
            <a:solidFill>
              <a:srgbClr val="FFC20E">
                <a:alpha val="100000"/>
              </a:srgbClr>
            </a:solidFill>
          </p:spPr>
          <p:txBody>
            <a:bodyPr/>
            <a:lstStyle/>
            <a:p/>
          </p:txBody>
        </p:sp>
        <p:sp>
          <p:nvSpPr>
            <p:cNvPr id="161" name="rc161"/>
            <p:cNvSpPr/>
            <p:nvPr/>
          </p:nvSpPr>
          <p:spPr>
            <a:xfrm>
              <a:off x="6637725" y="5504603"/>
              <a:ext cx="201455" cy="201456"/>
            </a:xfrm>
            <a:prstGeom prst="rect">
              <a:avLst/>
            </a:prstGeom>
            <a:solidFill>
              <a:srgbClr val="F26A21">
                <a:alpha val="100000"/>
              </a:srgbClr>
            </a:solidFill>
          </p:spPr>
          <p:txBody>
            <a:bodyPr/>
            <a:lstStyle/>
            <a:p/>
          </p:txBody>
        </p:sp>
        <p:sp>
          <p:nvSpPr>
            <p:cNvPr id="162" name="tx162"/>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1079223" y="580629"/>
              <a:ext cx="414745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Kenya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Kenya is projected to have a  large increase (&gt;=50,000) in the number of surviving infants by 2030. Maintaining current coverage requires vaccinating an increasing number of children.
To achieve the IA2030 ZD target, more (~2.43%) children need to be vaccinated with DTP1 each year.
To improve coverage and reach the 2030 ZD target will require substantial increases in immunization programme and health system capacity.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8099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256147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94195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37123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175171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351649" y="1758321"/>
              <a:ext cx="214223" cy="3232438"/>
            </a:xfrm>
            <a:prstGeom prst="rect">
              <a:avLst/>
            </a:prstGeom>
            <a:solidFill>
              <a:srgbClr val="0058AB">
                <a:alpha val="100000"/>
              </a:srgbClr>
            </a:solidFill>
          </p:spPr>
          <p:txBody>
            <a:bodyPr/>
            <a:lstStyle/>
            <a:p/>
          </p:txBody>
        </p:sp>
        <p:sp>
          <p:nvSpPr>
            <p:cNvPr id="38" name="rc38"/>
            <p:cNvSpPr/>
            <p:nvPr/>
          </p:nvSpPr>
          <p:spPr>
            <a:xfrm>
              <a:off x="1589675" y="1850942"/>
              <a:ext cx="214223" cy="3139817"/>
            </a:xfrm>
            <a:prstGeom prst="rect">
              <a:avLst/>
            </a:prstGeom>
            <a:solidFill>
              <a:srgbClr val="0058AB">
                <a:alpha val="100000"/>
              </a:srgbClr>
            </a:solidFill>
          </p:spPr>
          <p:txBody>
            <a:bodyPr/>
            <a:lstStyle/>
            <a:p/>
          </p:txBody>
        </p:sp>
        <p:sp>
          <p:nvSpPr>
            <p:cNvPr id="39" name="rc39"/>
            <p:cNvSpPr/>
            <p:nvPr/>
          </p:nvSpPr>
          <p:spPr>
            <a:xfrm>
              <a:off x="1827702" y="2975036"/>
              <a:ext cx="214223" cy="2015723"/>
            </a:xfrm>
            <a:prstGeom prst="rect">
              <a:avLst/>
            </a:prstGeom>
            <a:solidFill>
              <a:srgbClr val="0058AB">
                <a:alpha val="100000"/>
              </a:srgbClr>
            </a:solidFill>
          </p:spPr>
          <p:txBody>
            <a:bodyPr/>
            <a:lstStyle/>
            <a:p/>
          </p:txBody>
        </p:sp>
        <p:sp>
          <p:nvSpPr>
            <p:cNvPr id="40" name="rc40"/>
            <p:cNvSpPr/>
            <p:nvPr/>
          </p:nvSpPr>
          <p:spPr>
            <a:xfrm>
              <a:off x="2065728" y="2727541"/>
              <a:ext cx="214223" cy="2263218"/>
            </a:xfrm>
            <a:prstGeom prst="rect">
              <a:avLst/>
            </a:prstGeom>
            <a:solidFill>
              <a:srgbClr val="0058AB">
                <a:alpha val="100000"/>
              </a:srgbClr>
            </a:solidFill>
          </p:spPr>
          <p:txBody>
            <a:bodyPr/>
            <a:lstStyle/>
            <a:p/>
          </p:txBody>
        </p:sp>
        <p:sp>
          <p:nvSpPr>
            <p:cNvPr id="41" name="rc41"/>
            <p:cNvSpPr/>
            <p:nvPr/>
          </p:nvSpPr>
          <p:spPr>
            <a:xfrm>
              <a:off x="2303754" y="2251903"/>
              <a:ext cx="214223" cy="2738856"/>
            </a:xfrm>
            <a:prstGeom prst="rect">
              <a:avLst/>
            </a:prstGeom>
            <a:solidFill>
              <a:srgbClr val="0058AB">
                <a:alpha val="100000"/>
              </a:srgbClr>
            </a:solidFill>
          </p:spPr>
          <p:txBody>
            <a:bodyPr/>
            <a:lstStyle/>
            <a:p/>
          </p:txBody>
        </p:sp>
        <p:sp>
          <p:nvSpPr>
            <p:cNvPr id="42" name="rc42"/>
            <p:cNvSpPr/>
            <p:nvPr/>
          </p:nvSpPr>
          <p:spPr>
            <a:xfrm>
              <a:off x="2541780" y="1752475"/>
              <a:ext cx="214223" cy="3238284"/>
            </a:xfrm>
            <a:prstGeom prst="rect">
              <a:avLst/>
            </a:prstGeom>
            <a:solidFill>
              <a:srgbClr val="0058AB">
                <a:alpha val="100000"/>
              </a:srgbClr>
            </a:solidFill>
          </p:spPr>
          <p:txBody>
            <a:bodyPr/>
            <a:lstStyle/>
            <a:p/>
          </p:txBody>
        </p:sp>
        <p:sp>
          <p:nvSpPr>
            <p:cNvPr id="43" name="rc43"/>
            <p:cNvSpPr/>
            <p:nvPr/>
          </p:nvSpPr>
          <p:spPr>
            <a:xfrm>
              <a:off x="2779807" y="2777989"/>
              <a:ext cx="214223" cy="2212770"/>
            </a:xfrm>
            <a:prstGeom prst="rect">
              <a:avLst/>
            </a:prstGeom>
            <a:solidFill>
              <a:srgbClr val="0058AB">
                <a:alpha val="100000"/>
              </a:srgbClr>
            </a:solidFill>
          </p:spPr>
          <p:txBody>
            <a:bodyPr/>
            <a:lstStyle/>
            <a:p/>
          </p:txBody>
        </p:sp>
        <p:sp>
          <p:nvSpPr>
            <p:cNvPr id="44" name="rc44"/>
            <p:cNvSpPr/>
            <p:nvPr/>
          </p:nvSpPr>
          <p:spPr>
            <a:xfrm>
              <a:off x="3017833" y="2490459"/>
              <a:ext cx="214223" cy="2500300"/>
            </a:xfrm>
            <a:prstGeom prst="rect">
              <a:avLst/>
            </a:prstGeom>
            <a:solidFill>
              <a:srgbClr val="0058AB">
                <a:alpha val="100000"/>
              </a:srgbClr>
            </a:solidFill>
          </p:spPr>
          <p:txBody>
            <a:bodyPr/>
            <a:lstStyle/>
            <a:p/>
          </p:txBody>
        </p:sp>
        <p:sp>
          <p:nvSpPr>
            <p:cNvPr id="45" name="rc45"/>
            <p:cNvSpPr/>
            <p:nvPr/>
          </p:nvSpPr>
          <p:spPr>
            <a:xfrm>
              <a:off x="3255859" y="2671765"/>
              <a:ext cx="214223" cy="2318994"/>
            </a:xfrm>
            <a:prstGeom prst="rect">
              <a:avLst/>
            </a:prstGeom>
            <a:solidFill>
              <a:srgbClr val="0058AB">
                <a:alpha val="100000"/>
              </a:srgbClr>
            </a:solidFill>
          </p:spPr>
          <p:txBody>
            <a:bodyPr/>
            <a:lstStyle/>
            <a:p/>
          </p:txBody>
        </p:sp>
        <p:sp>
          <p:nvSpPr>
            <p:cNvPr id="46" name="rc46"/>
            <p:cNvSpPr/>
            <p:nvPr/>
          </p:nvSpPr>
          <p:spPr>
            <a:xfrm>
              <a:off x="3493885" y="3110655"/>
              <a:ext cx="214223" cy="1880104"/>
            </a:xfrm>
            <a:prstGeom prst="rect">
              <a:avLst/>
            </a:prstGeom>
            <a:solidFill>
              <a:srgbClr val="0058AB">
                <a:alpha val="100000"/>
              </a:srgbClr>
            </a:solidFill>
          </p:spPr>
          <p:txBody>
            <a:bodyPr/>
            <a:lstStyle/>
            <a:p/>
          </p:txBody>
        </p:sp>
        <p:sp>
          <p:nvSpPr>
            <p:cNvPr id="47" name="rc47"/>
            <p:cNvSpPr/>
            <p:nvPr/>
          </p:nvSpPr>
          <p:spPr>
            <a:xfrm>
              <a:off x="3731911" y="3336644"/>
              <a:ext cx="214223" cy="1654116"/>
            </a:xfrm>
            <a:prstGeom prst="rect">
              <a:avLst/>
            </a:prstGeom>
            <a:solidFill>
              <a:srgbClr val="0058AB">
                <a:alpha val="100000"/>
              </a:srgbClr>
            </a:solidFill>
          </p:spPr>
          <p:txBody>
            <a:bodyPr/>
            <a:lstStyle/>
            <a:p/>
          </p:txBody>
        </p:sp>
        <p:sp>
          <p:nvSpPr>
            <p:cNvPr id="48" name="rc48"/>
            <p:cNvSpPr/>
            <p:nvPr/>
          </p:nvSpPr>
          <p:spPr>
            <a:xfrm>
              <a:off x="3969938" y="4521389"/>
              <a:ext cx="214223" cy="469370"/>
            </a:xfrm>
            <a:prstGeom prst="rect">
              <a:avLst/>
            </a:prstGeom>
            <a:solidFill>
              <a:srgbClr val="0058AB">
                <a:alpha val="100000"/>
              </a:srgbClr>
            </a:solidFill>
          </p:spPr>
          <p:txBody>
            <a:bodyPr/>
            <a:lstStyle/>
            <a:p/>
          </p:txBody>
        </p:sp>
        <p:sp>
          <p:nvSpPr>
            <p:cNvPr id="49" name="rc49"/>
            <p:cNvSpPr/>
            <p:nvPr/>
          </p:nvSpPr>
          <p:spPr>
            <a:xfrm>
              <a:off x="4207964" y="4527042"/>
              <a:ext cx="214223" cy="463718"/>
            </a:xfrm>
            <a:prstGeom prst="rect">
              <a:avLst/>
            </a:prstGeom>
            <a:solidFill>
              <a:srgbClr val="0058AB">
                <a:alpha val="100000"/>
              </a:srgbClr>
            </a:solidFill>
          </p:spPr>
          <p:txBody>
            <a:bodyPr/>
            <a:lstStyle/>
            <a:p/>
          </p:txBody>
        </p:sp>
        <p:sp>
          <p:nvSpPr>
            <p:cNvPr id="50" name="rc50"/>
            <p:cNvSpPr/>
            <p:nvPr/>
          </p:nvSpPr>
          <p:spPr>
            <a:xfrm>
              <a:off x="4445990" y="3845757"/>
              <a:ext cx="214223" cy="1145002"/>
            </a:xfrm>
            <a:prstGeom prst="rect">
              <a:avLst/>
            </a:prstGeom>
            <a:solidFill>
              <a:srgbClr val="0058AB">
                <a:alpha val="100000"/>
              </a:srgbClr>
            </a:solidFill>
          </p:spPr>
          <p:txBody>
            <a:bodyPr/>
            <a:lstStyle/>
            <a:p/>
          </p:txBody>
        </p:sp>
        <p:sp>
          <p:nvSpPr>
            <p:cNvPr id="51" name="rc51"/>
            <p:cNvSpPr/>
            <p:nvPr/>
          </p:nvSpPr>
          <p:spPr>
            <a:xfrm>
              <a:off x="4684016" y="4306268"/>
              <a:ext cx="214223" cy="684491"/>
            </a:xfrm>
            <a:prstGeom prst="rect">
              <a:avLst/>
            </a:prstGeom>
            <a:solidFill>
              <a:srgbClr val="0058AB">
                <a:alpha val="100000"/>
              </a:srgbClr>
            </a:solidFill>
          </p:spPr>
          <p:txBody>
            <a:bodyPr/>
            <a:lstStyle/>
            <a:p/>
          </p:txBody>
        </p:sp>
        <p:sp>
          <p:nvSpPr>
            <p:cNvPr id="52" name="rc52"/>
            <p:cNvSpPr/>
            <p:nvPr/>
          </p:nvSpPr>
          <p:spPr>
            <a:xfrm>
              <a:off x="4922043" y="4075810"/>
              <a:ext cx="214223" cy="914949"/>
            </a:xfrm>
            <a:prstGeom prst="rect">
              <a:avLst/>
            </a:prstGeom>
            <a:solidFill>
              <a:srgbClr val="0058AB">
                <a:alpha val="100000"/>
              </a:srgbClr>
            </a:solidFill>
          </p:spPr>
          <p:txBody>
            <a:bodyPr/>
            <a:lstStyle/>
            <a:p/>
          </p:txBody>
        </p:sp>
        <p:sp>
          <p:nvSpPr>
            <p:cNvPr id="53" name="rc53"/>
            <p:cNvSpPr/>
            <p:nvPr/>
          </p:nvSpPr>
          <p:spPr>
            <a:xfrm>
              <a:off x="5160069" y="2475835"/>
              <a:ext cx="214223" cy="2514924"/>
            </a:xfrm>
            <a:prstGeom prst="rect">
              <a:avLst/>
            </a:prstGeom>
            <a:solidFill>
              <a:srgbClr val="0058AB">
                <a:alpha val="100000"/>
              </a:srgbClr>
            </a:solidFill>
          </p:spPr>
          <p:txBody>
            <a:bodyPr/>
            <a:lstStyle/>
            <a:p/>
          </p:txBody>
        </p:sp>
        <p:sp>
          <p:nvSpPr>
            <p:cNvPr id="54" name="rc54"/>
            <p:cNvSpPr/>
            <p:nvPr/>
          </p:nvSpPr>
          <p:spPr>
            <a:xfrm>
              <a:off x="5398095" y="866434"/>
              <a:ext cx="214223" cy="4124325"/>
            </a:xfrm>
            <a:prstGeom prst="rect">
              <a:avLst/>
            </a:prstGeom>
            <a:solidFill>
              <a:srgbClr val="0058AB">
                <a:alpha val="100000"/>
              </a:srgbClr>
            </a:solidFill>
          </p:spPr>
          <p:txBody>
            <a:bodyPr/>
            <a:lstStyle/>
            <a:p/>
          </p:txBody>
        </p:sp>
        <p:sp>
          <p:nvSpPr>
            <p:cNvPr id="55" name="rc55"/>
            <p:cNvSpPr/>
            <p:nvPr/>
          </p:nvSpPr>
          <p:spPr>
            <a:xfrm>
              <a:off x="5636121" y="3384419"/>
              <a:ext cx="214223" cy="1606340"/>
            </a:xfrm>
            <a:prstGeom prst="rect">
              <a:avLst/>
            </a:prstGeom>
            <a:solidFill>
              <a:srgbClr val="0058AB">
                <a:alpha val="100000"/>
              </a:srgbClr>
            </a:solidFill>
          </p:spPr>
          <p:txBody>
            <a:bodyPr/>
            <a:lstStyle/>
            <a:p/>
          </p:txBody>
        </p:sp>
        <p:sp>
          <p:nvSpPr>
            <p:cNvPr id="56" name="rc56"/>
            <p:cNvSpPr/>
            <p:nvPr/>
          </p:nvSpPr>
          <p:spPr>
            <a:xfrm>
              <a:off x="5874148" y="4080345"/>
              <a:ext cx="214223" cy="910414"/>
            </a:xfrm>
            <a:prstGeom prst="rect">
              <a:avLst/>
            </a:prstGeom>
            <a:solidFill>
              <a:srgbClr val="0058AB">
                <a:alpha val="100000"/>
              </a:srgbClr>
            </a:solidFill>
          </p:spPr>
          <p:txBody>
            <a:bodyPr/>
            <a:lstStyle/>
            <a:p/>
          </p:txBody>
        </p:sp>
        <p:sp>
          <p:nvSpPr>
            <p:cNvPr id="57" name="rc57"/>
            <p:cNvSpPr/>
            <p:nvPr/>
          </p:nvSpPr>
          <p:spPr>
            <a:xfrm>
              <a:off x="6112174" y="4305070"/>
              <a:ext cx="214223" cy="685689"/>
            </a:xfrm>
            <a:prstGeom prst="rect">
              <a:avLst/>
            </a:prstGeom>
            <a:solidFill>
              <a:srgbClr val="0058AB">
                <a:alpha val="100000"/>
              </a:srgbClr>
            </a:solidFill>
          </p:spPr>
          <p:txBody>
            <a:bodyPr/>
            <a:lstStyle/>
            <a:p/>
          </p:txBody>
        </p:sp>
        <p:sp>
          <p:nvSpPr>
            <p:cNvPr id="58" name="rc58"/>
            <p:cNvSpPr/>
            <p:nvPr/>
          </p:nvSpPr>
          <p:spPr>
            <a:xfrm>
              <a:off x="6350200" y="4759200"/>
              <a:ext cx="214223" cy="231559"/>
            </a:xfrm>
            <a:prstGeom prst="rect">
              <a:avLst/>
            </a:prstGeom>
            <a:solidFill>
              <a:srgbClr val="0058AB">
                <a:alpha val="100000"/>
              </a:srgbClr>
            </a:solidFill>
          </p:spPr>
          <p:txBody>
            <a:bodyPr/>
            <a:lstStyle/>
            <a:p/>
          </p:txBody>
        </p:sp>
        <p:sp>
          <p:nvSpPr>
            <p:cNvPr id="59" name="rc59"/>
            <p:cNvSpPr/>
            <p:nvPr/>
          </p:nvSpPr>
          <p:spPr>
            <a:xfrm>
              <a:off x="6588226" y="4756836"/>
              <a:ext cx="214223" cy="233923"/>
            </a:xfrm>
            <a:prstGeom prst="rect">
              <a:avLst/>
            </a:prstGeom>
            <a:solidFill>
              <a:srgbClr val="0058AB">
                <a:alpha val="100000"/>
              </a:srgbClr>
            </a:solidFill>
          </p:spPr>
          <p:txBody>
            <a:bodyPr/>
            <a:lstStyle/>
            <a:p/>
          </p:txBody>
        </p:sp>
        <p:sp>
          <p:nvSpPr>
            <p:cNvPr id="60" name="rc60"/>
            <p:cNvSpPr/>
            <p:nvPr/>
          </p:nvSpPr>
          <p:spPr>
            <a:xfrm>
              <a:off x="6826253" y="4280825"/>
              <a:ext cx="214223" cy="709934"/>
            </a:xfrm>
            <a:prstGeom prst="rect">
              <a:avLst/>
            </a:prstGeom>
            <a:solidFill>
              <a:srgbClr val="0058AB">
                <a:alpha val="100000"/>
              </a:srgbClr>
            </a:solidFill>
          </p:spPr>
          <p:txBody>
            <a:bodyPr/>
            <a:lstStyle/>
            <a:p/>
          </p:txBody>
        </p:sp>
        <p:sp>
          <p:nvSpPr>
            <p:cNvPr id="61" name="rc61"/>
            <p:cNvSpPr/>
            <p:nvPr/>
          </p:nvSpPr>
          <p:spPr>
            <a:xfrm>
              <a:off x="7064279" y="2828810"/>
              <a:ext cx="214223" cy="2161949"/>
            </a:xfrm>
            <a:prstGeom prst="rect">
              <a:avLst/>
            </a:prstGeom>
            <a:solidFill>
              <a:srgbClr val="0058AB">
                <a:alpha val="100000"/>
              </a:srgbClr>
            </a:solidFill>
          </p:spPr>
          <p:txBody>
            <a:bodyPr/>
            <a:lstStyle/>
            <a:p/>
          </p:txBody>
        </p:sp>
        <p:sp>
          <p:nvSpPr>
            <p:cNvPr id="62" name="rc62"/>
            <p:cNvSpPr/>
            <p:nvPr/>
          </p:nvSpPr>
          <p:spPr>
            <a:xfrm>
              <a:off x="8492436" y="4535544"/>
              <a:ext cx="214223" cy="455215"/>
            </a:xfrm>
            <a:prstGeom prst="rect">
              <a:avLst/>
            </a:prstGeom>
            <a:solidFill>
              <a:srgbClr val="69DBFF">
                <a:alpha val="100000"/>
              </a:srgbClr>
            </a:solidFill>
          </p:spPr>
          <p:txBody>
            <a:bodyPr/>
            <a:lstStyle/>
            <a:p/>
          </p:txBody>
        </p:sp>
        <p:sp>
          <p:nvSpPr>
            <p:cNvPr id="63" name="pl63"/>
            <p:cNvSpPr/>
            <p:nvPr/>
          </p:nvSpPr>
          <p:spPr>
            <a:xfrm>
              <a:off x="6219286" y="4080345"/>
              <a:ext cx="2380262" cy="455207"/>
            </a:xfrm>
            <a:custGeom>
              <a:avLst/>
              <a:pathLst>
                <a:path w="2380262" h="455207">
                  <a:moveTo>
                    <a:pt x="0" y="0"/>
                  </a:moveTo>
                  <a:lnTo>
                    <a:pt x="238026" y="45520"/>
                  </a:lnTo>
                  <a:lnTo>
                    <a:pt x="476052" y="91041"/>
                  </a:lnTo>
                  <a:lnTo>
                    <a:pt x="714078" y="136562"/>
                  </a:lnTo>
                  <a:lnTo>
                    <a:pt x="952104" y="182082"/>
                  </a:lnTo>
                  <a:lnTo>
                    <a:pt x="1190131" y="227603"/>
                  </a:lnTo>
                  <a:lnTo>
                    <a:pt x="1428157" y="273124"/>
                  </a:lnTo>
                  <a:lnTo>
                    <a:pt x="1666183" y="318645"/>
                  </a:lnTo>
                  <a:lnTo>
                    <a:pt x="1904209" y="364165"/>
                  </a:lnTo>
                  <a:lnTo>
                    <a:pt x="2142236" y="409686"/>
                  </a:lnTo>
                  <a:lnTo>
                    <a:pt x="2380262" y="455207"/>
                  </a:lnTo>
                </a:path>
              </a:pathLst>
            </a:custGeom>
            <a:ln w="13550" cap="flat">
              <a:solidFill>
                <a:srgbClr val="000000">
                  <a:alpha val="100000"/>
                </a:srgbClr>
              </a:solidFill>
              <a:prstDash val="solid"/>
              <a:round/>
            </a:ln>
          </p:spPr>
          <p:txBody>
            <a:bodyPr/>
            <a:lstStyle/>
            <a:p/>
          </p:txBody>
        </p:sp>
        <p:sp>
          <p:nvSpPr>
            <p:cNvPr id="64" name="pt64"/>
            <p:cNvSpPr/>
            <p:nvPr/>
          </p:nvSpPr>
          <p:spPr>
            <a:xfrm>
              <a:off x="6194460" y="40555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6432486" y="41010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670512" y="41465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908538" y="41920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7146565" y="42376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384591" y="42831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622617" y="43286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860643" y="43741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8098670" y="44196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336696" y="44652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574722" y="45107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tx75"/>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08103" y="331380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7" name="tx77"/>
            <p:cNvSpPr/>
            <p:nvPr/>
          </p:nvSpPr>
          <p:spPr>
            <a:xfrm>
              <a:off x="508103" y="169428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78" name="tx78"/>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79" name="tx79"/>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0" name="tx80"/>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1" name="tx81"/>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2" name="tx82"/>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3" name="tx83"/>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4" name="tx84"/>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5" name="tx85"/>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6" name="tx86"/>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7" name="tx87"/>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88" name="tx88"/>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89" name="tx89"/>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0" name="tx90"/>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1" name="tx91"/>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2" name="tx92"/>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3" name="tx93"/>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4" name="tx94"/>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5" name="tx95"/>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6" name="tx96"/>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7" name="tx97"/>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98" name="tx98"/>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99" name="tx99"/>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0" name="tx100"/>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1" name="tx101"/>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2" name="tx102"/>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3" name="tx103"/>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4" name="tx104"/>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5" name="tx105"/>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6" name="rc106"/>
            <p:cNvSpPr/>
            <p:nvPr/>
          </p:nvSpPr>
          <p:spPr>
            <a:xfrm>
              <a:off x="3693168" y="5881714"/>
              <a:ext cx="201456" cy="201456"/>
            </a:xfrm>
            <a:prstGeom prst="rect">
              <a:avLst/>
            </a:prstGeom>
            <a:solidFill>
              <a:srgbClr val="0058AB">
                <a:alpha val="100000"/>
              </a:srgbClr>
            </a:solidFill>
          </p:spPr>
          <p:txBody>
            <a:bodyPr/>
            <a:lstStyle/>
            <a:p/>
          </p:txBody>
        </p:sp>
        <p:sp>
          <p:nvSpPr>
            <p:cNvPr id="107" name="rc107"/>
            <p:cNvSpPr/>
            <p:nvPr/>
          </p:nvSpPr>
          <p:spPr>
            <a:xfrm>
              <a:off x="4595254" y="5881714"/>
              <a:ext cx="201456" cy="201456"/>
            </a:xfrm>
            <a:prstGeom prst="rect">
              <a:avLst/>
            </a:prstGeom>
            <a:solidFill>
              <a:srgbClr val="69DBFF">
                <a:alpha val="100000"/>
              </a:srgbClr>
            </a:solidFill>
          </p:spPr>
          <p:txBody>
            <a:bodyPr/>
            <a:lstStyle/>
            <a:p/>
          </p:txBody>
        </p:sp>
        <p:sp>
          <p:nvSpPr>
            <p:cNvPr id="108" name="tx108"/>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09" name="tx109"/>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0" name="tx110"/>
            <p:cNvSpPr/>
            <p:nvPr/>
          </p:nvSpPr>
          <p:spPr>
            <a:xfrm>
              <a:off x="2088947" y="398022"/>
              <a:ext cx="58804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Kenya</a:t>
              </a:r>
            </a:p>
          </p:txBody>
        </p:sp>
        <p:sp>
          <p:nvSpPr>
            <p:cNvPr id="111" name="tx11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2" name="tx112"/>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3" name="tx113"/>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4" name="tx114"/>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197%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171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460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1749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315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604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961480"/>
              <a:ext cx="249522" cy="1141216"/>
            </a:xfrm>
            <a:prstGeom prst="rect">
              <a:avLst/>
            </a:prstGeom>
            <a:solidFill>
              <a:srgbClr val="80BD41">
                <a:alpha val="100000"/>
              </a:srgbClr>
            </a:solidFill>
          </p:spPr>
          <p:txBody>
            <a:bodyPr/>
            <a:lstStyle/>
            <a:p/>
          </p:txBody>
        </p:sp>
        <p:sp>
          <p:nvSpPr>
            <p:cNvPr id="22" name="rc22"/>
            <p:cNvSpPr/>
            <p:nvPr/>
          </p:nvSpPr>
          <p:spPr>
            <a:xfrm>
              <a:off x="1296273" y="2727737"/>
              <a:ext cx="249522" cy="233743"/>
            </a:xfrm>
            <a:prstGeom prst="rect">
              <a:avLst/>
            </a:prstGeom>
            <a:solidFill>
              <a:srgbClr val="1CABE2">
                <a:alpha val="100000"/>
              </a:srgbClr>
            </a:solidFill>
          </p:spPr>
          <p:txBody>
            <a:bodyPr/>
            <a:lstStyle/>
            <a:p/>
          </p:txBody>
        </p:sp>
        <p:sp>
          <p:nvSpPr>
            <p:cNvPr id="23" name="rc23"/>
            <p:cNvSpPr/>
            <p:nvPr/>
          </p:nvSpPr>
          <p:spPr>
            <a:xfrm>
              <a:off x="1573521" y="2910707"/>
              <a:ext cx="249522" cy="1191989"/>
            </a:xfrm>
            <a:prstGeom prst="rect">
              <a:avLst/>
            </a:prstGeom>
            <a:solidFill>
              <a:srgbClr val="80BD41">
                <a:alpha val="100000"/>
              </a:srgbClr>
            </a:solidFill>
          </p:spPr>
          <p:txBody>
            <a:bodyPr/>
            <a:lstStyle/>
            <a:p/>
          </p:txBody>
        </p:sp>
        <p:sp>
          <p:nvSpPr>
            <p:cNvPr id="24" name="rc24"/>
            <p:cNvSpPr/>
            <p:nvPr/>
          </p:nvSpPr>
          <p:spPr>
            <a:xfrm>
              <a:off x="1573521" y="2683661"/>
              <a:ext cx="249522" cy="227045"/>
            </a:xfrm>
            <a:prstGeom prst="rect">
              <a:avLst/>
            </a:prstGeom>
            <a:solidFill>
              <a:srgbClr val="1CABE2">
                <a:alpha val="100000"/>
              </a:srgbClr>
            </a:solidFill>
          </p:spPr>
          <p:txBody>
            <a:bodyPr/>
            <a:lstStyle/>
            <a:p/>
          </p:txBody>
        </p:sp>
        <p:sp>
          <p:nvSpPr>
            <p:cNvPr id="25" name="rc25"/>
            <p:cNvSpPr/>
            <p:nvPr/>
          </p:nvSpPr>
          <p:spPr>
            <a:xfrm>
              <a:off x="1850769" y="2790854"/>
              <a:ext cx="249522" cy="1311843"/>
            </a:xfrm>
            <a:prstGeom prst="rect">
              <a:avLst/>
            </a:prstGeom>
            <a:solidFill>
              <a:srgbClr val="80BD41">
                <a:alpha val="100000"/>
              </a:srgbClr>
            </a:solidFill>
          </p:spPr>
          <p:txBody>
            <a:bodyPr/>
            <a:lstStyle/>
            <a:p/>
          </p:txBody>
        </p:sp>
        <p:sp>
          <p:nvSpPr>
            <p:cNvPr id="26" name="rc26"/>
            <p:cNvSpPr/>
            <p:nvPr/>
          </p:nvSpPr>
          <p:spPr>
            <a:xfrm>
              <a:off x="1850769" y="2645093"/>
              <a:ext cx="249522" cy="145760"/>
            </a:xfrm>
            <a:prstGeom prst="rect">
              <a:avLst/>
            </a:prstGeom>
            <a:solidFill>
              <a:srgbClr val="1CABE2">
                <a:alpha val="100000"/>
              </a:srgbClr>
            </a:solidFill>
          </p:spPr>
          <p:txBody>
            <a:bodyPr/>
            <a:lstStyle/>
            <a:p/>
          </p:txBody>
        </p:sp>
        <p:sp>
          <p:nvSpPr>
            <p:cNvPr id="27" name="rc27"/>
            <p:cNvSpPr/>
            <p:nvPr/>
          </p:nvSpPr>
          <p:spPr>
            <a:xfrm>
              <a:off x="2128016" y="2778556"/>
              <a:ext cx="249522" cy="1324141"/>
            </a:xfrm>
            <a:prstGeom prst="rect">
              <a:avLst/>
            </a:prstGeom>
            <a:solidFill>
              <a:srgbClr val="80BD41">
                <a:alpha val="100000"/>
              </a:srgbClr>
            </a:solidFill>
          </p:spPr>
          <p:txBody>
            <a:bodyPr/>
            <a:lstStyle/>
            <a:p/>
          </p:txBody>
        </p:sp>
        <p:sp>
          <p:nvSpPr>
            <p:cNvPr id="28" name="rc28"/>
            <p:cNvSpPr/>
            <p:nvPr/>
          </p:nvSpPr>
          <p:spPr>
            <a:xfrm>
              <a:off x="2128016" y="2614898"/>
              <a:ext cx="249522" cy="163657"/>
            </a:xfrm>
            <a:prstGeom prst="rect">
              <a:avLst/>
            </a:prstGeom>
            <a:solidFill>
              <a:srgbClr val="1CABE2">
                <a:alpha val="100000"/>
              </a:srgbClr>
            </a:solidFill>
          </p:spPr>
          <p:txBody>
            <a:bodyPr/>
            <a:lstStyle/>
            <a:p/>
          </p:txBody>
        </p:sp>
        <p:sp>
          <p:nvSpPr>
            <p:cNvPr id="29" name="rc29"/>
            <p:cNvSpPr/>
            <p:nvPr/>
          </p:nvSpPr>
          <p:spPr>
            <a:xfrm>
              <a:off x="2405264" y="2777273"/>
              <a:ext cx="249522" cy="1325423"/>
            </a:xfrm>
            <a:prstGeom prst="rect">
              <a:avLst/>
            </a:prstGeom>
            <a:solidFill>
              <a:srgbClr val="80BD41">
                <a:alpha val="100000"/>
              </a:srgbClr>
            </a:solidFill>
          </p:spPr>
          <p:txBody>
            <a:bodyPr/>
            <a:lstStyle/>
            <a:p/>
          </p:txBody>
        </p:sp>
        <p:sp>
          <p:nvSpPr>
            <p:cNvPr id="30" name="rc30"/>
            <p:cNvSpPr/>
            <p:nvPr/>
          </p:nvSpPr>
          <p:spPr>
            <a:xfrm>
              <a:off x="2405264" y="2579222"/>
              <a:ext cx="249522" cy="198051"/>
            </a:xfrm>
            <a:prstGeom prst="rect">
              <a:avLst/>
            </a:prstGeom>
            <a:solidFill>
              <a:srgbClr val="1CABE2">
                <a:alpha val="100000"/>
              </a:srgbClr>
            </a:solidFill>
          </p:spPr>
          <p:txBody>
            <a:bodyPr/>
            <a:lstStyle/>
            <a:p/>
          </p:txBody>
        </p:sp>
        <p:sp>
          <p:nvSpPr>
            <p:cNvPr id="31" name="rc31"/>
            <p:cNvSpPr/>
            <p:nvPr/>
          </p:nvSpPr>
          <p:spPr>
            <a:xfrm>
              <a:off x="2682512" y="2775752"/>
              <a:ext cx="249522" cy="1326944"/>
            </a:xfrm>
            <a:prstGeom prst="rect">
              <a:avLst/>
            </a:prstGeom>
            <a:solidFill>
              <a:srgbClr val="80BD41">
                <a:alpha val="100000"/>
              </a:srgbClr>
            </a:solidFill>
          </p:spPr>
          <p:txBody>
            <a:bodyPr/>
            <a:lstStyle/>
            <a:p/>
          </p:txBody>
        </p:sp>
        <p:sp>
          <p:nvSpPr>
            <p:cNvPr id="32" name="rc32"/>
            <p:cNvSpPr/>
            <p:nvPr/>
          </p:nvSpPr>
          <p:spPr>
            <a:xfrm>
              <a:off x="2682512" y="2541586"/>
              <a:ext cx="249522" cy="234166"/>
            </a:xfrm>
            <a:prstGeom prst="rect">
              <a:avLst/>
            </a:prstGeom>
            <a:solidFill>
              <a:srgbClr val="1CABE2">
                <a:alpha val="100000"/>
              </a:srgbClr>
            </a:solidFill>
          </p:spPr>
          <p:txBody>
            <a:bodyPr/>
            <a:lstStyle/>
            <a:p/>
          </p:txBody>
        </p:sp>
        <p:sp>
          <p:nvSpPr>
            <p:cNvPr id="33" name="rc33"/>
            <p:cNvSpPr/>
            <p:nvPr/>
          </p:nvSpPr>
          <p:spPr>
            <a:xfrm>
              <a:off x="2959759" y="2662617"/>
              <a:ext cx="249522" cy="1440079"/>
            </a:xfrm>
            <a:prstGeom prst="rect">
              <a:avLst/>
            </a:prstGeom>
            <a:solidFill>
              <a:srgbClr val="80BD41">
                <a:alpha val="100000"/>
              </a:srgbClr>
            </a:solidFill>
          </p:spPr>
          <p:txBody>
            <a:bodyPr/>
            <a:lstStyle/>
            <a:p/>
          </p:txBody>
        </p:sp>
        <p:sp>
          <p:nvSpPr>
            <p:cNvPr id="34" name="rc34"/>
            <p:cNvSpPr/>
            <p:nvPr/>
          </p:nvSpPr>
          <p:spPr>
            <a:xfrm>
              <a:off x="2959759" y="2502608"/>
              <a:ext cx="249522" cy="160009"/>
            </a:xfrm>
            <a:prstGeom prst="rect">
              <a:avLst/>
            </a:prstGeom>
            <a:solidFill>
              <a:srgbClr val="1CABE2">
                <a:alpha val="100000"/>
              </a:srgbClr>
            </a:solidFill>
          </p:spPr>
          <p:txBody>
            <a:bodyPr/>
            <a:lstStyle/>
            <a:p/>
          </p:txBody>
        </p:sp>
        <p:sp>
          <p:nvSpPr>
            <p:cNvPr id="35" name="rc35"/>
            <p:cNvSpPr/>
            <p:nvPr/>
          </p:nvSpPr>
          <p:spPr>
            <a:xfrm>
              <a:off x="3237007" y="2639848"/>
              <a:ext cx="249522" cy="1462849"/>
            </a:xfrm>
            <a:prstGeom prst="rect">
              <a:avLst/>
            </a:prstGeom>
            <a:solidFill>
              <a:srgbClr val="80BD41">
                <a:alpha val="100000"/>
              </a:srgbClr>
            </a:solidFill>
          </p:spPr>
          <p:txBody>
            <a:bodyPr/>
            <a:lstStyle/>
            <a:p/>
          </p:txBody>
        </p:sp>
        <p:sp>
          <p:nvSpPr>
            <p:cNvPr id="36" name="rc36"/>
            <p:cNvSpPr/>
            <p:nvPr/>
          </p:nvSpPr>
          <p:spPr>
            <a:xfrm>
              <a:off x="3237007" y="2459047"/>
              <a:ext cx="249522" cy="180801"/>
            </a:xfrm>
            <a:prstGeom prst="rect">
              <a:avLst/>
            </a:prstGeom>
            <a:solidFill>
              <a:srgbClr val="1CABE2">
                <a:alpha val="100000"/>
              </a:srgbClr>
            </a:solidFill>
          </p:spPr>
          <p:txBody>
            <a:bodyPr/>
            <a:lstStyle/>
            <a:p/>
          </p:txBody>
        </p:sp>
        <p:sp>
          <p:nvSpPr>
            <p:cNvPr id="37" name="rc37"/>
            <p:cNvSpPr/>
            <p:nvPr/>
          </p:nvSpPr>
          <p:spPr>
            <a:xfrm>
              <a:off x="3514255" y="2593482"/>
              <a:ext cx="249522" cy="1509214"/>
            </a:xfrm>
            <a:prstGeom prst="rect">
              <a:avLst/>
            </a:prstGeom>
            <a:solidFill>
              <a:srgbClr val="80BD41">
                <a:alpha val="100000"/>
              </a:srgbClr>
            </a:solidFill>
          </p:spPr>
          <p:txBody>
            <a:bodyPr/>
            <a:lstStyle/>
            <a:p/>
          </p:txBody>
        </p:sp>
        <p:sp>
          <p:nvSpPr>
            <p:cNvPr id="38" name="rc38"/>
            <p:cNvSpPr/>
            <p:nvPr/>
          </p:nvSpPr>
          <p:spPr>
            <a:xfrm>
              <a:off x="3514255" y="2425792"/>
              <a:ext cx="249522" cy="167690"/>
            </a:xfrm>
            <a:prstGeom prst="rect">
              <a:avLst/>
            </a:prstGeom>
            <a:solidFill>
              <a:srgbClr val="1CABE2">
                <a:alpha val="100000"/>
              </a:srgbClr>
            </a:solidFill>
          </p:spPr>
          <p:txBody>
            <a:bodyPr/>
            <a:lstStyle/>
            <a:p/>
          </p:txBody>
        </p:sp>
        <p:sp>
          <p:nvSpPr>
            <p:cNvPr id="39" name="rc39"/>
            <p:cNvSpPr/>
            <p:nvPr/>
          </p:nvSpPr>
          <p:spPr>
            <a:xfrm>
              <a:off x="3791502" y="2539232"/>
              <a:ext cx="249522" cy="1563464"/>
            </a:xfrm>
            <a:prstGeom prst="rect">
              <a:avLst/>
            </a:prstGeom>
            <a:solidFill>
              <a:srgbClr val="80BD41">
                <a:alpha val="100000"/>
              </a:srgbClr>
            </a:solidFill>
          </p:spPr>
          <p:txBody>
            <a:bodyPr/>
            <a:lstStyle/>
            <a:p/>
          </p:txBody>
        </p:sp>
        <p:sp>
          <p:nvSpPr>
            <p:cNvPr id="40" name="rc40"/>
            <p:cNvSpPr/>
            <p:nvPr/>
          </p:nvSpPr>
          <p:spPr>
            <a:xfrm>
              <a:off x="3791502" y="2403278"/>
              <a:ext cx="249522" cy="135953"/>
            </a:xfrm>
            <a:prstGeom prst="rect">
              <a:avLst/>
            </a:prstGeom>
            <a:solidFill>
              <a:srgbClr val="1CABE2">
                <a:alpha val="100000"/>
              </a:srgbClr>
            </a:solidFill>
          </p:spPr>
          <p:txBody>
            <a:bodyPr/>
            <a:lstStyle/>
            <a:p/>
          </p:txBody>
        </p:sp>
        <p:sp>
          <p:nvSpPr>
            <p:cNvPr id="41" name="rc41"/>
            <p:cNvSpPr/>
            <p:nvPr/>
          </p:nvSpPr>
          <p:spPr>
            <a:xfrm>
              <a:off x="4068750" y="2513565"/>
              <a:ext cx="249522" cy="1589131"/>
            </a:xfrm>
            <a:prstGeom prst="rect">
              <a:avLst/>
            </a:prstGeom>
            <a:solidFill>
              <a:srgbClr val="80BD41">
                <a:alpha val="100000"/>
              </a:srgbClr>
            </a:solidFill>
          </p:spPr>
          <p:txBody>
            <a:bodyPr/>
            <a:lstStyle/>
            <a:p/>
          </p:txBody>
        </p:sp>
        <p:sp>
          <p:nvSpPr>
            <p:cNvPr id="42" name="rc42"/>
            <p:cNvSpPr/>
            <p:nvPr/>
          </p:nvSpPr>
          <p:spPr>
            <a:xfrm>
              <a:off x="4068750" y="2393953"/>
              <a:ext cx="249522" cy="119612"/>
            </a:xfrm>
            <a:prstGeom prst="rect">
              <a:avLst/>
            </a:prstGeom>
            <a:solidFill>
              <a:srgbClr val="1CABE2">
                <a:alpha val="100000"/>
              </a:srgbClr>
            </a:solidFill>
          </p:spPr>
          <p:txBody>
            <a:bodyPr/>
            <a:lstStyle/>
            <a:p/>
          </p:txBody>
        </p:sp>
        <p:sp>
          <p:nvSpPr>
            <p:cNvPr id="43" name="rc43"/>
            <p:cNvSpPr/>
            <p:nvPr/>
          </p:nvSpPr>
          <p:spPr>
            <a:xfrm>
              <a:off x="4345998" y="2439604"/>
              <a:ext cx="249522" cy="1663092"/>
            </a:xfrm>
            <a:prstGeom prst="rect">
              <a:avLst/>
            </a:prstGeom>
            <a:solidFill>
              <a:srgbClr val="80BD41">
                <a:alpha val="100000"/>
              </a:srgbClr>
            </a:solidFill>
          </p:spPr>
          <p:txBody>
            <a:bodyPr/>
            <a:lstStyle/>
            <a:p/>
          </p:txBody>
        </p:sp>
        <p:sp>
          <p:nvSpPr>
            <p:cNvPr id="44" name="rc44"/>
            <p:cNvSpPr/>
            <p:nvPr/>
          </p:nvSpPr>
          <p:spPr>
            <a:xfrm>
              <a:off x="4345998" y="2405663"/>
              <a:ext cx="249522" cy="33940"/>
            </a:xfrm>
            <a:prstGeom prst="rect">
              <a:avLst/>
            </a:prstGeom>
            <a:solidFill>
              <a:srgbClr val="1CABE2">
                <a:alpha val="100000"/>
              </a:srgbClr>
            </a:solidFill>
          </p:spPr>
          <p:txBody>
            <a:bodyPr/>
            <a:lstStyle/>
            <a:p/>
          </p:txBody>
        </p:sp>
        <p:sp>
          <p:nvSpPr>
            <p:cNvPr id="45" name="rc45"/>
            <p:cNvSpPr/>
            <p:nvPr/>
          </p:nvSpPr>
          <p:spPr>
            <a:xfrm>
              <a:off x="4623245" y="2459632"/>
              <a:ext cx="249522" cy="1643064"/>
            </a:xfrm>
            <a:prstGeom prst="rect">
              <a:avLst/>
            </a:prstGeom>
            <a:solidFill>
              <a:srgbClr val="80BD41">
                <a:alpha val="100000"/>
              </a:srgbClr>
            </a:solidFill>
          </p:spPr>
          <p:txBody>
            <a:bodyPr/>
            <a:lstStyle/>
            <a:p/>
          </p:txBody>
        </p:sp>
        <p:sp>
          <p:nvSpPr>
            <p:cNvPr id="46" name="rc46"/>
            <p:cNvSpPr/>
            <p:nvPr/>
          </p:nvSpPr>
          <p:spPr>
            <a:xfrm>
              <a:off x="4623245" y="2426100"/>
              <a:ext cx="249522" cy="33532"/>
            </a:xfrm>
            <a:prstGeom prst="rect">
              <a:avLst/>
            </a:prstGeom>
            <a:solidFill>
              <a:srgbClr val="1CABE2">
                <a:alpha val="100000"/>
              </a:srgbClr>
            </a:solidFill>
          </p:spPr>
          <p:txBody>
            <a:bodyPr/>
            <a:lstStyle/>
            <a:p/>
          </p:txBody>
        </p:sp>
        <p:sp>
          <p:nvSpPr>
            <p:cNvPr id="47" name="rc47"/>
            <p:cNvSpPr/>
            <p:nvPr/>
          </p:nvSpPr>
          <p:spPr>
            <a:xfrm>
              <a:off x="4900493" y="2529558"/>
              <a:ext cx="249522" cy="1573139"/>
            </a:xfrm>
            <a:prstGeom prst="rect">
              <a:avLst/>
            </a:prstGeom>
            <a:solidFill>
              <a:srgbClr val="80BD41">
                <a:alpha val="100000"/>
              </a:srgbClr>
            </a:solidFill>
          </p:spPr>
          <p:txBody>
            <a:bodyPr/>
            <a:lstStyle/>
            <a:p/>
          </p:txBody>
        </p:sp>
        <p:sp>
          <p:nvSpPr>
            <p:cNvPr id="48" name="rc48"/>
            <p:cNvSpPr/>
            <p:nvPr/>
          </p:nvSpPr>
          <p:spPr>
            <a:xfrm>
              <a:off x="4900493" y="2446760"/>
              <a:ext cx="249522" cy="82797"/>
            </a:xfrm>
            <a:prstGeom prst="rect">
              <a:avLst/>
            </a:prstGeom>
            <a:solidFill>
              <a:srgbClr val="1CABE2">
                <a:alpha val="100000"/>
              </a:srgbClr>
            </a:solidFill>
          </p:spPr>
          <p:txBody>
            <a:bodyPr/>
            <a:lstStyle/>
            <a:p/>
          </p:txBody>
        </p:sp>
        <p:sp>
          <p:nvSpPr>
            <p:cNvPr id="49" name="rc49"/>
            <p:cNvSpPr/>
            <p:nvPr/>
          </p:nvSpPr>
          <p:spPr>
            <a:xfrm>
              <a:off x="5177741" y="2502310"/>
              <a:ext cx="249522" cy="1600387"/>
            </a:xfrm>
            <a:prstGeom prst="rect">
              <a:avLst/>
            </a:prstGeom>
            <a:solidFill>
              <a:srgbClr val="80BD41">
                <a:alpha val="100000"/>
              </a:srgbClr>
            </a:solidFill>
          </p:spPr>
          <p:txBody>
            <a:bodyPr/>
            <a:lstStyle/>
            <a:p/>
          </p:txBody>
        </p:sp>
        <p:sp>
          <p:nvSpPr>
            <p:cNvPr id="50" name="rc50"/>
            <p:cNvSpPr/>
            <p:nvPr/>
          </p:nvSpPr>
          <p:spPr>
            <a:xfrm>
              <a:off x="5177741" y="2452813"/>
              <a:ext cx="249522" cy="49496"/>
            </a:xfrm>
            <a:prstGeom prst="rect">
              <a:avLst/>
            </a:prstGeom>
            <a:solidFill>
              <a:srgbClr val="1CABE2">
                <a:alpha val="100000"/>
              </a:srgbClr>
            </a:solidFill>
          </p:spPr>
          <p:txBody>
            <a:bodyPr/>
            <a:lstStyle/>
            <a:p/>
          </p:txBody>
        </p:sp>
        <p:sp>
          <p:nvSpPr>
            <p:cNvPr id="51" name="rc51"/>
            <p:cNvSpPr/>
            <p:nvPr/>
          </p:nvSpPr>
          <p:spPr>
            <a:xfrm>
              <a:off x="5454988" y="2514831"/>
              <a:ext cx="249522" cy="1587865"/>
            </a:xfrm>
            <a:prstGeom prst="rect">
              <a:avLst/>
            </a:prstGeom>
            <a:solidFill>
              <a:srgbClr val="80BD41">
                <a:alpha val="100000"/>
              </a:srgbClr>
            </a:solidFill>
          </p:spPr>
          <p:txBody>
            <a:bodyPr/>
            <a:lstStyle/>
            <a:p/>
          </p:txBody>
        </p:sp>
        <p:sp>
          <p:nvSpPr>
            <p:cNvPr id="52" name="rc52"/>
            <p:cNvSpPr/>
            <p:nvPr/>
          </p:nvSpPr>
          <p:spPr>
            <a:xfrm>
              <a:off x="5454988" y="2448669"/>
              <a:ext cx="249522" cy="66161"/>
            </a:xfrm>
            <a:prstGeom prst="rect">
              <a:avLst/>
            </a:prstGeom>
            <a:solidFill>
              <a:srgbClr val="1CABE2">
                <a:alpha val="100000"/>
              </a:srgbClr>
            </a:solidFill>
          </p:spPr>
          <p:txBody>
            <a:bodyPr/>
            <a:lstStyle/>
            <a:p/>
          </p:txBody>
        </p:sp>
        <p:sp>
          <p:nvSpPr>
            <p:cNvPr id="53" name="rc53"/>
            <p:cNvSpPr/>
            <p:nvPr/>
          </p:nvSpPr>
          <p:spPr>
            <a:xfrm>
              <a:off x="5732236" y="2631293"/>
              <a:ext cx="249522" cy="1471404"/>
            </a:xfrm>
            <a:prstGeom prst="rect">
              <a:avLst/>
            </a:prstGeom>
            <a:solidFill>
              <a:srgbClr val="80BD41">
                <a:alpha val="100000"/>
              </a:srgbClr>
            </a:solidFill>
          </p:spPr>
          <p:txBody>
            <a:bodyPr/>
            <a:lstStyle/>
            <a:p/>
          </p:txBody>
        </p:sp>
        <p:sp>
          <p:nvSpPr>
            <p:cNvPr id="54" name="rc54"/>
            <p:cNvSpPr/>
            <p:nvPr/>
          </p:nvSpPr>
          <p:spPr>
            <a:xfrm>
              <a:off x="5732236" y="2449434"/>
              <a:ext cx="249522" cy="181858"/>
            </a:xfrm>
            <a:prstGeom prst="rect">
              <a:avLst/>
            </a:prstGeom>
            <a:solidFill>
              <a:srgbClr val="1CABE2">
                <a:alpha val="100000"/>
              </a:srgbClr>
            </a:solidFill>
          </p:spPr>
          <p:txBody>
            <a:bodyPr/>
            <a:lstStyle/>
            <a:p/>
          </p:txBody>
        </p:sp>
        <p:sp>
          <p:nvSpPr>
            <p:cNvPr id="55" name="rc55"/>
            <p:cNvSpPr/>
            <p:nvPr/>
          </p:nvSpPr>
          <p:spPr>
            <a:xfrm>
              <a:off x="6009484" y="2744060"/>
              <a:ext cx="249522" cy="1358637"/>
            </a:xfrm>
            <a:prstGeom prst="rect">
              <a:avLst/>
            </a:prstGeom>
            <a:solidFill>
              <a:srgbClr val="80BD41">
                <a:alpha val="100000"/>
              </a:srgbClr>
            </a:solidFill>
          </p:spPr>
          <p:txBody>
            <a:bodyPr/>
            <a:lstStyle/>
            <a:p/>
          </p:txBody>
        </p:sp>
        <p:sp>
          <p:nvSpPr>
            <p:cNvPr id="56" name="rc56"/>
            <p:cNvSpPr/>
            <p:nvPr/>
          </p:nvSpPr>
          <p:spPr>
            <a:xfrm>
              <a:off x="6009484" y="2445822"/>
              <a:ext cx="249522" cy="298237"/>
            </a:xfrm>
            <a:prstGeom prst="rect">
              <a:avLst/>
            </a:prstGeom>
            <a:solidFill>
              <a:srgbClr val="1CABE2">
                <a:alpha val="100000"/>
              </a:srgbClr>
            </a:solidFill>
          </p:spPr>
          <p:txBody>
            <a:bodyPr/>
            <a:lstStyle/>
            <a:p/>
          </p:txBody>
        </p:sp>
        <p:sp>
          <p:nvSpPr>
            <p:cNvPr id="57" name="rc57"/>
            <p:cNvSpPr/>
            <p:nvPr/>
          </p:nvSpPr>
          <p:spPr>
            <a:xfrm>
              <a:off x="6286731" y="2559462"/>
              <a:ext cx="249522" cy="1543234"/>
            </a:xfrm>
            <a:prstGeom prst="rect">
              <a:avLst/>
            </a:prstGeom>
            <a:solidFill>
              <a:srgbClr val="80BD41">
                <a:alpha val="100000"/>
              </a:srgbClr>
            </a:solidFill>
          </p:spPr>
          <p:txBody>
            <a:bodyPr/>
            <a:lstStyle/>
            <a:p/>
          </p:txBody>
        </p:sp>
        <p:sp>
          <p:nvSpPr>
            <p:cNvPr id="58" name="rc58"/>
            <p:cNvSpPr/>
            <p:nvPr/>
          </p:nvSpPr>
          <p:spPr>
            <a:xfrm>
              <a:off x="6286731" y="2443305"/>
              <a:ext cx="249522" cy="116157"/>
            </a:xfrm>
            <a:prstGeom prst="rect">
              <a:avLst/>
            </a:prstGeom>
            <a:solidFill>
              <a:srgbClr val="1CABE2">
                <a:alpha val="100000"/>
              </a:srgbClr>
            </a:solidFill>
          </p:spPr>
          <p:txBody>
            <a:bodyPr/>
            <a:lstStyle/>
            <a:p/>
          </p:txBody>
        </p:sp>
        <p:sp>
          <p:nvSpPr>
            <p:cNvPr id="59" name="rc59"/>
            <p:cNvSpPr/>
            <p:nvPr/>
          </p:nvSpPr>
          <p:spPr>
            <a:xfrm>
              <a:off x="6563979" y="2522697"/>
              <a:ext cx="249522" cy="1579999"/>
            </a:xfrm>
            <a:prstGeom prst="rect">
              <a:avLst/>
            </a:prstGeom>
            <a:solidFill>
              <a:srgbClr val="80BD41">
                <a:alpha val="100000"/>
              </a:srgbClr>
            </a:solidFill>
          </p:spPr>
          <p:txBody>
            <a:bodyPr/>
            <a:lstStyle/>
            <a:p/>
          </p:txBody>
        </p:sp>
        <p:sp>
          <p:nvSpPr>
            <p:cNvPr id="60" name="rc60"/>
            <p:cNvSpPr/>
            <p:nvPr/>
          </p:nvSpPr>
          <p:spPr>
            <a:xfrm>
              <a:off x="6563979" y="2456864"/>
              <a:ext cx="249522" cy="65833"/>
            </a:xfrm>
            <a:prstGeom prst="rect">
              <a:avLst/>
            </a:prstGeom>
            <a:solidFill>
              <a:srgbClr val="1CABE2">
                <a:alpha val="100000"/>
              </a:srgbClr>
            </a:solidFill>
          </p:spPr>
          <p:txBody>
            <a:bodyPr/>
            <a:lstStyle/>
            <a:p/>
          </p:txBody>
        </p:sp>
        <p:sp>
          <p:nvSpPr>
            <p:cNvPr id="61" name="rc61"/>
            <p:cNvSpPr/>
            <p:nvPr/>
          </p:nvSpPr>
          <p:spPr>
            <a:xfrm>
              <a:off x="6841227" y="2499511"/>
              <a:ext cx="249522" cy="1603186"/>
            </a:xfrm>
            <a:prstGeom prst="rect">
              <a:avLst/>
            </a:prstGeom>
            <a:solidFill>
              <a:srgbClr val="80BD41">
                <a:alpha val="100000"/>
              </a:srgbClr>
            </a:solidFill>
          </p:spPr>
          <p:txBody>
            <a:bodyPr/>
            <a:lstStyle/>
            <a:p/>
          </p:txBody>
        </p:sp>
        <p:sp>
          <p:nvSpPr>
            <p:cNvPr id="62" name="rc62"/>
            <p:cNvSpPr/>
            <p:nvPr/>
          </p:nvSpPr>
          <p:spPr>
            <a:xfrm>
              <a:off x="6841227" y="2449927"/>
              <a:ext cx="249522" cy="49583"/>
            </a:xfrm>
            <a:prstGeom prst="rect">
              <a:avLst/>
            </a:prstGeom>
            <a:solidFill>
              <a:srgbClr val="1CABE2">
                <a:alpha val="100000"/>
              </a:srgbClr>
            </a:solidFill>
          </p:spPr>
          <p:txBody>
            <a:bodyPr/>
            <a:lstStyle/>
            <a:p/>
          </p:txBody>
        </p:sp>
        <p:sp>
          <p:nvSpPr>
            <p:cNvPr id="63" name="rc63"/>
            <p:cNvSpPr/>
            <p:nvPr/>
          </p:nvSpPr>
          <p:spPr>
            <a:xfrm>
              <a:off x="7118474" y="2444984"/>
              <a:ext cx="249522" cy="1657712"/>
            </a:xfrm>
            <a:prstGeom prst="rect">
              <a:avLst/>
            </a:prstGeom>
            <a:solidFill>
              <a:srgbClr val="80BD41">
                <a:alpha val="100000"/>
              </a:srgbClr>
            </a:solidFill>
          </p:spPr>
          <p:txBody>
            <a:bodyPr/>
            <a:lstStyle/>
            <a:p/>
          </p:txBody>
        </p:sp>
        <p:sp>
          <p:nvSpPr>
            <p:cNvPr id="64" name="rc64"/>
            <p:cNvSpPr/>
            <p:nvPr/>
          </p:nvSpPr>
          <p:spPr>
            <a:xfrm>
              <a:off x="7118474" y="2428239"/>
              <a:ext cx="249522" cy="16744"/>
            </a:xfrm>
            <a:prstGeom prst="rect">
              <a:avLst/>
            </a:prstGeom>
            <a:solidFill>
              <a:srgbClr val="1CABE2">
                <a:alpha val="100000"/>
              </a:srgbClr>
            </a:solidFill>
          </p:spPr>
          <p:txBody>
            <a:bodyPr/>
            <a:lstStyle/>
            <a:p/>
          </p:txBody>
        </p:sp>
        <p:sp>
          <p:nvSpPr>
            <p:cNvPr id="65" name="rc65"/>
            <p:cNvSpPr/>
            <p:nvPr/>
          </p:nvSpPr>
          <p:spPr>
            <a:xfrm>
              <a:off x="7395722" y="2428039"/>
              <a:ext cx="249522" cy="1674657"/>
            </a:xfrm>
            <a:prstGeom prst="rect">
              <a:avLst/>
            </a:prstGeom>
            <a:solidFill>
              <a:srgbClr val="80BD41">
                <a:alpha val="100000"/>
              </a:srgbClr>
            </a:solidFill>
          </p:spPr>
          <p:txBody>
            <a:bodyPr/>
            <a:lstStyle/>
            <a:p/>
          </p:txBody>
        </p:sp>
        <p:sp>
          <p:nvSpPr>
            <p:cNvPr id="66" name="rc66"/>
            <p:cNvSpPr/>
            <p:nvPr/>
          </p:nvSpPr>
          <p:spPr>
            <a:xfrm>
              <a:off x="7395722" y="2411124"/>
              <a:ext cx="249522" cy="16915"/>
            </a:xfrm>
            <a:prstGeom prst="rect">
              <a:avLst/>
            </a:prstGeom>
            <a:solidFill>
              <a:srgbClr val="1CABE2">
                <a:alpha val="100000"/>
              </a:srgbClr>
            </a:solidFill>
          </p:spPr>
          <p:txBody>
            <a:bodyPr/>
            <a:lstStyle/>
            <a:p/>
          </p:txBody>
        </p:sp>
        <p:sp>
          <p:nvSpPr>
            <p:cNvPr id="67" name="rc67"/>
            <p:cNvSpPr/>
            <p:nvPr/>
          </p:nvSpPr>
          <p:spPr>
            <a:xfrm>
              <a:off x="7672970" y="2442821"/>
              <a:ext cx="249522" cy="1659875"/>
            </a:xfrm>
            <a:prstGeom prst="rect">
              <a:avLst/>
            </a:prstGeom>
            <a:solidFill>
              <a:srgbClr val="80BD41">
                <a:alpha val="100000"/>
              </a:srgbClr>
            </a:solidFill>
          </p:spPr>
          <p:txBody>
            <a:bodyPr/>
            <a:lstStyle/>
            <a:p/>
          </p:txBody>
        </p:sp>
        <p:sp>
          <p:nvSpPr>
            <p:cNvPr id="68" name="rc68"/>
            <p:cNvSpPr/>
            <p:nvPr/>
          </p:nvSpPr>
          <p:spPr>
            <a:xfrm>
              <a:off x="7672970" y="2391484"/>
              <a:ext cx="249522" cy="51336"/>
            </a:xfrm>
            <a:prstGeom prst="rect">
              <a:avLst/>
            </a:prstGeom>
            <a:solidFill>
              <a:srgbClr val="1CABE2">
                <a:alpha val="100000"/>
              </a:srgbClr>
            </a:solidFill>
          </p:spPr>
          <p:txBody>
            <a:bodyPr/>
            <a:lstStyle/>
            <a:p/>
          </p:txBody>
        </p:sp>
        <p:sp>
          <p:nvSpPr>
            <p:cNvPr id="69" name="rc69"/>
            <p:cNvSpPr/>
            <p:nvPr/>
          </p:nvSpPr>
          <p:spPr>
            <a:xfrm>
              <a:off x="7950217" y="2521976"/>
              <a:ext cx="249522" cy="1580720"/>
            </a:xfrm>
            <a:prstGeom prst="rect">
              <a:avLst/>
            </a:prstGeom>
            <a:solidFill>
              <a:srgbClr val="80BD41">
                <a:alpha val="100000"/>
              </a:srgbClr>
            </a:solidFill>
          </p:spPr>
          <p:txBody>
            <a:bodyPr/>
            <a:lstStyle/>
            <a:p/>
          </p:txBody>
        </p:sp>
        <p:sp>
          <p:nvSpPr>
            <p:cNvPr id="70" name="rc70"/>
            <p:cNvSpPr/>
            <p:nvPr/>
          </p:nvSpPr>
          <p:spPr>
            <a:xfrm>
              <a:off x="7950217" y="2365641"/>
              <a:ext cx="249522" cy="156334"/>
            </a:xfrm>
            <a:prstGeom prst="rect">
              <a:avLst/>
            </a:prstGeom>
            <a:solidFill>
              <a:srgbClr val="1CABE2">
                <a:alpha val="100000"/>
              </a:srgbClr>
            </a:solidFill>
          </p:spPr>
          <p:txBody>
            <a:bodyPr/>
            <a:lstStyle/>
            <a:p/>
          </p:txBody>
        </p:sp>
        <p:sp>
          <p:nvSpPr>
            <p:cNvPr id="71" name="pl71"/>
            <p:cNvSpPr/>
            <p:nvPr/>
          </p:nvSpPr>
          <p:spPr>
            <a:xfrm>
              <a:off x="1421035" y="1236556"/>
              <a:ext cx="6653943" cy="492165"/>
            </a:xfrm>
            <a:custGeom>
              <a:avLst/>
              <a:pathLst>
                <a:path w="6653943" h="492165">
                  <a:moveTo>
                    <a:pt x="0" y="463214"/>
                  </a:moveTo>
                  <a:lnTo>
                    <a:pt x="277247" y="434263"/>
                  </a:lnTo>
                  <a:lnTo>
                    <a:pt x="554495" y="260558"/>
                  </a:lnTo>
                  <a:lnTo>
                    <a:pt x="831742" y="289509"/>
                  </a:lnTo>
                  <a:lnTo>
                    <a:pt x="1108990" y="347411"/>
                  </a:lnTo>
                  <a:lnTo>
                    <a:pt x="1386238" y="405312"/>
                  </a:lnTo>
                  <a:lnTo>
                    <a:pt x="1663485" y="260558"/>
                  </a:lnTo>
                  <a:lnTo>
                    <a:pt x="1940733" y="289509"/>
                  </a:lnTo>
                  <a:lnTo>
                    <a:pt x="2217981" y="260558"/>
                  </a:lnTo>
                  <a:lnTo>
                    <a:pt x="2495228" y="202656"/>
                  </a:lnTo>
                  <a:lnTo>
                    <a:pt x="2772476" y="173705"/>
                  </a:lnTo>
                  <a:lnTo>
                    <a:pt x="3049724" y="28950"/>
                  </a:lnTo>
                  <a:lnTo>
                    <a:pt x="3326971" y="28950"/>
                  </a:lnTo>
                  <a:lnTo>
                    <a:pt x="3604219" y="115803"/>
                  </a:lnTo>
                  <a:lnTo>
                    <a:pt x="3881467" y="57901"/>
                  </a:lnTo>
                  <a:lnTo>
                    <a:pt x="4158714" y="86852"/>
                  </a:lnTo>
                  <a:lnTo>
                    <a:pt x="4435962" y="289509"/>
                  </a:lnTo>
                  <a:lnTo>
                    <a:pt x="4713210" y="492165"/>
                  </a:lnTo>
                  <a:lnTo>
                    <a:pt x="4990457" y="173705"/>
                  </a:lnTo>
                  <a:lnTo>
                    <a:pt x="5267705" y="86852"/>
                  </a:lnTo>
                  <a:lnTo>
                    <a:pt x="5544953" y="57901"/>
                  </a:lnTo>
                  <a:lnTo>
                    <a:pt x="5822200" y="0"/>
                  </a:lnTo>
                  <a:lnTo>
                    <a:pt x="6099448" y="0"/>
                  </a:lnTo>
                  <a:lnTo>
                    <a:pt x="6376696" y="57901"/>
                  </a:lnTo>
                  <a:lnTo>
                    <a:pt x="6653943" y="231607"/>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4" name="tx74"/>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1329607" y="259295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83" name="tx83"/>
            <p:cNvSpPr/>
            <p:nvPr/>
          </p:nvSpPr>
          <p:spPr>
            <a:xfrm>
              <a:off x="2715845" y="24056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84" name="tx84"/>
            <p:cNvSpPr/>
            <p:nvPr/>
          </p:nvSpPr>
          <p:spPr>
            <a:xfrm>
              <a:off x="4102084" y="22580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a:t>
              </a:r>
            </a:p>
          </p:txBody>
        </p:sp>
        <p:sp>
          <p:nvSpPr>
            <p:cNvPr id="85" name="tx85"/>
            <p:cNvSpPr/>
            <p:nvPr/>
          </p:nvSpPr>
          <p:spPr>
            <a:xfrm>
              <a:off x="5488322" y="231389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86" name="tx86"/>
            <p:cNvSpPr/>
            <p:nvPr/>
          </p:nvSpPr>
          <p:spPr>
            <a:xfrm>
              <a:off x="6597312" y="232208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87" name="tx87"/>
            <p:cNvSpPr/>
            <p:nvPr/>
          </p:nvSpPr>
          <p:spPr>
            <a:xfrm>
              <a:off x="6874560" y="231514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88" name="tx88"/>
            <p:cNvSpPr/>
            <p:nvPr/>
          </p:nvSpPr>
          <p:spPr>
            <a:xfrm>
              <a:off x="7151808" y="22922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1.43</a:t>
              </a:r>
            </a:p>
          </p:txBody>
        </p:sp>
        <p:sp>
          <p:nvSpPr>
            <p:cNvPr id="89" name="tx89"/>
            <p:cNvSpPr/>
            <p:nvPr/>
          </p:nvSpPr>
          <p:spPr>
            <a:xfrm>
              <a:off x="7429055" y="227634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a:t>
              </a:r>
            </a:p>
          </p:txBody>
        </p:sp>
        <p:sp>
          <p:nvSpPr>
            <p:cNvPr id="90" name="tx90"/>
            <p:cNvSpPr/>
            <p:nvPr/>
          </p:nvSpPr>
          <p:spPr>
            <a:xfrm>
              <a:off x="7706303" y="22555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a:t>
              </a:r>
            </a:p>
          </p:txBody>
        </p:sp>
        <p:sp>
          <p:nvSpPr>
            <p:cNvPr id="91" name="tx91"/>
            <p:cNvSpPr/>
            <p:nvPr/>
          </p:nvSpPr>
          <p:spPr>
            <a:xfrm>
              <a:off x="7983551" y="22297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a:t>
              </a:r>
            </a:p>
          </p:txBody>
        </p:sp>
        <p:sp>
          <p:nvSpPr>
            <p:cNvPr id="92" name="pl92"/>
            <p:cNvSpPr/>
            <p:nvPr/>
          </p:nvSpPr>
          <p:spPr>
            <a:xfrm>
              <a:off x="1421035"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4970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0.97</a:t>
              </a:r>
            </a:p>
          </p:txBody>
        </p:sp>
        <p:sp>
          <p:nvSpPr>
            <p:cNvPr id="103" name="tx103"/>
            <p:cNvSpPr/>
            <p:nvPr/>
          </p:nvSpPr>
          <p:spPr>
            <a:xfrm>
              <a:off x="1355732" y="28095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04" name="tx104"/>
            <p:cNvSpPr/>
            <p:nvPr/>
          </p:nvSpPr>
          <p:spPr>
            <a:xfrm>
              <a:off x="2715845" y="34041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05" name="tx105"/>
            <p:cNvSpPr/>
            <p:nvPr/>
          </p:nvSpPr>
          <p:spPr>
            <a:xfrm>
              <a:off x="2741971" y="262362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06" name="tx106"/>
            <p:cNvSpPr/>
            <p:nvPr/>
          </p:nvSpPr>
          <p:spPr>
            <a:xfrm>
              <a:off x="4102084" y="32730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07" name="tx107"/>
            <p:cNvSpPr/>
            <p:nvPr/>
          </p:nvSpPr>
          <p:spPr>
            <a:xfrm>
              <a:off x="4128209" y="24187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08" name="tx108"/>
            <p:cNvSpPr/>
            <p:nvPr/>
          </p:nvSpPr>
          <p:spPr>
            <a:xfrm>
              <a:off x="5488322" y="32736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09" name="tx109"/>
            <p:cNvSpPr/>
            <p:nvPr/>
          </p:nvSpPr>
          <p:spPr>
            <a:xfrm>
              <a:off x="5488322" y="24467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0" name="tx110"/>
            <p:cNvSpPr/>
            <p:nvPr/>
          </p:nvSpPr>
          <p:spPr>
            <a:xfrm>
              <a:off x="6597312" y="32776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11" name="tx111"/>
            <p:cNvSpPr/>
            <p:nvPr/>
          </p:nvSpPr>
          <p:spPr>
            <a:xfrm>
              <a:off x="6597312" y="24547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2" name="tx112"/>
            <p:cNvSpPr/>
            <p:nvPr/>
          </p:nvSpPr>
          <p:spPr>
            <a:xfrm>
              <a:off x="6874560" y="32660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13" name="tx113"/>
            <p:cNvSpPr/>
            <p:nvPr/>
          </p:nvSpPr>
          <p:spPr>
            <a:xfrm>
              <a:off x="6874560" y="24396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4" name="tx114"/>
            <p:cNvSpPr/>
            <p:nvPr/>
          </p:nvSpPr>
          <p:spPr>
            <a:xfrm>
              <a:off x="7151808" y="323993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5" name="tx115"/>
            <p:cNvSpPr/>
            <p:nvPr/>
          </p:nvSpPr>
          <p:spPr>
            <a:xfrm>
              <a:off x="7151808" y="24015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6" name="tx116"/>
            <p:cNvSpPr/>
            <p:nvPr/>
          </p:nvSpPr>
          <p:spPr>
            <a:xfrm>
              <a:off x="7429055" y="32302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17" name="tx117"/>
            <p:cNvSpPr/>
            <p:nvPr/>
          </p:nvSpPr>
          <p:spPr>
            <a:xfrm>
              <a:off x="7429055" y="23845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8" name="tx118"/>
            <p:cNvSpPr/>
            <p:nvPr/>
          </p:nvSpPr>
          <p:spPr>
            <a:xfrm>
              <a:off x="7706303" y="323885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9" name="tx119"/>
            <p:cNvSpPr/>
            <p:nvPr/>
          </p:nvSpPr>
          <p:spPr>
            <a:xfrm>
              <a:off x="7706303" y="23821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0" name="tx120"/>
            <p:cNvSpPr/>
            <p:nvPr/>
          </p:nvSpPr>
          <p:spPr>
            <a:xfrm>
              <a:off x="7983551" y="32772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21" name="tx121"/>
            <p:cNvSpPr/>
            <p:nvPr/>
          </p:nvSpPr>
          <p:spPr>
            <a:xfrm>
              <a:off x="7983551" y="24087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22" name="tx122"/>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88118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4" name="tx124"/>
            <p:cNvSpPr/>
            <p:nvPr/>
          </p:nvSpPr>
          <p:spPr>
            <a:xfrm>
              <a:off x="694404" y="171007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50218"/>
              <a:ext cx="13701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Kenya, 2000-2024</a:t>
              </a:r>
            </a:p>
          </p:txBody>
        </p:sp>
        <p:sp>
          <p:nvSpPr>
            <p:cNvPr id="150" name="pl150"/>
            <p:cNvSpPr/>
            <p:nvPr/>
          </p:nvSpPr>
          <p:spPr>
            <a:xfrm>
              <a:off x="240442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6207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83704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125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72889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9452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89059"/>
              <a:ext cx="5980276" cy="167191"/>
            </a:xfrm>
            <a:prstGeom prst="rect">
              <a:avLst/>
            </a:prstGeom>
            <a:solidFill>
              <a:srgbClr val="80BD41">
                <a:alpha val="100000"/>
              </a:srgbClr>
            </a:solidFill>
          </p:spPr>
          <p:txBody>
            <a:bodyPr/>
            <a:lstStyle/>
            <a:p/>
          </p:txBody>
        </p:sp>
        <p:sp>
          <p:nvSpPr>
            <p:cNvPr id="161" name="rc161"/>
            <p:cNvSpPr/>
            <p:nvPr/>
          </p:nvSpPr>
          <p:spPr>
            <a:xfrm>
              <a:off x="7276550" y="5889059"/>
              <a:ext cx="249179" cy="167191"/>
            </a:xfrm>
            <a:prstGeom prst="rect">
              <a:avLst/>
            </a:prstGeom>
            <a:solidFill>
              <a:srgbClr val="1CABE2">
                <a:alpha val="100000"/>
              </a:srgbClr>
            </a:solidFill>
          </p:spPr>
          <p:txBody>
            <a:bodyPr/>
            <a:lstStyle/>
            <a:p/>
          </p:txBody>
        </p:sp>
        <p:sp>
          <p:nvSpPr>
            <p:cNvPr id="162" name="rc162"/>
            <p:cNvSpPr/>
            <p:nvPr/>
          </p:nvSpPr>
          <p:spPr>
            <a:xfrm>
              <a:off x="1296273" y="5680069"/>
              <a:ext cx="6282607" cy="167191"/>
            </a:xfrm>
            <a:prstGeom prst="rect">
              <a:avLst/>
            </a:prstGeom>
            <a:solidFill>
              <a:srgbClr val="80BD41">
                <a:alpha val="100000"/>
              </a:srgbClr>
            </a:solidFill>
          </p:spPr>
          <p:txBody>
            <a:bodyPr/>
            <a:lstStyle/>
            <a:p/>
          </p:txBody>
        </p:sp>
        <p:sp>
          <p:nvSpPr>
            <p:cNvPr id="163" name="rc163"/>
            <p:cNvSpPr/>
            <p:nvPr/>
          </p:nvSpPr>
          <p:spPr>
            <a:xfrm>
              <a:off x="7578881" y="5680069"/>
              <a:ext cx="194308" cy="167191"/>
            </a:xfrm>
            <a:prstGeom prst="rect">
              <a:avLst/>
            </a:prstGeom>
            <a:solidFill>
              <a:srgbClr val="1CABE2">
                <a:alpha val="100000"/>
              </a:srgbClr>
            </a:solidFill>
          </p:spPr>
          <p:txBody>
            <a:bodyPr/>
            <a:lstStyle/>
            <a:p/>
          </p:txBody>
        </p:sp>
        <p:sp>
          <p:nvSpPr>
            <p:cNvPr id="164" name="rc164"/>
            <p:cNvSpPr/>
            <p:nvPr/>
          </p:nvSpPr>
          <p:spPr>
            <a:xfrm>
              <a:off x="1296273" y="5471080"/>
              <a:ext cx="5983006" cy="167191"/>
            </a:xfrm>
            <a:prstGeom prst="rect">
              <a:avLst/>
            </a:prstGeom>
            <a:solidFill>
              <a:srgbClr val="80BD41">
                <a:alpha val="100000"/>
              </a:srgbClr>
            </a:solidFill>
          </p:spPr>
          <p:txBody>
            <a:bodyPr/>
            <a:lstStyle/>
            <a:p/>
          </p:txBody>
        </p:sp>
        <p:sp>
          <p:nvSpPr>
            <p:cNvPr id="165" name="rc165"/>
            <p:cNvSpPr/>
            <p:nvPr/>
          </p:nvSpPr>
          <p:spPr>
            <a:xfrm>
              <a:off x="7279280" y="5471080"/>
              <a:ext cx="591723" cy="167191"/>
            </a:xfrm>
            <a:prstGeom prst="rect">
              <a:avLst/>
            </a:prstGeom>
            <a:solidFill>
              <a:srgbClr val="1CABE2">
                <a:alpha val="100000"/>
              </a:srgbClr>
            </a:solidFill>
          </p:spPr>
          <p:txBody>
            <a:bodyPr/>
            <a:lstStyle/>
            <a:p/>
          </p:txBody>
        </p:sp>
        <p:sp>
          <p:nvSpPr>
            <p:cNvPr id="166" name="tx166"/>
            <p:cNvSpPr/>
            <p:nvPr/>
          </p:nvSpPr>
          <p:spPr>
            <a:xfrm>
              <a:off x="7724675" y="593093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1.41</a:t>
              </a:r>
            </a:p>
          </p:txBody>
        </p:sp>
        <p:sp>
          <p:nvSpPr>
            <p:cNvPr id="167" name="tx167"/>
            <p:cNvSpPr/>
            <p:nvPr/>
          </p:nvSpPr>
          <p:spPr>
            <a:xfrm>
              <a:off x="7984508"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1.46</a:t>
              </a:r>
            </a:p>
          </p:txBody>
        </p:sp>
        <p:sp>
          <p:nvSpPr>
            <p:cNvPr id="168" name="tx168"/>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1.48</a:t>
              </a:r>
            </a:p>
          </p:txBody>
        </p:sp>
        <p:sp>
          <p:nvSpPr>
            <p:cNvPr id="169" name="tx169"/>
            <p:cNvSpPr/>
            <p:nvPr/>
          </p:nvSpPr>
          <p:spPr>
            <a:xfrm>
              <a:off x="4180918"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70" name="tx170"/>
            <p:cNvSpPr/>
            <p:nvPr/>
          </p:nvSpPr>
          <p:spPr>
            <a:xfrm>
              <a:off x="729564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0.06</a:t>
              </a:r>
            </a:p>
          </p:txBody>
        </p:sp>
        <p:sp>
          <p:nvSpPr>
            <p:cNvPr id="171" name="tx171"/>
            <p:cNvSpPr/>
            <p:nvPr/>
          </p:nvSpPr>
          <p:spPr>
            <a:xfrm>
              <a:off x="4332083"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172" name="tx172"/>
            <p:cNvSpPr/>
            <p:nvPr/>
          </p:nvSpPr>
          <p:spPr>
            <a:xfrm>
              <a:off x="7570541"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73" name="tx173"/>
            <p:cNvSpPr/>
            <p:nvPr/>
          </p:nvSpPr>
          <p:spPr>
            <a:xfrm>
              <a:off x="4182283"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74" name="tx174"/>
            <p:cNvSpPr/>
            <p:nvPr/>
          </p:nvSpPr>
          <p:spPr>
            <a:xfrm>
              <a:off x="7469648"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0.13</a:t>
              </a:r>
            </a:p>
          </p:txBody>
        </p:sp>
        <p:sp>
          <p:nvSpPr>
            <p:cNvPr id="175" name="tx17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79" name="tx179"/>
            <p:cNvSpPr/>
            <p:nvPr/>
          </p:nvSpPr>
          <p:spPr>
            <a:xfrm>
              <a:off x="3337889"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0" name="tx180"/>
            <p:cNvSpPr/>
            <p:nvPr/>
          </p:nvSpPr>
          <p:spPr>
            <a:xfrm>
              <a:off x="5554199"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1" name="tx181"/>
            <p:cNvSpPr/>
            <p:nvPr/>
          </p:nvSpPr>
          <p:spPr>
            <a:xfrm>
              <a:off x="7770508"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2" name="tx182"/>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3" name="tx18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(91%) was lower than in 2019 (96%).
The number of children vaccinated with DTP1 remained constant 0% compared to in 2019.
The number of surviving infants increased approximately 6% compared to in 2019.
In 2024, approximately the same number of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Kenya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657115"/>
            </a:xfrm>
            <a:custGeom>
              <a:avLst/>
              <a:pathLst>
                <a:path w="3397293" h="657115">
                  <a:moveTo>
                    <a:pt x="0" y="399983"/>
                  </a:moveTo>
                  <a:lnTo>
                    <a:pt x="141553" y="457124"/>
                  </a:lnTo>
                  <a:lnTo>
                    <a:pt x="283107" y="342843"/>
                  </a:lnTo>
                  <a:lnTo>
                    <a:pt x="424661" y="657115"/>
                  </a:lnTo>
                  <a:lnTo>
                    <a:pt x="566215" y="657115"/>
                  </a:lnTo>
                  <a:lnTo>
                    <a:pt x="707769" y="571405"/>
                  </a:lnTo>
                  <a:lnTo>
                    <a:pt x="849323" y="457124"/>
                  </a:lnTo>
                  <a:lnTo>
                    <a:pt x="990877" y="428553"/>
                  </a:lnTo>
                  <a:lnTo>
                    <a:pt x="1132431" y="228562"/>
                  </a:lnTo>
                  <a:lnTo>
                    <a:pt x="1273984" y="228562"/>
                  </a:lnTo>
                  <a:lnTo>
                    <a:pt x="1415538" y="171421"/>
                  </a:lnTo>
                  <a:lnTo>
                    <a:pt x="1557092" y="0"/>
                  </a:lnTo>
                  <a:lnTo>
                    <a:pt x="1698646" y="57140"/>
                  </a:lnTo>
                  <a:lnTo>
                    <a:pt x="1840200" y="257132"/>
                  </a:lnTo>
                  <a:lnTo>
                    <a:pt x="1981754" y="114281"/>
                  </a:lnTo>
                  <a:lnTo>
                    <a:pt x="2123308" y="199991"/>
                  </a:lnTo>
                  <a:lnTo>
                    <a:pt x="2264862" y="228562"/>
                  </a:lnTo>
                  <a:lnTo>
                    <a:pt x="2406416" y="428553"/>
                  </a:lnTo>
                  <a:lnTo>
                    <a:pt x="2547969" y="142851"/>
                  </a:lnTo>
                  <a:lnTo>
                    <a:pt x="2689523" y="85710"/>
                  </a:lnTo>
                  <a:lnTo>
                    <a:pt x="2831077" y="85710"/>
                  </a:lnTo>
                  <a:lnTo>
                    <a:pt x="2972631" y="28570"/>
                  </a:lnTo>
                  <a:lnTo>
                    <a:pt x="3114185" y="57140"/>
                  </a:lnTo>
                  <a:lnTo>
                    <a:pt x="3255739" y="85710"/>
                  </a:lnTo>
                  <a:lnTo>
                    <a:pt x="3397293"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08510"/>
              <a:ext cx="3397293" cy="571405"/>
            </a:xfrm>
            <a:custGeom>
              <a:avLst/>
              <a:pathLst>
                <a:path w="3397293" h="571405">
                  <a:moveTo>
                    <a:pt x="0" y="571405"/>
                  </a:moveTo>
                  <a:lnTo>
                    <a:pt x="141553" y="485694"/>
                  </a:lnTo>
                  <a:lnTo>
                    <a:pt x="283107" y="457124"/>
                  </a:lnTo>
                  <a:lnTo>
                    <a:pt x="424661" y="399983"/>
                  </a:lnTo>
                  <a:lnTo>
                    <a:pt x="566215" y="371413"/>
                  </a:lnTo>
                  <a:lnTo>
                    <a:pt x="707769" y="314272"/>
                  </a:lnTo>
                  <a:lnTo>
                    <a:pt x="849323" y="257132"/>
                  </a:lnTo>
                  <a:lnTo>
                    <a:pt x="990877" y="228562"/>
                  </a:lnTo>
                  <a:lnTo>
                    <a:pt x="1132431" y="199991"/>
                  </a:lnTo>
                  <a:lnTo>
                    <a:pt x="1273984" y="142851"/>
                  </a:lnTo>
                  <a:lnTo>
                    <a:pt x="1415538" y="85710"/>
                  </a:lnTo>
                  <a:lnTo>
                    <a:pt x="1557092" y="57140"/>
                  </a:lnTo>
                  <a:lnTo>
                    <a:pt x="1698646" y="85710"/>
                  </a:lnTo>
                  <a:lnTo>
                    <a:pt x="1840200" y="85710"/>
                  </a:lnTo>
                  <a:lnTo>
                    <a:pt x="1981754" y="28570"/>
                  </a:lnTo>
                  <a:lnTo>
                    <a:pt x="2123308" y="28570"/>
                  </a:lnTo>
                  <a:lnTo>
                    <a:pt x="2264862" y="28570"/>
                  </a:lnTo>
                  <a:lnTo>
                    <a:pt x="2406416" y="28570"/>
                  </a:lnTo>
                  <a:lnTo>
                    <a:pt x="2547969" y="0"/>
                  </a:lnTo>
                  <a:lnTo>
                    <a:pt x="2689523" y="0"/>
                  </a:lnTo>
                  <a:lnTo>
                    <a:pt x="2831077" y="57140"/>
                  </a:lnTo>
                  <a:lnTo>
                    <a:pt x="2972631" y="85710"/>
                  </a:lnTo>
                  <a:lnTo>
                    <a:pt x="3114185" y="8571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657115"/>
            </a:xfrm>
            <a:custGeom>
              <a:avLst/>
              <a:pathLst>
                <a:path w="3397293" h="657115">
                  <a:moveTo>
                    <a:pt x="0" y="399983"/>
                  </a:moveTo>
                  <a:lnTo>
                    <a:pt x="141553" y="457124"/>
                  </a:lnTo>
                  <a:lnTo>
                    <a:pt x="283107" y="342843"/>
                  </a:lnTo>
                  <a:lnTo>
                    <a:pt x="424661" y="657115"/>
                  </a:lnTo>
                  <a:lnTo>
                    <a:pt x="566215" y="657115"/>
                  </a:lnTo>
                  <a:lnTo>
                    <a:pt x="707769" y="571405"/>
                  </a:lnTo>
                  <a:lnTo>
                    <a:pt x="849323" y="457124"/>
                  </a:lnTo>
                  <a:lnTo>
                    <a:pt x="990877" y="428553"/>
                  </a:lnTo>
                  <a:lnTo>
                    <a:pt x="1132431" y="228562"/>
                  </a:lnTo>
                  <a:lnTo>
                    <a:pt x="1273984" y="228562"/>
                  </a:lnTo>
                  <a:lnTo>
                    <a:pt x="1415538" y="171421"/>
                  </a:lnTo>
                  <a:lnTo>
                    <a:pt x="1557092" y="0"/>
                  </a:lnTo>
                  <a:lnTo>
                    <a:pt x="1698646" y="57140"/>
                  </a:lnTo>
                  <a:lnTo>
                    <a:pt x="1840200" y="257132"/>
                  </a:lnTo>
                  <a:lnTo>
                    <a:pt x="1981754" y="114281"/>
                  </a:lnTo>
                  <a:lnTo>
                    <a:pt x="2123308" y="199991"/>
                  </a:lnTo>
                  <a:lnTo>
                    <a:pt x="2264862" y="228562"/>
                  </a:lnTo>
                  <a:lnTo>
                    <a:pt x="2406416" y="428553"/>
                  </a:lnTo>
                  <a:lnTo>
                    <a:pt x="2547969" y="142851"/>
                  </a:lnTo>
                  <a:lnTo>
                    <a:pt x="2689523" y="85710"/>
                  </a:lnTo>
                  <a:lnTo>
                    <a:pt x="2831077" y="85710"/>
                  </a:lnTo>
                  <a:lnTo>
                    <a:pt x="2972631" y="28570"/>
                  </a:lnTo>
                  <a:lnTo>
                    <a:pt x="3114185" y="57140"/>
                  </a:lnTo>
                  <a:lnTo>
                    <a:pt x="3255739" y="85710"/>
                  </a:lnTo>
                  <a:lnTo>
                    <a:pt x="3397293"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657115"/>
            </a:xfrm>
            <a:custGeom>
              <a:avLst/>
              <a:pathLst>
                <a:path w="3397293" h="657115">
                  <a:moveTo>
                    <a:pt x="0" y="399983"/>
                  </a:moveTo>
                  <a:lnTo>
                    <a:pt x="141553" y="457124"/>
                  </a:lnTo>
                  <a:lnTo>
                    <a:pt x="283107" y="342843"/>
                  </a:lnTo>
                  <a:lnTo>
                    <a:pt x="424661" y="657115"/>
                  </a:lnTo>
                  <a:lnTo>
                    <a:pt x="566215" y="657115"/>
                  </a:lnTo>
                  <a:lnTo>
                    <a:pt x="707769" y="571405"/>
                  </a:lnTo>
                  <a:lnTo>
                    <a:pt x="849323" y="457124"/>
                  </a:lnTo>
                  <a:lnTo>
                    <a:pt x="990877" y="428553"/>
                  </a:lnTo>
                  <a:lnTo>
                    <a:pt x="1132431" y="228562"/>
                  </a:lnTo>
                  <a:lnTo>
                    <a:pt x="1273984" y="228562"/>
                  </a:lnTo>
                  <a:lnTo>
                    <a:pt x="1415538" y="171421"/>
                  </a:lnTo>
                  <a:lnTo>
                    <a:pt x="1557092" y="0"/>
                  </a:lnTo>
                  <a:lnTo>
                    <a:pt x="1698646" y="57140"/>
                  </a:lnTo>
                  <a:lnTo>
                    <a:pt x="1840200" y="257132"/>
                  </a:lnTo>
                  <a:lnTo>
                    <a:pt x="1981754" y="114281"/>
                  </a:lnTo>
                  <a:lnTo>
                    <a:pt x="2123308" y="199991"/>
                  </a:lnTo>
                  <a:lnTo>
                    <a:pt x="2264862" y="228562"/>
                  </a:lnTo>
                  <a:lnTo>
                    <a:pt x="2406416" y="428553"/>
                  </a:lnTo>
                  <a:lnTo>
                    <a:pt x="2547969" y="142851"/>
                  </a:lnTo>
                  <a:lnTo>
                    <a:pt x="2689523" y="85710"/>
                  </a:lnTo>
                  <a:lnTo>
                    <a:pt x="2831077" y="85710"/>
                  </a:lnTo>
                  <a:lnTo>
                    <a:pt x="2972631" y="28570"/>
                  </a:lnTo>
                  <a:lnTo>
                    <a:pt x="3114185" y="57140"/>
                  </a:lnTo>
                  <a:lnTo>
                    <a:pt x="3255739" y="85710"/>
                  </a:lnTo>
                  <a:lnTo>
                    <a:pt x="3397293"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82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82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296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2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5322" y="480401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Kenya</a:t>
              </a:r>
            </a:p>
          </p:txBody>
        </p:sp>
        <p:sp>
          <p:nvSpPr>
            <p:cNvPr id="60" name="tx60"/>
            <p:cNvSpPr/>
            <p:nvPr/>
          </p:nvSpPr>
          <p:spPr>
            <a:xfrm>
              <a:off x="277006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2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625042" y="472419"/>
              <a:ext cx="238913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Kenya, 2000-2024</a:t>
              </a:r>
            </a:p>
          </p:txBody>
        </p:sp>
        <p:sp>
          <p:nvSpPr>
            <p:cNvPr id="63" name="pl63"/>
            <p:cNvSpPr/>
            <p:nvPr/>
          </p:nvSpPr>
          <p:spPr>
            <a:xfrm>
              <a:off x="5267799" y="34110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019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929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9565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0474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1384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774737"/>
              <a:ext cx="3397293" cy="2090822"/>
            </a:xfrm>
            <a:custGeom>
              <a:avLst/>
              <a:pathLst>
                <a:path w="3397293" h="2090822">
                  <a:moveTo>
                    <a:pt x="0" y="1272674"/>
                  </a:moveTo>
                  <a:lnTo>
                    <a:pt x="141553" y="1454485"/>
                  </a:lnTo>
                  <a:lnTo>
                    <a:pt x="283107" y="1090864"/>
                  </a:lnTo>
                  <a:lnTo>
                    <a:pt x="424661" y="2090822"/>
                  </a:lnTo>
                  <a:lnTo>
                    <a:pt x="566215" y="2090822"/>
                  </a:lnTo>
                  <a:lnTo>
                    <a:pt x="707769" y="1818106"/>
                  </a:lnTo>
                  <a:lnTo>
                    <a:pt x="849323" y="1454485"/>
                  </a:lnTo>
                  <a:lnTo>
                    <a:pt x="990877" y="1363580"/>
                  </a:lnTo>
                  <a:lnTo>
                    <a:pt x="1132431" y="727242"/>
                  </a:lnTo>
                  <a:lnTo>
                    <a:pt x="1273984" y="727242"/>
                  </a:lnTo>
                  <a:lnTo>
                    <a:pt x="1415538" y="545432"/>
                  </a:lnTo>
                  <a:lnTo>
                    <a:pt x="1557092" y="0"/>
                  </a:lnTo>
                  <a:lnTo>
                    <a:pt x="1698646" y="181810"/>
                  </a:lnTo>
                  <a:lnTo>
                    <a:pt x="1840200" y="818148"/>
                  </a:lnTo>
                  <a:lnTo>
                    <a:pt x="1981754" y="363621"/>
                  </a:lnTo>
                  <a:lnTo>
                    <a:pt x="2123308" y="636337"/>
                  </a:lnTo>
                  <a:lnTo>
                    <a:pt x="2264862" y="727242"/>
                  </a:lnTo>
                  <a:lnTo>
                    <a:pt x="2406416" y="1363580"/>
                  </a:lnTo>
                  <a:lnTo>
                    <a:pt x="2547969" y="454526"/>
                  </a:lnTo>
                  <a:lnTo>
                    <a:pt x="2689523" y="272716"/>
                  </a:lnTo>
                  <a:lnTo>
                    <a:pt x="2831077" y="272716"/>
                  </a:lnTo>
                  <a:lnTo>
                    <a:pt x="2972631" y="90905"/>
                  </a:lnTo>
                  <a:lnTo>
                    <a:pt x="3114185" y="181810"/>
                  </a:lnTo>
                  <a:lnTo>
                    <a:pt x="3255739" y="272716"/>
                  </a:lnTo>
                  <a:lnTo>
                    <a:pt x="3397293" y="454526"/>
                  </a:lnTo>
                </a:path>
              </a:pathLst>
            </a:custGeom>
            <a:ln w="27101" cap="flat">
              <a:solidFill>
                <a:srgbClr val="0058AB">
                  <a:alpha val="100000"/>
                </a:srgbClr>
              </a:solidFill>
              <a:prstDash val="solid"/>
              <a:round/>
            </a:ln>
          </p:spPr>
          <p:txBody>
            <a:bodyPr/>
            <a:lstStyle/>
            <a:p/>
          </p:txBody>
        </p:sp>
        <p:sp>
          <p:nvSpPr>
            <p:cNvPr id="78" name="pl78"/>
            <p:cNvSpPr/>
            <p:nvPr/>
          </p:nvSpPr>
          <p:spPr>
            <a:xfrm>
              <a:off x="5437664" y="2047453"/>
              <a:ext cx="3397293" cy="1272674"/>
            </a:xfrm>
            <a:custGeom>
              <a:avLst/>
              <a:pathLst>
                <a:path w="3397293" h="1272674">
                  <a:moveTo>
                    <a:pt x="0" y="1272674"/>
                  </a:moveTo>
                  <a:lnTo>
                    <a:pt x="141553" y="1272674"/>
                  </a:lnTo>
                  <a:lnTo>
                    <a:pt x="283107" y="1272674"/>
                  </a:lnTo>
                  <a:lnTo>
                    <a:pt x="424661" y="1090864"/>
                  </a:lnTo>
                  <a:lnTo>
                    <a:pt x="566215" y="909053"/>
                  </a:lnTo>
                  <a:lnTo>
                    <a:pt x="707769" y="818148"/>
                  </a:lnTo>
                  <a:lnTo>
                    <a:pt x="849323" y="727242"/>
                  </a:lnTo>
                  <a:lnTo>
                    <a:pt x="990877" y="727242"/>
                  </a:lnTo>
                  <a:lnTo>
                    <a:pt x="1132431" y="454526"/>
                  </a:lnTo>
                  <a:lnTo>
                    <a:pt x="1273984" y="272716"/>
                  </a:lnTo>
                  <a:lnTo>
                    <a:pt x="1415538" y="272716"/>
                  </a:lnTo>
                  <a:lnTo>
                    <a:pt x="1557092" y="181810"/>
                  </a:lnTo>
                  <a:lnTo>
                    <a:pt x="1698646" y="181810"/>
                  </a:lnTo>
                  <a:lnTo>
                    <a:pt x="1840200" y="272716"/>
                  </a:lnTo>
                  <a:lnTo>
                    <a:pt x="1981754" y="181810"/>
                  </a:lnTo>
                  <a:lnTo>
                    <a:pt x="2123308" y="90905"/>
                  </a:lnTo>
                  <a:lnTo>
                    <a:pt x="2264862" y="0"/>
                  </a:lnTo>
                  <a:lnTo>
                    <a:pt x="2406416" y="0"/>
                  </a:lnTo>
                  <a:lnTo>
                    <a:pt x="2547969" y="0"/>
                  </a:lnTo>
                  <a:lnTo>
                    <a:pt x="2689523" y="0"/>
                  </a:lnTo>
                  <a:lnTo>
                    <a:pt x="2831077" y="272716"/>
                  </a:lnTo>
                  <a:lnTo>
                    <a:pt x="2972631" y="363621"/>
                  </a:lnTo>
                  <a:lnTo>
                    <a:pt x="3114185" y="90905"/>
                  </a:lnTo>
                  <a:lnTo>
                    <a:pt x="3255739" y="181810"/>
                  </a:lnTo>
                  <a:lnTo>
                    <a:pt x="3397293" y="9090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047453"/>
              <a:ext cx="3397293" cy="1818106"/>
            </a:xfrm>
            <a:custGeom>
              <a:avLst/>
              <a:pathLst>
                <a:path w="3397293" h="1818106">
                  <a:moveTo>
                    <a:pt x="0" y="1818106"/>
                  </a:moveTo>
                  <a:lnTo>
                    <a:pt x="141553" y="1545390"/>
                  </a:lnTo>
                  <a:lnTo>
                    <a:pt x="283107" y="1454485"/>
                  </a:lnTo>
                  <a:lnTo>
                    <a:pt x="424661" y="1272674"/>
                  </a:lnTo>
                  <a:lnTo>
                    <a:pt x="566215" y="1181769"/>
                  </a:lnTo>
                  <a:lnTo>
                    <a:pt x="707769" y="999958"/>
                  </a:lnTo>
                  <a:lnTo>
                    <a:pt x="849323" y="818148"/>
                  </a:lnTo>
                  <a:lnTo>
                    <a:pt x="990877" y="727242"/>
                  </a:lnTo>
                  <a:lnTo>
                    <a:pt x="1132431" y="636337"/>
                  </a:lnTo>
                  <a:lnTo>
                    <a:pt x="1273984" y="454526"/>
                  </a:lnTo>
                  <a:lnTo>
                    <a:pt x="1415538" y="272716"/>
                  </a:lnTo>
                  <a:lnTo>
                    <a:pt x="1557092" y="181810"/>
                  </a:lnTo>
                  <a:lnTo>
                    <a:pt x="1698646" y="272716"/>
                  </a:lnTo>
                  <a:lnTo>
                    <a:pt x="1840200" y="272716"/>
                  </a:lnTo>
                  <a:lnTo>
                    <a:pt x="1981754" y="90905"/>
                  </a:lnTo>
                  <a:lnTo>
                    <a:pt x="2123308" y="90905"/>
                  </a:lnTo>
                  <a:lnTo>
                    <a:pt x="2264862" y="90905"/>
                  </a:lnTo>
                  <a:lnTo>
                    <a:pt x="2406416" y="90905"/>
                  </a:lnTo>
                  <a:lnTo>
                    <a:pt x="2547969" y="0"/>
                  </a:lnTo>
                  <a:lnTo>
                    <a:pt x="2689523" y="0"/>
                  </a:lnTo>
                  <a:lnTo>
                    <a:pt x="2831077" y="181810"/>
                  </a:lnTo>
                  <a:lnTo>
                    <a:pt x="2972631" y="272716"/>
                  </a:lnTo>
                  <a:lnTo>
                    <a:pt x="3114185" y="272716"/>
                  </a:lnTo>
                  <a:lnTo>
                    <a:pt x="3255739" y="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04745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774737"/>
              <a:ext cx="3397293" cy="2090822"/>
            </a:xfrm>
            <a:custGeom>
              <a:avLst/>
              <a:pathLst>
                <a:path w="3397293" h="2090822">
                  <a:moveTo>
                    <a:pt x="0" y="1272674"/>
                  </a:moveTo>
                  <a:lnTo>
                    <a:pt x="141553" y="1454485"/>
                  </a:lnTo>
                  <a:lnTo>
                    <a:pt x="283107" y="1090864"/>
                  </a:lnTo>
                  <a:lnTo>
                    <a:pt x="424661" y="2090822"/>
                  </a:lnTo>
                  <a:lnTo>
                    <a:pt x="566215" y="2090822"/>
                  </a:lnTo>
                  <a:lnTo>
                    <a:pt x="707769" y="1818106"/>
                  </a:lnTo>
                  <a:lnTo>
                    <a:pt x="849323" y="1454485"/>
                  </a:lnTo>
                  <a:lnTo>
                    <a:pt x="990877" y="1363580"/>
                  </a:lnTo>
                  <a:lnTo>
                    <a:pt x="1132431" y="727242"/>
                  </a:lnTo>
                  <a:lnTo>
                    <a:pt x="1273984" y="727242"/>
                  </a:lnTo>
                  <a:lnTo>
                    <a:pt x="1415538" y="545432"/>
                  </a:lnTo>
                  <a:lnTo>
                    <a:pt x="1557092" y="0"/>
                  </a:lnTo>
                  <a:lnTo>
                    <a:pt x="1698646" y="181810"/>
                  </a:lnTo>
                  <a:lnTo>
                    <a:pt x="1840200" y="818148"/>
                  </a:lnTo>
                  <a:lnTo>
                    <a:pt x="1981754" y="363621"/>
                  </a:lnTo>
                  <a:lnTo>
                    <a:pt x="2123308" y="636337"/>
                  </a:lnTo>
                  <a:lnTo>
                    <a:pt x="2264862" y="727242"/>
                  </a:lnTo>
                  <a:lnTo>
                    <a:pt x="2406416" y="1363580"/>
                  </a:lnTo>
                  <a:lnTo>
                    <a:pt x="2547969" y="454526"/>
                  </a:lnTo>
                  <a:lnTo>
                    <a:pt x="2689523" y="272716"/>
                  </a:lnTo>
                  <a:lnTo>
                    <a:pt x="2831077" y="272716"/>
                  </a:lnTo>
                  <a:lnTo>
                    <a:pt x="2972631" y="90905"/>
                  </a:lnTo>
                  <a:lnTo>
                    <a:pt x="3114185" y="181810"/>
                  </a:lnTo>
                  <a:lnTo>
                    <a:pt x="3255739" y="272716"/>
                  </a:lnTo>
                  <a:lnTo>
                    <a:pt x="3397293" y="454526"/>
                  </a:lnTo>
                </a:path>
              </a:pathLst>
            </a:custGeom>
            <a:ln w="43362" cap="flat">
              <a:solidFill>
                <a:srgbClr val="000000">
                  <a:alpha val="100000"/>
                </a:srgbClr>
              </a:solidFill>
              <a:prstDash val="solid"/>
              <a:round/>
            </a:ln>
          </p:spPr>
          <p:txBody>
            <a:bodyPr/>
            <a:lstStyle/>
            <a:p/>
          </p:txBody>
        </p:sp>
        <p:sp>
          <p:nvSpPr>
            <p:cNvPr id="82" name="pl82"/>
            <p:cNvSpPr/>
            <p:nvPr/>
          </p:nvSpPr>
          <p:spPr>
            <a:xfrm>
              <a:off x="5437664" y="1538383"/>
              <a:ext cx="0" cy="1509028"/>
            </a:xfrm>
            <a:custGeom>
              <a:avLst/>
              <a:pathLst>
                <a:path w="0" h="1509028">
                  <a:moveTo>
                    <a:pt x="0" y="150902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538383"/>
              <a:ext cx="0" cy="2054460"/>
            </a:xfrm>
            <a:custGeom>
              <a:avLst/>
              <a:pathLst>
                <a:path w="0" h="2054460">
                  <a:moveTo>
                    <a:pt x="0" y="205446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538383"/>
              <a:ext cx="0" cy="781785"/>
            </a:xfrm>
            <a:custGeom>
              <a:avLst/>
              <a:pathLst>
                <a:path w="0" h="781785">
                  <a:moveTo>
                    <a:pt x="0" y="78178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538383"/>
              <a:ext cx="0" cy="872691"/>
            </a:xfrm>
            <a:custGeom>
              <a:avLst/>
              <a:pathLst>
                <a:path w="0" h="872691">
                  <a:moveTo>
                    <a:pt x="0" y="87269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538383"/>
              <a:ext cx="0" cy="509069"/>
            </a:xfrm>
            <a:custGeom>
              <a:avLst/>
              <a:pathLst>
                <a:path w="0" h="509069">
                  <a:moveTo>
                    <a:pt x="0" y="50906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538383"/>
              <a:ext cx="0" cy="509069"/>
            </a:xfrm>
            <a:custGeom>
              <a:avLst/>
              <a:pathLst>
                <a:path w="0" h="509069">
                  <a:moveTo>
                    <a:pt x="0" y="50906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538383"/>
              <a:ext cx="0" cy="690880"/>
            </a:xfrm>
            <a:custGeom>
              <a:avLst/>
              <a:pathLst>
                <a:path w="0" h="690880">
                  <a:moveTo>
                    <a:pt x="0" y="69088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774737"/>
              <a:ext cx="3397293" cy="2090822"/>
            </a:xfrm>
            <a:custGeom>
              <a:avLst/>
              <a:pathLst>
                <a:path w="3397293" h="2090822">
                  <a:moveTo>
                    <a:pt x="0" y="1272674"/>
                  </a:moveTo>
                  <a:lnTo>
                    <a:pt x="141553" y="1454485"/>
                  </a:lnTo>
                  <a:lnTo>
                    <a:pt x="283107" y="1090864"/>
                  </a:lnTo>
                  <a:lnTo>
                    <a:pt x="424661" y="2090822"/>
                  </a:lnTo>
                  <a:lnTo>
                    <a:pt x="566215" y="2090822"/>
                  </a:lnTo>
                  <a:lnTo>
                    <a:pt x="707769" y="1818106"/>
                  </a:lnTo>
                  <a:lnTo>
                    <a:pt x="849323" y="1454485"/>
                  </a:lnTo>
                  <a:lnTo>
                    <a:pt x="990877" y="1363580"/>
                  </a:lnTo>
                  <a:lnTo>
                    <a:pt x="1132431" y="727242"/>
                  </a:lnTo>
                  <a:lnTo>
                    <a:pt x="1273984" y="727242"/>
                  </a:lnTo>
                  <a:lnTo>
                    <a:pt x="1415538" y="545432"/>
                  </a:lnTo>
                  <a:lnTo>
                    <a:pt x="1557092" y="0"/>
                  </a:lnTo>
                  <a:lnTo>
                    <a:pt x="1698646" y="181810"/>
                  </a:lnTo>
                  <a:lnTo>
                    <a:pt x="1840200" y="818148"/>
                  </a:lnTo>
                  <a:lnTo>
                    <a:pt x="1981754" y="363621"/>
                  </a:lnTo>
                  <a:lnTo>
                    <a:pt x="2123308" y="636337"/>
                  </a:lnTo>
                  <a:lnTo>
                    <a:pt x="2264862" y="727242"/>
                  </a:lnTo>
                  <a:lnTo>
                    <a:pt x="2406416" y="1363580"/>
                  </a:lnTo>
                  <a:lnTo>
                    <a:pt x="2547969" y="454526"/>
                  </a:lnTo>
                  <a:lnTo>
                    <a:pt x="2689523" y="272716"/>
                  </a:lnTo>
                  <a:lnTo>
                    <a:pt x="2831077" y="272716"/>
                  </a:lnTo>
                  <a:lnTo>
                    <a:pt x="2972631" y="90905"/>
                  </a:lnTo>
                  <a:lnTo>
                    <a:pt x="3114185" y="181810"/>
                  </a:lnTo>
                  <a:lnTo>
                    <a:pt x="3255739" y="272716"/>
                  </a:lnTo>
                  <a:lnTo>
                    <a:pt x="3397293" y="454526"/>
                  </a:lnTo>
                </a:path>
              </a:pathLst>
            </a:custGeom>
            <a:ln w="27101" cap="flat">
              <a:solidFill>
                <a:srgbClr val="0058AB">
                  <a:alpha val="100000"/>
                </a:srgbClr>
              </a:solidFill>
              <a:prstDash val="solid"/>
              <a:round/>
            </a:ln>
          </p:spPr>
          <p:txBody>
            <a:bodyPr/>
            <a:lstStyle/>
            <a:p/>
          </p:txBody>
        </p:sp>
        <p:sp>
          <p:nvSpPr>
            <p:cNvPr id="90" name="tx90"/>
            <p:cNvSpPr/>
            <p:nvPr/>
          </p:nvSpPr>
          <p:spPr>
            <a:xfrm>
              <a:off x="5359324" y="146290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1" name="tx91"/>
            <p:cNvSpPr/>
            <p:nvPr/>
          </p:nvSpPr>
          <p:spPr>
            <a:xfrm>
              <a:off x="6067093" y="146290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2" name="tx92"/>
            <p:cNvSpPr/>
            <p:nvPr/>
          </p:nvSpPr>
          <p:spPr>
            <a:xfrm>
              <a:off x="6805008" y="146152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512777" y="146322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8097042" y="14615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4615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786762" y="14629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20992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20070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9043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9953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0862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649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649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1966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8212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32021" y="480401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Kenya</a:t>
              </a:r>
            </a:p>
          </p:txBody>
        </p:sp>
        <p:sp>
          <p:nvSpPr>
            <p:cNvPr id="116" name="tx116"/>
            <p:cNvSpPr/>
            <p:nvPr/>
          </p:nvSpPr>
          <p:spPr>
            <a:xfrm>
              <a:off x="708676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49221"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6883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4306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1729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05948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80178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5395535" cy="149993"/>
            </a:xfrm>
            <a:prstGeom prst="rect">
              <a:avLst/>
            </a:prstGeom>
            <a:solidFill>
              <a:srgbClr val="1CABE2">
                <a:alpha val="80000"/>
              </a:srgbClr>
            </a:solidFill>
          </p:spPr>
          <p:txBody>
            <a:bodyPr/>
            <a:lstStyle/>
            <a:p/>
          </p:txBody>
        </p:sp>
        <p:sp>
          <p:nvSpPr>
            <p:cNvPr id="129" name="rc129"/>
            <p:cNvSpPr/>
            <p:nvPr/>
          </p:nvSpPr>
          <p:spPr>
            <a:xfrm>
              <a:off x="1317178" y="5637654"/>
              <a:ext cx="5609874" cy="149993"/>
            </a:xfrm>
            <a:prstGeom prst="rect">
              <a:avLst/>
            </a:prstGeom>
            <a:solidFill>
              <a:srgbClr val="1CABE2">
                <a:alpha val="80000"/>
              </a:srgbClr>
            </a:solidFill>
          </p:spPr>
          <p:txBody>
            <a:bodyPr/>
            <a:lstStyle/>
            <a:p/>
          </p:txBody>
        </p:sp>
        <p:sp>
          <p:nvSpPr>
            <p:cNvPr id="130" name="rc130"/>
            <p:cNvSpPr/>
            <p:nvPr/>
          </p:nvSpPr>
          <p:spPr>
            <a:xfrm>
              <a:off x="1317178" y="5450161"/>
              <a:ext cx="7321564" cy="149993"/>
            </a:xfrm>
            <a:prstGeom prst="rect">
              <a:avLst/>
            </a:prstGeom>
            <a:solidFill>
              <a:srgbClr val="1CABE2">
                <a:alpha val="80000"/>
              </a:srgbClr>
            </a:solidFill>
          </p:spPr>
          <p:txBody>
            <a:bodyPr/>
            <a:lstStyle/>
            <a:p/>
          </p:txBody>
        </p:sp>
        <p:sp>
          <p:nvSpPr>
            <p:cNvPr id="131" name="tx131"/>
            <p:cNvSpPr/>
            <p:nvPr/>
          </p:nvSpPr>
          <p:spPr>
            <a:xfrm>
              <a:off x="6281677"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98,000</a:t>
              </a:r>
            </a:p>
          </p:txBody>
        </p:sp>
        <p:sp>
          <p:nvSpPr>
            <p:cNvPr id="132" name="tx132"/>
            <p:cNvSpPr/>
            <p:nvPr/>
          </p:nvSpPr>
          <p:spPr>
            <a:xfrm>
              <a:off x="6417639"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102,000</a:t>
              </a:r>
            </a:p>
          </p:txBody>
        </p:sp>
        <p:sp>
          <p:nvSpPr>
            <p:cNvPr id="133" name="tx133"/>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133,000</a:t>
              </a:r>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63219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9" name="tx139"/>
            <p:cNvSpPr/>
            <p:nvPr/>
          </p:nvSpPr>
          <p:spPr>
            <a:xfrm>
              <a:off x="629680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0" name="tx140"/>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Kenya (91%) was 6 percentage points higher than the global average (85%) and 12 percentage points higher than the average across all ESAR countries (79%).
National DTP3 coverage was 2 percentage points lower than in 2019 (93%).
This equates to 133,000 un- and undervaccinated children in 2024 compared to 98,000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87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975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763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5516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581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369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157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45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68459"/>
              <a:ext cx="351110" cy="2210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321070"/>
              <a:ext cx="351110" cy="23582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915751"/>
              <a:ext cx="351110" cy="276354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620973"/>
              <a:ext cx="351110" cy="3058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84125"/>
              <a:ext cx="351110" cy="30951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510431"/>
              <a:ext cx="351110" cy="3168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99889"/>
              <a:ext cx="351110" cy="32794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326195"/>
              <a:ext cx="351110" cy="33530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68459"/>
              <a:ext cx="351110" cy="2210834"/>
            </a:xfrm>
            <a:prstGeom prst="rect">
              <a:avLst/>
            </a:prstGeom>
            <a:solidFill>
              <a:srgbClr val="0083CF">
                <a:alpha val="100000"/>
              </a:srgbClr>
            </a:solidFill>
          </p:spPr>
          <p:txBody>
            <a:bodyPr/>
            <a:lstStyle/>
            <a:p/>
          </p:txBody>
        </p:sp>
        <p:sp>
          <p:nvSpPr>
            <p:cNvPr id="35" name="rc35"/>
            <p:cNvSpPr/>
            <p:nvPr/>
          </p:nvSpPr>
          <p:spPr>
            <a:xfrm>
              <a:off x="1252457" y="2321070"/>
              <a:ext cx="351110" cy="2358223"/>
            </a:xfrm>
            <a:prstGeom prst="rect">
              <a:avLst/>
            </a:prstGeom>
            <a:solidFill>
              <a:srgbClr val="0083CF">
                <a:alpha val="100000"/>
              </a:srgbClr>
            </a:solidFill>
          </p:spPr>
          <p:txBody>
            <a:bodyPr/>
            <a:lstStyle/>
            <a:p/>
          </p:txBody>
        </p:sp>
        <p:sp>
          <p:nvSpPr>
            <p:cNvPr id="36" name="rc36"/>
            <p:cNvSpPr/>
            <p:nvPr/>
          </p:nvSpPr>
          <p:spPr>
            <a:xfrm>
              <a:off x="1642580" y="2099987"/>
              <a:ext cx="351110" cy="2579307"/>
            </a:xfrm>
            <a:prstGeom prst="rect">
              <a:avLst/>
            </a:prstGeom>
            <a:solidFill>
              <a:srgbClr val="0083CF">
                <a:alpha val="100000"/>
              </a:srgbClr>
            </a:solidFill>
          </p:spPr>
          <p:txBody>
            <a:bodyPr/>
            <a:lstStyle/>
            <a:p/>
          </p:txBody>
        </p:sp>
        <p:sp>
          <p:nvSpPr>
            <p:cNvPr id="37" name="rc37"/>
            <p:cNvSpPr/>
            <p:nvPr/>
          </p:nvSpPr>
          <p:spPr>
            <a:xfrm>
              <a:off x="2032702" y="2099987"/>
              <a:ext cx="351110" cy="2579307"/>
            </a:xfrm>
            <a:prstGeom prst="rect">
              <a:avLst/>
            </a:prstGeom>
            <a:solidFill>
              <a:srgbClr val="0083CF">
                <a:alpha val="100000"/>
              </a:srgbClr>
            </a:solidFill>
          </p:spPr>
          <p:txBody>
            <a:bodyPr/>
            <a:lstStyle/>
            <a:p/>
          </p:txBody>
        </p:sp>
        <p:sp>
          <p:nvSpPr>
            <p:cNvPr id="38" name="rc38"/>
            <p:cNvSpPr/>
            <p:nvPr/>
          </p:nvSpPr>
          <p:spPr>
            <a:xfrm>
              <a:off x="2422824" y="1989445"/>
              <a:ext cx="351110" cy="2689849"/>
            </a:xfrm>
            <a:prstGeom prst="rect">
              <a:avLst/>
            </a:prstGeom>
            <a:solidFill>
              <a:srgbClr val="0083CF">
                <a:alpha val="100000"/>
              </a:srgbClr>
            </a:solidFill>
          </p:spPr>
          <p:txBody>
            <a:bodyPr/>
            <a:lstStyle/>
            <a:p/>
          </p:txBody>
        </p:sp>
        <p:sp>
          <p:nvSpPr>
            <p:cNvPr id="39" name="rc39"/>
            <p:cNvSpPr/>
            <p:nvPr/>
          </p:nvSpPr>
          <p:spPr>
            <a:xfrm>
              <a:off x="2812947" y="1989445"/>
              <a:ext cx="351110" cy="2689849"/>
            </a:xfrm>
            <a:prstGeom prst="rect">
              <a:avLst/>
            </a:prstGeom>
            <a:solidFill>
              <a:srgbClr val="0083CF">
                <a:alpha val="100000"/>
              </a:srgbClr>
            </a:solidFill>
          </p:spPr>
          <p:txBody>
            <a:bodyPr/>
            <a:lstStyle/>
            <a:p/>
          </p:txBody>
        </p:sp>
        <p:sp>
          <p:nvSpPr>
            <p:cNvPr id="40" name="rc40"/>
            <p:cNvSpPr/>
            <p:nvPr/>
          </p:nvSpPr>
          <p:spPr>
            <a:xfrm>
              <a:off x="3593191" y="1952598"/>
              <a:ext cx="351110" cy="2726696"/>
            </a:xfrm>
            <a:prstGeom prst="rect">
              <a:avLst/>
            </a:prstGeom>
            <a:solidFill>
              <a:srgbClr val="0083CF">
                <a:alpha val="100000"/>
              </a:srgbClr>
            </a:solidFill>
          </p:spPr>
          <p:txBody>
            <a:bodyPr/>
            <a:lstStyle/>
            <a:p/>
          </p:txBody>
        </p:sp>
        <p:sp>
          <p:nvSpPr>
            <p:cNvPr id="41" name="rc41"/>
            <p:cNvSpPr/>
            <p:nvPr/>
          </p:nvSpPr>
          <p:spPr>
            <a:xfrm>
              <a:off x="4373436" y="1620973"/>
              <a:ext cx="351110" cy="3058321"/>
            </a:xfrm>
            <a:prstGeom prst="rect">
              <a:avLst/>
            </a:prstGeom>
            <a:solidFill>
              <a:srgbClr val="0083CF">
                <a:alpha val="100000"/>
              </a:srgbClr>
            </a:solidFill>
          </p:spPr>
          <p:txBody>
            <a:bodyPr/>
            <a:lstStyle/>
            <a:p/>
          </p:txBody>
        </p:sp>
        <p:sp>
          <p:nvSpPr>
            <p:cNvPr id="42" name="rc42"/>
            <p:cNvSpPr/>
            <p:nvPr/>
          </p:nvSpPr>
          <p:spPr>
            <a:xfrm>
              <a:off x="6714170" y="1326195"/>
              <a:ext cx="351110" cy="3353099"/>
            </a:xfrm>
            <a:prstGeom prst="rect">
              <a:avLst/>
            </a:prstGeom>
            <a:solidFill>
              <a:srgbClr val="0083CF">
                <a:alpha val="100000"/>
              </a:srgbClr>
            </a:solidFill>
          </p:spPr>
          <p:txBody>
            <a:bodyPr/>
            <a:lstStyle/>
            <a:p/>
          </p:txBody>
        </p:sp>
        <p:sp>
          <p:nvSpPr>
            <p:cNvPr id="43" name="rc43"/>
            <p:cNvSpPr/>
            <p:nvPr/>
          </p:nvSpPr>
          <p:spPr>
            <a:xfrm>
              <a:off x="5933925" y="1326195"/>
              <a:ext cx="351110" cy="3353099"/>
            </a:xfrm>
            <a:prstGeom prst="rect">
              <a:avLst/>
            </a:prstGeom>
            <a:solidFill>
              <a:srgbClr val="F26A21">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68459"/>
              <a:ext cx="330667" cy="330667"/>
            </a:xfrm>
            <a:custGeom>
              <a:avLst/>
              <a:pathLst>
                <a:path w="330667" h="330667">
                  <a:moveTo>
                    <a:pt x="318758" y="0"/>
                  </a:moveTo>
                  <a:lnTo>
                    <a:pt x="330667" y="0"/>
                  </a:lnTo>
                  <a:lnTo>
                    <a:pt x="0" y="330667"/>
                  </a:lnTo>
                  <a:lnTo>
                    <a:pt x="0" y="318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468459"/>
              <a:ext cx="211577" cy="211577"/>
            </a:xfrm>
            <a:custGeom>
              <a:avLst/>
              <a:pathLst>
                <a:path w="211577" h="211577">
                  <a:moveTo>
                    <a:pt x="199668" y="0"/>
                  </a:moveTo>
                  <a:lnTo>
                    <a:pt x="211577" y="0"/>
                  </a:lnTo>
                  <a:lnTo>
                    <a:pt x="0" y="211577"/>
                  </a:lnTo>
                  <a:lnTo>
                    <a:pt x="0" y="199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468459"/>
              <a:ext cx="92487" cy="92487"/>
            </a:xfrm>
            <a:custGeom>
              <a:avLst/>
              <a:pathLst>
                <a:path w="92487" h="92487">
                  <a:moveTo>
                    <a:pt x="80579" y="0"/>
                  </a:moveTo>
                  <a:lnTo>
                    <a:pt x="92487" y="0"/>
                  </a:lnTo>
                  <a:lnTo>
                    <a:pt x="0" y="92487"/>
                  </a:lnTo>
                  <a:lnTo>
                    <a:pt x="0" y="80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321070"/>
              <a:ext cx="326113" cy="326113"/>
            </a:xfrm>
            <a:custGeom>
              <a:avLst/>
              <a:pathLst>
                <a:path w="326113" h="326113">
                  <a:moveTo>
                    <a:pt x="314204" y="0"/>
                  </a:moveTo>
                  <a:lnTo>
                    <a:pt x="326113" y="0"/>
                  </a:lnTo>
                  <a:lnTo>
                    <a:pt x="0" y="326113"/>
                  </a:lnTo>
                  <a:lnTo>
                    <a:pt x="0" y="314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321070"/>
              <a:ext cx="207024" cy="207024"/>
            </a:xfrm>
            <a:custGeom>
              <a:avLst/>
              <a:pathLst>
                <a:path w="207024" h="207024">
                  <a:moveTo>
                    <a:pt x="195115" y="0"/>
                  </a:moveTo>
                  <a:lnTo>
                    <a:pt x="207024" y="0"/>
                  </a:lnTo>
                  <a:lnTo>
                    <a:pt x="0" y="207024"/>
                  </a:lnTo>
                  <a:lnTo>
                    <a:pt x="0" y="19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21070"/>
              <a:ext cx="87934" cy="87934"/>
            </a:xfrm>
            <a:custGeom>
              <a:avLst/>
              <a:pathLst>
                <a:path w="87934" h="87934">
                  <a:moveTo>
                    <a:pt x="76025" y="0"/>
                  </a:moveTo>
                  <a:lnTo>
                    <a:pt x="87934" y="0"/>
                  </a:lnTo>
                  <a:lnTo>
                    <a:pt x="0" y="87934"/>
                  </a:lnTo>
                  <a:lnTo>
                    <a:pt x="0" y="76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99987"/>
              <a:ext cx="276164" cy="276164"/>
            </a:xfrm>
            <a:custGeom>
              <a:avLst/>
              <a:pathLst>
                <a:path w="276164" h="276164">
                  <a:moveTo>
                    <a:pt x="264255" y="0"/>
                  </a:moveTo>
                  <a:lnTo>
                    <a:pt x="276164" y="0"/>
                  </a:lnTo>
                  <a:lnTo>
                    <a:pt x="0" y="276164"/>
                  </a:lnTo>
                  <a:lnTo>
                    <a:pt x="0" y="264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99987"/>
              <a:ext cx="157075" cy="157075"/>
            </a:xfrm>
            <a:custGeom>
              <a:avLst/>
              <a:pathLst>
                <a:path w="157075" h="157075">
                  <a:moveTo>
                    <a:pt x="145166" y="0"/>
                  </a:moveTo>
                  <a:lnTo>
                    <a:pt x="157075" y="0"/>
                  </a:lnTo>
                  <a:lnTo>
                    <a:pt x="0" y="157075"/>
                  </a:lnTo>
                  <a:lnTo>
                    <a:pt x="0" y="145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99987"/>
              <a:ext cx="37985" cy="37985"/>
            </a:xfrm>
            <a:custGeom>
              <a:avLst/>
              <a:pathLst>
                <a:path w="37985" h="37985">
                  <a:moveTo>
                    <a:pt x="26076" y="0"/>
                  </a:moveTo>
                  <a:lnTo>
                    <a:pt x="37985" y="0"/>
                  </a:lnTo>
                  <a:lnTo>
                    <a:pt x="0" y="37985"/>
                  </a:lnTo>
                  <a:lnTo>
                    <a:pt x="0" y="26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099987"/>
              <a:ext cx="351110" cy="362401"/>
            </a:xfrm>
            <a:custGeom>
              <a:avLst/>
              <a:pathLst>
                <a:path w="351110" h="362401">
                  <a:moveTo>
                    <a:pt x="350492" y="0"/>
                  </a:moveTo>
                  <a:lnTo>
                    <a:pt x="351110" y="0"/>
                  </a:lnTo>
                  <a:lnTo>
                    <a:pt x="351110" y="11291"/>
                  </a:lnTo>
                  <a:lnTo>
                    <a:pt x="0" y="362401"/>
                  </a:lnTo>
                  <a:lnTo>
                    <a:pt x="0" y="350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99987"/>
              <a:ext cx="243312" cy="243312"/>
            </a:xfrm>
            <a:custGeom>
              <a:avLst/>
              <a:pathLst>
                <a:path w="243312" h="243312">
                  <a:moveTo>
                    <a:pt x="231403" y="0"/>
                  </a:moveTo>
                  <a:lnTo>
                    <a:pt x="243312" y="0"/>
                  </a:lnTo>
                  <a:lnTo>
                    <a:pt x="0" y="243312"/>
                  </a:lnTo>
                  <a:lnTo>
                    <a:pt x="0" y="231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99987"/>
              <a:ext cx="124222" cy="124222"/>
            </a:xfrm>
            <a:custGeom>
              <a:avLst/>
              <a:pathLst>
                <a:path w="124222" h="124222">
                  <a:moveTo>
                    <a:pt x="112313" y="0"/>
                  </a:moveTo>
                  <a:lnTo>
                    <a:pt x="124222" y="0"/>
                  </a:lnTo>
                  <a:lnTo>
                    <a:pt x="0" y="124222"/>
                  </a:lnTo>
                  <a:lnTo>
                    <a:pt x="0" y="1123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99987"/>
              <a:ext cx="5132" cy="5132"/>
            </a:xfrm>
            <a:custGeom>
              <a:avLst/>
              <a:pathLst>
                <a:path w="5132" h="5132">
                  <a:moveTo>
                    <a:pt x="0" y="5132"/>
                  </a:moveTo>
                  <a:lnTo>
                    <a:pt x="0" y="0"/>
                  </a:lnTo>
                  <a:lnTo>
                    <a:pt x="51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1989445"/>
              <a:ext cx="321000" cy="321000"/>
            </a:xfrm>
            <a:custGeom>
              <a:avLst/>
              <a:pathLst>
                <a:path w="321000" h="321000">
                  <a:moveTo>
                    <a:pt x="309091" y="0"/>
                  </a:moveTo>
                  <a:lnTo>
                    <a:pt x="321000" y="0"/>
                  </a:lnTo>
                  <a:lnTo>
                    <a:pt x="0" y="321000"/>
                  </a:lnTo>
                  <a:lnTo>
                    <a:pt x="0" y="309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89445"/>
              <a:ext cx="201911" cy="201911"/>
            </a:xfrm>
            <a:custGeom>
              <a:avLst/>
              <a:pathLst>
                <a:path w="201911" h="201911">
                  <a:moveTo>
                    <a:pt x="190002" y="0"/>
                  </a:moveTo>
                  <a:lnTo>
                    <a:pt x="201911" y="0"/>
                  </a:lnTo>
                  <a:lnTo>
                    <a:pt x="0" y="201911"/>
                  </a:lnTo>
                  <a:lnTo>
                    <a:pt x="0" y="190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89445"/>
              <a:ext cx="82821" cy="82821"/>
            </a:xfrm>
            <a:custGeom>
              <a:avLst/>
              <a:pathLst>
                <a:path w="82821" h="82821">
                  <a:moveTo>
                    <a:pt x="70912" y="0"/>
                  </a:moveTo>
                  <a:lnTo>
                    <a:pt x="82821" y="0"/>
                  </a:lnTo>
                  <a:lnTo>
                    <a:pt x="0" y="82821"/>
                  </a:lnTo>
                  <a:lnTo>
                    <a:pt x="0" y="709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1989445"/>
              <a:ext cx="288148" cy="288148"/>
            </a:xfrm>
            <a:custGeom>
              <a:avLst/>
              <a:pathLst>
                <a:path w="288148" h="288148">
                  <a:moveTo>
                    <a:pt x="276239" y="0"/>
                  </a:moveTo>
                  <a:lnTo>
                    <a:pt x="288148" y="0"/>
                  </a:lnTo>
                  <a:lnTo>
                    <a:pt x="0" y="288148"/>
                  </a:lnTo>
                  <a:lnTo>
                    <a:pt x="0" y="27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89445"/>
              <a:ext cx="169058" cy="169058"/>
            </a:xfrm>
            <a:custGeom>
              <a:avLst/>
              <a:pathLst>
                <a:path w="169058" h="169058">
                  <a:moveTo>
                    <a:pt x="157149" y="0"/>
                  </a:moveTo>
                  <a:lnTo>
                    <a:pt x="169058" y="0"/>
                  </a:lnTo>
                  <a:lnTo>
                    <a:pt x="0" y="169058"/>
                  </a:lnTo>
                  <a:lnTo>
                    <a:pt x="0" y="157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89445"/>
              <a:ext cx="49968" cy="49968"/>
            </a:xfrm>
            <a:custGeom>
              <a:avLst/>
              <a:pathLst>
                <a:path w="49968" h="49968">
                  <a:moveTo>
                    <a:pt x="38059" y="0"/>
                  </a:moveTo>
                  <a:lnTo>
                    <a:pt x="49968" y="0"/>
                  </a:lnTo>
                  <a:lnTo>
                    <a:pt x="0" y="49968"/>
                  </a:lnTo>
                  <a:lnTo>
                    <a:pt x="0" y="38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93191" y="1952598"/>
              <a:ext cx="259289" cy="259289"/>
            </a:xfrm>
            <a:custGeom>
              <a:avLst/>
              <a:pathLst>
                <a:path w="259289" h="259289">
                  <a:moveTo>
                    <a:pt x="247380" y="0"/>
                  </a:moveTo>
                  <a:lnTo>
                    <a:pt x="259289" y="0"/>
                  </a:lnTo>
                  <a:lnTo>
                    <a:pt x="0" y="259289"/>
                  </a:lnTo>
                  <a:lnTo>
                    <a:pt x="0" y="247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93191" y="1952598"/>
              <a:ext cx="140199" cy="140199"/>
            </a:xfrm>
            <a:custGeom>
              <a:avLst/>
              <a:pathLst>
                <a:path w="140199" h="140199">
                  <a:moveTo>
                    <a:pt x="128290" y="0"/>
                  </a:moveTo>
                  <a:lnTo>
                    <a:pt x="140199" y="0"/>
                  </a:lnTo>
                  <a:lnTo>
                    <a:pt x="0" y="140199"/>
                  </a:lnTo>
                  <a:lnTo>
                    <a:pt x="0" y="128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93191" y="1952598"/>
              <a:ext cx="21109" cy="21109"/>
            </a:xfrm>
            <a:custGeom>
              <a:avLst/>
              <a:pathLst>
                <a:path w="21109" h="21109">
                  <a:moveTo>
                    <a:pt x="9200" y="0"/>
                  </a:moveTo>
                  <a:lnTo>
                    <a:pt x="21109" y="0"/>
                  </a:lnTo>
                  <a:lnTo>
                    <a:pt x="0" y="21109"/>
                  </a:lnTo>
                  <a:lnTo>
                    <a:pt x="0" y="9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620973"/>
              <a:ext cx="287029" cy="287029"/>
            </a:xfrm>
            <a:custGeom>
              <a:avLst/>
              <a:pathLst>
                <a:path w="287029" h="287029">
                  <a:moveTo>
                    <a:pt x="275120" y="0"/>
                  </a:moveTo>
                  <a:lnTo>
                    <a:pt x="287029" y="0"/>
                  </a:lnTo>
                  <a:lnTo>
                    <a:pt x="0" y="287029"/>
                  </a:lnTo>
                  <a:lnTo>
                    <a:pt x="0" y="275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20973"/>
              <a:ext cx="167939" cy="167939"/>
            </a:xfrm>
            <a:custGeom>
              <a:avLst/>
              <a:pathLst>
                <a:path w="167939" h="167939">
                  <a:moveTo>
                    <a:pt x="156030" y="0"/>
                  </a:moveTo>
                  <a:lnTo>
                    <a:pt x="167939" y="0"/>
                  </a:lnTo>
                  <a:lnTo>
                    <a:pt x="0" y="167939"/>
                  </a:lnTo>
                  <a:lnTo>
                    <a:pt x="0" y="1560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0973"/>
              <a:ext cx="48849" cy="48849"/>
            </a:xfrm>
            <a:custGeom>
              <a:avLst/>
              <a:pathLst>
                <a:path w="48849" h="48849">
                  <a:moveTo>
                    <a:pt x="36940" y="0"/>
                  </a:moveTo>
                  <a:lnTo>
                    <a:pt x="48849" y="0"/>
                  </a:lnTo>
                  <a:lnTo>
                    <a:pt x="0" y="48849"/>
                  </a:lnTo>
                  <a:lnTo>
                    <a:pt x="0" y="3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949277" y="4563291"/>
              <a:ext cx="116002" cy="116002"/>
            </a:xfrm>
            <a:custGeom>
              <a:avLst/>
              <a:pathLst>
                <a:path w="116002" h="116002">
                  <a:moveTo>
                    <a:pt x="116002" y="0"/>
                  </a:moveTo>
                  <a:lnTo>
                    <a:pt x="116002" y="11908"/>
                  </a:lnTo>
                  <a:lnTo>
                    <a:pt x="11908" y="116002"/>
                  </a:lnTo>
                  <a:lnTo>
                    <a:pt x="0" y="116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830188" y="4444201"/>
              <a:ext cx="235092" cy="235092"/>
            </a:xfrm>
            <a:custGeom>
              <a:avLst/>
              <a:pathLst>
                <a:path w="235092" h="235092">
                  <a:moveTo>
                    <a:pt x="235092" y="0"/>
                  </a:moveTo>
                  <a:lnTo>
                    <a:pt x="235092" y="11908"/>
                  </a:lnTo>
                  <a:lnTo>
                    <a:pt x="11908" y="235092"/>
                  </a:lnTo>
                  <a:lnTo>
                    <a:pt x="0" y="235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714170" y="4325112"/>
              <a:ext cx="351110" cy="354182"/>
            </a:xfrm>
            <a:custGeom>
              <a:avLst/>
              <a:pathLst>
                <a:path w="351110" h="354182">
                  <a:moveTo>
                    <a:pt x="351110" y="0"/>
                  </a:moveTo>
                  <a:lnTo>
                    <a:pt x="351110" y="11908"/>
                  </a:lnTo>
                  <a:lnTo>
                    <a:pt x="8836" y="354182"/>
                  </a:lnTo>
                  <a:lnTo>
                    <a:pt x="0" y="35418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714170" y="42060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714170" y="40869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39678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8487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7296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6105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4914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3723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2533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1342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0151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28960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7769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6578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5387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4196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3005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1814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0624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19433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18242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7051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5860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4669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3478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326195"/>
              <a:ext cx="265600" cy="265600"/>
            </a:xfrm>
            <a:custGeom>
              <a:avLst/>
              <a:pathLst>
                <a:path w="265600" h="265600">
                  <a:moveTo>
                    <a:pt x="253691" y="0"/>
                  </a:moveTo>
                  <a:lnTo>
                    <a:pt x="265600" y="0"/>
                  </a:lnTo>
                  <a:lnTo>
                    <a:pt x="0" y="265600"/>
                  </a:lnTo>
                  <a:lnTo>
                    <a:pt x="0" y="253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26195"/>
              <a:ext cx="146510" cy="146510"/>
            </a:xfrm>
            <a:custGeom>
              <a:avLst/>
              <a:pathLst>
                <a:path w="146510" h="146510">
                  <a:moveTo>
                    <a:pt x="134601" y="0"/>
                  </a:moveTo>
                  <a:lnTo>
                    <a:pt x="146510" y="0"/>
                  </a:lnTo>
                  <a:lnTo>
                    <a:pt x="0" y="146510"/>
                  </a:lnTo>
                  <a:lnTo>
                    <a:pt x="0" y="13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326195"/>
              <a:ext cx="27420" cy="27420"/>
            </a:xfrm>
            <a:custGeom>
              <a:avLst/>
              <a:pathLst>
                <a:path w="27420" h="27420">
                  <a:moveTo>
                    <a:pt x="15511" y="0"/>
                  </a:moveTo>
                  <a:lnTo>
                    <a:pt x="27420" y="0"/>
                  </a:lnTo>
                  <a:lnTo>
                    <a:pt x="0" y="27420"/>
                  </a:lnTo>
                  <a:lnTo>
                    <a:pt x="0" y="15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326195"/>
              <a:ext cx="331306" cy="331306"/>
            </a:xfrm>
            <a:custGeom>
              <a:avLst/>
              <a:pathLst>
                <a:path w="331306" h="331306">
                  <a:moveTo>
                    <a:pt x="319397" y="0"/>
                  </a:moveTo>
                  <a:lnTo>
                    <a:pt x="331306" y="0"/>
                  </a:lnTo>
                  <a:lnTo>
                    <a:pt x="0" y="331306"/>
                  </a:lnTo>
                  <a:lnTo>
                    <a:pt x="0" y="319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326195"/>
              <a:ext cx="212216" cy="212216"/>
            </a:xfrm>
            <a:custGeom>
              <a:avLst/>
              <a:pathLst>
                <a:path w="212216" h="212216">
                  <a:moveTo>
                    <a:pt x="200307" y="0"/>
                  </a:moveTo>
                  <a:lnTo>
                    <a:pt x="212216" y="0"/>
                  </a:lnTo>
                  <a:lnTo>
                    <a:pt x="0" y="212216"/>
                  </a:lnTo>
                  <a:lnTo>
                    <a:pt x="0" y="200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26195"/>
              <a:ext cx="93126" cy="93126"/>
            </a:xfrm>
            <a:custGeom>
              <a:avLst/>
              <a:pathLst>
                <a:path w="93126" h="93126">
                  <a:moveTo>
                    <a:pt x="81217" y="0"/>
                  </a:moveTo>
                  <a:lnTo>
                    <a:pt x="93126" y="0"/>
                  </a:lnTo>
                  <a:lnTo>
                    <a:pt x="0" y="93126"/>
                  </a:lnTo>
                  <a:lnTo>
                    <a:pt x="0" y="81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rc306"/>
            <p:cNvSpPr/>
            <p:nvPr/>
          </p:nvSpPr>
          <p:spPr>
            <a:xfrm>
              <a:off x="862335" y="2468459"/>
              <a:ext cx="351110" cy="2210834"/>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1252457" y="2321070"/>
              <a:ext cx="351110" cy="2358223"/>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1642580" y="2099987"/>
              <a:ext cx="351110" cy="2579307"/>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2032702" y="2099987"/>
              <a:ext cx="351110" cy="2579307"/>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2422824" y="1989445"/>
              <a:ext cx="351110" cy="2689849"/>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2812947" y="1989445"/>
              <a:ext cx="351110" cy="268984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3593191" y="1952598"/>
              <a:ext cx="351110" cy="272669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4373436" y="1620973"/>
              <a:ext cx="351110" cy="3058321"/>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6714170" y="1326195"/>
              <a:ext cx="351110" cy="335309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5933925" y="1326195"/>
              <a:ext cx="351110" cy="3353099"/>
            </a:xfrm>
            <a:prstGeom prst="rect">
              <a:avLst/>
            </a:prstGeom>
            <a:ln w="1355" cap="flat">
              <a:solidFill>
                <a:srgbClr val="000000">
                  <a:alpha val="100000"/>
                </a:srgbClr>
              </a:solidFill>
              <a:prstDash val="solid"/>
              <a:miter/>
            </a:ln>
          </p:spPr>
          <p:txBody>
            <a:bodyPr/>
            <a:lstStyle/>
            <a:p/>
          </p:txBody>
        </p:sp>
        <p:sp>
          <p:nvSpPr>
            <p:cNvPr id="316" name="tx316"/>
            <p:cNvSpPr/>
            <p:nvPr/>
          </p:nvSpPr>
          <p:spPr>
            <a:xfrm>
              <a:off x="957504" y="22818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17" name="tx317"/>
            <p:cNvSpPr/>
            <p:nvPr/>
          </p:nvSpPr>
          <p:spPr>
            <a:xfrm>
              <a:off x="1347626" y="2125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8" name="tx318"/>
            <p:cNvSpPr/>
            <p:nvPr/>
          </p:nvSpPr>
          <p:spPr>
            <a:xfrm>
              <a:off x="1737748"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9" name="tx319"/>
            <p:cNvSpPr/>
            <p:nvPr/>
          </p:nvSpPr>
          <p:spPr>
            <a:xfrm>
              <a:off x="2127871"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0" name="tx320"/>
            <p:cNvSpPr/>
            <p:nvPr/>
          </p:nvSpPr>
          <p:spPr>
            <a:xfrm>
              <a:off x="2517993"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1" name="tx321"/>
            <p:cNvSpPr/>
            <p:nvPr/>
          </p:nvSpPr>
          <p:spPr>
            <a:xfrm>
              <a:off x="2908115"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2" name="tx322"/>
            <p:cNvSpPr/>
            <p:nvPr/>
          </p:nvSpPr>
          <p:spPr>
            <a:xfrm>
              <a:off x="3688360"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3" name="tx323"/>
            <p:cNvSpPr/>
            <p:nvPr/>
          </p:nvSpPr>
          <p:spPr>
            <a:xfrm>
              <a:off x="3298238"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4" name="tx324"/>
            <p:cNvSpPr/>
            <p:nvPr/>
          </p:nvSpPr>
          <p:spPr>
            <a:xfrm>
              <a:off x="4078483" y="169778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5" name="tx325"/>
            <p:cNvSpPr/>
            <p:nvPr/>
          </p:nvSpPr>
          <p:spPr>
            <a:xfrm>
              <a:off x="4468605" y="138348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4858727" y="134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27" name="tx327"/>
            <p:cNvSpPr/>
            <p:nvPr/>
          </p:nvSpPr>
          <p:spPr>
            <a:xfrm>
              <a:off x="5248850" y="12663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5638972" y="11492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9" name="tx329"/>
            <p:cNvSpPr/>
            <p:nvPr/>
          </p:nvSpPr>
          <p:spPr>
            <a:xfrm>
              <a:off x="6809339"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0" name="tx330"/>
            <p:cNvSpPr/>
            <p:nvPr/>
          </p:nvSpPr>
          <p:spPr>
            <a:xfrm>
              <a:off x="602909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199461"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6419217"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758958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8369828"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tx335"/>
            <p:cNvSpPr/>
            <p:nvPr/>
          </p:nvSpPr>
          <p:spPr>
            <a:xfrm>
              <a:off x="7979706"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6" name="tx33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37" name="pg337"/>
            <p:cNvSpPr/>
            <p:nvPr/>
          </p:nvSpPr>
          <p:spPr>
            <a:xfrm>
              <a:off x="975224" y="34657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1007745" y="34982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9" name="pg339"/>
            <p:cNvSpPr/>
            <p:nvPr/>
          </p:nvSpPr>
          <p:spPr>
            <a:xfrm>
              <a:off x="1365346" y="3392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397867" y="34242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1" name="pg341"/>
            <p:cNvSpPr/>
            <p:nvPr/>
          </p:nvSpPr>
          <p:spPr>
            <a:xfrm>
              <a:off x="1755468"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787990" y="33137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3" name="pg343"/>
            <p:cNvSpPr/>
            <p:nvPr/>
          </p:nvSpPr>
          <p:spPr>
            <a:xfrm>
              <a:off x="2145591"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178112" y="33150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5" name="pg345"/>
            <p:cNvSpPr/>
            <p:nvPr/>
          </p:nvSpPr>
          <p:spPr>
            <a:xfrm>
              <a:off x="2535713" y="32262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2568234" y="32584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2895691" y="32262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928212" y="3257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9" name="pg349"/>
            <p:cNvSpPr/>
            <p:nvPr/>
          </p:nvSpPr>
          <p:spPr>
            <a:xfrm>
              <a:off x="3706080" y="3207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3738602" y="323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1" name="pg351"/>
            <p:cNvSpPr/>
            <p:nvPr/>
          </p:nvSpPr>
          <p:spPr>
            <a:xfrm>
              <a:off x="4486325" y="30419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4518846" y="30727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6827059"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859580"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5" name="pg355"/>
            <p:cNvSpPr/>
            <p:nvPr/>
          </p:nvSpPr>
          <p:spPr>
            <a:xfrm>
              <a:off x="6046814"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6079336"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7" name="tx357"/>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8" name="tx358"/>
            <p:cNvSpPr/>
            <p:nvPr/>
          </p:nvSpPr>
          <p:spPr>
            <a:xfrm>
              <a:off x="585797" y="3705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9" name="tx359"/>
            <p:cNvSpPr/>
            <p:nvPr/>
          </p:nvSpPr>
          <p:spPr>
            <a:xfrm>
              <a:off x="585797" y="2784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0" name="tx360"/>
            <p:cNvSpPr/>
            <p:nvPr/>
          </p:nvSpPr>
          <p:spPr>
            <a:xfrm>
              <a:off x="585797" y="18653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1" name="tx361"/>
            <p:cNvSpPr/>
            <p:nvPr/>
          </p:nvSpPr>
          <p:spPr>
            <a:xfrm>
              <a:off x="508103" y="942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2" name="tx362"/>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3" name="tx363"/>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4" name="tx364"/>
            <p:cNvSpPr/>
            <p:nvPr/>
          </p:nvSpPr>
          <p:spPr>
            <a:xfrm rot="-5400000">
              <a:off x="1404355"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5" name="tx365"/>
            <p:cNvSpPr/>
            <p:nvPr/>
          </p:nvSpPr>
          <p:spPr>
            <a:xfrm rot="-5400000">
              <a:off x="1954198"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66" name="tx366"/>
            <p:cNvSpPr/>
            <p:nvPr/>
          </p:nvSpPr>
          <p:spPr>
            <a:xfrm rot="-5400000">
              <a:off x="2332076"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67" name="tx367"/>
            <p:cNvSpPr/>
            <p:nvPr/>
          </p:nvSpPr>
          <p:spPr>
            <a:xfrm rot="-5400000">
              <a:off x="2582874"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8" name="tx368"/>
            <p:cNvSpPr/>
            <p:nvPr/>
          </p:nvSpPr>
          <p:spPr>
            <a:xfrm rot="-5400000">
              <a:off x="3121598"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9" name="tx369"/>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70" name="tx370"/>
            <p:cNvSpPr/>
            <p:nvPr/>
          </p:nvSpPr>
          <p:spPr>
            <a:xfrm rot="-5400000">
              <a:off x="3873807"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71" name="tx371"/>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72" name="tx372"/>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3" name="tx373"/>
            <p:cNvSpPr/>
            <p:nvPr/>
          </p:nvSpPr>
          <p:spPr>
            <a:xfrm rot="-5400000">
              <a:off x="5079850"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4" name="tx374"/>
            <p:cNvSpPr/>
            <p:nvPr/>
          </p:nvSpPr>
          <p:spPr>
            <a:xfrm rot="-5400000">
              <a:off x="5477782"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5" name="tx375"/>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76" name="tx376"/>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7" name="tx377"/>
            <p:cNvSpPr/>
            <p:nvPr/>
          </p:nvSpPr>
          <p:spPr>
            <a:xfrm rot="-5400000">
              <a:off x="6630346"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8" name="tx378"/>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79" name="tx379"/>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0" name="tx380"/>
            <p:cNvSpPr/>
            <p:nvPr/>
          </p:nvSpPr>
          <p:spPr>
            <a:xfrm rot="-5400000">
              <a:off x="7752520"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1" name="tx381"/>
            <p:cNvSpPr/>
            <p:nvPr/>
          </p:nvSpPr>
          <p:spPr>
            <a:xfrm rot="-5400000">
              <a:off x="8243666"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82" name="tx382"/>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3" name="tx383"/>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4" name="rc384"/>
            <p:cNvSpPr/>
            <p:nvPr/>
          </p:nvSpPr>
          <p:spPr>
            <a:xfrm>
              <a:off x="3788826" y="6114116"/>
              <a:ext cx="219455" cy="219455"/>
            </a:xfrm>
            <a:prstGeom prst="rect">
              <a:avLst/>
            </a:prstGeom>
            <a:solidFill>
              <a:srgbClr val="FFFFFF">
                <a:alpha val="100000"/>
              </a:srgbClr>
            </a:solidFill>
          </p:spPr>
          <p:txBody>
            <a:bodyPr/>
            <a:lstStyle/>
            <a:p/>
          </p:txBody>
        </p:sp>
        <p:sp>
          <p:nvSpPr>
            <p:cNvPr id="385" name="pg385"/>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rc390"/>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1" name="tx391"/>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2" name="tx392"/>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ESAR, 2024</a:t>
              </a:r>
            </a:p>
          </p:txBody>
        </p:sp>
        <p:sp>
          <p:nvSpPr>
            <p:cNvPr id="393" name="tx39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4" name="tx394"/>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2024, Kenya ranked number 14 out of 21 countries for lowest DTP3 coverage (based on tied ranks).
Kenya was in the top 10 countries with the most un- and undervaccinated children (rank=9).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387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028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1669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708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349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913133"/>
              <a:ext cx="249522" cy="1093552"/>
            </a:xfrm>
            <a:prstGeom prst="rect">
              <a:avLst/>
            </a:prstGeom>
            <a:solidFill>
              <a:srgbClr val="80BD41">
                <a:alpha val="100000"/>
              </a:srgbClr>
            </a:solidFill>
          </p:spPr>
          <p:txBody>
            <a:bodyPr/>
            <a:lstStyle/>
            <a:p/>
          </p:txBody>
        </p:sp>
        <p:sp>
          <p:nvSpPr>
            <p:cNvPr id="22" name="rc22"/>
            <p:cNvSpPr/>
            <p:nvPr/>
          </p:nvSpPr>
          <p:spPr>
            <a:xfrm>
              <a:off x="1296273" y="2673084"/>
              <a:ext cx="249522" cy="240048"/>
            </a:xfrm>
            <a:prstGeom prst="rect">
              <a:avLst/>
            </a:prstGeom>
            <a:solidFill>
              <a:srgbClr val="1CABE2">
                <a:alpha val="100000"/>
              </a:srgbClr>
            </a:solidFill>
          </p:spPr>
          <p:txBody>
            <a:bodyPr/>
            <a:lstStyle/>
            <a:p/>
          </p:txBody>
        </p:sp>
        <p:sp>
          <p:nvSpPr>
            <p:cNvPr id="23" name="rc23"/>
            <p:cNvSpPr/>
            <p:nvPr/>
          </p:nvSpPr>
          <p:spPr>
            <a:xfrm>
              <a:off x="1573521" y="2905604"/>
              <a:ext cx="249522" cy="1101080"/>
            </a:xfrm>
            <a:prstGeom prst="rect">
              <a:avLst/>
            </a:prstGeom>
            <a:solidFill>
              <a:srgbClr val="80BD41">
                <a:alpha val="100000"/>
              </a:srgbClr>
            </a:solidFill>
          </p:spPr>
          <p:txBody>
            <a:bodyPr/>
            <a:lstStyle/>
            <a:p/>
          </p:txBody>
        </p:sp>
        <p:sp>
          <p:nvSpPr>
            <p:cNvPr id="24" name="rc24"/>
            <p:cNvSpPr/>
            <p:nvPr/>
          </p:nvSpPr>
          <p:spPr>
            <a:xfrm>
              <a:off x="1573521" y="2630334"/>
              <a:ext cx="249522" cy="275269"/>
            </a:xfrm>
            <a:prstGeom prst="rect">
              <a:avLst/>
            </a:prstGeom>
            <a:solidFill>
              <a:srgbClr val="1CABE2">
                <a:alpha val="100000"/>
              </a:srgbClr>
            </a:solidFill>
          </p:spPr>
          <p:txBody>
            <a:bodyPr/>
            <a:lstStyle/>
            <a:p/>
          </p:txBody>
        </p:sp>
        <p:sp>
          <p:nvSpPr>
            <p:cNvPr id="25" name="rc25"/>
            <p:cNvSpPr/>
            <p:nvPr/>
          </p:nvSpPr>
          <p:spPr>
            <a:xfrm>
              <a:off x="1850769" y="2819128"/>
              <a:ext cx="249522" cy="1187557"/>
            </a:xfrm>
            <a:prstGeom prst="rect">
              <a:avLst/>
            </a:prstGeom>
            <a:solidFill>
              <a:srgbClr val="80BD41">
                <a:alpha val="100000"/>
              </a:srgbClr>
            </a:solidFill>
          </p:spPr>
          <p:txBody>
            <a:bodyPr/>
            <a:lstStyle/>
            <a:p/>
          </p:txBody>
        </p:sp>
        <p:sp>
          <p:nvSpPr>
            <p:cNvPr id="26" name="rc26"/>
            <p:cNvSpPr/>
            <p:nvPr/>
          </p:nvSpPr>
          <p:spPr>
            <a:xfrm>
              <a:off x="1850769" y="2592926"/>
              <a:ext cx="249522" cy="226201"/>
            </a:xfrm>
            <a:prstGeom prst="rect">
              <a:avLst/>
            </a:prstGeom>
            <a:solidFill>
              <a:srgbClr val="1CABE2">
                <a:alpha val="100000"/>
              </a:srgbClr>
            </a:solidFill>
          </p:spPr>
          <p:txBody>
            <a:bodyPr/>
            <a:lstStyle/>
            <a:p/>
          </p:txBody>
        </p:sp>
        <p:sp>
          <p:nvSpPr>
            <p:cNvPr id="27" name="rc27"/>
            <p:cNvSpPr/>
            <p:nvPr/>
          </p:nvSpPr>
          <p:spPr>
            <a:xfrm>
              <a:off x="2128016" y="2953262"/>
              <a:ext cx="249522" cy="1053422"/>
            </a:xfrm>
            <a:prstGeom prst="rect">
              <a:avLst/>
            </a:prstGeom>
            <a:solidFill>
              <a:srgbClr val="80BD41">
                <a:alpha val="100000"/>
              </a:srgbClr>
            </a:solidFill>
          </p:spPr>
          <p:txBody>
            <a:bodyPr/>
            <a:lstStyle/>
            <a:p/>
          </p:txBody>
        </p:sp>
        <p:sp>
          <p:nvSpPr>
            <p:cNvPr id="28" name="rc28"/>
            <p:cNvSpPr/>
            <p:nvPr/>
          </p:nvSpPr>
          <p:spPr>
            <a:xfrm>
              <a:off x="2128016" y="2563640"/>
              <a:ext cx="249522" cy="389622"/>
            </a:xfrm>
            <a:prstGeom prst="rect">
              <a:avLst/>
            </a:prstGeom>
            <a:solidFill>
              <a:srgbClr val="1CABE2">
                <a:alpha val="100000"/>
              </a:srgbClr>
            </a:solidFill>
          </p:spPr>
          <p:txBody>
            <a:bodyPr/>
            <a:lstStyle/>
            <a:p/>
          </p:txBody>
        </p:sp>
        <p:sp>
          <p:nvSpPr>
            <p:cNvPr id="29" name="rc29"/>
            <p:cNvSpPr/>
            <p:nvPr/>
          </p:nvSpPr>
          <p:spPr>
            <a:xfrm>
              <a:off x="2405264" y="2928001"/>
              <a:ext cx="249522" cy="1078683"/>
            </a:xfrm>
            <a:prstGeom prst="rect">
              <a:avLst/>
            </a:prstGeom>
            <a:solidFill>
              <a:srgbClr val="80BD41">
                <a:alpha val="100000"/>
              </a:srgbClr>
            </a:solidFill>
          </p:spPr>
          <p:txBody>
            <a:bodyPr/>
            <a:lstStyle/>
            <a:p/>
          </p:txBody>
        </p:sp>
        <p:sp>
          <p:nvSpPr>
            <p:cNvPr id="30" name="rc30"/>
            <p:cNvSpPr/>
            <p:nvPr/>
          </p:nvSpPr>
          <p:spPr>
            <a:xfrm>
              <a:off x="2405264" y="2529037"/>
              <a:ext cx="249522" cy="398964"/>
            </a:xfrm>
            <a:prstGeom prst="rect">
              <a:avLst/>
            </a:prstGeom>
            <a:solidFill>
              <a:srgbClr val="1CABE2">
                <a:alpha val="100000"/>
              </a:srgbClr>
            </a:solidFill>
          </p:spPr>
          <p:txBody>
            <a:bodyPr/>
            <a:lstStyle/>
            <a:p/>
          </p:txBody>
        </p:sp>
        <p:sp>
          <p:nvSpPr>
            <p:cNvPr id="31" name="rc31"/>
            <p:cNvSpPr/>
            <p:nvPr/>
          </p:nvSpPr>
          <p:spPr>
            <a:xfrm>
              <a:off x="2682512" y="2855930"/>
              <a:ext cx="249522" cy="1150754"/>
            </a:xfrm>
            <a:prstGeom prst="rect">
              <a:avLst/>
            </a:prstGeom>
            <a:solidFill>
              <a:srgbClr val="80BD41">
                <a:alpha val="100000"/>
              </a:srgbClr>
            </a:solidFill>
          </p:spPr>
          <p:txBody>
            <a:bodyPr/>
            <a:lstStyle/>
            <a:p/>
          </p:txBody>
        </p:sp>
        <p:sp>
          <p:nvSpPr>
            <p:cNvPr id="32" name="rc32"/>
            <p:cNvSpPr/>
            <p:nvPr/>
          </p:nvSpPr>
          <p:spPr>
            <a:xfrm>
              <a:off x="2682512" y="2492533"/>
              <a:ext cx="249522" cy="363396"/>
            </a:xfrm>
            <a:prstGeom prst="rect">
              <a:avLst/>
            </a:prstGeom>
            <a:solidFill>
              <a:srgbClr val="1CABE2">
                <a:alpha val="100000"/>
              </a:srgbClr>
            </a:solidFill>
          </p:spPr>
          <p:txBody>
            <a:bodyPr/>
            <a:lstStyle/>
            <a:p/>
          </p:txBody>
        </p:sp>
        <p:sp>
          <p:nvSpPr>
            <p:cNvPr id="33" name="rc33"/>
            <p:cNvSpPr/>
            <p:nvPr/>
          </p:nvSpPr>
          <p:spPr>
            <a:xfrm>
              <a:off x="2959759" y="2765119"/>
              <a:ext cx="249522" cy="1241566"/>
            </a:xfrm>
            <a:prstGeom prst="rect">
              <a:avLst/>
            </a:prstGeom>
            <a:solidFill>
              <a:srgbClr val="80BD41">
                <a:alpha val="100000"/>
              </a:srgbClr>
            </a:solidFill>
          </p:spPr>
          <p:txBody>
            <a:bodyPr/>
            <a:lstStyle/>
            <a:p/>
          </p:txBody>
        </p:sp>
        <p:sp>
          <p:nvSpPr>
            <p:cNvPr id="34" name="rc34"/>
            <p:cNvSpPr/>
            <p:nvPr/>
          </p:nvSpPr>
          <p:spPr>
            <a:xfrm>
              <a:off x="2959759" y="2454728"/>
              <a:ext cx="249522" cy="310391"/>
            </a:xfrm>
            <a:prstGeom prst="rect">
              <a:avLst/>
            </a:prstGeom>
            <a:solidFill>
              <a:srgbClr val="1CABE2">
                <a:alpha val="100000"/>
              </a:srgbClr>
            </a:solidFill>
          </p:spPr>
          <p:txBody>
            <a:bodyPr/>
            <a:lstStyle/>
            <a:p/>
          </p:txBody>
        </p:sp>
        <p:sp>
          <p:nvSpPr>
            <p:cNvPr id="35" name="rc35"/>
            <p:cNvSpPr/>
            <p:nvPr/>
          </p:nvSpPr>
          <p:spPr>
            <a:xfrm>
              <a:off x="3237007" y="2715376"/>
              <a:ext cx="249522" cy="1291308"/>
            </a:xfrm>
            <a:prstGeom prst="rect">
              <a:avLst/>
            </a:prstGeom>
            <a:solidFill>
              <a:srgbClr val="80BD41">
                <a:alpha val="100000"/>
              </a:srgbClr>
            </a:solidFill>
          </p:spPr>
          <p:txBody>
            <a:bodyPr/>
            <a:lstStyle/>
            <a:p/>
          </p:txBody>
        </p:sp>
        <p:sp>
          <p:nvSpPr>
            <p:cNvPr id="36" name="rc36"/>
            <p:cNvSpPr/>
            <p:nvPr/>
          </p:nvSpPr>
          <p:spPr>
            <a:xfrm>
              <a:off x="3237007" y="2412476"/>
              <a:ext cx="249522" cy="302900"/>
            </a:xfrm>
            <a:prstGeom prst="rect">
              <a:avLst/>
            </a:prstGeom>
            <a:solidFill>
              <a:srgbClr val="1CABE2">
                <a:alpha val="100000"/>
              </a:srgbClr>
            </a:solidFill>
          </p:spPr>
          <p:txBody>
            <a:bodyPr/>
            <a:lstStyle/>
            <a:p/>
          </p:txBody>
        </p:sp>
        <p:sp>
          <p:nvSpPr>
            <p:cNvPr id="37" name="rc37"/>
            <p:cNvSpPr/>
            <p:nvPr/>
          </p:nvSpPr>
          <p:spPr>
            <a:xfrm>
              <a:off x="3514255" y="2575398"/>
              <a:ext cx="249522" cy="1431287"/>
            </a:xfrm>
            <a:prstGeom prst="rect">
              <a:avLst/>
            </a:prstGeom>
            <a:solidFill>
              <a:srgbClr val="80BD41">
                <a:alpha val="100000"/>
              </a:srgbClr>
            </a:solidFill>
          </p:spPr>
          <p:txBody>
            <a:bodyPr/>
            <a:lstStyle/>
            <a:p/>
          </p:txBody>
        </p:sp>
        <p:sp>
          <p:nvSpPr>
            <p:cNvPr id="38" name="rc38"/>
            <p:cNvSpPr/>
            <p:nvPr/>
          </p:nvSpPr>
          <p:spPr>
            <a:xfrm>
              <a:off x="3514255" y="2380222"/>
              <a:ext cx="249522" cy="195175"/>
            </a:xfrm>
            <a:prstGeom prst="rect">
              <a:avLst/>
            </a:prstGeom>
            <a:solidFill>
              <a:srgbClr val="1CABE2">
                <a:alpha val="100000"/>
              </a:srgbClr>
            </a:solidFill>
          </p:spPr>
          <p:txBody>
            <a:bodyPr/>
            <a:lstStyle/>
            <a:p/>
          </p:txBody>
        </p:sp>
        <p:sp>
          <p:nvSpPr>
            <p:cNvPr id="39" name="rc39"/>
            <p:cNvSpPr/>
            <p:nvPr/>
          </p:nvSpPr>
          <p:spPr>
            <a:xfrm>
              <a:off x="3791502" y="2556182"/>
              <a:ext cx="249522" cy="1450502"/>
            </a:xfrm>
            <a:prstGeom prst="rect">
              <a:avLst/>
            </a:prstGeom>
            <a:solidFill>
              <a:srgbClr val="80BD41">
                <a:alpha val="100000"/>
              </a:srgbClr>
            </a:solidFill>
          </p:spPr>
          <p:txBody>
            <a:bodyPr/>
            <a:lstStyle/>
            <a:p/>
          </p:txBody>
        </p:sp>
        <p:sp>
          <p:nvSpPr>
            <p:cNvPr id="40" name="rc40"/>
            <p:cNvSpPr/>
            <p:nvPr/>
          </p:nvSpPr>
          <p:spPr>
            <a:xfrm>
              <a:off x="3791502" y="2358386"/>
              <a:ext cx="249522" cy="197796"/>
            </a:xfrm>
            <a:prstGeom prst="rect">
              <a:avLst/>
            </a:prstGeom>
            <a:solidFill>
              <a:srgbClr val="1CABE2">
                <a:alpha val="100000"/>
              </a:srgbClr>
            </a:solidFill>
          </p:spPr>
          <p:txBody>
            <a:bodyPr/>
            <a:lstStyle/>
            <a:p/>
          </p:txBody>
        </p:sp>
        <p:sp>
          <p:nvSpPr>
            <p:cNvPr id="41" name="rc41"/>
            <p:cNvSpPr/>
            <p:nvPr/>
          </p:nvSpPr>
          <p:spPr>
            <a:xfrm>
              <a:off x="4068750" y="2515076"/>
              <a:ext cx="249522" cy="1491609"/>
            </a:xfrm>
            <a:prstGeom prst="rect">
              <a:avLst/>
            </a:prstGeom>
            <a:solidFill>
              <a:srgbClr val="80BD41">
                <a:alpha val="100000"/>
              </a:srgbClr>
            </a:solidFill>
          </p:spPr>
          <p:txBody>
            <a:bodyPr/>
            <a:lstStyle/>
            <a:p/>
          </p:txBody>
        </p:sp>
        <p:sp>
          <p:nvSpPr>
            <p:cNvPr id="42" name="rc42"/>
            <p:cNvSpPr/>
            <p:nvPr/>
          </p:nvSpPr>
          <p:spPr>
            <a:xfrm>
              <a:off x="4068750" y="2349341"/>
              <a:ext cx="249522" cy="165734"/>
            </a:xfrm>
            <a:prstGeom prst="rect">
              <a:avLst/>
            </a:prstGeom>
            <a:solidFill>
              <a:srgbClr val="1CABE2">
                <a:alpha val="100000"/>
              </a:srgbClr>
            </a:solidFill>
          </p:spPr>
          <p:txBody>
            <a:bodyPr/>
            <a:lstStyle/>
            <a:p/>
          </p:txBody>
        </p:sp>
        <p:sp>
          <p:nvSpPr>
            <p:cNvPr id="43" name="rc43"/>
            <p:cNvSpPr/>
            <p:nvPr/>
          </p:nvSpPr>
          <p:spPr>
            <a:xfrm>
              <a:off x="4345998" y="2426537"/>
              <a:ext cx="249522" cy="1580147"/>
            </a:xfrm>
            <a:prstGeom prst="rect">
              <a:avLst/>
            </a:prstGeom>
            <a:solidFill>
              <a:srgbClr val="80BD41">
                <a:alpha val="100000"/>
              </a:srgbClr>
            </a:solidFill>
          </p:spPr>
          <p:txBody>
            <a:bodyPr/>
            <a:lstStyle/>
            <a:p/>
          </p:txBody>
        </p:sp>
        <p:sp>
          <p:nvSpPr>
            <p:cNvPr id="44" name="rc44"/>
            <p:cNvSpPr/>
            <p:nvPr/>
          </p:nvSpPr>
          <p:spPr>
            <a:xfrm>
              <a:off x="4345998" y="2360698"/>
              <a:ext cx="249522" cy="65838"/>
            </a:xfrm>
            <a:prstGeom prst="rect">
              <a:avLst/>
            </a:prstGeom>
            <a:solidFill>
              <a:srgbClr val="1CABE2">
                <a:alpha val="100000"/>
              </a:srgbClr>
            </a:solidFill>
          </p:spPr>
          <p:txBody>
            <a:bodyPr/>
            <a:lstStyle/>
            <a:p/>
          </p:txBody>
        </p:sp>
        <p:sp>
          <p:nvSpPr>
            <p:cNvPr id="45" name="rc45"/>
            <p:cNvSpPr/>
            <p:nvPr/>
          </p:nvSpPr>
          <p:spPr>
            <a:xfrm>
              <a:off x="4623245" y="2478090"/>
              <a:ext cx="249522" cy="1528594"/>
            </a:xfrm>
            <a:prstGeom prst="rect">
              <a:avLst/>
            </a:prstGeom>
            <a:solidFill>
              <a:srgbClr val="80BD41">
                <a:alpha val="100000"/>
              </a:srgbClr>
            </a:solidFill>
          </p:spPr>
          <p:txBody>
            <a:bodyPr/>
            <a:lstStyle/>
            <a:p/>
          </p:txBody>
        </p:sp>
        <p:sp>
          <p:nvSpPr>
            <p:cNvPr id="46" name="rc46"/>
            <p:cNvSpPr/>
            <p:nvPr/>
          </p:nvSpPr>
          <p:spPr>
            <a:xfrm>
              <a:off x="4623245" y="2380521"/>
              <a:ext cx="249522" cy="97569"/>
            </a:xfrm>
            <a:prstGeom prst="rect">
              <a:avLst/>
            </a:prstGeom>
            <a:solidFill>
              <a:srgbClr val="1CABE2">
                <a:alpha val="100000"/>
              </a:srgbClr>
            </a:solidFill>
          </p:spPr>
          <p:txBody>
            <a:bodyPr/>
            <a:lstStyle/>
            <a:p/>
          </p:txBody>
        </p:sp>
        <p:sp>
          <p:nvSpPr>
            <p:cNvPr id="47" name="rc47"/>
            <p:cNvSpPr/>
            <p:nvPr/>
          </p:nvSpPr>
          <p:spPr>
            <a:xfrm>
              <a:off x="4900493" y="2609356"/>
              <a:ext cx="249522" cy="1397329"/>
            </a:xfrm>
            <a:prstGeom prst="rect">
              <a:avLst/>
            </a:prstGeom>
            <a:solidFill>
              <a:srgbClr val="80BD41">
                <a:alpha val="100000"/>
              </a:srgbClr>
            </a:solidFill>
          </p:spPr>
          <p:txBody>
            <a:bodyPr/>
            <a:lstStyle/>
            <a:p/>
          </p:txBody>
        </p:sp>
        <p:sp>
          <p:nvSpPr>
            <p:cNvPr id="48" name="rc48"/>
            <p:cNvSpPr/>
            <p:nvPr/>
          </p:nvSpPr>
          <p:spPr>
            <a:xfrm>
              <a:off x="4900493" y="2400560"/>
              <a:ext cx="249522" cy="208796"/>
            </a:xfrm>
            <a:prstGeom prst="rect">
              <a:avLst/>
            </a:prstGeom>
            <a:solidFill>
              <a:srgbClr val="1CABE2">
                <a:alpha val="100000"/>
              </a:srgbClr>
            </a:solidFill>
          </p:spPr>
          <p:txBody>
            <a:bodyPr/>
            <a:lstStyle/>
            <a:p/>
          </p:txBody>
        </p:sp>
        <p:sp>
          <p:nvSpPr>
            <p:cNvPr id="49" name="rc49"/>
            <p:cNvSpPr/>
            <p:nvPr/>
          </p:nvSpPr>
          <p:spPr>
            <a:xfrm>
              <a:off x="5177741" y="2534450"/>
              <a:ext cx="249522" cy="1472234"/>
            </a:xfrm>
            <a:prstGeom prst="rect">
              <a:avLst/>
            </a:prstGeom>
            <a:solidFill>
              <a:srgbClr val="80BD41">
                <a:alpha val="100000"/>
              </a:srgbClr>
            </a:solidFill>
          </p:spPr>
          <p:txBody>
            <a:bodyPr/>
            <a:lstStyle/>
            <a:p/>
          </p:txBody>
        </p:sp>
        <p:sp>
          <p:nvSpPr>
            <p:cNvPr id="50" name="rc50"/>
            <p:cNvSpPr/>
            <p:nvPr/>
          </p:nvSpPr>
          <p:spPr>
            <a:xfrm>
              <a:off x="5177741" y="2406430"/>
              <a:ext cx="249522" cy="128020"/>
            </a:xfrm>
            <a:prstGeom prst="rect">
              <a:avLst/>
            </a:prstGeom>
            <a:solidFill>
              <a:srgbClr val="1CABE2">
                <a:alpha val="100000"/>
              </a:srgbClr>
            </a:solidFill>
          </p:spPr>
          <p:txBody>
            <a:bodyPr/>
            <a:lstStyle/>
            <a:p/>
          </p:txBody>
        </p:sp>
        <p:sp>
          <p:nvSpPr>
            <p:cNvPr id="51" name="rc51"/>
            <p:cNvSpPr/>
            <p:nvPr/>
          </p:nvSpPr>
          <p:spPr>
            <a:xfrm>
              <a:off x="5454988" y="2578881"/>
              <a:ext cx="249522" cy="1427803"/>
            </a:xfrm>
            <a:prstGeom prst="rect">
              <a:avLst/>
            </a:prstGeom>
            <a:solidFill>
              <a:srgbClr val="80BD41">
                <a:alpha val="100000"/>
              </a:srgbClr>
            </a:solidFill>
          </p:spPr>
          <p:txBody>
            <a:bodyPr/>
            <a:lstStyle/>
            <a:p/>
          </p:txBody>
        </p:sp>
        <p:sp>
          <p:nvSpPr>
            <p:cNvPr id="52" name="rc52"/>
            <p:cNvSpPr/>
            <p:nvPr/>
          </p:nvSpPr>
          <p:spPr>
            <a:xfrm>
              <a:off x="5454988" y="2402411"/>
              <a:ext cx="249522" cy="176470"/>
            </a:xfrm>
            <a:prstGeom prst="rect">
              <a:avLst/>
            </a:prstGeom>
            <a:solidFill>
              <a:srgbClr val="1CABE2">
                <a:alpha val="100000"/>
              </a:srgbClr>
            </a:solidFill>
          </p:spPr>
          <p:txBody>
            <a:bodyPr/>
            <a:lstStyle/>
            <a:p/>
          </p:txBody>
        </p:sp>
        <p:sp>
          <p:nvSpPr>
            <p:cNvPr id="53" name="rc53"/>
            <p:cNvSpPr/>
            <p:nvPr/>
          </p:nvSpPr>
          <p:spPr>
            <a:xfrm>
              <a:off x="5732236" y="2595576"/>
              <a:ext cx="249522" cy="1411108"/>
            </a:xfrm>
            <a:prstGeom prst="rect">
              <a:avLst/>
            </a:prstGeom>
            <a:solidFill>
              <a:srgbClr val="80BD41">
                <a:alpha val="100000"/>
              </a:srgbClr>
            </a:solidFill>
          </p:spPr>
          <p:txBody>
            <a:bodyPr/>
            <a:lstStyle/>
            <a:p/>
          </p:txBody>
        </p:sp>
        <p:sp>
          <p:nvSpPr>
            <p:cNvPr id="54" name="rc54"/>
            <p:cNvSpPr/>
            <p:nvPr/>
          </p:nvSpPr>
          <p:spPr>
            <a:xfrm>
              <a:off x="5732236" y="2403153"/>
              <a:ext cx="249522" cy="192423"/>
            </a:xfrm>
            <a:prstGeom prst="rect">
              <a:avLst/>
            </a:prstGeom>
            <a:solidFill>
              <a:srgbClr val="1CABE2">
                <a:alpha val="100000"/>
              </a:srgbClr>
            </a:solidFill>
          </p:spPr>
          <p:txBody>
            <a:bodyPr/>
            <a:lstStyle/>
            <a:p/>
          </p:txBody>
        </p:sp>
        <p:sp>
          <p:nvSpPr>
            <p:cNvPr id="55" name="rc55"/>
            <p:cNvSpPr/>
            <p:nvPr/>
          </p:nvSpPr>
          <p:spPr>
            <a:xfrm>
              <a:off x="6009484" y="2704987"/>
              <a:ext cx="249522" cy="1301698"/>
            </a:xfrm>
            <a:prstGeom prst="rect">
              <a:avLst/>
            </a:prstGeom>
            <a:solidFill>
              <a:srgbClr val="80BD41">
                <a:alpha val="100000"/>
              </a:srgbClr>
            </a:solidFill>
          </p:spPr>
          <p:txBody>
            <a:bodyPr/>
            <a:lstStyle/>
            <a:p/>
          </p:txBody>
        </p:sp>
        <p:sp>
          <p:nvSpPr>
            <p:cNvPr id="56" name="rc56"/>
            <p:cNvSpPr/>
            <p:nvPr/>
          </p:nvSpPr>
          <p:spPr>
            <a:xfrm>
              <a:off x="6009484" y="2399650"/>
              <a:ext cx="249522" cy="305336"/>
            </a:xfrm>
            <a:prstGeom prst="rect">
              <a:avLst/>
            </a:prstGeom>
            <a:solidFill>
              <a:srgbClr val="1CABE2">
                <a:alpha val="100000"/>
              </a:srgbClr>
            </a:solidFill>
          </p:spPr>
          <p:txBody>
            <a:bodyPr/>
            <a:lstStyle/>
            <a:p/>
          </p:txBody>
        </p:sp>
        <p:sp>
          <p:nvSpPr>
            <p:cNvPr id="57" name="rc57"/>
            <p:cNvSpPr/>
            <p:nvPr/>
          </p:nvSpPr>
          <p:spPr>
            <a:xfrm>
              <a:off x="6286731" y="2542061"/>
              <a:ext cx="249522" cy="1464624"/>
            </a:xfrm>
            <a:prstGeom prst="rect">
              <a:avLst/>
            </a:prstGeom>
            <a:solidFill>
              <a:srgbClr val="80BD41">
                <a:alpha val="100000"/>
              </a:srgbClr>
            </a:solidFill>
          </p:spPr>
          <p:txBody>
            <a:bodyPr/>
            <a:lstStyle/>
            <a:p/>
          </p:txBody>
        </p:sp>
        <p:sp>
          <p:nvSpPr>
            <p:cNvPr id="58" name="rc58"/>
            <p:cNvSpPr/>
            <p:nvPr/>
          </p:nvSpPr>
          <p:spPr>
            <a:xfrm>
              <a:off x="6286731" y="2397208"/>
              <a:ext cx="249522" cy="144852"/>
            </a:xfrm>
            <a:prstGeom prst="rect">
              <a:avLst/>
            </a:prstGeom>
            <a:solidFill>
              <a:srgbClr val="1CABE2">
                <a:alpha val="100000"/>
              </a:srgbClr>
            </a:solidFill>
          </p:spPr>
          <p:txBody>
            <a:bodyPr/>
            <a:lstStyle/>
            <a:p/>
          </p:txBody>
        </p:sp>
        <p:sp>
          <p:nvSpPr>
            <p:cNvPr id="59" name="rc59"/>
            <p:cNvSpPr/>
            <p:nvPr/>
          </p:nvSpPr>
          <p:spPr>
            <a:xfrm>
              <a:off x="6563979" y="2522102"/>
              <a:ext cx="249522" cy="1484582"/>
            </a:xfrm>
            <a:prstGeom prst="rect">
              <a:avLst/>
            </a:prstGeom>
            <a:solidFill>
              <a:srgbClr val="80BD41">
                <a:alpha val="100000"/>
              </a:srgbClr>
            </a:solidFill>
          </p:spPr>
          <p:txBody>
            <a:bodyPr/>
            <a:lstStyle/>
            <a:p/>
          </p:txBody>
        </p:sp>
        <p:sp>
          <p:nvSpPr>
            <p:cNvPr id="60" name="rc60"/>
            <p:cNvSpPr/>
            <p:nvPr/>
          </p:nvSpPr>
          <p:spPr>
            <a:xfrm>
              <a:off x="6563979" y="2410359"/>
              <a:ext cx="249522" cy="111743"/>
            </a:xfrm>
            <a:prstGeom prst="rect">
              <a:avLst/>
            </a:prstGeom>
            <a:solidFill>
              <a:srgbClr val="1CABE2">
                <a:alpha val="100000"/>
              </a:srgbClr>
            </a:solidFill>
          </p:spPr>
          <p:txBody>
            <a:bodyPr/>
            <a:lstStyle/>
            <a:p/>
          </p:txBody>
        </p:sp>
        <p:sp>
          <p:nvSpPr>
            <p:cNvPr id="61" name="rc61"/>
            <p:cNvSpPr/>
            <p:nvPr/>
          </p:nvSpPr>
          <p:spPr>
            <a:xfrm>
              <a:off x="6841227" y="2515845"/>
              <a:ext cx="249522" cy="1490840"/>
            </a:xfrm>
            <a:prstGeom prst="rect">
              <a:avLst/>
            </a:prstGeom>
            <a:solidFill>
              <a:srgbClr val="80BD41">
                <a:alpha val="100000"/>
              </a:srgbClr>
            </a:solidFill>
          </p:spPr>
          <p:txBody>
            <a:bodyPr/>
            <a:lstStyle/>
            <a:p/>
          </p:txBody>
        </p:sp>
        <p:sp>
          <p:nvSpPr>
            <p:cNvPr id="62" name="rc62"/>
            <p:cNvSpPr/>
            <p:nvPr/>
          </p:nvSpPr>
          <p:spPr>
            <a:xfrm>
              <a:off x="6841227" y="2403631"/>
              <a:ext cx="249522" cy="112213"/>
            </a:xfrm>
            <a:prstGeom prst="rect">
              <a:avLst/>
            </a:prstGeom>
            <a:solidFill>
              <a:srgbClr val="1CABE2">
                <a:alpha val="100000"/>
              </a:srgbClr>
            </a:solidFill>
          </p:spPr>
          <p:txBody>
            <a:bodyPr/>
            <a:lstStyle/>
            <a:p/>
          </p:txBody>
        </p:sp>
        <p:sp>
          <p:nvSpPr>
            <p:cNvPr id="63" name="rc63"/>
            <p:cNvSpPr/>
            <p:nvPr/>
          </p:nvSpPr>
          <p:spPr>
            <a:xfrm>
              <a:off x="7118474" y="2463800"/>
              <a:ext cx="249522" cy="1542884"/>
            </a:xfrm>
            <a:prstGeom prst="rect">
              <a:avLst/>
            </a:prstGeom>
            <a:solidFill>
              <a:srgbClr val="80BD41">
                <a:alpha val="100000"/>
              </a:srgbClr>
            </a:solidFill>
          </p:spPr>
          <p:txBody>
            <a:bodyPr/>
            <a:lstStyle/>
            <a:p/>
          </p:txBody>
        </p:sp>
        <p:sp>
          <p:nvSpPr>
            <p:cNvPr id="64" name="rc64"/>
            <p:cNvSpPr/>
            <p:nvPr/>
          </p:nvSpPr>
          <p:spPr>
            <a:xfrm>
              <a:off x="7118474" y="2382596"/>
              <a:ext cx="249522" cy="81203"/>
            </a:xfrm>
            <a:prstGeom prst="rect">
              <a:avLst/>
            </a:prstGeom>
            <a:solidFill>
              <a:srgbClr val="1CABE2">
                <a:alpha val="100000"/>
              </a:srgbClr>
            </a:solidFill>
          </p:spPr>
          <p:txBody>
            <a:bodyPr/>
            <a:lstStyle/>
            <a:p/>
          </p:txBody>
        </p:sp>
        <p:sp>
          <p:nvSpPr>
            <p:cNvPr id="65" name="rc65"/>
            <p:cNvSpPr/>
            <p:nvPr/>
          </p:nvSpPr>
          <p:spPr>
            <a:xfrm>
              <a:off x="7395722" y="2464436"/>
              <a:ext cx="249522" cy="1542248"/>
            </a:xfrm>
            <a:prstGeom prst="rect">
              <a:avLst/>
            </a:prstGeom>
            <a:solidFill>
              <a:srgbClr val="80BD41">
                <a:alpha val="100000"/>
              </a:srgbClr>
            </a:solidFill>
          </p:spPr>
          <p:txBody>
            <a:bodyPr/>
            <a:lstStyle/>
            <a:p/>
          </p:txBody>
        </p:sp>
        <p:sp>
          <p:nvSpPr>
            <p:cNvPr id="66" name="rc66"/>
            <p:cNvSpPr/>
            <p:nvPr/>
          </p:nvSpPr>
          <p:spPr>
            <a:xfrm>
              <a:off x="7395722" y="2365995"/>
              <a:ext cx="249522" cy="98440"/>
            </a:xfrm>
            <a:prstGeom prst="rect">
              <a:avLst/>
            </a:prstGeom>
            <a:solidFill>
              <a:srgbClr val="1CABE2">
                <a:alpha val="100000"/>
              </a:srgbClr>
            </a:solidFill>
          </p:spPr>
          <p:txBody>
            <a:bodyPr/>
            <a:lstStyle/>
            <a:p/>
          </p:txBody>
        </p:sp>
        <p:sp>
          <p:nvSpPr>
            <p:cNvPr id="67" name="rc67"/>
            <p:cNvSpPr/>
            <p:nvPr/>
          </p:nvSpPr>
          <p:spPr>
            <a:xfrm>
              <a:off x="7672970" y="2463129"/>
              <a:ext cx="249522" cy="1543556"/>
            </a:xfrm>
            <a:prstGeom prst="rect">
              <a:avLst/>
            </a:prstGeom>
            <a:solidFill>
              <a:srgbClr val="80BD41">
                <a:alpha val="100000"/>
              </a:srgbClr>
            </a:solidFill>
          </p:spPr>
          <p:txBody>
            <a:bodyPr/>
            <a:lstStyle/>
            <a:p/>
          </p:txBody>
        </p:sp>
        <p:sp>
          <p:nvSpPr>
            <p:cNvPr id="68" name="rc68"/>
            <p:cNvSpPr/>
            <p:nvPr/>
          </p:nvSpPr>
          <p:spPr>
            <a:xfrm>
              <a:off x="7672970" y="2346946"/>
              <a:ext cx="249522" cy="116182"/>
            </a:xfrm>
            <a:prstGeom prst="rect">
              <a:avLst/>
            </a:prstGeom>
            <a:solidFill>
              <a:srgbClr val="1CABE2">
                <a:alpha val="100000"/>
              </a:srgbClr>
            </a:solidFill>
          </p:spPr>
          <p:txBody>
            <a:bodyPr/>
            <a:lstStyle/>
            <a:p/>
          </p:txBody>
        </p:sp>
        <p:sp>
          <p:nvSpPr>
            <p:cNvPr id="69" name="rc69"/>
            <p:cNvSpPr/>
            <p:nvPr/>
          </p:nvSpPr>
          <p:spPr>
            <a:xfrm>
              <a:off x="7950217" y="2473513"/>
              <a:ext cx="249522" cy="1533172"/>
            </a:xfrm>
            <a:prstGeom prst="rect">
              <a:avLst/>
            </a:prstGeom>
            <a:solidFill>
              <a:srgbClr val="80BD41">
                <a:alpha val="100000"/>
              </a:srgbClr>
            </a:solidFill>
          </p:spPr>
          <p:txBody>
            <a:bodyPr/>
            <a:lstStyle/>
            <a:p/>
          </p:txBody>
        </p:sp>
        <p:sp>
          <p:nvSpPr>
            <p:cNvPr id="70" name="rc70"/>
            <p:cNvSpPr/>
            <p:nvPr/>
          </p:nvSpPr>
          <p:spPr>
            <a:xfrm>
              <a:off x="7950217" y="2321881"/>
              <a:ext cx="249522" cy="151631"/>
            </a:xfrm>
            <a:prstGeom prst="rect">
              <a:avLst/>
            </a:prstGeom>
            <a:solidFill>
              <a:srgbClr val="1CABE2">
                <a:alpha val="100000"/>
              </a:srgbClr>
            </a:solidFill>
          </p:spPr>
          <p:txBody>
            <a:bodyPr/>
            <a:lstStyle/>
            <a:p/>
          </p:txBody>
        </p:sp>
        <p:sp>
          <p:nvSpPr>
            <p:cNvPr id="71" name="pl71"/>
            <p:cNvSpPr/>
            <p:nvPr/>
          </p:nvSpPr>
          <p:spPr>
            <a:xfrm>
              <a:off x="1421035" y="1310999"/>
              <a:ext cx="6653943" cy="645841"/>
            </a:xfrm>
            <a:custGeom>
              <a:avLst/>
              <a:pathLst>
                <a:path w="6653943" h="645841">
                  <a:moveTo>
                    <a:pt x="0" y="393120"/>
                  </a:moveTo>
                  <a:lnTo>
                    <a:pt x="277247" y="449281"/>
                  </a:lnTo>
                  <a:lnTo>
                    <a:pt x="554495" y="336960"/>
                  </a:lnTo>
                  <a:lnTo>
                    <a:pt x="831742" y="645841"/>
                  </a:lnTo>
                  <a:lnTo>
                    <a:pt x="1108990" y="645841"/>
                  </a:lnTo>
                  <a:lnTo>
                    <a:pt x="1386238" y="561601"/>
                  </a:lnTo>
                  <a:lnTo>
                    <a:pt x="1663485" y="449281"/>
                  </a:lnTo>
                  <a:lnTo>
                    <a:pt x="1940733" y="421200"/>
                  </a:lnTo>
                  <a:lnTo>
                    <a:pt x="2217981" y="224640"/>
                  </a:lnTo>
                  <a:lnTo>
                    <a:pt x="2495228" y="224640"/>
                  </a:lnTo>
                  <a:lnTo>
                    <a:pt x="2772476" y="168480"/>
                  </a:lnTo>
                  <a:lnTo>
                    <a:pt x="3049724" y="0"/>
                  </a:lnTo>
                  <a:lnTo>
                    <a:pt x="3326971" y="56160"/>
                  </a:lnTo>
                  <a:lnTo>
                    <a:pt x="3604219" y="252720"/>
                  </a:lnTo>
                  <a:lnTo>
                    <a:pt x="3881467" y="112320"/>
                  </a:lnTo>
                  <a:lnTo>
                    <a:pt x="4158714" y="196560"/>
                  </a:lnTo>
                  <a:lnTo>
                    <a:pt x="4435962" y="224640"/>
                  </a:lnTo>
                  <a:lnTo>
                    <a:pt x="4713210" y="421200"/>
                  </a:lnTo>
                  <a:lnTo>
                    <a:pt x="4990457" y="140400"/>
                  </a:lnTo>
                  <a:lnTo>
                    <a:pt x="5267705" y="84240"/>
                  </a:lnTo>
                  <a:lnTo>
                    <a:pt x="5544953" y="84240"/>
                  </a:lnTo>
                  <a:lnTo>
                    <a:pt x="5822200" y="28080"/>
                  </a:lnTo>
                  <a:lnTo>
                    <a:pt x="6099448" y="56160"/>
                  </a:lnTo>
                  <a:lnTo>
                    <a:pt x="6376696" y="84240"/>
                  </a:lnTo>
                  <a:lnTo>
                    <a:pt x="6653943" y="14040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6" name="tx76"/>
            <p:cNvSpPr/>
            <p:nvPr/>
          </p:nvSpPr>
          <p:spPr>
            <a:xfrm>
              <a:off x="662845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773744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1329607" y="253830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83" name="tx83"/>
            <p:cNvSpPr/>
            <p:nvPr/>
          </p:nvSpPr>
          <p:spPr>
            <a:xfrm>
              <a:off x="2715845" y="23565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84" name="tx84"/>
            <p:cNvSpPr/>
            <p:nvPr/>
          </p:nvSpPr>
          <p:spPr>
            <a:xfrm>
              <a:off x="4102084" y="22134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a:t>
              </a:r>
            </a:p>
          </p:txBody>
        </p:sp>
        <p:sp>
          <p:nvSpPr>
            <p:cNvPr id="85" name="tx85"/>
            <p:cNvSpPr/>
            <p:nvPr/>
          </p:nvSpPr>
          <p:spPr>
            <a:xfrm>
              <a:off x="5488322" y="226763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86" name="tx86"/>
            <p:cNvSpPr/>
            <p:nvPr/>
          </p:nvSpPr>
          <p:spPr>
            <a:xfrm>
              <a:off x="6597312" y="227558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87" name="tx87"/>
            <p:cNvSpPr/>
            <p:nvPr/>
          </p:nvSpPr>
          <p:spPr>
            <a:xfrm>
              <a:off x="6874560" y="22688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88" name="tx88"/>
            <p:cNvSpPr/>
            <p:nvPr/>
          </p:nvSpPr>
          <p:spPr>
            <a:xfrm>
              <a:off x="7151808" y="22466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1.43</a:t>
              </a:r>
            </a:p>
          </p:txBody>
        </p:sp>
        <p:sp>
          <p:nvSpPr>
            <p:cNvPr id="89" name="tx89"/>
            <p:cNvSpPr/>
            <p:nvPr/>
          </p:nvSpPr>
          <p:spPr>
            <a:xfrm>
              <a:off x="7429055" y="223121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a:t>
              </a:r>
            </a:p>
          </p:txBody>
        </p:sp>
        <p:sp>
          <p:nvSpPr>
            <p:cNvPr id="90" name="tx90"/>
            <p:cNvSpPr/>
            <p:nvPr/>
          </p:nvSpPr>
          <p:spPr>
            <a:xfrm>
              <a:off x="7706303" y="22110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a:t>
              </a:r>
            </a:p>
          </p:txBody>
        </p:sp>
        <p:sp>
          <p:nvSpPr>
            <p:cNvPr id="91" name="tx91"/>
            <p:cNvSpPr/>
            <p:nvPr/>
          </p:nvSpPr>
          <p:spPr>
            <a:xfrm>
              <a:off x="7983551" y="21859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a:t>
              </a:r>
            </a:p>
          </p:txBody>
        </p:sp>
        <p:sp>
          <p:nvSpPr>
            <p:cNvPr id="92" name="pl92"/>
            <p:cNvSpPr/>
            <p:nvPr/>
          </p:nvSpPr>
          <p:spPr>
            <a:xfrm>
              <a:off x="1421035"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673921"/>
            </a:xfrm>
            <a:custGeom>
              <a:avLst/>
              <a:pathLst>
                <a:path w="0" h="673921">
                  <a:moveTo>
                    <a:pt x="0" y="67392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4248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0.96</a:t>
              </a:r>
            </a:p>
          </p:txBody>
        </p:sp>
        <p:sp>
          <p:nvSpPr>
            <p:cNvPr id="103" name="tx103"/>
            <p:cNvSpPr/>
            <p:nvPr/>
          </p:nvSpPr>
          <p:spPr>
            <a:xfrm>
              <a:off x="1329607" y="27580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04" name="tx104"/>
            <p:cNvSpPr/>
            <p:nvPr/>
          </p:nvSpPr>
          <p:spPr>
            <a:xfrm>
              <a:off x="2715845" y="33962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05" name="tx105"/>
            <p:cNvSpPr/>
            <p:nvPr/>
          </p:nvSpPr>
          <p:spPr>
            <a:xfrm>
              <a:off x="2715845" y="26391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0.32</a:t>
              </a:r>
            </a:p>
          </p:txBody>
        </p:sp>
        <p:sp>
          <p:nvSpPr>
            <p:cNvPr id="106" name="tx106"/>
            <p:cNvSpPr/>
            <p:nvPr/>
          </p:nvSpPr>
          <p:spPr>
            <a:xfrm>
              <a:off x="4102084" y="32257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07" name="tx107"/>
            <p:cNvSpPr/>
            <p:nvPr/>
          </p:nvSpPr>
          <p:spPr>
            <a:xfrm>
              <a:off x="4102084" y="23971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08" name="tx108"/>
            <p:cNvSpPr/>
            <p:nvPr/>
          </p:nvSpPr>
          <p:spPr>
            <a:xfrm>
              <a:off x="5488322" y="32577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09" name="tx109"/>
            <p:cNvSpPr/>
            <p:nvPr/>
          </p:nvSpPr>
          <p:spPr>
            <a:xfrm>
              <a:off x="5488322" y="24555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10" name="tx110"/>
            <p:cNvSpPr/>
            <p:nvPr/>
          </p:nvSpPr>
          <p:spPr>
            <a:xfrm>
              <a:off x="6597312" y="32292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1" name="tx111"/>
            <p:cNvSpPr/>
            <p:nvPr/>
          </p:nvSpPr>
          <p:spPr>
            <a:xfrm>
              <a:off x="6623438" y="24311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2" name="tx112"/>
            <p:cNvSpPr/>
            <p:nvPr/>
          </p:nvSpPr>
          <p:spPr>
            <a:xfrm>
              <a:off x="6874560" y="32261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3" name="tx113"/>
            <p:cNvSpPr/>
            <p:nvPr/>
          </p:nvSpPr>
          <p:spPr>
            <a:xfrm>
              <a:off x="6900686" y="24246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4" name="tx114"/>
            <p:cNvSpPr/>
            <p:nvPr/>
          </p:nvSpPr>
          <p:spPr>
            <a:xfrm>
              <a:off x="7151808" y="32001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15" name="tx115"/>
            <p:cNvSpPr/>
            <p:nvPr/>
          </p:nvSpPr>
          <p:spPr>
            <a:xfrm>
              <a:off x="7151808" y="23881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16" name="tx116"/>
            <p:cNvSpPr/>
            <p:nvPr/>
          </p:nvSpPr>
          <p:spPr>
            <a:xfrm>
              <a:off x="7429055" y="32004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17" name="tx117"/>
            <p:cNvSpPr/>
            <p:nvPr/>
          </p:nvSpPr>
          <p:spPr>
            <a:xfrm>
              <a:off x="7429055" y="23801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18" name="tx118"/>
            <p:cNvSpPr/>
            <p:nvPr/>
          </p:nvSpPr>
          <p:spPr>
            <a:xfrm>
              <a:off x="7706303" y="31998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19" name="tx119"/>
            <p:cNvSpPr/>
            <p:nvPr/>
          </p:nvSpPr>
          <p:spPr>
            <a:xfrm>
              <a:off x="7732429" y="23699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0" name="tx120"/>
            <p:cNvSpPr/>
            <p:nvPr/>
          </p:nvSpPr>
          <p:spPr>
            <a:xfrm>
              <a:off x="7983551" y="32050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21" name="tx121"/>
            <p:cNvSpPr/>
            <p:nvPr/>
          </p:nvSpPr>
          <p:spPr>
            <a:xfrm>
              <a:off x="7983551" y="23626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22" name="tx122"/>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82039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4" name="tx124"/>
            <p:cNvSpPr/>
            <p:nvPr/>
          </p:nvSpPr>
          <p:spPr>
            <a:xfrm>
              <a:off x="694404" y="168451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50218"/>
              <a:ext cx="13701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Kenya, 2000-2024</a:t>
              </a:r>
            </a:p>
          </p:txBody>
        </p:sp>
        <p:sp>
          <p:nvSpPr>
            <p:cNvPr id="150" name="pl150"/>
            <p:cNvSpPr/>
            <p:nvPr/>
          </p:nvSpPr>
          <p:spPr>
            <a:xfrm>
              <a:off x="24044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6207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83704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125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72889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94520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774644"/>
              <a:ext cx="5793392" cy="162162"/>
            </a:xfrm>
            <a:prstGeom prst="rect">
              <a:avLst/>
            </a:prstGeom>
            <a:solidFill>
              <a:srgbClr val="80BD41">
                <a:alpha val="100000"/>
              </a:srgbClr>
            </a:solidFill>
          </p:spPr>
          <p:txBody>
            <a:bodyPr/>
            <a:lstStyle/>
            <a:p/>
          </p:txBody>
        </p:sp>
        <p:sp>
          <p:nvSpPr>
            <p:cNvPr id="161" name="rc161"/>
            <p:cNvSpPr/>
            <p:nvPr/>
          </p:nvSpPr>
          <p:spPr>
            <a:xfrm>
              <a:off x="7089666" y="5774644"/>
              <a:ext cx="436063" cy="162162"/>
            </a:xfrm>
            <a:prstGeom prst="rect">
              <a:avLst/>
            </a:prstGeom>
            <a:solidFill>
              <a:srgbClr val="1CABE2">
                <a:alpha val="100000"/>
              </a:srgbClr>
            </a:solidFill>
          </p:spPr>
          <p:txBody>
            <a:bodyPr/>
            <a:lstStyle/>
            <a:p/>
          </p:txBody>
        </p:sp>
        <p:sp>
          <p:nvSpPr>
            <p:cNvPr id="162" name="rc162"/>
            <p:cNvSpPr/>
            <p:nvPr/>
          </p:nvSpPr>
          <p:spPr>
            <a:xfrm>
              <a:off x="1296273" y="5571941"/>
              <a:ext cx="6023529" cy="162162"/>
            </a:xfrm>
            <a:prstGeom prst="rect">
              <a:avLst/>
            </a:prstGeom>
            <a:solidFill>
              <a:srgbClr val="80BD41">
                <a:alpha val="100000"/>
              </a:srgbClr>
            </a:solidFill>
          </p:spPr>
          <p:txBody>
            <a:bodyPr/>
            <a:lstStyle/>
            <a:p/>
          </p:txBody>
        </p:sp>
        <p:sp>
          <p:nvSpPr>
            <p:cNvPr id="163" name="rc163"/>
            <p:cNvSpPr/>
            <p:nvPr/>
          </p:nvSpPr>
          <p:spPr>
            <a:xfrm>
              <a:off x="7319803" y="5571941"/>
              <a:ext cx="453385" cy="162162"/>
            </a:xfrm>
            <a:prstGeom prst="rect">
              <a:avLst/>
            </a:prstGeom>
            <a:solidFill>
              <a:srgbClr val="1CABE2">
                <a:alpha val="100000"/>
              </a:srgbClr>
            </a:solidFill>
          </p:spPr>
          <p:txBody>
            <a:bodyPr/>
            <a:lstStyle/>
            <a:p/>
          </p:txBody>
        </p:sp>
        <p:sp>
          <p:nvSpPr>
            <p:cNvPr id="164" name="rc164"/>
            <p:cNvSpPr/>
            <p:nvPr/>
          </p:nvSpPr>
          <p:spPr>
            <a:xfrm>
              <a:off x="1296273" y="5369238"/>
              <a:ext cx="5983006" cy="162162"/>
            </a:xfrm>
            <a:prstGeom prst="rect">
              <a:avLst/>
            </a:prstGeom>
            <a:solidFill>
              <a:srgbClr val="80BD41">
                <a:alpha val="100000"/>
              </a:srgbClr>
            </a:solidFill>
          </p:spPr>
          <p:txBody>
            <a:bodyPr/>
            <a:lstStyle/>
            <a:p/>
          </p:txBody>
        </p:sp>
        <p:sp>
          <p:nvSpPr>
            <p:cNvPr id="165" name="rc165"/>
            <p:cNvSpPr/>
            <p:nvPr/>
          </p:nvSpPr>
          <p:spPr>
            <a:xfrm>
              <a:off x="7279280" y="5369238"/>
              <a:ext cx="591723" cy="162162"/>
            </a:xfrm>
            <a:prstGeom prst="rect">
              <a:avLst/>
            </a:prstGeom>
            <a:solidFill>
              <a:srgbClr val="1CABE2">
                <a:alpha val="100000"/>
              </a:srgbClr>
            </a:solidFill>
          </p:spPr>
          <p:txBody>
            <a:bodyPr/>
            <a:lstStyle/>
            <a:p/>
          </p:txBody>
        </p:sp>
        <p:sp>
          <p:nvSpPr>
            <p:cNvPr id="166" name="tx166"/>
            <p:cNvSpPr/>
            <p:nvPr/>
          </p:nvSpPr>
          <p:spPr>
            <a:xfrm>
              <a:off x="7724675"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1.41</a:t>
              </a:r>
            </a:p>
          </p:txBody>
        </p:sp>
        <p:sp>
          <p:nvSpPr>
            <p:cNvPr id="167" name="tx167"/>
            <p:cNvSpPr/>
            <p:nvPr/>
          </p:nvSpPr>
          <p:spPr>
            <a:xfrm>
              <a:off x="7984508"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1.46</a:t>
              </a:r>
            </a:p>
          </p:txBody>
        </p:sp>
        <p:sp>
          <p:nvSpPr>
            <p:cNvPr id="168" name="tx168"/>
            <p:cNvSpPr/>
            <p:nvPr/>
          </p:nvSpPr>
          <p:spPr>
            <a:xfrm>
              <a:off x="808721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1.48</a:t>
              </a:r>
            </a:p>
          </p:txBody>
        </p:sp>
        <p:sp>
          <p:nvSpPr>
            <p:cNvPr id="169" name="tx169"/>
            <p:cNvSpPr/>
            <p:nvPr/>
          </p:nvSpPr>
          <p:spPr>
            <a:xfrm>
              <a:off x="4087476"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70" name="tx170"/>
            <p:cNvSpPr/>
            <p:nvPr/>
          </p:nvSpPr>
          <p:spPr>
            <a:xfrm>
              <a:off x="7232349"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71" name="tx171"/>
            <p:cNvSpPr/>
            <p:nvPr/>
          </p:nvSpPr>
          <p:spPr>
            <a:xfrm>
              <a:off x="4202544"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72" name="tx172"/>
            <p:cNvSpPr/>
            <p:nvPr/>
          </p:nvSpPr>
          <p:spPr>
            <a:xfrm>
              <a:off x="7471147"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73" name="tx173"/>
            <p:cNvSpPr/>
            <p:nvPr/>
          </p:nvSpPr>
          <p:spPr>
            <a:xfrm>
              <a:off x="4182283"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74" name="tx174"/>
            <p:cNvSpPr/>
            <p:nvPr/>
          </p:nvSpPr>
          <p:spPr>
            <a:xfrm>
              <a:off x="7469648"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0.13</a:t>
              </a:r>
            </a:p>
          </p:txBody>
        </p:sp>
        <p:sp>
          <p:nvSpPr>
            <p:cNvPr id="175" name="tx17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121580"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79" name="tx179"/>
            <p:cNvSpPr/>
            <p:nvPr/>
          </p:nvSpPr>
          <p:spPr>
            <a:xfrm>
              <a:off x="3337889"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0" name="tx180"/>
            <p:cNvSpPr/>
            <p:nvPr/>
          </p:nvSpPr>
          <p:spPr>
            <a:xfrm>
              <a:off x="5554199"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1" name="tx181"/>
            <p:cNvSpPr/>
            <p:nvPr/>
          </p:nvSpPr>
          <p:spPr>
            <a:xfrm>
              <a:off x="7770508"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2" name="tx182"/>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3" name="tx18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(91%) was lower than in 2019 (93%).
The number of children vaccinated with DTP3 increased 3% compared to in 2019.
The number of surviving infants increased approximately 6% compared to in 2019.
In 2024,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590" y="3656991"/>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6" name="pl6"/>
            <p:cNvSpPr/>
            <p:nvPr/>
          </p:nvSpPr>
          <p:spPr>
            <a:xfrm>
              <a:off x="1028590" y="2957604"/>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7" name="pl7"/>
            <p:cNvSpPr/>
            <p:nvPr/>
          </p:nvSpPr>
          <p:spPr>
            <a:xfrm>
              <a:off x="1028590" y="2258217"/>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8" name="pl8"/>
            <p:cNvSpPr/>
            <p:nvPr/>
          </p:nvSpPr>
          <p:spPr>
            <a:xfrm>
              <a:off x="1028590" y="1558829"/>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9" name="pl9"/>
            <p:cNvSpPr/>
            <p:nvPr/>
          </p:nvSpPr>
          <p:spPr>
            <a:xfrm>
              <a:off x="1028590" y="4006685"/>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0" name="pl10"/>
            <p:cNvSpPr/>
            <p:nvPr/>
          </p:nvSpPr>
          <p:spPr>
            <a:xfrm>
              <a:off x="1028590" y="3307297"/>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1" name="pl11"/>
            <p:cNvSpPr/>
            <p:nvPr/>
          </p:nvSpPr>
          <p:spPr>
            <a:xfrm>
              <a:off x="1028590" y="2607910"/>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2" name="pl12"/>
            <p:cNvSpPr/>
            <p:nvPr/>
          </p:nvSpPr>
          <p:spPr>
            <a:xfrm>
              <a:off x="1028590" y="1908523"/>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3" name="pl13"/>
            <p:cNvSpPr/>
            <p:nvPr/>
          </p:nvSpPr>
          <p:spPr>
            <a:xfrm>
              <a:off x="1028590" y="1209136"/>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4" name="pl14"/>
            <p:cNvSpPr/>
            <p:nvPr/>
          </p:nvSpPr>
          <p:spPr>
            <a:xfrm>
              <a:off x="149372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6582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3791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1000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076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8210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565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30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535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7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70241" y="3284092"/>
              <a:ext cx="246976" cy="722592"/>
            </a:xfrm>
            <a:prstGeom prst="rect">
              <a:avLst/>
            </a:prstGeom>
            <a:solidFill>
              <a:srgbClr val="E2231A">
                <a:alpha val="100000"/>
              </a:srgbClr>
            </a:solidFill>
          </p:spPr>
          <p:txBody>
            <a:bodyPr/>
            <a:lstStyle/>
            <a:p/>
          </p:txBody>
        </p:sp>
        <p:sp>
          <p:nvSpPr>
            <p:cNvPr id="25" name="rc25"/>
            <p:cNvSpPr/>
            <p:nvPr/>
          </p:nvSpPr>
          <p:spPr>
            <a:xfrm>
              <a:off x="1644659" y="3227030"/>
              <a:ext cx="246976" cy="779654"/>
            </a:xfrm>
            <a:prstGeom prst="rect">
              <a:avLst/>
            </a:prstGeom>
            <a:solidFill>
              <a:srgbClr val="E2231A">
                <a:alpha val="100000"/>
              </a:srgbClr>
            </a:solidFill>
          </p:spPr>
          <p:txBody>
            <a:bodyPr/>
            <a:lstStyle/>
            <a:p/>
          </p:txBody>
        </p:sp>
        <p:sp>
          <p:nvSpPr>
            <p:cNvPr id="26" name="rc26"/>
            <p:cNvSpPr/>
            <p:nvPr/>
          </p:nvSpPr>
          <p:spPr>
            <a:xfrm>
              <a:off x="1919078" y="3240657"/>
              <a:ext cx="246976" cy="766027"/>
            </a:xfrm>
            <a:prstGeom prst="rect">
              <a:avLst/>
            </a:prstGeom>
            <a:solidFill>
              <a:srgbClr val="E2231A">
                <a:alpha val="100000"/>
              </a:srgbClr>
            </a:solidFill>
          </p:spPr>
          <p:txBody>
            <a:bodyPr/>
            <a:lstStyle/>
            <a:p/>
          </p:txBody>
        </p:sp>
        <p:sp>
          <p:nvSpPr>
            <p:cNvPr id="27" name="rc27"/>
            <p:cNvSpPr/>
            <p:nvPr/>
          </p:nvSpPr>
          <p:spPr>
            <a:xfrm>
              <a:off x="2193497" y="3011546"/>
              <a:ext cx="246976" cy="995138"/>
            </a:xfrm>
            <a:prstGeom prst="rect">
              <a:avLst/>
            </a:prstGeom>
            <a:solidFill>
              <a:srgbClr val="E2231A">
                <a:alpha val="100000"/>
              </a:srgbClr>
            </a:solidFill>
          </p:spPr>
          <p:txBody>
            <a:bodyPr/>
            <a:lstStyle/>
            <a:p/>
          </p:txBody>
        </p:sp>
        <p:sp>
          <p:nvSpPr>
            <p:cNvPr id="28" name="rc28"/>
            <p:cNvSpPr/>
            <p:nvPr/>
          </p:nvSpPr>
          <p:spPr>
            <a:xfrm>
              <a:off x="2467915" y="3024076"/>
              <a:ext cx="246976" cy="982608"/>
            </a:xfrm>
            <a:prstGeom prst="rect">
              <a:avLst/>
            </a:prstGeom>
            <a:solidFill>
              <a:srgbClr val="E2231A">
                <a:alpha val="100000"/>
              </a:srgbClr>
            </a:solidFill>
          </p:spPr>
          <p:txBody>
            <a:bodyPr/>
            <a:lstStyle/>
            <a:p/>
          </p:txBody>
        </p:sp>
        <p:sp>
          <p:nvSpPr>
            <p:cNvPr id="29" name="rc29"/>
            <p:cNvSpPr/>
            <p:nvPr/>
          </p:nvSpPr>
          <p:spPr>
            <a:xfrm>
              <a:off x="2742334" y="2850634"/>
              <a:ext cx="246976" cy="1156050"/>
            </a:xfrm>
            <a:prstGeom prst="rect">
              <a:avLst/>
            </a:prstGeom>
            <a:solidFill>
              <a:srgbClr val="E2231A">
                <a:alpha val="100000"/>
              </a:srgbClr>
            </a:solidFill>
          </p:spPr>
          <p:txBody>
            <a:bodyPr/>
            <a:lstStyle/>
            <a:p/>
          </p:txBody>
        </p:sp>
        <p:sp>
          <p:nvSpPr>
            <p:cNvPr id="30" name="rc30"/>
            <p:cNvSpPr/>
            <p:nvPr/>
          </p:nvSpPr>
          <p:spPr>
            <a:xfrm>
              <a:off x="3016752" y="3127555"/>
              <a:ext cx="246976" cy="879129"/>
            </a:xfrm>
            <a:prstGeom prst="rect">
              <a:avLst/>
            </a:prstGeom>
            <a:solidFill>
              <a:srgbClr val="E2231A">
                <a:alpha val="100000"/>
              </a:srgbClr>
            </a:solidFill>
          </p:spPr>
          <p:txBody>
            <a:bodyPr/>
            <a:lstStyle/>
            <a:p/>
          </p:txBody>
        </p:sp>
        <p:sp>
          <p:nvSpPr>
            <p:cNvPr id="31" name="rc31"/>
            <p:cNvSpPr/>
            <p:nvPr/>
          </p:nvSpPr>
          <p:spPr>
            <a:xfrm>
              <a:off x="3291171" y="3221410"/>
              <a:ext cx="246976" cy="785274"/>
            </a:xfrm>
            <a:prstGeom prst="rect">
              <a:avLst/>
            </a:prstGeom>
            <a:solidFill>
              <a:srgbClr val="E2231A">
                <a:alpha val="100000"/>
              </a:srgbClr>
            </a:solidFill>
          </p:spPr>
          <p:txBody>
            <a:bodyPr/>
            <a:lstStyle/>
            <a:p/>
          </p:txBody>
        </p:sp>
        <p:sp>
          <p:nvSpPr>
            <p:cNvPr id="32" name="rc32"/>
            <p:cNvSpPr/>
            <p:nvPr/>
          </p:nvSpPr>
          <p:spPr>
            <a:xfrm>
              <a:off x="3565589" y="3606104"/>
              <a:ext cx="246976" cy="400581"/>
            </a:xfrm>
            <a:prstGeom prst="rect">
              <a:avLst/>
            </a:prstGeom>
            <a:solidFill>
              <a:srgbClr val="E2231A">
                <a:alpha val="100000"/>
              </a:srgbClr>
            </a:solidFill>
          </p:spPr>
          <p:txBody>
            <a:bodyPr/>
            <a:lstStyle/>
            <a:p/>
          </p:txBody>
        </p:sp>
        <p:sp>
          <p:nvSpPr>
            <p:cNvPr id="33" name="rc33"/>
            <p:cNvSpPr/>
            <p:nvPr/>
          </p:nvSpPr>
          <p:spPr>
            <a:xfrm>
              <a:off x="3840008" y="3519534"/>
              <a:ext cx="246976" cy="487151"/>
            </a:xfrm>
            <a:prstGeom prst="rect">
              <a:avLst/>
            </a:prstGeom>
            <a:solidFill>
              <a:srgbClr val="E2231A">
                <a:alpha val="100000"/>
              </a:srgbClr>
            </a:solidFill>
          </p:spPr>
          <p:txBody>
            <a:bodyPr/>
            <a:lstStyle/>
            <a:p/>
          </p:txBody>
        </p:sp>
        <p:sp>
          <p:nvSpPr>
            <p:cNvPr id="34" name="rc34"/>
            <p:cNvSpPr/>
            <p:nvPr/>
          </p:nvSpPr>
          <p:spPr>
            <a:xfrm>
              <a:off x="4114426" y="3435224"/>
              <a:ext cx="246976" cy="571460"/>
            </a:xfrm>
            <a:prstGeom prst="rect">
              <a:avLst/>
            </a:prstGeom>
            <a:solidFill>
              <a:srgbClr val="E2231A">
                <a:alpha val="100000"/>
              </a:srgbClr>
            </a:solidFill>
          </p:spPr>
          <p:txBody>
            <a:bodyPr/>
            <a:lstStyle/>
            <a:p/>
          </p:txBody>
        </p:sp>
        <p:sp>
          <p:nvSpPr>
            <p:cNvPr id="35" name="rc35"/>
            <p:cNvSpPr/>
            <p:nvPr/>
          </p:nvSpPr>
          <p:spPr>
            <a:xfrm>
              <a:off x="4388845" y="3479680"/>
              <a:ext cx="246976" cy="527005"/>
            </a:xfrm>
            <a:prstGeom prst="rect">
              <a:avLst/>
            </a:prstGeom>
            <a:solidFill>
              <a:srgbClr val="E2231A">
                <a:alpha val="100000"/>
              </a:srgbClr>
            </a:solidFill>
          </p:spPr>
          <p:txBody>
            <a:bodyPr/>
            <a:lstStyle/>
            <a:p/>
          </p:txBody>
        </p:sp>
        <p:sp>
          <p:nvSpPr>
            <p:cNvPr id="36" name="rc36"/>
            <p:cNvSpPr/>
            <p:nvPr/>
          </p:nvSpPr>
          <p:spPr>
            <a:xfrm>
              <a:off x="4663263" y="3726328"/>
              <a:ext cx="246976" cy="280356"/>
            </a:xfrm>
            <a:prstGeom prst="rect">
              <a:avLst/>
            </a:prstGeom>
            <a:solidFill>
              <a:srgbClr val="E2231A">
                <a:alpha val="100000"/>
              </a:srgbClr>
            </a:solidFill>
          </p:spPr>
          <p:txBody>
            <a:bodyPr/>
            <a:lstStyle/>
            <a:p/>
          </p:txBody>
        </p:sp>
        <p:sp>
          <p:nvSpPr>
            <p:cNvPr id="37" name="rc37"/>
            <p:cNvSpPr/>
            <p:nvPr/>
          </p:nvSpPr>
          <p:spPr>
            <a:xfrm>
              <a:off x="4937682" y="3769341"/>
              <a:ext cx="246976" cy="237344"/>
            </a:xfrm>
            <a:prstGeom prst="rect">
              <a:avLst/>
            </a:prstGeom>
            <a:solidFill>
              <a:srgbClr val="E2231A">
                <a:alpha val="100000"/>
              </a:srgbClr>
            </a:solidFill>
          </p:spPr>
          <p:txBody>
            <a:bodyPr/>
            <a:lstStyle/>
            <a:p/>
          </p:txBody>
        </p:sp>
        <p:sp>
          <p:nvSpPr>
            <p:cNvPr id="38" name="rc38"/>
            <p:cNvSpPr/>
            <p:nvPr/>
          </p:nvSpPr>
          <p:spPr>
            <a:xfrm>
              <a:off x="5212100" y="3809623"/>
              <a:ext cx="246976" cy="197062"/>
            </a:xfrm>
            <a:prstGeom prst="rect">
              <a:avLst/>
            </a:prstGeom>
            <a:solidFill>
              <a:srgbClr val="E2231A">
                <a:alpha val="100000"/>
              </a:srgbClr>
            </a:solidFill>
          </p:spPr>
          <p:txBody>
            <a:bodyPr/>
            <a:lstStyle/>
            <a:p/>
          </p:txBody>
        </p:sp>
        <p:sp>
          <p:nvSpPr>
            <p:cNvPr id="39" name="rc39"/>
            <p:cNvSpPr/>
            <p:nvPr/>
          </p:nvSpPr>
          <p:spPr>
            <a:xfrm>
              <a:off x="5486519" y="3848637"/>
              <a:ext cx="246976" cy="158047"/>
            </a:xfrm>
            <a:prstGeom prst="rect">
              <a:avLst/>
            </a:prstGeom>
            <a:solidFill>
              <a:srgbClr val="E2231A">
                <a:alpha val="100000"/>
              </a:srgbClr>
            </a:solidFill>
          </p:spPr>
          <p:txBody>
            <a:bodyPr/>
            <a:lstStyle/>
            <a:p/>
          </p:txBody>
        </p:sp>
        <p:sp>
          <p:nvSpPr>
            <p:cNvPr id="40" name="rc40"/>
            <p:cNvSpPr/>
            <p:nvPr/>
          </p:nvSpPr>
          <p:spPr>
            <a:xfrm>
              <a:off x="5760937" y="3730231"/>
              <a:ext cx="246976" cy="276453"/>
            </a:xfrm>
            <a:prstGeom prst="rect">
              <a:avLst/>
            </a:prstGeom>
            <a:solidFill>
              <a:srgbClr val="E2231A">
                <a:alpha val="100000"/>
              </a:srgbClr>
            </a:solidFill>
          </p:spPr>
          <p:txBody>
            <a:bodyPr/>
            <a:lstStyle/>
            <a:p/>
          </p:txBody>
        </p:sp>
        <p:sp>
          <p:nvSpPr>
            <p:cNvPr id="41" name="rc41"/>
            <p:cNvSpPr/>
            <p:nvPr/>
          </p:nvSpPr>
          <p:spPr>
            <a:xfrm>
              <a:off x="6035356" y="3373412"/>
              <a:ext cx="246976" cy="633272"/>
            </a:xfrm>
            <a:prstGeom prst="rect">
              <a:avLst/>
            </a:prstGeom>
            <a:solidFill>
              <a:srgbClr val="E2231A">
                <a:alpha val="100000"/>
              </a:srgbClr>
            </a:solidFill>
          </p:spPr>
          <p:txBody>
            <a:bodyPr/>
            <a:lstStyle/>
            <a:p/>
          </p:txBody>
        </p:sp>
        <p:sp>
          <p:nvSpPr>
            <p:cNvPr id="42" name="rc42"/>
            <p:cNvSpPr/>
            <p:nvPr/>
          </p:nvSpPr>
          <p:spPr>
            <a:xfrm>
              <a:off x="6309775" y="3689566"/>
              <a:ext cx="246976" cy="317118"/>
            </a:xfrm>
            <a:prstGeom prst="rect">
              <a:avLst/>
            </a:prstGeom>
            <a:solidFill>
              <a:srgbClr val="E2231A">
                <a:alpha val="100000"/>
              </a:srgbClr>
            </a:solidFill>
          </p:spPr>
          <p:txBody>
            <a:bodyPr/>
            <a:lstStyle/>
            <a:p/>
          </p:txBody>
        </p:sp>
        <p:sp>
          <p:nvSpPr>
            <p:cNvPr id="43" name="rc43"/>
            <p:cNvSpPr/>
            <p:nvPr/>
          </p:nvSpPr>
          <p:spPr>
            <a:xfrm>
              <a:off x="6584193" y="3692159"/>
              <a:ext cx="246976" cy="314525"/>
            </a:xfrm>
            <a:prstGeom prst="rect">
              <a:avLst/>
            </a:prstGeom>
            <a:solidFill>
              <a:srgbClr val="E2231A">
                <a:alpha val="100000"/>
              </a:srgbClr>
            </a:solidFill>
          </p:spPr>
          <p:txBody>
            <a:bodyPr/>
            <a:lstStyle/>
            <a:p/>
          </p:txBody>
        </p:sp>
        <p:sp>
          <p:nvSpPr>
            <p:cNvPr id="44" name="rc44"/>
            <p:cNvSpPr/>
            <p:nvPr/>
          </p:nvSpPr>
          <p:spPr>
            <a:xfrm>
              <a:off x="6858612" y="3572388"/>
              <a:ext cx="246976" cy="434297"/>
            </a:xfrm>
            <a:prstGeom prst="rect">
              <a:avLst/>
            </a:prstGeom>
            <a:solidFill>
              <a:srgbClr val="E2231A">
                <a:alpha val="100000"/>
              </a:srgbClr>
            </a:solidFill>
          </p:spPr>
          <p:txBody>
            <a:bodyPr/>
            <a:lstStyle/>
            <a:p/>
          </p:txBody>
        </p:sp>
        <p:sp>
          <p:nvSpPr>
            <p:cNvPr id="45" name="rc45"/>
            <p:cNvSpPr/>
            <p:nvPr/>
          </p:nvSpPr>
          <p:spPr>
            <a:xfrm>
              <a:off x="7133030" y="3606688"/>
              <a:ext cx="246976" cy="399996"/>
            </a:xfrm>
            <a:prstGeom prst="rect">
              <a:avLst/>
            </a:prstGeom>
            <a:solidFill>
              <a:srgbClr val="E2231A">
                <a:alpha val="100000"/>
              </a:srgbClr>
            </a:solidFill>
          </p:spPr>
          <p:txBody>
            <a:bodyPr/>
            <a:lstStyle/>
            <a:p/>
          </p:txBody>
        </p:sp>
        <p:sp>
          <p:nvSpPr>
            <p:cNvPr id="46" name="rc46"/>
            <p:cNvSpPr/>
            <p:nvPr/>
          </p:nvSpPr>
          <p:spPr>
            <a:xfrm>
              <a:off x="7407449" y="3562191"/>
              <a:ext cx="246976" cy="444494"/>
            </a:xfrm>
            <a:prstGeom prst="rect">
              <a:avLst/>
            </a:prstGeom>
            <a:solidFill>
              <a:srgbClr val="E2231A">
                <a:alpha val="100000"/>
              </a:srgbClr>
            </a:solidFill>
          </p:spPr>
          <p:txBody>
            <a:bodyPr/>
            <a:lstStyle/>
            <a:p/>
          </p:txBody>
        </p:sp>
        <p:sp>
          <p:nvSpPr>
            <p:cNvPr id="47" name="rc47"/>
            <p:cNvSpPr/>
            <p:nvPr/>
          </p:nvSpPr>
          <p:spPr>
            <a:xfrm>
              <a:off x="7681867" y="3638787"/>
              <a:ext cx="246976" cy="367897"/>
            </a:xfrm>
            <a:prstGeom prst="rect">
              <a:avLst/>
            </a:prstGeom>
            <a:solidFill>
              <a:srgbClr val="E2231A">
                <a:alpha val="100000"/>
              </a:srgbClr>
            </a:solidFill>
          </p:spPr>
          <p:txBody>
            <a:bodyPr/>
            <a:lstStyle/>
            <a:p/>
          </p:txBody>
        </p:sp>
        <p:sp>
          <p:nvSpPr>
            <p:cNvPr id="48" name="rc48"/>
            <p:cNvSpPr/>
            <p:nvPr/>
          </p:nvSpPr>
          <p:spPr>
            <a:xfrm>
              <a:off x="7956286" y="3508746"/>
              <a:ext cx="246976" cy="497938"/>
            </a:xfrm>
            <a:prstGeom prst="rect">
              <a:avLst/>
            </a:prstGeom>
            <a:solidFill>
              <a:srgbClr val="E2231A">
                <a:alpha val="100000"/>
              </a:srgbClr>
            </a:solidFill>
          </p:spPr>
          <p:txBody>
            <a:bodyPr/>
            <a:lstStyle/>
            <a:p/>
          </p:txBody>
        </p:sp>
        <p:sp>
          <p:nvSpPr>
            <p:cNvPr id="49" name="rc49"/>
            <p:cNvSpPr/>
            <p:nvPr/>
          </p:nvSpPr>
          <p:spPr>
            <a:xfrm>
              <a:off x="5486519" y="1198678"/>
              <a:ext cx="246976" cy="2649958"/>
            </a:xfrm>
            <a:prstGeom prst="rect">
              <a:avLst/>
            </a:prstGeom>
            <a:solidFill>
              <a:srgbClr val="B3B3B3">
                <a:alpha val="100000"/>
              </a:srgbClr>
            </a:solidFill>
          </p:spPr>
          <p:txBody>
            <a:bodyPr/>
            <a:lstStyle/>
            <a:p/>
          </p:txBody>
        </p:sp>
        <p:sp>
          <p:nvSpPr>
            <p:cNvPr id="50" name="rc50"/>
            <p:cNvSpPr/>
            <p:nvPr/>
          </p:nvSpPr>
          <p:spPr>
            <a:xfrm>
              <a:off x="5760937" y="1492838"/>
              <a:ext cx="246976" cy="2237393"/>
            </a:xfrm>
            <a:prstGeom prst="rect">
              <a:avLst/>
            </a:prstGeom>
            <a:solidFill>
              <a:srgbClr val="B3B3B3">
                <a:alpha val="100000"/>
              </a:srgbClr>
            </a:solidFill>
          </p:spPr>
          <p:txBody>
            <a:bodyPr/>
            <a:lstStyle/>
            <a:p/>
          </p:txBody>
        </p:sp>
        <p:sp>
          <p:nvSpPr>
            <p:cNvPr id="51" name="rc51"/>
            <p:cNvSpPr/>
            <p:nvPr/>
          </p:nvSpPr>
          <p:spPr>
            <a:xfrm>
              <a:off x="6035356" y="1723806"/>
              <a:ext cx="246976" cy="1649605"/>
            </a:xfrm>
            <a:prstGeom prst="rect">
              <a:avLst/>
            </a:prstGeom>
            <a:solidFill>
              <a:srgbClr val="B3B3B3">
                <a:alpha val="100000"/>
              </a:srgbClr>
            </a:solidFill>
          </p:spPr>
          <p:txBody>
            <a:bodyPr/>
            <a:lstStyle/>
            <a:p/>
          </p:txBody>
        </p:sp>
        <p:sp>
          <p:nvSpPr>
            <p:cNvPr id="52" name="rc52"/>
            <p:cNvSpPr/>
            <p:nvPr/>
          </p:nvSpPr>
          <p:spPr>
            <a:xfrm>
              <a:off x="6309775" y="2185642"/>
              <a:ext cx="246976" cy="1503923"/>
            </a:xfrm>
            <a:prstGeom prst="rect">
              <a:avLst/>
            </a:prstGeom>
            <a:solidFill>
              <a:srgbClr val="B3B3B3">
                <a:alpha val="100000"/>
              </a:srgbClr>
            </a:solidFill>
          </p:spPr>
          <p:txBody>
            <a:bodyPr/>
            <a:lstStyle/>
            <a:p/>
          </p:txBody>
        </p:sp>
        <p:sp>
          <p:nvSpPr>
            <p:cNvPr id="53" name="rc53"/>
            <p:cNvSpPr/>
            <p:nvPr/>
          </p:nvSpPr>
          <p:spPr>
            <a:xfrm>
              <a:off x="6584193" y="2457078"/>
              <a:ext cx="246976" cy="1235081"/>
            </a:xfrm>
            <a:prstGeom prst="rect">
              <a:avLst/>
            </a:prstGeom>
            <a:solidFill>
              <a:srgbClr val="B3B3B3">
                <a:alpha val="100000"/>
              </a:srgbClr>
            </a:solidFill>
          </p:spPr>
          <p:txBody>
            <a:bodyPr/>
            <a:lstStyle/>
            <a:p/>
          </p:txBody>
        </p:sp>
        <p:sp>
          <p:nvSpPr>
            <p:cNvPr id="54" name="rc54"/>
            <p:cNvSpPr/>
            <p:nvPr/>
          </p:nvSpPr>
          <p:spPr>
            <a:xfrm>
              <a:off x="6858612" y="2726247"/>
              <a:ext cx="246976" cy="846141"/>
            </a:xfrm>
            <a:prstGeom prst="rect">
              <a:avLst/>
            </a:prstGeom>
            <a:solidFill>
              <a:srgbClr val="B3B3B3">
                <a:alpha val="100000"/>
              </a:srgbClr>
            </a:solidFill>
          </p:spPr>
          <p:txBody>
            <a:bodyPr/>
            <a:lstStyle/>
            <a:p/>
          </p:txBody>
        </p:sp>
        <p:sp>
          <p:nvSpPr>
            <p:cNvPr id="55" name="rc55"/>
            <p:cNvSpPr/>
            <p:nvPr/>
          </p:nvSpPr>
          <p:spPr>
            <a:xfrm>
              <a:off x="7133030" y="2883295"/>
              <a:ext cx="246976" cy="723393"/>
            </a:xfrm>
            <a:prstGeom prst="rect">
              <a:avLst/>
            </a:prstGeom>
            <a:solidFill>
              <a:srgbClr val="B3B3B3">
                <a:alpha val="100000"/>
              </a:srgbClr>
            </a:solidFill>
          </p:spPr>
          <p:txBody>
            <a:bodyPr/>
            <a:lstStyle/>
            <a:p/>
          </p:txBody>
        </p:sp>
        <p:sp>
          <p:nvSpPr>
            <p:cNvPr id="56" name="rc56"/>
            <p:cNvSpPr/>
            <p:nvPr/>
          </p:nvSpPr>
          <p:spPr>
            <a:xfrm>
              <a:off x="7407449" y="2843704"/>
              <a:ext cx="246976" cy="718486"/>
            </a:xfrm>
            <a:prstGeom prst="rect">
              <a:avLst/>
            </a:prstGeom>
            <a:solidFill>
              <a:srgbClr val="B3B3B3">
                <a:alpha val="100000"/>
              </a:srgbClr>
            </a:solidFill>
          </p:spPr>
          <p:txBody>
            <a:bodyPr/>
            <a:lstStyle/>
            <a:p/>
          </p:txBody>
        </p:sp>
        <p:sp>
          <p:nvSpPr>
            <p:cNvPr id="57" name="rc57"/>
            <p:cNvSpPr/>
            <p:nvPr/>
          </p:nvSpPr>
          <p:spPr>
            <a:xfrm>
              <a:off x="7681867" y="3066124"/>
              <a:ext cx="246976" cy="572663"/>
            </a:xfrm>
            <a:prstGeom prst="rect">
              <a:avLst/>
            </a:prstGeom>
            <a:solidFill>
              <a:srgbClr val="B3B3B3">
                <a:alpha val="100000"/>
              </a:srgbClr>
            </a:solidFill>
          </p:spPr>
          <p:txBody>
            <a:bodyPr/>
            <a:lstStyle/>
            <a:p/>
          </p:txBody>
        </p:sp>
        <p:sp>
          <p:nvSpPr>
            <p:cNvPr id="58" name="rc58"/>
            <p:cNvSpPr/>
            <p:nvPr/>
          </p:nvSpPr>
          <p:spPr>
            <a:xfrm>
              <a:off x="7956286" y="3053593"/>
              <a:ext cx="246976" cy="455152"/>
            </a:xfrm>
            <a:prstGeom prst="rect">
              <a:avLst/>
            </a:prstGeom>
            <a:solidFill>
              <a:srgbClr val="B3B3B3">
                <a:alpha val="100000"/>
              </a:srgbClr>
            </a:solidFill>
          </p:spPr>
          <p:txBody>
            <a:bodyPr/>
            <a:lstStyle/>
            <a:p/>
          </p:txBody>
        </p:sp>
        <p:sp>
          <p:nvSpPr>
            <p:cNvPr id="59" name="pl59"/>
            <p:cNvSpPr/>
            <p:nvPr/>
          </p:nvSpPr>
          <p:spPr>
            <a:xfrm>
              <a:off x="1493729" y="1310999"/>
              <a:ext cx="6586044" cy="758161"/>
            </a:xfrm>
            <a:custGeom>
              <a:avLst/>
              <a:pathLst>
                <a:path w="6586044" h="758161">
                  <a:moveTo>
                    <a:pt x="0" y="505441"/>
                  </a:moveTo>
                  <a:lnTo>
                    <a:pt x="274418" y="533521"/>
                  </a:lnTo>
                  <a:lnTo>
                    <a:pt x="548837" y="505441"/>
                  </a:lnTo>
                  <a:lnTo>
                    <a:pt x="823255" y="673921"/>
                  </a:lnTo>
                  <a:lnTo>
                    <a:pt x="1097674" y="645841"/>
                  </a:lnTo>
                  <a:lnTo>
                    <a:pt x="1372092" y="758161"/>
                  </a:lnTo>
                  <a:lnTo>
                    <a:pt x="1646511" y="533521"/>
                  </a:lnTo>
                  <a:lnTo>
                    <a:pt x="1920929" y="449281"/>
                  </a:lnTo>
                  <a:lnTo>
                    <a:pt x="2195348" y="168480"/>
                  </a:lnTo>
                  <a:lnTo>
                    <a:pt x="2469766" y="224640"/>
                  </a:lnTo>
                  <a:lnTo>
                    <a:pt x="2744185" y="280800"/>
                  </a:lnTo>
                  <a:lnTo>
                    <a:pt x="3018603" y="252720"/>
                  </a:lnTo>
                  <a:lnTo>
                    <a:pt x="3293022" y="84240"/>
                  </a:lnTo>
                  <a:lnTo>
                    <a:pt x="3567440" y="56160"/>
                  </a:lnTo>
                  <a:lnTo>
                    <a:pt x="3841859" y="28080"/>
                  </a:lnTo>
                  <a:lnTo>
                    <a:pt x="4116277" y="0"/>
                  </a:lnTo>
                  <a:lnTo>
                    <a:pt x="4390696" y="84240"/>
                  </a:lnTo>
                  <a:lnTo>
                    <a:pt x="4665115" y="336960"/>
                  </a:lnTo>
                  <a:lnTo>
                    <a:pt x="4939533" y="112320"/>
                  </a:lnTo>
                  <a:lnTo>
                    <a:pt x="5213952" y="112320"/>
                  </a:lnTo>
                  <a:lnTo>
                    <a:pt x="5488370" y="196560"/>
                  </a:lnTo>
                  <a:lnTo>
                    <a:pt x="5762789" y="168480"/>
                  </a:lnTo>
                  <a:lnTo>
                    <a:pt x="6037207" y="196560"/>
                  </a:lnTo>
                  <a:lnTo>
                    <a:pt x="6311626" y="140400"/>
                  </a:lnTo>
                  <a:lnTo>
                    <a:pt x="6586044" y="224640"/>
                  </a:lnTo>
                </a:path>
              </a:pathLst>
            </a:custGeom>
            <a:ln w="27101" cap="flat">
              <a:solidFill>
                <a:srgbClr val="0058AB">
                  <a:alpha val="100000"/>
                </a:srgbClr>
              </a:solidFill>
              <a:prstDash val="solid"/>
              <a:round/>
            </a:ln>
          </p:spPr>
          <p:txBody>
            <a:bodyPr/>
            <a:lstStyle/>
            <a:p/>
          </p:txBody>
        </p:sp>
        <p:sp>
          <p:nvSpPr>
            <p:cNvPr id="60" name="pl60"/>
            <p:cNvSpPr/>
            <p:nvPr/>
          </p:nvSpPr>
          <p:spPr>
            <a:xfrm>
              <a:off x="5610007" y="1872600"/>
              <a:ext cx="2469766" cy="1347843"/>
            </a:xfrm>
            <a:custGeom>
              <a:avLst/>
              <a:pathLst>
                <a:path w="2469766" h="1347843">
                  <a:moveTo>
                    <a:pt x="0" y="1347843"/>
                  </a:moveTo>
                  <a:lnTo>
                    <a:pt x="274418" y="1151282"/>
                  </a:lnTo>
                  <a:lnTo>
                    <a:pt x="548837" y="982802"/>
                  </a:lnTo>
                  <a:lnTo>
                    <a:pt x="823255" y="645841"/>
                  </a:lnTo>
                  <a:lnTo>
                    <a:pt x="1097674" y="449281"/>
                  </a:lnTo>
                  <a:lnTo>
                    <a:pt x="1372092" y="252720"/>
                  </a:lnTo>
                  <a:lnTo>
                    <a:pt x="1646511" y="140400"/>
                  </a:lnTo>
                  <a:lnTo>
                    <a:pt x="1920929" y="168480"/>
                  </a:lnTo>
                  <a:lnTo>
                    <a:pt x="2195348" y="0"/>
                  </a:lnTo>
                  <a:lnTo>
                    <a:pt x="2469766" y="0"/>
                  </a:lnTo>
                </a:path>
              </a:pathLst>
            </a:custGeom>
            <a:ln w="27101" cap="flat">
              <a:solidFill>
                <a:srgbClr val="333333">
                  <a:alpha val="100000"/>
                </a:srgbClr>
              </a:solidFill>
              <a:prstDash val="solid"/>
              <a:round/>
            </a:ln>
          </p:spPr>
          <p:txBody>
            <a:bodyPr/>
            <a:lstStyle/>
            <a:p/>
          </p:txBody>
        </p:sp>
        <p:sp>
          <p:nvSpPr>
            <p:cNvPr id="61" name="tx61"/>
            <p:cNvSpPr/>
            <p:nvPr/>
          </p:nvSpPr>
          <p:spPr>
            <a:xfrm>
              <a:off x="6637343"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62" name="tx62"/>
            <p:cNvSpPr/>
            <p:nvPr/>
          </p:nvSpPr>
          <p:spPr>
            <a:xfrm>
              <a:off x="6911762"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3" name="tx63"/>
            <p:cNvSpPr/>
            <p:nvPr/>
          </p:nvSpPr>
          <p:spPr>
            <a:xfrm>
              <a:off x="7186180"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4" name="tx64"/>
            <p:cNvSpPr/>
            <p:nvPr/>
          </p:nvSpPr>
          <p:spPr>
            <a:xfrm>
              <a:off x="7460599"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5" name="tx65"/>
            <p:cNvSpPr/>
            <p:nvPr/>
          </p:nvSpPr>
          <p:spPr>
            <a:xfrm>
              <a:off x="7735018"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66" name="tx66"/>
            <p:cNvSpPr/>
            <p:nvPr/>
          </p:nvSpPr>
          <p:spPr>
            <a:xfrm>
              <a:off x="8009436"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7" name="tx67"/>
            <p:cNvSpPr/>
            <p:nvPr/>
          </p:nvSpPr>
          <p:spPr>
            <a:xfrm>
              <a:off x="6637343"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68" name="tx68"/>
            <p:cNvSpPr/>
            <p:nvPr/>
          </p:nvSpPr>
          <p:spPr>
            <a:xfrm>
              <a:off x="6911762" y="21867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67</a:t>
              </a:r>
            </a:p>
          </p:txBody>
        </p:sp>
        <p:sp>
          <p:nvSpPr>
            <p:cNvPr id="69" name="tx69"/>
            <p:cNvSpPr/>
            <p:nvPr/>
          </p:nvSpPr>
          <p:spPr>
            <a:xfrm>
              <a:off x="7186180"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70" name="tx70"/>
            <p:cNvSpPr/>
            <p:nvPr/>
          </p:nvSpPr>
          <p:spPr>
            <a:xfrm>
              <a:off x="7460599" y="21025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70</a:t>
              </a:r>
            </a:p>
          </p:txBody>
        </p:sp>
        <p:sp>
          <p:nvSpPr>
            <p:cNvPr id="71" name="tx71"/>
            <p:cNvSpPr/>
            <p:nvPr/>
          </p:nvSpPr>
          <p:spPr>
            <a:xfrm>
              <a:off x="7735018" y="19340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76</a:t>
              </a:r>
            </a:p>
          </p:txBody>
        </p:sp>
        <p:sp>
          <p:nvSpPr>
            <p:cNvPr id="72" name="tx72"/>
            <p:cNvSpPr/>
            <p:nvPr/>
          </p:nvSpPr>
          <p:spPr>
            <a:xfrm>
              <a:off x="8009436" y="19340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76</a:t>
              </a:r>
            </a:p>
          </p:txBody>
        </p:sp>
        <p:sp>
          <p:nvSpPr>
            <p:cNvPr id="73" name="tx73"/>
            <p:cNvSpPr/>
            <p:nvPr/>
          </p:nvSpPr>
          <p:spPr>
            <a:xfrm>
              <a:off x="1418380" y="36048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74" name="tx74"/>
            <p:cNvSpPr/>
            <p:nvPr/>
          </p:nvSpPr>
          <p:spPr>
            <a:xfrm>
              <a:off x="2790473" y="33882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75" name="tx75"/>
            <p:cNvSpPr/>
            <p:nvPr/>
          </p:nvSpPr>
          <p:spPr>
            <a:xfrm>
              <a:off x="4162566" y="36805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76" name="tx76"/>
            <p:cNvSpPr/>
            <p:nvPr/>
          </p:nvSpPr>
          <p:spPr>
            <a:xfrm>
              <a:off x="5534658" y="38872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77" name="tx77"/>
            <p:cNvSpPr/>
            <p:nvPr/>
          </p:nvSpPr>
          <p:spPr>
            <a:xfrm>
              <a:off x="6632333" y="38089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78" name="tx78"/>
            <p:cNvSpPr/>
            <p:nvPr/>
          </p:nvSpPr>
          <p:spPr>
            <a:xfrm>
              <a:off x="6906751" y="37490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79" name="tx79"/>
            <p:cNvSpPr/>
            <p:nvPr/>
          </p:nvSpPr>
          <p:spPr>
            <a:xfrm>
              <a:off x="7181170" y="37662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0" name="tx80"/>
            <p:cNvSpPr/>
            <p:nvPr/>
          </p:nvSpPr>
          <p:spPr>
            <a:xfrm>
              <a:off x="7455588" y="37439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81" name="tx81"/>
            <p:cNvSpPr/>
            <p:nvPr/>
          </p:nvSpPr>
          <p:spPr>
            <a:xfrm>
              <a:off x="7730007" y="37822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2" name="tx82"/>
            <p:cNvSpPr/>
            <p:nvPr/>
          </p:nvSpPr>
          <p:spPr>
            <a:xfrm>
              <a:off x="8004425" y="37172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83" name="tx83"/>
            <p:cNvSpPr/>
            <p:nvPr/>
          </p:nvSpPr>
          <p:spPr>
            <a:xfrm>
              <a:off x="5534658" y="24832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84" name="tx84"/>
            <p:cNvSpPr/>
            <p:nvPr/>
          </p:nvSpPr>
          <p:spPr>
            <a:xfrm>
              <a:off x="6632333" y="30341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85" name="tx85"/>
            <p:cNvSpPr/>
            <p:nvPr/>
          </p:nvSpPr>
          <p:spPr>
            <a:xfrm>
              <a:off x="6906751" y="31088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86" name="tx86"/>
            <p:cNvSpPr/>
            <p:nvPr/>
          </p:nvSpPr>
          <p:spPr>
            <a:xfrm>
              <a:off x="7181170" y="320449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87" name="tx87"/>
            <p:cNvSpPr/>
            <p:nvPr/>
          </p:nvSpPr>
          <p:spPr>
            <a:xfrm>
              <a:off x="7455588" y="316245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88" name="tx88"/>
            <p:cNvSpPr/>
            <p:nvPr/>
          </p:nvSpPr>
          <p:spPr>
            <a:xfrm>
              <a:off x="7730007" y="33120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89" name="tx89"/>
            <p:cNvSpPr/>
            <p:nvPr/>
          </p:nvSpPr>
          <p:spPr>
            <a:xfrm>
              <a:off x="8004425" y="32407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0" name="tx90"/>
            <p:cNvSpPr/>
            <p:nvPr/>
          </p:nvSpPr>
          <p:spPr>
            <a:xfrm>
              <a:off x="5579862" y="10819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1" name="tx91"/>
            <p:cNvSpPr/>
            <p:nvPr/>
          </p:nvSpPr>
          <p:spPr>
            <a:xfrm>
              <a:off x="6632333" y="23390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92" name="tx92"/>
            <p:cNvSpPr/>
            <p:nvPr/>
          </p:nvSpPr>
          <p:spPr>
            <a:xfrm>
              <a:off x="6906751" y="26082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93" name="tx93"/>
            <p:cNvSpPr/>
            <p:nvPr/>
          </p:nvSpPr>
          <p:spPr>
            <a:xfrm>
              <a:off x="7181170" y="27652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0.4</a:t>
              </a:r>
            </a:p>
          </p:txBody>
        </p:sp>
        <p:sp>
          <p:nvSpPr>
            <p:cNvPr id="94" name="tx94"/>
            <p:cNvSpPr/>
            <p:nvPr/>
          </p:nvSpPr>
          <p:spPr>
            <a:xfrm>
              <a:off x="7455588" y="27256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0.4</a:t>
              </a:r>
            </a:p>
          </p:txBody>
        </p:sp>
        <p:sp>
          <p:nvSpPr>
            <p:cNvPr id="95" name="tx95"/>
            <p:cNvSpPr/>
            <p:nvPr/>
          </p:nvSpPr>
          <p:spPr>
            <a:xfrm>
              <a:off x="7730007" y="29480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0.3</a:t>
              </a:r>
            </a:p>
          </p:txBody>
        </p:sp>
        <p:sp>
          <p:nvSpPr>
            <p:cNvPr id="96" name="tx96"/>
            <p:cNvSpPr/>
            <p:nvPr/>
          </p:nvSpPr>
          <p:spPr>
            <a:xfrm>
              <a:off x="8004425" y="293550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0.3</a:t>
              </a:r>
            </a:p>
          </p:txBody>
        </p:sp>
        <p:sp>
          <p:nvSpPr>
            <p:cNvPr id="97" name="tx97"/>
            <p:cNvSpPr/>
            <p:nvPr/>
          </p:nvSpPr>
          <p:spPr>
            <a:xfrm>
              <a:off x="577692" y="3954570"/>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0.00M</a:t>
              </a:r>
            </a:p>
          </p:txBody>
        </p:sp>
        <p:sp>
          <p:nvSpPr>
            <p:cNvPr id="98" name="tx98"/>
            <p:cNvSpPr/>
            <p:nvPr/>
          </p:nvSpPr>
          <p:spPr>
            <a:xfrm>
              <a:off x="577692" y="3255183"/>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0.25M</a:t>
              </a:r>
            </a:p>
          </p:txBody>
        </p:sp>
        <p:sp>
          <p:nvSpPr>
            <p:cNvPr id="99" name="tx99"/>
            <p:cNvSpPr/>
            <p:nvPr/>
          </p:nvSpPr>
          <p:spPr>
            <a:xfrm>
              <a:off x="577692" y="2555796"/>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0.50M</a:t>
              </a:r>
            </a:p>
          </p:txBody>
        </p:sp>
        <p:sp>
          <p:nvSpPr>
            <p:cNvPr id="100" name="tx100"/>
            <p:cNvSpPr/>
            <p:nvPr/>
          </p:nvSpPr>
          <p:spPr>
            <a:xfrm>
              <a:off x="577692" y="1856408"/>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0.75M</a:t>
              </a:r>
            </a:p>
          </p:txBody>
        </p:sp>
        <p:sp>
          <p:nvSpPr>
            <p:cNvPr id="101" name="tx101"/>
            <p:cNvSpPr/>
            <p:nvPr/>
          </p:nvSpPr>
          <p:spPr>
            <a:xfrm>
              <a:off x="577692" y="1157021"/>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1.00M</a:t>
              </a:r>
            </a:p>
          </p:txBody>
        </p:sp>
        <p:sp>
          <p:nvSpPr>
            <p:cNvPr id="102" name="tx102"/>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5" name="tx105"/>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6" name="tx106"/>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7" name="tx107"/>
            <p:cNvSpPr/>
            <p:nvPr/>
          </p:nvSpPr>
          <p:spPr>
            <a:xfrm rot="-5400000">
              <a:off x="133728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270937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408146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54535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655123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682565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3" name="tx113"/>
            <p:cNvSpPr/>
            <p:nvPr/>
          </p:nvSpPr>
          <p:spPr>
            <a:xfrm rot="-5400000">
              <a:off x="710007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4" name="tx114"/>
            <p:cNvSpPr/>
            <p:nvPr/>
          </p:nvSpPr>
          <p:spPr>
            <a:xfrm rot="-5400000">
              <a:off x="7374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5" name="tx115"/>
            <p:cNvSpPr/>
            <p:nvPr/>
          </p:nvSpPr>
          <p:spPr>
            <a:xfrm rot="-5400000">
              <a:off x="7648875"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792332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759388" y="2466929"/>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18" name="tx118"/>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9" name="pl119"/>
            <p:cNvSpPr/>
            <p:nvPr/>
          </p:nvSpPr>
          <p:spPr>
            <a:xfrm>
              <a:off x="3028183"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3774948"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1" name="tx121"/>
            <p:cNvSpPr/>
            <p:nvPr/>
          </p:nvSpPr>
          <p:spPr>
            <a:xfrm>
              <a:off x="3295282"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2" name="tx122"/>
            <p:cNvSpPr/>
            <p:nvPr/>
          </p:nvSpPr>
          <p:spPr>
            <a:xfrm>
              <a:off x="4042048"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3" name="rc123"/>
            <p:cNvSpPr/>
            <p:nvPr/>
          </p:nvSpPr>
          <p:spPr>
            <a:xfrm>
              <a:off x="4717535" y="4909475"/>
              <a:ext cx="201456" cy="201456"/>
            </a:xfrm>
            <a:prstGeom prst="rect">
              <a:avLst/>
            </a:prstGeom>
            <a:solidFill>
              <a:srgbClr val="E2231A">
                <a:alpha val="100000"/>
              </a:srgbClr>
            </a:solidFill>
          </p:spPr>
          <p:txBody>
            <a:bodyPr/>
            <a:lstStyle/>
            <a:p/>
          </p:txBody>
        </p:sp>
        <p:sp>
          <p:nvSpPr>
            <p:cNvPr id="124" name="rc124"/>
            <p:cNvSpPr/>
            <p:nvPr/>
          </p:nvSpPr>
          <p:spPr>
            <a:xfrm>
              <a:off x="5681695" y="4909475"/>
              <a:ext cx="201456" cy="201456"/>
            </a:xfrm>
            <a:prstGeom prst="rect">
              <a:avLst/>
            </a:prstGeom>
            <a:solidFill>
              <a:srgbClr val="B3B3B3">
                <a:alpha val="100000"/>
              </a:srgbClr>
            </a:solidFill>
          </p:spPr>
          <p:txBody>
            <a:bodyPr/>
            <a:lstStyle/>
            <a:p/>
          </p:txBody>
        </p:sp>
        <p:sp>
          <p:nvSpPr>
            <p:cNvPr id="125" name="tx125"/>
            <p:cNvSpPr/>
            <p:nvPr/>
          </p:nvSpPr>
          <p:spPr>
            <a:xfrm>
              <a:off x="4997580"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6" name="tx126"/>
            <p:cNvSpPr/>
            <p:nvPr/>
          </p:nvSpPr>
          <p:spPr>
            <a:xfrm>
              <a:off x="5961740"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7" name="tx127"/>
            <p:cNvSpPr/>
            <p:nvPr/>
          </p:nvSpPr>
          <p:spPr>
            <a:xfrm>
              <a:off x="102859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8" name="tx128"/>
            <p:cNvSpPr/>
            <p:nvPr/>
          </p:nvSpPr>
          <p:spPr>
            <a:xfrm>
              <a:off x="1028590" y="650218"/>
              <a:ext cx="13701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Kenya, 2000-2024</a:t>
              </a:r>
            </a:p>
          </p:txBody>
        </p:sp>
        <p:sp>
          <p:nvSpPr>
            <p:cNvPr id="129" name="pl129"/>
            <p:cNvSpPr/>
            <p:nvPr/>
          </p:nvSpPr>
          <p:spPr>
            <a:xfrm>
              <a:off x="260382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07099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753816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1028590" y="5855726"/>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33" name="pl133"/>
            <p:cNvSpPr/>
            <p:nvPr/>
          </p:nvSpPr>
          <p:spPr>
            <a:xfrm>
              <a:off x="1028590" y="5653023"/>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34" name="pl134"/>
            <p:cNvSpPr/>
            <p:nvPr/>
          </p:nvSpPr>
          <p:spPr>
            <a:xfrm>
              <a:off x="1028590" y="5450320"/>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35" name="pl135"/>
            <p:cNvSpPr/>
            <p:nvPr/>
          </p:nvSpPr>
          <p:spPr>
            <a:xfrm>
              <a:off x="137024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83741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30457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70241" y="5774644"/>
              <a:ext cx="1386906" cy="162162"/>
            </a:xfrm>
            <a:prstGeom prst="rect">
              <a:avLst/>
            </a:prstGeom>
            <a:solidFill>
              <a:srgbClr val="E2231A">
                <a:alpha val="100000"/>
              </a:srgbClr>
            </a:solidFill>
          </p:spPr>
          <p:txBody>
            <a:bodyPr/>
            <a:lstStyle/>
            <a:p/>
          </p:txBody>
        </p:sp>
        <p:sp>
          <p:nvSpPr>
            <p:cNvPr id="139" name="rc139"/>
            <p:cNvSpPr/>
            <p:nvPr/>
          </p:nvSpPr>
          <p:spPr>
            <a:xfrm>
              <a:off x="1370241" y="5571941"/>
              <a:ext cx="1622249" cy="162162"/>
            </a:xfrm>
            <a:prstGeom prst="rect">
              <a:avLst/>
            </a:prstGeom>
            <a:solidFill>
              <a:srgbClr val="E2231A">
                <a:alpha val="100000"/>
              </a:srgbClr>
            </a:solidFill>
          </p:spPr>
          <p:txBody>
            <a:bodyPr/>
            <a:lstStyle/>
            <a:p/>
          </p:txBody>
        </p:sp>
        <p:sp>
          <p:nvSpPr>
            <p:cNvPr id="140" name="rc140"/>
            <p:cNvSpPr/>
            <p:nvPr/>
          </p:nvSpPr>
          <p:spPr>
            <a:xfrm>
              <a:off x="1370241" y="5369238"/>
              <a:ext cx="2195669" cy="162162"/>
            </a:xfrm>
            <a:prstGeom prst="rect">
              <a:avLst/>
            </a:prstGeom>
            <a:solidFill>
              <a:srgbClr val="E2231A">
                <a:alpha val="100000"/>
              </a:srgbClr>
            </a:solidFill>
          </p:spPr>
          <p:txBody>
            <a:bodyPr/>
            <a:lstStyle/>
            <a:p/>
          </p:txBody>
        </p:sp>
        <p:sp>
          <p:nvSpPr>
            <p:cNvPr id="141" name="rc141"/>
            <p:cNvSpPr/>
            <p:nvPr/>
          </p:nvSpPr>
          <p:spPr>
            <a:xfrm>
              <a:off x="2757148" y="5774644"/>
              <a:ext cx="5446114" cy="162162"/>
            </a:xfrm>
            <a:prstGeom prst="rect">
              <a:avLst/>
            </a:prstGeom>
            <a:solidFill>
              <a:srgbClr val="B3B3B3">
                <a:alpha val="100000"/>
              </a:srgbClr>
            </a:solidFill>
          </p:spPr>
          <p:txBody>
            <a:bodyPr/>
            <a:lstStyle/>
            <a:p/>
          </p:txBody>
        </p:sp>
        <p:sp>
          <p:nvSpPr>
            <p:cNvPr id="142" name="rc142"/>
            <p:cNvSpPr/>
            <p:nvPr/>
          </p:nvSpPr>
          <p:spPr>
            <a:xfrm>
              <a:off x="2992491" y="5571941"/>
              <a:ext cx="2525171" cy="162162"/>
            </a:xfrm>
            <a:prstGeom prst="rect">
              <a:avLst/>
            </a:prstGeom>
            <a:solidFill>
              <a:srgbClr val="B3B3B3">
                <a:alpha val="100000"/>
              </a:srgbClr>
            </a:solidFill>
          </p:spPr>
          <p:txBody>
            <a:bodyPr/>
            <a:lstStyle/>
            <a:p/>
          </p:txBody>
        </p:sp>
        <p:sp>
          <p:nvSpPr>
            <p:cNvPr id="143" name="rc143"/>
            <p:cNvSpPr/>
            <p:nvPr/>
          </p:nvSpPr>
          <p:spPr>
            <a:xfrm>
              <a:off x="3565910" y="5369238"/>
              <a:ext cx="2007004" cy="162162"/>
            </a:xfrm>
            <a:prstGeom prst="rect">
              <a:avLst/>
            </a:prstGeom>
            <a:solidFill>
              <a:srgbClr val="B3B3B3">
                <a:alpha val="100000"/>
              </a:srgbClr>
            </a:solidFill>
          </p:spPr>
          <p:txBody>
            <a:bodyPr/>
            <a:lstStyle/>
            <a:p/>
          </p:txBody>
        </p:sp>
        <p:sp>
          <p:nvSpPr>
            <p:cNvPr id="144" name="tx144"/>
            <p:cNvSpPr/>
            <p:nvPr/>
          </p:nvSpPr>
          <p:spPr>
            <a:xfrm>
              <a:off x="8347944"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553.9</a:t>
              </a:r>
            </a:p>
          </p:txBody>
        </p:sp>
        <p:sp>
          <p:nvSpPr>
            <p:cNvPr id="145" name="tx145"/>
            <p:cNvSpPr/>
            <p:nvPr/>
          </p:nvSpPr>
          <p:spPr>
            <a:xfrm>
              <a:off x="5662344"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336.2</a:t>
              </a:r>
            </a:p>
          </p:txBody>
        </p:sp>
        <p:sp>
          <p:nvSpPr>
            <p:cNvPr id="146" name="tx146"/>
            <p:cNvSpPr/>
            <p:nvPr/>
          </p:nvSpPr>
          <p:spPr>
            <a:xfrm>
              <a:off x="5717596"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340.7</a:t>
              </a:r>
            </a:p>
          </p:txBody>
        </p:sp>
        <p:sp>
          <p:nvSpPr>
            <p:cNvPr id="147" name="tx147"/>
            <p:cNvSpPr/>
            <p:nvPr/>
          </p:nvSpPr>
          <p:spPr>
            <a:xfrm>
              <a:off x="1919013" y="5814001"/>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112.4</a:t>
              </a:r>
            </a:p>
          </p:txBody>
        </p:sp>
        <p:sp>
          <p:nvSpPr>
            <p:cNvPr id="148" name="tx148"/>
            <p:cNvSpPr/>
            <p:nvPr/>
          </p:nvSpPr>
          <p:spPr>
            <a:xfrm>
              <a:off x="2036685"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131.5</a:t>
              </a:r>
            </a:p>
          </p:txBody>
        </p:sp>
        <p:sp>
          <p:nvSpPr>
            <p:cNvPr id="149" name="tx149"/>
            <p:cNvSpPr/>
            <p:nvPr/>
          </p:nvSpPr>
          <p:spPr>
            <a:xfrm>
              <a:off x="2371612" y="540718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178</a:t>
              </a:r>
            </a:p>
          </p:txBody>
        </p:sp>
        <p:sp>
          <p:nvSpPr>
            <p:cNvPr id="150" name="tx150"/>
            <p:cNvSpPr/>
            <p:nvPr/>
          </p:nvSpPr>
          <p:spPr>
            <a:xfrm>
              <a:off x="5335524"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441.5</a:t>
              </a:r>
            </a:p>
          </p:txBody>
        </p:sp>
        <p:sp>
          <p:nvSpPr>
            <p:cNvPr id="151" name="tx151"/>
            <p:cNvSpPr/>
            <p:nvPr/>
          </p:nvSpPr>
          <p:spPr>
            <a:xfrm>
              <a:off x="4110396"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204.7</a:t>
              </a:r>
            </a:p>
          </p:txBody>
        </p:sp>
        <p:sp>
          <p:nvSpPr>
            <p:cNvPr id="152" name="tx152"/>
            <p:cNvSpPr/>
            <p:nvPr/>
          </p:nvSpPr>
          <p:spPr>
            <a:xfrm>
              <a:off x="4424731"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162.7</a:t>
              </a:r>
            </a:p>
          </p:txBody>
        </p:sp>
        <p:sp>
          <p:nvSpPr>
            <p:cNvPr id="153" name="tx153"/>
            <p:cNvSpPr/>
            <p:nvPr/>
          </p:nvSpPr>
          <p:spPr>
            <a:xfrm>
              <a:off x="65518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4" name="tx154"/>
            <p:cNvSpPr/>
            <p:nvPr/>
          </p:nvSpPr>
          <p:spPr>
            <a:xfrm>
              <a:off x="65518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a:off x="65518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a:off x="1284804"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7" name="tx157"/>
            <p:cNvSpPr/>
            <p:nvPr/>
          </p:nvSpPr>
          <p:spPr>
            <a:xfrm>
              <a:off x="3674279"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58" name="tx158"/>
            <p:cNvSpPr/>
            <p:nvPr/>
          </p:nvSpPr>
          <p:spPr>
            <a:xfrm>
              <a:off x="6141447"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59" name="tx159"/>
            <p:cNvSpPr/>
            <p:nvPr/>
          </p:nvSpPr>
          <p:spPr>
            <a:xfrm>
              <a:off x="3536478"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0" name="tx16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1" name="tx161"/>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88%. This is lower than in 2019, where coverage was 92%.
178,000 children missed their routine first dose of measles vaccine.
MCV2 is typically administered to children between 18 months and five years old. MCV2 coverage remained constant at 76%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771396"/>
            </a:xfrm>
            <a:custGeom>
              <a:avLst/>
              <a:pathLst>
                <a:path w="3397293" h="771396">
                  <a:moveTo>
                    <a:pt x="0" y="514264"/>
                  </a:moveTo>
                  <a:lnTo>
                    <a:pt x="141553" y="542834"/>
                  </a:lnTo>
                  <a:lnTo>
                    <a:pt x="283107" y="514264"/>
                  </a:lnTo>
                  <a:lnTo>
                    <a:pt x="424661" y="685686"/>
                  </a:lnTo>
                  <a:lnTo>
                    <a:pt x="566215" y="657115"/>
                  </a:lnTo>
                  <a:lnTo>
                    <a:pt x="707769" y="771396"/>
                  </a:lnTo>
                  <a:lnTo>
                    <a:pt x="849323" y="542834"/>
                  </a:lnTo>
                  <a:lnTo>
                    <a:pt x="990877" y="457124"/>
                  </a:lnTo>
                  <a:lnTo>
                    <a:pt x="1132431" y="171421"/>
                  </a:lnTo>
                  <a:lnTo>
                    <a:pt x="1273984" y="228562"/>
                  </a:lnTo>
                  <a:lnTo>
                    <a:pt x="1415538" y="285702"/>
                  </a:lnTo>
                  <a:lnTo>
                    <a:pt x="1557092" y="257132"/>
                  </a:lnTo>
                  <a:lnTo>
                    <a:pt x="1698646" y="85710"/>
                  </a:lnTo>
                  <a:lnTo>
                    <a:pt x="1840200" y="57140"/>
                  </a:lnTo>
                  <a:lnTo>
                    <a:pt x="1981754" y="28570"/>
                  </a:lnTo>
                  <a:lnTo>
                    <a:pt x="2123308" y="0"/>
                  </a:lnTo>
                  <a:lnTo>
                    <a:pt x="2264862" y="85710"/>
                  </a:lnTo>
                  <a:lnTo>
                    <a:pt x="2406416" y="342843"/>
                  </a:lnTo>
                  <a:lnTo>
                    <a:pt x="2547969" y="114281"/>
                  </a:lnTo>
                  <a:lnTo>
                    <a:pt x="2689523" y="114281"/>
                  </a:lnTo>
                  <a:lnTo>
                    <a:pt x="2831077" y="199991"/>
                  </a:lnTo>
                  <a:lnTo>
                    <a:pt x="2972631" y="171421"/>
                  </a:lnTo>
                  <a:lnTo>
                    <a:pt x="3114185" y="199991"/>
                  </a:lnTo>
                  <a:lnTo>
                    <a:pt x="3255739" y="142851"/>
                  </a:lnTo>
                  <a:lnTo>
                    <a:pt x="3397293" y="22856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65651"/>
              <a:ext cx="3397293" cy="542834"/>
            </a:xfrm>
            <a:custGeom>
              <a:avLst/>
              <a:pathLst>
                <a:path w="3397293" h="542834">
                  <a:moveTo>
                    <a:pt x="0" y="542834"/>
                  </a:moveTo>
                  <a:lnTo>
                    <a:pt x="141553" y="457124"/>
                  </a:lnTo>
                  <a:lnTo>
                    <a:pt x="283107" y="399983"/>
                  </a:lnTo>
                  <a:lnTo>
                    <a:pt x="424661" y="371413"/>
                  </a:lnTo>
                  <a:lnTo>
                    <a:pt x="566215" y="342843"/>
                  </a:lnTo>
                  <a:lnTo>
                    <a:pt x="707769" y="342843"/>
                  </a:lnTo>
                  <a:lnTo>
                    <a:pt x="849323" y="257132"/>
                  </a:lnTo>
                  <a:lnTo>
                    <a:pt x="990877" y="199991"/>
                  </a:lnTo>
                  <a:lnTo>
                    <a:pt x="1132431" y="142851"/>
                  </a:lnTo>
                  <a:lnTo>
                    <a:pt x="1273984" y="57140"/>
                  </a:lnTo>
                  <a:lnTo>
                    <a:pt x="1415538" y="28570"/>
                  </a:lnTo>
                  <a:lnTo>
                    <a:pt x="1557092" y="0"/>
                  </a:lnTo>
                  <a:lnTo>
                    <a:pt x="1698646" y="0"/>
                  </a:lnTo>
                  <a:lnTo>
                    <a:pt x="1840200" y="28570"/>
                  </a:lnTo>
                  <a:lnTo>
                    <a:pt x="1981754" y="28570"/>
                  </a:lnTo>
                  <a:lnTo>
                    <a:pt x="2123308" y="28570"/>
                  </a:lnTo>
                  <a:lnTo>
                    <a:pt x="2264862" y="85710"/>
                  </a:lnTo>
                  <a:lnTo>
                    <a:pt x="2406416" y="85710"/>
                  </a:lnTo>
                  <a:lnTo>
                    <a:pt x="2547969" y="57140"/>
                  </a:lnTo>
                  <a:lnTo>
                    <a:pt x="2689523" y="28570"/>
                  </a:lnTo>
                  <a:lnTo>
                    <a:pt x="2831077" y="85710"/>
                  </a:lnTo>
                  <a:lnTo>
                    <a:pt x="2972631" y="114281"/>
                  </a:lnTo>
                  <a:lnTo>
                    <a:pt x="3114185" y="8571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771396"/>
            </a:xfrm>
            <a:custGeom>
              <a:avLst/>
              <a:pathLst>
                <a:path w="3397293" h="771396">
                  <a:moveTo>
                    <a:pt x="0" y="514264"/>
                  </a:moveTo>
                  <a:lnTo>
                    <a:pt x="141553" y="542834"/>
                  </a:lnTo>
                  <a:lnTo>
                    <a:pt x="283107" y="514264"/>
                  </a:lnTo>
                  <a:lnTo>
                    <a:pt x="424661" y="685686"/>
                  </a:lnTo>
                  <a:lnTo>
                    <a:pt x="566215" y="657115"/>
                  </a:lnTo>
                  <a:lnTo>
                    <a:pt x="707769" y="771396"/>
                  </a:lnTo>
                  <a:lnTo>
                    <a:pt x="849323" y="542834"/>
                  </a:lnTo>
                  <a:lnTo>
                    <a:pt x="990877" y="457124"/>
                  </a:lnTo>
                  <a:lnTo>
                    <a:pt x="1132431" y="171421"/>
                  </a:lnTo>
                  <a:lnTo>
                    <a:pt x="1273984" y="228562"/>
                  </a:lnTo>
                  <a:lnTo>
                    <a:pt x="1415538" y="285702"/>
                  </a:lnTo>
                  <a:lnTo>
                    <a:pt x="1557092" y="257132"/>
                  </a:lnTo>
                  <a:lnTo>
                    <a:pt x="1698646" y="85710"/>
                  </a:lnTo>
                  <a:lnTo>
                    <a:pt x="1840200" y="57140"/>
                  </a:lnTo>
                  <a:lnTo>
                    <a:pt x="1981754" y="28570"/>
                  </a:lnTo>
                  <a:lnTo>
                    <a:pt x="2123308" y="0"/>
                  </a:lnTo>
                  <a:lnTo>
                    <a:pt x="2264862" y="85710"/>
                  </a:lnTo>
                  <a:lnTo>
                    <a:pt x="2406416" y="342843"/>
                  </a:lnTo>
                  <a:lnTo>
                    <a:pt x="2547969" y="114281"/>
                  </a:lnTo>
                  <a:lnTo>
                    <a:pt x="2689523" y="114281"/>
                  </a:lnTo>
                  <a:lnTo>
                    <a:pt x="2831077" y="199991"/>
                  </a:lnTo>
                  <a:lnTo>
                    <a:pt x="2972631" y="171421"/>
                  </a:lnTo>
                  <a:lnTo>
                    <a:pt x="3114185" y="199991"/>
                  </a:lnTo>
                  <a:lnTo>
                    <a:pt x="3255739" y="142851"/>
                  </a:lnTo>
                  <a:lnTo>
                    <a:pt x="3397293" y="22856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942818"/>
            </a:xfrm>
            <a:custGeom>
              <a:avLst/>
              <a:pathLst>
                <a:path w="0" h="942818">
                  <a:moveTo>
                    <a:pt x="0" y="0"/>
                  </a:moveTo>
                  <a:lnTo>
                    <a:pt x="0" y="942818"/>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771396"/>
            </a:xfrm>
            <a:custGeom>
              <a:avLst/>
              <a:pathLst>
                <a:path w="3397293" h="771396">
                  <a:moveTo>
                    <a:pt x="0" y="514264"/>
                  </a:moveTo>
                  <a:lnTo>
                    <a:pt x="141553" y="542834"/>
                  </a:lnTo>
                  <a:lnTo>
                    <a:pt x="283107" y="514264"/>
                  </a:lnTo>
                  <a:lnTo>
                    <a:pt x="424661" y="685686"/>
                  </a:lnTo>
                  <a:lnTo>
                    <a:pt x="566215" y="657115"/>
                  </a:lnTo>
                  <a:lnTo>
                    <a:pt x="707769" y="771396"/>
                  </a:lnTo>
                  <a:lnTo>
                    <a:pt x="849323" y="542834"/>
                  </a:lnTo>
                  <a:lnTo>
                    <a:pt x="990877" y="457124"/>
                  </a:lnTo>
                  <a:lnTo>
                    <a:pt x="1132431" y="171421"/>
                  </a:lnTo>
                  <a:lnTo>
                    <a:pt x="1273984" y="228562"/>
                  </a:lnTo>
                  <a:lnTo>
                    <a:pt x="1415538" y="285702"/>
                  </a:lnTo>
                  <a:lnTo>
                    <a:pt x="1557092" y="257132"/>
                  </a:lnTo>
                  <a:lnTo>
                    <a:pt x="1698646" y="85710"/>
                  </a:lnTo>
                  <a:lnTo>
                    <a:pt x="1840200" y="57140"/>
                  </a:lnTo>
                  <a:lnTo>
                    <a:pt x="1981754" y="28570"/>
                  </a:lnTo>
                  <a:lnTo>
                    <a:pt x="2123308" y="0"/>
                  </a:lnTo>
                  <a:lnTo>
                    <a:pt x="2264862" y="85710"/>
                  </a:lnTo>
                  <a:lnTo>
                    <a:pt x="2406416" y="342843"/>
                  </a:lnTo>
                  <a:lnTo>
                    <a:pt x="2547969" y="114281"/>
                  </a:lnTo>
                  <a:lnTo>
                    <a:pt x="2689523" y="114281"/>
                  </a:lnTo>
                  <a:lnTo>
                    <a:pt x="2831077" y="199991"/>
                  </a:lnTo>
                  <a:lnTo>
                    <a:pt x="2972631" y="171421"/>
                  </a:lnTo>
                  <a:lnTo>
                    <a:pt x="3114185" y="199991"/>
                  </a:lnTo>
                  <a:lnTo>
                    <a:pt x="3255739" y="142851"/>
                  </a:lnTo>
                  <a:lnTo>
                    <a:pt x="3397293" y="22856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53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82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82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296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2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5322" y="480401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Kenya</a:t>
              </a:r>
            </a:p>
          </p:txBody>
        </p:sp>
        <p:sp>
          <p:nvSpPr>
            <p:cNvPr id="60" name="tx60"/>
            <p:cNvSpPr/>
            <p:nvPr/>
          </p:nvSpPr>
          <p:spPr>
            <a:xfrm>
              <a:off x="277006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2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608113" y="471005"/>
              <a:ext cx="24229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Kenya, 2000-2024</a:t>
              </a:r>
            </a:p>
          </p:txBody>
        </p:sp>
        <p:sp>
          <p:nvSpPr>
            <p:cNvPr id="63" name="pl63"/>
            <p:cNvSpPr/>
            <p:nvPr/>
          </p:nvSpPr>
          <p:spPr>
            <a:xfrm>
              <a:off x="5267799" y="3216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061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953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846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223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115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007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1899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76461"/>
              <a:ext cx="3397293" cy="2189098"/>
            </a:xfrm>
            <a:custGeom>
              <a:avLst/>
              <a:pathLst>
                <a:path w="3397293" h="2189098">
                  <a:moveTo>
                    <a:pt x="0" y="1459399"/>
                  </a:moveTo>
                  <a:lnTo>
                    <a:pt x="141553" y="1540477"/>
                  </a:lnTo>
                  <a:lnTo>
                    <a:pt x="283107" y="1459399"/>
                  </a:lnTo>
                  <a:lnTo>
                    <a:pt x="424661" y="1945865"/>
                  </a:lnTo>
                  <a:lnTo>
                    <a:pt x="566215" y="1864788"/>
                  </a:lnTo>
                  <a:lnTo>
                    <a:pt x="707769" y="2189098"/>
                  </a:lnTo>
                  <a:lnTo>
                    <a:pt x="849323" y="1540477"/>
                  </a:lnTo>
                  <a:lnTo>
                    <a:pt x="990877" y="1297243"/>
                  </a:lnTo>
                  <a:lnTo>
                    <a:pt x="1132431" y="486466"/>
                  </a:lnTo>
                  <a:lnTo>
                    <a:pt x="1273984" y="648621"/>
                  </a:lnTo>
                  <a:lnTo>
                    <a:pt x="1415538" y="810777"/>
                  </a:lnTo>
                  <a:lnTo>
                    <a:pt x="1557092" y="729699"/>
                  </a:lnTo>
                  <a:lnTo>
                    <a:pt x="1698646" y="243233"/>
                  </a:lnTo>
                  <a:lnTo>
                    <a:pt x="1840200" y="162155"/>
                  </a:lnTo>
                  <a:lnTo>
                    <a:pt x="1981754" y="81077"/>
                  </a:lnTo>
                  <a:lnTo>
                    <a:pt x="2123308" y="0"/>
                  </a:lnTo>
                  <a:lnTo>
                    <a:pt x="2264862" y="243233"/>
                  </a:lnTo>
                  <a:lnTo>
                    <a:pt x="2406416" y="972932"/>
                  </a:lnTo>
                  <a:lnTo>
                    <a:pt x="2547969" y="324310"/>
                  </a:lnTo>
                  <a:lnTo>
                    <a:pt x="2689523" y="324310"/>
                  </a:lnTo>
                  <a:lnTo>
                    <a:pt x="2831077" y="567544"/>
                  </a:lnTo>
                  <a:lnTo>
                    <a:pt x="2972631" y="486466"/>
                  </a:lnTo>
                  <a:lnTo>
                    <a:pt x="3114185" y="567544"/>
                  </a:lnTo>
                  <a:lnTo>
                    <a:pt x="3255739" y="405388"/>
                  </a:lnTo>
                  <a:lnTo>
                    <a:pt x="3397293" y="648621"/>
                  </a:lnTo>
                </a:path>
              </a:pathLst>
            </a:custGeom>
            <a:ln w="27101" cap="flat">
              <a:solidFill>
                <a:srgbClr val="0058AB">
                  <a:alpha val="100000"/>
                </a:srgbClr>
              </a:solidFill>
              <a:prstDash val="solid"/>
              <a:round/>
            </a:ln>
          </p:spPr>
          <p:txBody>
            <a:bodyPr/>
            <a:lstStyle/>
            <a:p/>
          </p:txBody>
        </p:sp>
        <p:sp>
          <p:nvSpPr>
            <p:cNvPr id="79" name="pl79"/>
            <p:cNvSpPr/>
            <p:nvPr/>
          </p:nvSpPr>
          <p:spPr>
            <a:xfrm>
              <a:off x="5437664" y="2000772"/>
              <a:ext cx="3397293" cy="1216166"/>
            </a:xfrm>
            <a:custGeom>
              <a:avLst/>
              <a:pathLst>
                <a:path w="3397293" h="1216166">
                  <a:moveTo>
                    <a:pt x="0" y="1216166"/>
                  </a:moveTo>
                  <a:lnTo>
                    <a:pt x="141553" y="1135088"/>
                  </a:lnTo>
                  <a:lnTo>
                    <a:pt x="283107" y="1135088"/>
                  </a:lnTo>
                  <a:lnTo>
                    <a:pt x="424661" y="1054010"/>
                  </a:lnTo>
                  <a:lnTo>
                    <a:pt x="566215" y="891855"/>
                  </a:lnTo>
                  <a:lnTo>
                    <a:pt x="707769" y="729699"/>
                  </a:lnTo>
                  <a:lnTo>
                    <a:pt x="849323" y="567544"/>
                  </a:lnTo>
                  <a:lnTo>
                    <a:pt x="990877" y="567544"/>
                  </a:lnTo>
                  <a:lnTo>
                    <a:pt x="1132431" y="405388"/>
                  </a:lnTo>
                  <a:lnTo>
                    <a:pt x="1273984" y="243233"/>
                  </a:lnTo>
                  <a:lnTo>
                    <a:pt x="1415538" y="162155"/>
                  </a:lnTo>
                  <a:lnTo>
                    <a:pt x="1557092" y="162155"/>
                  </a:lnTo>
                  <a:lnTo>
                    <a:pt x="1698646" y="162155"/>
                  </a:lnTo>
                  <a:lnTo>
                    <a:pt x="1840200" y="162155"/>
                  </a:lnTo>
                  <a:lnTo>
                    <a:pt x="1981754" y="162155"/>
                  </a:lnTo>
                  <a:lnTo>
                    <a:pt x="2123308" y="162155"/>
                  </a:lnTo>
                  <a:lnTo>
                    <a:pt x="2264862" y="81077"/>
                  </a:lnTo>
                  <a:lnTo>
                    <a:pt x="2406416" y="81077"/>
                  </a:lnTo>
                  <a:lnTo>
                    <a:pt x="2547969" y="0"/>
                  </a:lnTo>
                  <a:lnTo>
                    <a:pt x="2689523" y="0"/>
                  </a:lnTo>
                  <a:lnTo>
                    <a:pt x="2831077" y="243233"/>
                  </a:lnTo>
                  <a:lnTo>
                    <a:pt x="2972631" y="405388"/>
                  </a:lnTo>
                  <a:lnTo>
                    <a:pt x="3114185" y="243233"/>
                  </a:lnTo>
                  <a:lnTo>
                    <a:pt x="3255739" y="243233"/>
                  </a:lnTo>
                  <a:lnTo>
                    <a:pt x="3397293" y="162155"/>
                  </a:lnTo>
                </a:path>
              </a:pathLst>
            </a:custGeom>
            <a:ln w="27101" cap="flat">
              <a:solidFill>
                <a:srgbClr val="80BD41">
                  <a:alpha val="100000"/>
                </a:srgbClr>
              </a:solidFill>
              <a:prstDash val="solid"/>
              <a:round/>
            </a:ln>
          </p:spPr>
          <p:txBody>
            <a:bodyPr/>
            <a:lstStyle/>
            <a:p/>
          </p:txBody>
        </p:sp>
        <p:sp>
          <p:nvSpPr>
            <p:cNvPr id="80" name="pl80"/>
            <p:cNvSpPr/>
            <p:nvPr/>
          </p:nvSpPr>
          <p:spPr>
            <a:xfrm>
              <a:off x="5437664" y="1919695"/>
              <a:ext cx="3397293" cy="1540477"/>
            </a:xfrm>
            <a:custGeom>
              <a:avLst/>
              <a:pathLst>
                <a:path w="3397293" h="1540477">
                  <a:moveTo>
                    <a:pt x="0" y="1540477"/>
                  </a:moveTo>
                  <a:lnTo>
                    <a:pt x="141553" y="1297243"/>
                  </a:lnTo>
                  <a:lnTo>
                    <a:pt x="283107" y="1135088"/>
                  </a:lnTo>
                  <a:lnTo>
                    <a:pt x="424661" y="1054010"/>
                  </a:lnTo>
                  <a:lnTo>
                    <a:pt x="566215" y="972932"/>
                  </a:lnTo>
                  <a:lnTo>
                    <a:pt x="707769" y="972932"/>
                  </a:lnTo>
                  <a:lnTo>
                    <a:pt x="849323" y="729699"/>
                  </a:lnTo>
                  <a:lnTo>
                    <a:pt x="990877" y="567544"/>
                  </a:lnTo>
                  <a:lnTo>
                    <a:pt x="1132431" y="405388"/>
                  </a:lnTo>
                  <a:lnTo>
                    <a:pt x="1273984" y="162155"/>
                  </a:lnTo>
                  <a:lnTo>
                    <a:pt x="1415538" y="81077"/>
                  </a:lnTo>
                  <a:lnTo>
                    <a:pt x="1557092" y="0"/>
                  </a:lnTo>
                  <a:lnTo>
                    <a:pt x="1698646" y="0"/>
                  </a:lnTo>
                  <a:lnTo>
                    <a:pt x="1840200" y="81077"/>
                  </a:lnTo>
                  <a:lnTo>
                    <a:pt x="1981754" y="81077"/>
                  </a:lnTo>
                  <a:lnTo>
                    <a:pt x="2123308" y="81077"/>
                  </a:lnTo>
                  <a:lnTo>
                    <a:pt x="2264862" y="243233"/>
                  </a:lnTo>
                  <a:lnTo>
                    <a:pt x="2406416" y="243233"/>
                  </a:lnTo>
                  <a:lnTo>
                    <a:pt x="2547969" y="162155"/>
                  </a:lnTo>
                  <a:lnTo>
                    <a:pt x="2689523" y="81077"/>
                  </a:lnTo>
                  <a:lnTo>
                    <a:pt x="2831077" y="243233"/>
                  </a:lnTo>
                  <a:lnTo>
                    <a:pt x="2972631" y="324310"/>
                  </a:lnTo>
                  <a:lnTo>
                    <a:pt x="3114185" y="243233"/>
                  </a:lnTo>
                  <a:lnTo>
                    <a:pt x="3255739" y="81077"/>
                  </a:lnTo>
                  <a:lnTo>
                    <a:pt x="3397293" y="8107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00077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76461"/>
              <a:ext cx="3397293" cy="2189098"/>
            </a:xfrm>
            <a:custGeom>
              <a:avLst/>
              <a:pathLst>
                <a:path w="3397293" h="2189098">
                  <a:moveTo>
                    <a:pt x="0" y="1459399"/>
                  </a:moveTo>
                  <a:lnTo>
                    <a:pt x="141553" y="1540477"/>
                  </a:lnTo>
                  <a:lnTo>
                    <a:pt x="283107" y="1459399"/>
                  </a:lnTo>
                  <a:lnTo>
                    <a:pt x="424661" y="1945865"/>
                  </a:lnTo>
                  <a:lnTo>
                    <a:pt x="566215" y="1864788"/>
                  </a:lnTo>
                  <a:lnTo>
                    <a:pt x="707769" y="2189098"/>
                  </a:lnTo>
                  <a:lnTo>
                    <a:pt x="849323" y="1540477"/>
                  </a:lnTo>
                  <a:lnTo>
                    <a:pt x="990877" y="1297243"/>
                  </a:lnTo>
                  <a:lnTo>
                    <a:pt x="1132431" y="486466"/>
                  </a:lnTo>
                  <a:lnTo>
                    <a:pt x="1273984" y="648621"/>
                  </a:lnTo>
                  <a:lnTo>
                    <a:pt x="1415538" y="810777"/>
                  </a:lnTo>
                  <a:lnTo>
                    <a:pt x="1557092" y="729699"/>
                  </a:lnTo>
                  <a:lnTo>
                    <a:pt x="1698646" y="243233"/>
                  </a:lnTo>
                  <a:lnTo>
                    <a:pt x="1840200" y="162155"/>
                  </a:lnTo>
                  <a:lnTo>
                    <a:pt x="1981754" y="81077"/>
                  </a:lnTo>
                  <a:lnTo>
                    <a:pt x="2123308" y="0"/>
                  </a:lnTo>
                  <a:lnTo>
                    <a:pt x="2264862" y="243233"/>
                  </a:lnTo>
                  <a:lnTo>
                    <a:pt x="2406416" y="972932"/>
                  </a:lnTo>
                  <a:lnTo>
                    <a:pt x="2547969" y="324310"/>
                  </a:lnTo>
                  <a:lnTo>
                    <a:pt x="2689523" y="324310"/>
                  </a:lnTo>
                  <a:lnTo>
                    <a:pt x="2831077" y="567544"/>
                  </a:lnTo>
                  <a:lnTo>
                    <a:pt x="2972631" y="486466"/>
                  </a:lnTo>
                  <a:lnTo>
                    <a:pt x="3114185" y="567544"/>
                  </a:lnTo>
                  <a:lnTo>
                    <a:pt x="3255739" y="405388"/>
                  </a:lnTo>
                  <a:lnTo>
                    <a:pt x="3397293" y="648621"/>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46737"/>
              <a:ext cx="0" cy="1589123"/>
            </a:xfrm>
            <a:custGeom>
              <a:avLst/>
              <a:pathLst>
                <a:path w="0" h="1589123">
                  <a:moveTo>
                    <a:pt x="0" y="158912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46737"/>
              <a:ext cx="0" cy="2318823"/>
            </a:xfrm>
            <a:custGeom>
              <a:avLst/>
              <a:pathLst>
                <a:path w="0" h="2318823">
                  <a:moveTo>
                    <a:pt x="0" y="231882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46737"/>
              <a:ext cx="0" cy="940501"/>
            </a:xfrm>
            <a:custGeom>
              <a:avLst/>
              <a:pathLst>
                <a:path w="0" h="940501">
                  <a:moveTo>
                    <a:pt x="0" y="94050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46737"/>
              <a:ext cx="0" cy="129724"/>
            </a:xfrm>
            <a:custGeom>
              <a:avLst/>
              <a:pathLst>
                <a:path w="0" h="129724">
                  <a:moveTo>
                    <a:pt x="0" y="12972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46737"/>
              <a:ext cx="0" cy="454035"/>
            </a:xfrm>
            <a:custGeom>
              <a:avLst/>
              <a:pathLst>
                <a:path w="0" h="454035">
                  <a:moveTo>
                    <a:pt x="0" y="45403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46737"/>
              <a:ext cx="0" cy="535113"/>
            </a:xfrm>
            <a:custGeom>
              <a:avLst/>
              <a:pathLst>
                <a:path w="0" h="535113">
                  <a:moveTo>
                    <a:pt x="0" y="53511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46737"/>
              <a:ext cx="0" cy="778346"/>
            </a:xfrm>
            <a:custGeom>
              <a:avLst/>
              <a:pathLst>
                <a:path w="0" h="778346">
                  <a:moveTo>
                    <a:pt x="0" y="77834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76461"/>
              <a:ext cx="3397293" cy="2189098"/>
            </a:xfrm>
            <a:custGeom>
              <a:avLst/>
              <a:pathLst>
                <a:path w="3397293" h="2189098">
                  <a:moveTo>
                    <a:pt x="0" y="1459399"/>
                  </a:moveTo>
                  <a:lnTo>
                    <a:pt x="141553" y="1540477"/>
                  </a:lnTo>
                  <a:lnTo>
                    <a:pt x="283107" y="1459399"/>
                  </a:lnTo>
                  <a:lnTo>
                    <a:pt x="424661" y="1945865"/>
                  </a:lnTo>
                  <a:lnTo>
                    <a:pt x="566215" y="1864788"/>
                  </a:lnTo>
                  <a:lnTo>
                    <a:pt x="707769" y="2189098"/>
                  </a:lnTo>
                  <a:lnTo>
                    <a:pt x="849323" y="1540477"/>
                  </a:lnTo>
                  <a:lnTo>
                    <a:pt x="990877" y="1297243"/>
                  </a:lnTo>
                  <a:lnTo>
                    <a:pt x="1132431" y="486466"/>
                  </a:lnTo>
                  <a:lnTo>
                    <a:pt x="1273984" y="648621"/>
                  </a:lnTo>
                  <a:lnTo>
                    <a:pt x="1415538" y="810777"/>
                  </a:lnTo>
                  <a:lnTo>
                    <a:pt x="1557092" y="729699"/>
                  </a:lnTo>
                  <a:lnTo>
                    <a:pt x="1698646" y="243233"/>
                  </a:lnTo>
                  <a:lnTo>
                    <a:pt x="1840200" y="162155"/>
                  </a:lnTo>
                  <a:lnTo>
                    <a:pt x="1981754" y="81077"/>
                  </a:lnTo>
                  <a:lnTo>
                    <a:pt x="2123308" y="0"/>
                  </a:lnTo>
                  <a:lnTo>
                    <a:pt x="2264862" y="243233"/>
                  </a:lnTo>
                  <a:lnTo>
                    <a:pt x="2406416" y="972932"/>
                  </a:lnTo>
                  <a:lnTo>
                    <a:pt x="2547969" y="324310"/>
                  </a:lnTo>
                  <a:lnTo>
                    <a:pt x="2689523" y="324310"/>
                  </a:lnTo>
                  <a:lnTo>
                    <a:pt x="2831077" y="567544"/>
                  </a:lnTo>
                  <a:lnTo>
                    <a:pt x="2972631" y="486466"/>
                  </a:lnTo>
                  <a:lnTo>
                    <a:pt x="3114185" y="567544"/>
                  </a:lnTo>
                  <a:lnTo>
                    <a:pt x="3255739" y="405388"/>
                  </a:lnTo>
                  <a:lnTo>
                    <a:pt x="3397293" y="648621"/>
                  </a:lnTo>
                </a:path>
              </a:pathLst>
            </a:custGeom>
            <a:ln w="27101" cap="flat">
              <a:solidFill>
                <a:srgbClr val="0058AB">
                  <a:alpha val="100000"/>
                </a:srgbClr>
              </a:solidFill>
              <a:prstDash val="solid"/>
              <a:round/>
            </a:ln>
          </p:spPr>
          <p:txBody>
            <a:bodyPr/>
            <a:lstStyle/>
            <a:p/>
          </p:txBody>
        </p:sp>
        <p:sp>
          <p:nvSpPr>
            <p:cNvPr id="91" name="tx91"/>
            <p:cNvSpPr/>
            <p:nvPr/>
          </p:nvSpPr>
          <p:spPr>
            <a:xfrm>
              <a:off x="5359324" y="147518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2" name="tx92"/>
            <p:cNvSpPr/>
            <p:nvPr/>
          </p:nvSpPr>
          <p:spPr>
            <a:xfrm>
              <a:off x="6067093" y="147381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3" name="tx93"/>
            <p:cNvSpPr/>
            <p:nvPr/>
          </p:nvSpPr>
          <p:spPr>
            <a:xfrm>
              <a:off x="6805008" y="147386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7530827" y="147550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8097042" y="14738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7518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6762" y="147550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21238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19603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5702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7594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19486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1378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649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649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1966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8212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32021" y="480401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Kenya</a:t>
              </a:r>
            </a:p>
          </p:txBody>
        </p:sp>
        <p:sp>
          <p:nvSpPr>
            <p:cNvPr id="117" name="tx117"/>
            <p:cNvSpPr/>
            <p:nvPr/>
          </p:nvSpPr>
          <p:spPr>
            <a:xfrm>
              <a:off x="708676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49221"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455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4022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589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51571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7390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43062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4873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4624706" cy="149993"/>
            </a:xfrm>
            <a:prstGeom prst="rect">
              <a:avLst/>
            </a:prstGeom>
            <a:solidFill>
              <a:srgbClr val="E2231A">
                <a:alpha val="80000"/>
              </a:srgbClr>
            </a:solidFill>
          </p:spPr>
          <p:txBody>
            <a:bodyPr/>
            <a:lstStyle/>
            <a:p/>
          </p:txBody>
        </p:sp>
        <p:sp>
          <p:nvSpPr>
            <p:cNvPr id="132" name="rc132"/>
            <p:cNvSpPr/>
            <p:nvPr/>
          </p:nvSpPr>
          <p:spPr>
            <a:xfrm>
              <a:off x="1317178" y="5637654"/>
              <a:ext cx="5409470" cy="149993"/>
            </a:xfrm>
            <a:prstGeom prst="rect">
              <a:avLst/>
            </a:prstGeom>
            <a:solidFill>
              <a:srgbClr val="E2231A">
                <a:alpha val="80000"/>
              </a:srgbClr>
            </a:solidFill>
          </p:spPr>
          <p:txBody>
            <a:bodyPr/>
            <a:lstStyle/>
            <a:p/>
          </p:txBody>
        </p:sp>
        <p:sp>
          <p:nvSpPr>
            <p:cNvPr id="133" name="rc133"/>
            <p:cNvSpPr/>
            <p:nvPr/>
          </p:nvSpPr>
          <p:spPr>
            <a:xfrm>
              <a:off x="1317178" y="5450161"/>
              <a:ext cx="7321564" cy="149993"/>
            </a:xfrm>
            <a:prstGeom prst="rect">
              <a:avLst/>
            </a:prstGeom>
            <a:solidFill>
              <a:srgbClr val="E2231A">
                <a:alpha val="80000"/>
              </a:srgbClr>
            </a:solidFill>
          </p:spPr>
          <p:txBody>
            <a:bodyPr/>
            <a:lstStyle/>
            <a:p/>
          </p:txBody>
        </p:sp>
        <p:sp>
          <p:nvSpPr>
            <p:cNvPr id="134" name="tx134"/>
            <p:cNvSpPr/>
            <p:nvPr/>
          </p:nvSpPr>
          <p:spPr>
            <a:xfrm>
              <a:off x="5432472"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112,000</a:t>
              </a:r>
            </a:p>
          </p:txBody>
        </p:sp>
        <p:sp>
          <p:nvSpPr>
            <p:cNvPr id="135" name="tx135"/>
            <p:cNvSpPr/>
            <p:nvPr/>
          </p:nvSpPr>
          <p:spPr>
            <a:xfrm>
              <a:off x="6217235"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132,000</a:t>
              </a:r>
            </a:p>
          </p:txBody>
        </p:sp>
        <p:sp>
          <p:nvSpPr>
            <p:cNvPr id="136" name="tx136"/>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178,000</a:t>
              </a:r>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94661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2" name="tx142"/>
            <p:cNvSpPr/>
            <p:nvPr/>
          </p:nvSpPr>
          <p:spPr>
            <a:xfrm>
              <a:off x="492564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3" name="tx143"/>
            <p:cNvSpPr/>
            <p:nvPr/>
          </p:nvSpPr>
          <p:spPr>
            <a:xfrm>
              <a:off x="698236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4" name="tx144"/>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Kenya (88%) was 4 percentage points higher than the global average (84%) and 12 percentage points higher than the average across all ESAR countries (76%).
National MCV1 coverage was 4 percentage points lower than in 2019 (92%).
This equates to 178,000 unvaccinated children in 2024 compared to 112,000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3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83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525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219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486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179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872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65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966847"/>
              <a:ext cx="351110" cy="17124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706257"/>
              <a:ext cx="351110" cy="19730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296759"/>
              <a:ext cx="351110" cy="2382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259532"/>
              <a:ext cx="351110" cy="24197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2073396"/>
              <a:ext cx="351110" cy="26058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50033"/>
              <a:ext cx="351110" cy="2829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738352"/>
              <a:ext cx="351110" cy="294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2216"/>
              <a:ext cx="351110" cy="312707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14989"/>
              <a:ext cx="351110" cy="31643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77762"/>
              <a:ext cx="351110" cy="3201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403308"/>
              <a:ext cx="351110" cy="327598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66081"/>
              <a:ext cx="351110" cy="33132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217172"/>
              <a:ext cx="351110" cy="346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966847"/>
              <a:ext cx="351110" cy="1712447"/>
            </a:xfrm>
            <a:prstGeom prst="rect">
              <a:avLst/>
            </a:prstGeom>
            <a:solidFill>
              <a:srgbClr val="0083CF">
                <a:alpha val="100000"/>
              </a:srgbClr>
            </a:solidFill>
          </p:spPr>
          <p:txBody>
            <a:bodyPr/>
            <a:lstStyle/>
            <a:p/>
          </p:txBody>
        </p:sp>
        <p:sp>
          <p:nvSpPr>
            <p:cNvPr id="35" name="rc35"/>
            <p:cNvSpPr/>
            <p:nvPr/>
          </p:nvSpPr>
          <p:spPr>
            <a:xfrm>
              <a:off x="1252457" y="2706257"/>
              <a:ext cx="351110" cy="1973037"/>
            </a:xfrm>
            <a:prstGeom prst="rect">
              <a:avLst/>
            </a:prstGeom>
            <a:solidFill>
              <a:srgbClr val="0083CF">
                <a:alpha val="100000"/>
              </a:srgbClr>
            </a:solidFill>
          </p:spPr>
          <p:txBody>
            <a:bodyPr/>
            <a:lstStyle/>
            <a:p/>
          </p:txBody>
        </p:sp>
        <p:sp>
          <p:nvSpPr>
            <p:cNvPr id="36" name="rc36"/>
            <p:cNvSpPr/>
            <p:nvPr/>
          </p:nvSpPr>
          <p:spPr>
            <a:xfrm>
              <a:off x="1642580" y="2296759"/>
              <a:ext cx="351110" cy="2382535"/>
            </a:xfrm>
            <a:prstGeom prst="rect">
              <a:avLst/>
            </a:prstGeom>
            <a:solidFill>
              <a:srgbClr val="0083CF">
                <a:alpha val="100000"/>
              </a:srgbClr>
            </a:solidFill>
          </p:spPr>
          <p:txBody>
            <a:bodyPr/>
            <a:lstStyle/>
            <a:p/>
          </p:txBody>
        </p:sp>
        <p:sp>
          <p:nvSpPr>
            <p:cNvPr id="37" name="rc37"/>
            <p:cNvSpPr/>
            <p:nvPr/>
          </p:nvSpPr>
          <p:spPr>
            <a:xfrm>
              <a:off x="2032702" y="2259532"/>
              <a:ext cx="351110" cy="2419762"/>
            </a:xfrm>
            <a:prstGeom prst="rect">
              <a:avLst/>
            </a:prstGeom>
            <a:solidFill>
              <a:srgbClr val="0083CF">
                <a:alpha val="100000"/>
              </a:srgbClr>
            </a:solidFill>
          </p:spPr>
          <p:txBody>
            <a:bodyPr/>
            <a:lstStyle/>
            <a:p/>
          </p:txBody>
        </p:sp>
        <p:sp>
          <p:nvSpPr>
            <p:cNvPr id="38" name="rc38"/>
            <p:cNvSpPr/>
            <p:nvPr/>
          </p:nvSpPr>
          <p:spPr>
            <a:xfrm>
              <a:off x="2812947" y="1998942"/>
              <a:ext cx="351110" cy="2680352"/>
            </a:xfrm>
            <a:prstGeom prst="rect">
              <a:avLst/>
            </a:prstGeom>
            <a:solidFill>
              <a:srgbClr val="0083CF">
                <a:alpha val="100000"/>
              </a:srgbClr>
            </a:solidFill>
          </p:spPr>
          <p:txBody>
            <a:bodyPr/>
            <a:lstStyle/>
            <a:p/>
          </p:txBody>
        </p:sp>
        <p:sp>
          <p:nvSpPr>
            <p:cNvPr id="39" name="rc39"/>
            <p:cNvSpPr/>
            <p:nvPr/>
          </p:nvSpPr>
          <p:spPr>
            <a:xfrm>
              <a:off x="3203069" y="1998942"/>
              <a:ext cx="351110" cy="2680352"/>
            </a:xfrm>
            <a:prstGeom prst="rect">
              <a:avLst/>
            </a:prstGeom>
            <a:solidFill>
              <a:srgbClr val="0083CF">
                <a:alpha val="100000"/>
              </a:srgbClr>
            </a:solidFill>
          </p:spPr>
          <p:txBody>
            <a:bodyPr/>
            <a:lstStyle/>
            <a:p/>
          </p:txBody>
        </p:sp>
        <p:sp>
          <p:nvSpPr>
            <p:cNvPr id="40" name="rc40"/>
            <p:cNvSpPr/>
            <p:nvPr/>
          </p:nvSpPr>
          <p:spPr>
            <a:xfrm>
              <a:off x="3593191" y="1850033"/>
              <a:ext cx="351110" cy="2829260"/>
            </a:xfrm>
            <a:prstGeom prst="rect">
              <a:avLst/>
            </a:prstGeom>
            <a:solidFill>
              <a:srgbClr val="0083CF">
                <a:alpha val="100000"/>
              </a:srgbClr>
            </a:solidFill>
          </p:spPr>
          <p:txBody>
            <a:bodyPr/>
            <a:lstStyle/>
            <a:p/>
          </p:txBody>
        </p:sp>
        <p:sp>
          <p:nvSpPr>
            <p:cNvPr id="41" name="rc41"/>
            <p:cNvSpPr/>
            <p:nvPr/>
          </p:nvSpPr>
          <p:spPr>
            <a:xfrm>
              <a:off x="4373436" y="1552216"/>
              <a:ext cx="351110" cy="3127077"/>
            </a:xfrm>
            <a:prstGeom prst="rect">
              <a:avLst/>
            </a:prstGeom>
            <a:solidFill>
              <a:srgbClr val="0083CF">
                <a:alpha val="100000"/>
              </a:srgbClr>
            </a:solidFill>
          </p:spPr>
          <p:txBody>
            <a:bodyPr/>
            <a:lstStyle/>
            <a:p/>
          </p:txBody>
        </p:sp>
        <p:sp>
          <p:nvSpPr>
            <p:cNvPr id="42" name="rc42"/>
            <p:cNvSpPr/>
            <p:nvPr/>
          </p:nvSpPr>
          <p:spPr>
            <a:xfrm>
              <a:off x="5543803" y="1403308"/>
              <a:ext cx="351110" cy="3275986"/>
            </a:xfrm>
            <a:prstGeom prst="rect">
              <a:avLst/>
            </a:prstGeom>
            <a:solidFill>
              <a:srgbClr val="F26A21">
                <a:alpha val="100000"/>
              </a:srgbClr>
            </a:solidFill>
          </p:spPr>
          <p:txBody>
            <a:bodyPr/>
            <a:lstStyle/>
            <a:p/>
          </p:txBody>
        </p:sp>
        <p:sp>
          <p:nvSpPr>
            <p:cNvPr id="43" name="rc43"/>
            <p:cNvSpPr/>
            <p:nvPr/>
          </p:nvSpPr>
          <p:spPr>
            <a:xfrm>
              <a:off x="7104293" y="1328854"/>
              <a:ext cx="351110" cy="335044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66847"/>
              <a:ext cx="308639" cy="308639"/>
            </a:xfrm>
            <a:custGeom>
              <a:avLst/>
              <a:pathLst>
                <a:path w="308639" h="308639">
                  <a:moveTo>
                    <a:pt x="296730" y="0"/>
                  </a:moveTo>
                  <a:lnTo>
                    <a:pt x="308639" y="0"/>
                  </a:lnTo>
                  <a:lnTo>
                    <a:pt x="0" y="308639"/>
                  </a:lnTo>
                  <a:lnTo>
                    <a:pt x="0" y="296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966847"/>
              <a:ext cx="189549" cy="189549"/>
            </a:xfrm>
            <a:custGeom>
              <a:avLst/>
              <a:pathLst>
                <a:path w="189549" h="189549">
                  <a:moveTo>
                    <a:pt x="177640" y="0"/>
                  </a:moveTo>
                  <a:lnTo>
                    <a:pt x="189549" y="0"/>
                  </a:lnTo>
                  <a:lnTo>
                    <a:pt x="0" y="189549"/>
                  </a:lnTo>
                  <a:lnTo>
                    <a:pt x="0" y="177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966847"/>
              <a:ext cx="70459" cy="70459"/>
            </a:xfrm>
            <a:custGeom>
              <a:avLst/>
              <a:pathLst>
                <a:path w="70459" h="70459">
                  <a:moveTo>
                    <a:pt x="58550" y="0"/>
                  </a:moveTo>
                  <a:lnTo>
                    <a:pt x="70459" y="0"/>
                  </a:lnTo>
                  <a:lnTo>
                    <a:pt x="0" y="70459"/>
                  </a:lnTo>
                  <a:lnTo>
                    <a:pt x="0" y="58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706257"/>
              <a:ext cx="298196" cy="298196"/>
            </a:xfrm>
            <a:custGeom>
              <a:avLst/>
              <a:pathLst>
                <a:path w="298196" h="298196">
                  <a:moveTo>
                    <a:pt x="286287" y="0"/>
                  </a:moveTo>
                  <a:lnTo>
                    <a:pt x="298196" y="0"/>
                  </a:lnTo>
                  <a:lnTo>
                    <a:pt x="0" y="298196"/>
                  </a:lnTo>
                  <a:lnTo>
                    <a:pt x="0" y="286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706257"/>
              <a:ext cx="179106" cy="179106"/>
            </a:xfrm>
            <a:custGeom>
              <a:avLst/>
              <a:pathLst>
                <a:path w="179106" h="179106">
                  <a:moveTo>
                    <a:pt x="167197" y="0"/>
                  </a:moveTo>
                  <a:lnTo>
                    <a:pt x="179106" y="0"/>
                  </a:lnTo>
                  <a:lnTo>
                    <a:pt x="0" y="179106"/>
                  </a:lnTo>
                  <a:lnTo>
                    <a:pt x="0" y="167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06257"/>
              <a:ext cx="60017" cy="60017"/>
            </a:xfrm>
            <a:custGeom>
              <a:avLst/>
              <a:pathLst>
                <a:path w="60017" h="60017">
                  <a:moveTo>
                    <a:pt x="48108" y="0"/>
                  </a:moveTo>
                  <a:lnTo>
                    <a:pt x="60017" y="0"/>
                  </a:lnTo>
                  <a:lnTo>
                    <a:pt x="0" y="60017"/>
                  </a:lnTo>
                  <a:lnTo>
                    <a:pt x="0" y="48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296759"/>
              <a:ext cx="317572" cy="317572"/>
            </a:xfrm>
            <a:custGeom>
              <a:avLst/>
              <a:pathLst>
                <a:path w="317572" h="317572">
                  <a:moveTo>
                    <a:pt x="305663" y="0"/>
                  </a:moveTo>
                  <a:lnTo>
                    <a:pt x="317572" y="0"/>
                  </a:lnTo>
                  <a:lnTo>
                    <a:pt x="0" y="317572"/>
                  </a:lnTo>
                  <a:lnTo>
                    <a:pt x="0" y="305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296759"/>
              <a:ext cx="198482" cy="198482"/>
            </a:xfrm>
            <a:custGeom>
              <a:avLst/>
              <a:pathLst>
                <a:path w="198482" h="198482">
                  <a:moveTo>
                    <a:pt x="186573" y="0"/>
                  </a:moveTo>
                  <a:lnTo>
                    <a:pt x="198482" y="0"/>
                  </a:lnTo>
                  <a:lnTo>
                    <a:pt x="0" y="198482"/>
                  </a:lnTo>
                  <a:lnTo>
                    <a:pt x="0" y="186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296759"/>
              <a:ext cx="79393" cy="79393"/>
            </a:xfrm>
            <a:custGeom>
              <a:avLst/>
              <a:pathLst>
                <a:path w="79393" h="79393">
                  <a:moveTo>
                    <a:pt x="67484" y="0"/>
                  </a:moveTo>
                  <a:lnTo>
                    <a:pt x="79393" y="0"/>
                  </a:lnTo>
                  <a:lnTo>
                    <a:pt x="0" y="79393"/>
                  </a:lnTo>
                  <a:lnTo>
                    <a:pt x="0" y="67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259532"/>
              <a:ext cx="321946" cy="321946"/>
            </a:xfrm>
            <a:custGeom>
              <a:avLst/>
              <a:pathLst>
                <a:path w="321946" h="321946">
                  <a:moveTo>
                    <a:pt x="310037" y="0"/>
                  </a:moveTo>
                  <a:lnTo>
                    <a:pt x="321946" y="0"/>
                  </a:lnTo>
                  <a:lnTo>
                    <a:pt x="0" y="321946"/>
                  </a:lnTo>
                  <a:lnTo>
                    <a:pt x="0" y="310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259532"/>
              <a:ext cx="202857" cy="202857"/>
            </a:xfrm>
            <a:custGeom>
              <a:avLst/>
              <a:pathLst>
                <a:path w="202857" h="202857">
                  <a:moveTo>
                    <a:pt x="190948" y="0"/>
                  </a:moveTo>
                  <a:lnTo>
                    <a:pt x="202857" y="0"/>
                  </a:lnTo>
                  <a:lnTo>
                    <a:pt x="0" y="202857"/>
                  </a:lnTo>
                  <a:lnTo>
                    <a:pt x="0" y="190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259532"/>
              <a:ext cx="83767" cy="83767"/>
            </a:xfrm>
            <a:custGeom>
              <a:avLst/>
              <a:pathLst>
                <a:path w="83767" h="83767">
                  <a:moveTo>
                    <a:pt x="71858" y="0"/>
                  </a:moveTo>
                  <a:lnTo>
                    <a:pt x="83767" y="0"/>
                  </a:lnTo>
                  <a:lnTo>
                    <a:pt x="0" y="83767"/>
                  </a:lnTo>
                  <a:lnTo>
                    <a:pt x="0" y="71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98942"/>
              <a:ext cx="278651" cy="278651"/>
            </a:xfrm>
            <a:custGeom>
              <a:avLst/>
              <a:pathLst>
                <a:path w="278651" h="278651">
                  <a:moveTo>
                    <a:pt x="266742" y="0"/>
                  </a:moveTo>
                  <a:lnTo>
                    <a:pt x="278651" y="0"/>
                  </a:lnTo>
                  <a:lnTo>
                    <a:pt x="0" y="278651"/>
                  </a:lnTo>
                  <a:lnTo>
                    <a:pt x="0" y="266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98942"/>
              <a:ext cx="159561" cy="159561"/>
            </a:xfrm>
            <a:custGeom>
              <a:avLst/>
              <a:pathLst>
                <a:path w="159561" h="159561">
                  <a:moveTo>
                    <a:pt x="147652" y="0"/>
                  </a:moveTo>
                  <a:lnTo>
                    <a:pt x="159561" y="0"/>
                  </a:lnTo>
                  <a:lnTo>
                    <a:pt x="0" y="159561"/>
                  </a:lnTo>
                  <a:lnTo>
                    <a:pt x="0" y="14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98942"/>
              <a:ext cx="40471" cy="40471"/>
            </a:xfrm>
            <a:custGeom>
              <a:avLst/>
              <a:pathLst>
                <a:path w="40471" h="40471">
                  <a:moveTo>
                    <a:pt x="28562" y="0"/>
                  </a:moveTo>
                  <a:lnTo>
                    <a:pt x="40471" y="0"/>
                  </a:lnTo>
                  <a:lnTo>
                    <a:pt x="0" y="40471"/>
                  </a:lnTo>
                  <a:lnTo>
                    <a:pt x="0" y="28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495672" y="4620787"/>
              <a:ext cx="58506" cy="58506"/>
            </a:xfrm>
            <a:custGeom>
              <a:avLst/>
              <a:pathLst>
                <a:path w="58506" h="58506">
                  <a:moveTo>
                    <a:pt x="58506" y="0"/>
                  </a:moveTo>
                  <a:lnTo>
                    <a:pt x="58506" y="11908"/>
                  </a:lnTo>
                  <a:lnTo>
                    <a:pt x="11908" y="58506"/>
                  </a:lnTo>
                  <a:lnTo>
                    <a:pt x="0" y="5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76582" y="4501697"/>
              <a:ext cx="177596" cy="177596"/>
            </a:xfrm>
            <a:custGeom>
              <a:avLst/>
              <a:pathLst>
                <a:path w="177596" h="177596">
                  <a:moveTo>
                    <a:pt x="177596" y="0"/>
                  </a:moveTo>
                  <a:lnTo>
                    <a:pt x="177596" y="11908"/>
                  </a:lnTo>
                  <a:lnTo>
                    <a:pt x="11908" y="177596"/>
                  </a:lnTo>
                  <a:lnTo>
                    <a:pt x="0" y="177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57493" y="4382608"/>
              <a:ext cx="296686" cy="296686"/>
            </a:xfrm>
            <a:custGeom>
              <a:avLst/>
              <a:pathLst>
                <a:path w="296686" h="296686">
                  <a:moveTo>
                    <a:pt x="296686" y="0"/>
                  </a:moveTo>
                  <a:lnTo>
                    <a:pt x="296686" y="11908"/>
                  </a:lnTo>
                  <a:lnTo>
                    <a:pt x="11908" y="296686"/>
                  </a:lnTo>
                  <a:lnTo>
                    <a:pt x="0" y="296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03069" y="42635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1444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40253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9062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7871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6680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5489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4298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3107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917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726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9535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8344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7153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962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771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580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389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99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08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98942"/>
              <a:ext cx="245798" cy="245798"/>
            </a:xfrm>
            <a:custGeom>
              <a:avLst/>
              <a:pathLst>
                <a:path w="245798" h="245798">
                  <a:moveTo>
                    <a:pt x="233889" y="0"/>
                  </a:moveTo>
                  <a:lnTo>
                    <a:pt x="245798" y="0"/>
                  </a:lnTo>
                  <a:lnTo>
                    <a:pt x="0" y="245798"/>
                  </a:lnTo>
                  <a:lnTo>
                    <a:pt x="0" y="233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98942"/>
              <a:ext cx="126708" cy="126708"/>
            </a:xfrm>
            <a:custGeom>
              <a:avLst/>
              <a:pathLst>
                <a:path w="126708" h="126708">
                  <a:moveTo>
                    <a:pt x="114799" y="0"/>
                  </a:moveTo>
                  <a:lnTo>
                    <a:pt x="126708" y="0"/>
                  </a:lnTo>
                  <a:lnTo>
                    <a:pt x="0" y="126708"/>
                  </a:lnTo>
                  <a:lnTo>
                    <a:pt x="0" y="114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98942"/>
              <a:ext cx="7618" cy="7618"/>
            </a:xfrm>
            <a:custGeom>
              <a:avLst/>
              <a:pathLst>
                <a:path w="7618" h="7618">
                  <a:moveTo>
                    <a:pt x="0" y="7618"/>
                  </a:moveTo>
                  <a:lnTo>
                    <a:pt x="0" y="0"/>
                  </a:lnTo>
                  <a:lnTo>
                    <a:pt x="761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850033"/>
              <a:ext cx="351110" cy="361854"/>
            </a:xfrm>
            <a:custGeom>
              <a:avLst/>
              <a:pathLst>
                <a:path w="351110" h="361854">
                  <a:moveTo>
                    <a:pt x="349945" y="0"/>
                  </a:moveTo>
                  <a:lnTo>
                    <a:pt x="351110" y="0"/>
                  </a:lnTo>
                  <a:lnTo>
                    <a:pt x="351110" y="10743"/>
                  </a:lnTo>
                  <a:lnTo>
                    <a:pt x="0" y="361854"/>
                  </a:lnTo>
                  <a:lnTo>
                    <a:pt x="0" y="349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50033"/>
              <a:ext cx="242764" cy="242764"/>
            </a:xfrm>
            <a:custGeom>
              <a:avLst/>
              <a:pathLst>
                <a:path w="242764" h="242764">
                  <a:moveTo>
                    <a:pt x="230855" y="0"/>
                  </a:moveTo>
                  <a:lnTo>
                    <a:pt x="242764" y="0"/>
                  </a:lnTo>
                  <a:lnTo>
                    <a:pt x="0" y="242764"/>
                  </a:lnTo>
                  <a:lnTo>
                    <a:pt x="0" y="230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850033"/>
              <a:ext cx="123674" cy="123674"/>
            </a:xfrm>
            <a:custGeom>
              <a:avLst/>
              <a:pathLst>
                <a:path w="123674" h="123674">
                  <a:moveTo>
                    <a:pt x="111765" y="0"/>
                  </a:moveTo>
                  <a:lnTo>
                    <a:pt x="123674" y="0"/>
                  </a:lnTo>
                  <a:lnTo>
                    <a:pt x="0" y="123674"/>
                  </a:lnTo>
                  <a:lnTo>
                    <a:pt x="0" y="111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850033"/>
              <a:ext cx="4584" cy="4584"/>
            </a:xfrm>
            <a:custGeom>
              <a:avLst/>
              <a:pathLst>
                <a:path w="4584" h="4584">
                  <a:moveTo>
                    <a:pt x="0" y="4584"/>
                  </a:moveTo>
                  <a:lnTo>
                    <a:pt x="0" y="0"/>
                  </a:lnTo>
                  <a:lnTo>
                    <a:pt x="45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552216"/>
              <a:ext cx="351110" cy="355785"/>
            </a:xfrm>
            <a:custGeom>
              <a:avLst/>
              <a:pathLst>
                <a:path w="351110" h="355785">
                  <a:moveTo>
                    <a:pt x="343876" y="0"/>
                  </a:moveTo>
                  <a:lnTo>
                    <a:pt x="351110" y="0"/>
                  </a:lnTo>
                  <a:lnTo>
                    <a:pt x="351110" y="4675"/>
                  </a:lnTo>
                  <a:lnTo>
                    <a:pt x="0" y="355785"/>
                  </a:lnTo>
                  <a:lnTo>
                    <a:pt x="0" y="343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52216"/>
              <a:ext cx="236695" cy="236695"/>
            </a:xfrm>
            <a:custGeom>
              <a:avLst/>
              <a:pathLst>
                <a:path w="236695" h="236695">
                  <a:moveTo>
                    <a:pt x="224786" y="0"/>
                  </a:moveTo>
                  <a:lnTo>
                    <a:pt x="236695" y="0"/>
                  </a:lnTo>
                  <a:lnTo>
                    <a:pt x="0" y="236695"/>
                  </a:lnTo>
                  <a:lnTo>
                    <a:pt x="0" y="22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52216"/>
              <a:ext cx="117606" cy="117606"/>
            </a:xfrm>
            <a:custGeom>
              <a:avLst/>
              <a:pathLst>
                <a:path w="117606" h="117606">
                  <a:moveTo>
                    <a:pt x="105697" y="0"/>
                  </a:moveTo>
                  <a:lnTo>
                    <a:pt x="117606" y="0"/>
                  </a:lnTo>
                  <a:lnTo>
                    <a:pt x="0" y="117606"/>
                  </a:lnTo>
                  <a:lnTo>
                    <a:pt x="0" y="10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877469" y="4661850"/>
              <a:ext cx="17444" cy="17444"/>
            </a:xfrm>
            <a:custGeom>
              <a:avLst/>
              <a:pathLst>
                <a:path w="17444" h="17444">
                  <a:moveTo>
                    <a:pt x="17444" y="0"/>
                  </a:moveTo>
                  <a:lnTo>
                    <a:pt x="17444" y="11908"/>
                  </a:lnTo>
                  <a:lnTo>
                    <a:pt x="11908" y="17444"/>
                  </a:lnTo>
                  <a:lnTo>
                    <a:pt x="0" y="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58379" y="4542760"/>
              <a:ext cx="136534" cy="136534"/>
            </a:xfrm>
            <a:custGeom>
              <a:avLst/>
              <a:pathLst>
                <a:path w="136534" h="136534">
                  <a:moveTo>
                    <a:pt x="136534" y="0"/>
                  </a:moveTo>
                  <a:lnTo>
                    <a:pt x="136534" y="11908"/>
                  </a:lnTo>
                  <a:lnTo>
                    <a:pt x="11908" y="136534"/>
                  </a:lnTo>
                  <a:lnTo>
                    <a:pt x="0" y="136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639289" y="4423670"/>
              <a:ext cx="255624" cy="255624"/>
            </a:xfrm>
            <a:custGeom>
              <a:avLst/>
              <a:pathLst>
                <a:path w="255624" h="255624">
                  <a:moveTo>
                    <a:pt x="255624" y="0"/>
                  </a:moveTo>
                  <a:lnTo>
                    <a:pt x="255624" y="11908"/>
                  </a:lnTo>
                  <a:lnTo>
                    <a:pt x="11908" y="255624"/>
                  </a:lnTo>
                  <a:lnTo>
                    <a:pt x="0" y="255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43045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41854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664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9473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8282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7091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900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709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518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327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36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29945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755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564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373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182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3991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2800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1609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0418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227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036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6846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5655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4464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03308"/>
              <a:ext cx="287045" cy="287045"/>
            </a:xfrm>
            <a:custGeom>
              <a:avLst/>
              <a:pathLst>
                <a:path w="287045" h="287045">
                  <a:moveTo>
                    <a:pt x="275136" y="0"/>
                  </a:moveTo>
                  <a:lnTo>
                    <a:pt x="287045" y="0"/>
                  </a:lnTo>
                  <a:lnTo>
                    <a:pt x="0" y="287045"/>
                  </a:lnTo>
                  <a:lnTo>
                    <a:pt x="0" y="27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403308"/>
              <a:ext cx="167955" cy="167955"/>
            </a:xfrm>
            <a:custGeom>
              <a:avLst/>
              <a:pathLst>
                <a:path w="167955" h="167955">
                  <a:moveTo>
                    <a:pt x="156046" y="0"/>
                  </a:moveTo>
                  <a:lnTo>
                    <a:pt x="167955" y="0"/>
                  </a:lnTo>
                  <a:lnTo>
                    <a:pt x="0" y="167955"/>
                  </a:lnTo>
                  <a:lnTo>
                    <a:pt x="0" y="15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403308"/>
              <a:ext cx="48866" cy="48866"/>
            </a:xfrm>
            <a:custGeom>
              <a:avLst/>
              <a:pathLst>
                <a:path w="48866" h="48866">
                  <a:moveTo>
                    <a:pt x="36957" y="0"/>
                  </a:moveTo>
                  <a:lnTo>
                    <a:pt x="48866" y="0"/>
                  </a:lnTo>
                  <a:lnTo>
                    <a:pt x="0" y="48866"/>
                  </a:lnTo>
                  <a:lnTo>
                    <a:pt x="0" y="369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425637" y="4649528"/>
              <a:ext cx="29765" cy="29765"/>
            </a:xfrm>
            <a:custGeom>
              <a:avLst/>
              <a:pathLst>
                <a:path w="29765" h="29765">
                  <a:moveTo>
                    <a:pt x="29765" y="0"/>
                  </a:moveTo>
                  <a:lnTo>
                    <a:pt x="29765" y="11908"/>
                  </a:lnTo>
                  <a:lnTo>
                    <a:pt x="11908" y="29765"/>
                  </a:lnTo>
                  <a:lnTo>
                    <a:pt x="0" y="2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306547" y="4530438"/>
              <a:ext cx="148855" cy="148855"/>
            </a:xfrm>
            <a:custGeom>
              <a:avLst/>
              <a:pathLst>
                <a:path w="148855" h="148855">
                  <a:moveTo>
                    <a:pt x="148855" y="0"/>
                  </a:moveTo>
                  <a:lnTo>
                    <a:pt x="148855" y="11908"/>
                  </a:lnTo>
                  <a:lnTo>
                    <a:pt x="11908" y="148855"/>
                  </a:lnTo>
                  <a:lnTo>
                    <a:pt x="0" y="148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87457" y="4411349"/>
              <a:ext cx="267945" cy="267945"/>
            </a:xfrm>
            <a:custGeom>
              <a:avLst/>
              <a:pathLst>
                <a:path w="267945" h="267945">
                  <a:moveTo>
                    <a:pt x="267945" y="0"/>
                  </a:moveTo>
                  <a:lnTo>
                    <a:pt x="267945" y="11908"/>
                  </a:lnTo>
                  <a:lnTo>
                    <a:pt x="11908" y="267945"/>
                  </a:lnTo>
                  <a:lnTo>
                    <a:pt x="0" y="267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42922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41731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540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9349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8158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968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777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586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95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04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013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822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631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440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250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059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3868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2677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1486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0295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104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7913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6722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5531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4341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328854"/>
              <a:ext cx="349178" cy="349178"/>
            </a:xfrm>
            <a:custGeom>
              <a:avLst/>
              <a:pathLst>
                <a:path w="349178" h="349178">
                  <a:moveTo>
                    <a:pt x="337269" y="0"/>
                  </a:moveTo>
                  <a:lnTo>
                    <a:pt x="349178" y="0"/>
                  </a:lnTo>
                  <a:lnTo>
                    <a:pt x="0" y="349178"/>
                  </a:lnTo>
                  <a:lnTo>
                    <a:pt x="0" y="3372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8854"/>
              <a:ext cx="230088" cy="230088"/>
            </a:xfrm>
            <a:custGeom>
              <a:avLst/>
              <a:pathLst>
                <a:path w="230088" h="230088">
                  <a:moveTo>
                    <a:pt x="218179" y="0"/>
                  </a:moveTo>
                  <a:lnTo>
                    <a:pt x="230088" y="0"/>
                  </a:lnTo>
                  <a:lnTo>
                    <a:pt x="0" y="230088"/>
                  </a:lnTo>
                  <a:lnTo>
                    <a:pt x="0" y="218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328854"/>
              <a:ext cx="110998" cy="110998"/>
            </a:xfrm>
            <a:custGeom>
              <a:avLst/>
              <a:pathLst>
                <a:path w="110998" h="110998">
                  <a:moveTo>
                    <a:pt x="99089" y="0"/>
                  </a:moveTo>
                  <a:lnTo>
                    <a:pt x="110998" y="0"/>
                  </a:lnTo>
                  <a:lnTo>
                    <a:pt x="0" y="110998"/>
                  </a:lnTo>
                  <a:lnTo>
                    <a:pt x="0" y="99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rc297"/>
            <p:cNvSpPr/>
            <p:nvPr/>
          </p:nvSpPr>
          <p:spPr>
            <a:xfrm>
              <a:off x="862335" y="2966847"/>
              <a:ext cx="351110" cy="1712447"/>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252457" y="2706257"/>
              <a:ext cx="351110" cy="1973037"/>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1642580" y="2296759"/>
              <a:ext cx="351110" cy="2382535"/>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032702" y="2259532"/>
              <a:ext cx="351110" cy="2419762"/>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812947" y="1998942"/>
              <a:ext cx="351110" cy="2680352"/>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3203069" y="1998942"/>
              <a:ext cx="351110" cy="2680352"/>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593191" y="1850033"/>
              <a:ext cx="351110" cy="2829260"/>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4373436" y="1552216"/>
              <a:ext cx="351110" cy="3127077"/>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5543803" y="1403308"/>
              <a:ext cx="351110" cy="3275986"/>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7104293" y="1328854"/>
              <a:ext cx="351110" cy="3350440"/>
            </a:xfrm>
            <a:prstGeom prst="rect">
              <a:avLst/>
            </a:prstGeom>
            <a:ln w="1355" cap="flat">
              <a:solidFill>
                <a:srgbClr val="000000">
                  <a:alpha val="100000"/>
                </a:srgbClr>
              </a:solidFill>
              <a:prstDash val="solid"/>
              <a:miter/>
            </a:ln>
          </p:spPr>
          <p:txBody>
            <a:bodyPr/>
            <a:lstStyle/>
            <a:p/>
          </p:txBody>
        </p:sp>
        <p:sp>
          <p:nvSpPr>
            <p:cNvPr id="307" name="tx307"/>
            <p:cNvSpPr/>
            <p:nvPr/>
          </p:nvSpPr>
          <p:spPr>
            <a:xfrm>
              <a:off x="957504" y="28101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08" name="tx308"/>
            <p:cNvSpPr/>
            <p:nvPr/>
          </p:nvSpPr>
          <p:spPr>
            <a:xfrm>
              <a:off x="1347626" y="253388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09" name="tx309"/>
            <p:cNvSpPr/>
            <p:nvPr/>
          </p:nvSpPr>
          <p:spPr>
            <a:xfrm>
              <a:off x="1737748" y="20998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0" name="tx310"/>
            <p:cNvSpPr/>
            <p:nvPr/>
          </p:nvSpPr>
          <p:spPr>
            <a:xfrm>
              <a:off x="2127871" y="20604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517993" y="18631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2" name="tx312"/>
            <p:cNvSpPr/>
            <p:nvPr/>
          </p:nvSpPr>
          <p:spPr>
            <a:xfrm>
              <a:off x="2908115"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3" name="tx313"/>
            <p:cNvSpPr/>
            <p:nvPr/>
          </p:nvSpPr>
          <p:spPr>
            <a:xfrm>
              <a:off x="3298238"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4" name="tx314"/>
            <p:cNvSpPr/>
            <p:nvPr/>
          </p:nvSpPr>
          <p:spPr>
            <a:xfrm>
              <a:off x="3688360" y="16263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5" name="tx315"/>
            <p:cNvSpPr/>
            <p:nvPr/>
          </p:nvSpPr>
          <p:spPr>
            <a:xfrm>
              <a:off x="4078483" y="15079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6" name="tx316"/>
            <p:cNvSpPr/>
            <p:nvPr/>
          </p:nvSpPr>
          <p:spPr>
            <a:xfrm>
              <a:off x="4468605" y="131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7" name="tx317"/>
            <p:cNvSpPr/>
            <p:nvPr/>
          </p:nvSpPr>
          <p:spPr>
            <a:xfrm>
              <a:off x="4858727" y="12712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18" name="tx318"/>
            <p:cNvSpPr/>
            <p:nvPr/>
          </p:nvSpPr>
          <p:spPr>
            <a:xfrm>
              <a:off x="5248850" y="12317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19" name="tx319"/>
            <p:cNvSpPr/>
            <p:nvPr/>
          </p:nvSpPr>
          <p:spPr>
            <a:xfrm>
              <a:off x="5638972"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0" name="tx320"/>
            <p:cNvSpPr/>
            <p:nvPr/>
          </p:nvSpPr>
          <p:spPr>
            <a:xfrm>
              <a:off x="6029094"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1" name="tx321"/>
            <p:cNvSpPr/>
            <p:nvPr/>
          </p:nvSpPr>
          <p:spPr>
            <a:xfrm>
              <a:off x="6419217" y="1113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2" name="tx322"/>
            <p:cNvSpPr/>
            <p:nvPr/>
          </p:nvSpPr>
          <p:spPr>
            <a:xfrm>
              <a:off x="7199461"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3" name="tx323"/>
            <p:cNvSpPr/>
            <p:nvPr/>
          </p:nvSpPr>
          <p:spPr>
            <a:xfrm>
              <a:off x="7589584"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4" name="tx324"/>
            <p:cNvSpPr/>
            <p:nvPr/>
          </p:nvSpPr>
          <p:spPr>
            <a:xfrm>
              <a:off x="6809339"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979706" y="9554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6" name="tx32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7" name="tx327"/>
            <p:cNvSpPr/>
            <p:nvPr/>
          </p:nvSpPr>
          <p:spPr>
            <a:xfrm>
              <a:off x="8369828"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8" name="pg328"/>
            <p:cNvSpPr/>
            <p:nvPr/>
          </p:nvSpPr>
          <p:spPr>
            <a:xfrm>
              <a:off x="975224" y="37145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1007745" y="37453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0" name="pg330"/>
            <p:cNvSpPr/>
            <p:nvPr/>
          </p:nvSpPr>
          <p:spPr>
            <a:xfrm>
              <a:off x="1365346" y="35842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397867" y="36164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2" name="pg332"/>
            <p:cNvSpPr/>
            <p:nvPr/>
          </p:nvSpPr>
          <p:spPr>
            <a:xfrm>
              <a:off x="1755468" y="33794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787990" y="34130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4" name="pg334"/>
            <p:cNvSpPr/>
            <p:nvPr/>
          </p:nvSpPr>
          <p:spPr>
            <a:xfrm>
              <a:off x="2145591" y="33608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2178112" y="33933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6" name="pg336"/>
            <p:cNvSpPr/>
            <p:nvPr/>
          </p:nvSpPr>
          <p:spPr>
            <a:xfrm>
              <a:off x="2925835" y="323057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958357" y="32627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8" name="pg338"/>
            <p:cNvSpPr/>
            <p:nvPr/>
          </p:nvSpPr>
          <p:spPr>
            <a:xfrm>
              <a:off x="3285813" y="323057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3318334" y="326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0" name="pg340"/>
            <p:cNvSpPr/>
            <p:nvPr/>
          </p:nvSpPr>
          <p:spPr>
            <a:xfrm>
              <a:off x="3706080" y="31561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738602" y="3186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2" name="pg342"/>
            <p:cNvSpPr/>
            <p:nvPr/>
          </p:nvSpPr>
          <p:spPr>
            <a:xfrm>
              <a:off x="4486325" y="3007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518846" y="30394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4" name="pg344"/>
            <p:cNvSpPr/>
            <p:nvPr/>
          </p:nvSpPr>
          <p:spPr>
            <a:xfrm>
              <a:off x="5656692" y="29327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5689213" y="2963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6" name="pg346"/>
            <p:cNvSpPr/>
            <p:nvPr/>
          </p:nvSpPr>
          <p:spPr>
            <a:xfrm>
              <a:off x="7217181" y="28955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7249703" y="29264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48" name="tx348"/>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49" name="tx349"/>
            <p:cNvSpPr/>
            <p:nvPr/>
          </p:nvSpPr>
          <p:spPr>
            <a:xfrm>
              <a:off x="585797" y="369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0" name="tx350"/>
            <p:cNvSpPr/>
            <p:nvPr/>
          </p:nvSpPr>
          <p:spPr>
            <a:xfrm>
              <a:off x="585797" y="2765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1" name="tx351"/>
            <p:cNvSpPr/>
            <p:nvPr/>
          </p:nvSpPr>
          <p:spPr>
            <a:xfrm>
              <a:off x="585797" y="183685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2" name="tx352"/>
            <p:cNvSpPr/>
            <p:nvPr/>
          </p:nvSpPr>
          <p:spPr>
            <a:xfrm>
              <a:off x="508103" y="9044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3" name="tx353"/>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4" name="tx354"/>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5" name="tx355"/>
            <p:cNvSpPr/>
            <p:nvPr/>
          </p:nvSpPr>
          <p:spPr>
            <a:xfrm rot="-5400000">
              <a:off x="1564076"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56" name="tx356"/>
            <p:cNvSpPr/>
            <p:nvPr/>
          </p:nvSpPr>
          <p:spPr>
            <a:xfrm rot="-5400000">
              <a:off x="1794478"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7" name="tx357"/>
            <p:cNvSpPr/>
            <p:nvPr/>
          </p:nvSpPr>
          <p:spPr>
            <a:xfrm rot="-5400000">
              <a:off x="2313318"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58" name="tx358"/>
            <p:cNvSpPr/>
            <p:nvPr/>
          </p:nvSpPr>
          <p:spPr>
            <a:xfrm rot="-5400000">
              <a:off x="2722199"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59" name="tx359"/>
            <p:cNvSpPr/>
            <p:nvPr/>
          </p:nvSpPr>
          <p:spPr>
            <a:xfrm rot="-5400000">
              <a:off x="2972996"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0" name="tx360"/>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61" name="tx361"/>
            <p:cNvSpPr/>
            <p:nvPr/>
          </p:nvSpPr>
          <p:spPr>
            <a:xfrm rot="-5400000">
              <a:off x="3901843"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2" name="tx362"/>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63" name="tx363"/>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4" name="tx364"/>
            <p:cNvSpPr/>
            <p:nvPr/>
          </p:nvSpPr>
          <p:spPr>
            <a:xfrm rot="-5400000">
              <a:off x="5087660"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5" name="tx365"/>
            <p:cNvSpPr/>
            <p:nvPr/>
          </p:nvSpPr>
          <p:spPr>
            <a:xfrm rot="-5400000">
              <a:off x="5506602"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6" name="tx366"/>
            <p:cNvSpPr/>
            <p:nvPr/>
          </p:nvSpPr>
          <p:spPr>
            <a:xfrm rot="-5400000">
              <a:off x="5875749"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67" name="tx367"/>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68" name="tx368"/>
            <p:cNvSpPr/>
            <p:nvPr/>
          </p:nvSpPr>
          <p:spPr>
            <a:xfrm rot="-5400000">
              <a:off x="6640339"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69" name="tx369"/>
            <p:cNvSpPr/>
            <p:nvPr/>
          </p:nvSpPr>
          <p:spPr>
            <a:xfrm rot="-5400000">
              <a:off x="7020468"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0" name="tx370"/>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1" name="tx371"/>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72" name="tx372"/>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3" name="tx373"/>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4" name="tx374"/>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5" name="rc375"/>
            <p:cNvSpPr/>
            <p:nvPr/>
          </p:nvSpPr>
          <p:spPr>
            <a:xfrm>
              <a:off x="4146091" y="6114116"/>
              <a:ext cx="219455" cy="219455"/>
            </a:xfrm>
            <a:prstGeom prst="rect">
              <a:avLst/>
            </a:prstGeom>
            <a:solidFill>
              <a:srgbClr val="FFFFFF">
                <a:alpha val="100000"/>
              </a:srgbClr>
            </a:solidFill>
          </p:spPr>
          <p:txBody>
            <a:bodyPr/>
            <a:lstStyle/>
            <a:p/>
          </p:txBody>
        </p:sp>
        <p:sp>
          <p:nvSpPr>
            <p:cNvPr id="376" name="pg37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rc38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82" name="tx38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83" name="tx383"/>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ESAR, 2024</a:t>
              </a:r>
            </a:p>
          </p:txBody>
        </p:sp>
        <p:sp>
          <p:nvSpPr>
            <p:cNvPr id="384" name="tx3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85" name="tx38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2024, Kenya ranked number 13 out of 21 countries for lowest MCV1 coverage (based on tied ranks).
Kenya was in the top 10 countries with the most unvaccinated children (rank=8).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171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460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1749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315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604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030228"/>
              <a:ext cx="249522" cy="1072469"/>
            </a:xfrm>
            <a:prstGeom prst="rect">
              <a:avLst/>
            </a:prstGeom>
            <a:solidFill>
              <a:srgbClr val="80BD41">
                <a:alpha val="100000"/>
              </a:srgbClr>
            </a:solidFill>
          </p:spPr>
          <p:txBody>
            <a:bodyPr/>
            <a:lstStyle/>
            <a:p/>
          </p:txBody>
        </p:sp>
        <p:sp>
          <p:nvSpPr>
            <p:cNvPr id="22" name="rc22"/>
            <p:cNvSpPr/>
            <p:nvPr/>
          </p:nvSpPr>
          <p:spPr>
            <a:xfrm>
              <a:off x="1296273" y="2727737"/>
              <a:ext cx="249522" cy="302490"/>
            </a:xfrm>
            <a:prstGeom prst="rect">
              <a:avLst/>
            </a:prstGeom>
            <a:solidFill>
              <a:srgbClr val="E2231A">
                <a:alpha val="100000"/>
              </a:srgbClr>
            </a:solidFill>
          </p:spPr>
          <p:txBody>
            <a:bodyPr/>
            <a:lstStyle/>
            <a:p/>
          </p:txBody>
        </p:sp>
        <p:sp>
          <p:nvSpPr>
            <p:cNvPr id="23" name="rc23"/>
            <p:cNvSpPr/>
            <p:nvPr/>
          </p:nvSpPr>
          <p:spPr>
            <a:xfrm>
              <a:off x="1573521" y="3010039"/>
              <a:ext cx="249522" cy="1092657"/>
            </a:xfrm>
            <a:prstGeom prst="rect">
              <a:avLst/>
            </a:prstGeom>
            <a:solidFill>
              <a:srgbClr val="80BD41">
                <a:alpha val="100000"/>
              </a:srgbClr>
            </a:solidFill>
          </p:spPr>
          <p:txBody>
            <a:bodyPr/>
            <a:lstStyle/>
            <a:p/>
          </p:txBody>
        </p:sp>
        <p:sp>
          <p:nvSpPr>
            <p:cNvPr id="24" name="rc24"/>
            <p:cNvSpPr/>
            <p:nvPr/>
          </p:nvSpPr>
          <p:spPr>
            <a:xfrm>
              <a:off x="1573521" y="2683661"/>
              <a:ext cx="249522" cy="326377"/>
            </a:xfrm>
            <a:prstGeom prst="rect">
              <a:avLst/>
            </a:prstGeom>
            <a:solidFill>
              <a:srgbClr val="E2231A">
                <a:alpha val="100000"/>
              </a:srgbClr>
            </a:solidFill>
          </p:spPr>
          <p:txBody>
            <a:bodyPr/>
            <a:lstStyle/>
            <a:p/>
          </p:txBody>
        </p:sp>
        <p:sp>
          <p:nvSpPr>
            <p:cNvPr id="25" name="rc25"/>
            <p:cNvSpPr/>
            <p:nvPr/>
          </p:nvSpPr>
          <p:spPr>
            <a:xfrm>
              <a:off x="1850769" y="2965766"/>
              <a:ext cx="249522" cy="1136930"/>
            </a:xfrm>
            <a:prstGeom prst="rect">
              <a:avLst/>
            </a:prstGeom>
            <a:solidFill>
              <a:srgbClr val="80BD41">
                <a:alpha val="100000"/>
              </a:srgbClr>
            </a:solidFill>
          </p:spPr>
          <p:txBody>
            <a:bodyPr/>
            <a:lstStyle/>
            <a:p/>
          </p:txBody>
        </p:sp>
        <p:sp>
          <p:nvSpPr>
            <p:cNvPr id="26" name="rc26"/>
            <p:cNvSpPr/>
            <p:nvPr/>
          </p:nvSpPr>
          <p:spPr>
            <a:xfrm>
              <a:off x="1850769" y="2645093"/>
              <a:ext cx="249522" cy="320673"/>
            </a:xfrm>
            <a:prstGeom prst="rect">
              <a:avLst/>
            </a:prstGeom>
            <a:solidFill>
              <a:srgbClr val="E2231A">
                <a:alpha val="100000"/>
              </a:srgbClr>
            </a:solidFill>
          </p:spPr>
          <p:txBody>
            <a:bodyPr/>
            <a:lstStyle/>
            <a:p/>
          </p:txBody>
        </p:sp>
        <p:sp>
          <p:nvSpPr>
            <p:cNvPr id="27" name="rc27"/>
            <p:cNvSpPr/>
            <p:nvPr/>
          </p:nvSpPr>
          <p:spPr>
            <a:xfrm>
              <a:off x="2128016" y="3031482"/>
              <a:ext cx="249522" cy="1071215"/>
            </a:xfrm>
            <a:prstGeom prst="rect">
              <a:avLst/>
            </a:prstGeom>
            <a:solidFill>
              <a:srgbClr val="80BD41">
                <a:alpha val="100000"/>
              </a:srgbClr>
            </a:solidFill>
          </p:spPr>
          <p:txBody>
            <a:bodyPr/>
            <a:lstStyle/>
            <a:p/>
          </p:txBody>
        </p:sp>
        <p:sp>
          <p:nvSpPr>
            <p:cNvPr id="28" name="rc28"/>
            <p:cNvSpPr/>
            <p:nvPr/>
          </p:nvSpPr>
          <p:spPr>
            <a:xfrm>
              <a:off x="2128016" y="2614898"/>
              <a:ext cx="249522" cy="416583"/>
            </a:xfrm>
            <a:prstGeom prst="rect">
              <a:avLst/>
            </a:prstGeom>
            <a:solidFill>
              <a:srgbClr val="E2231A">
                <a:alpha val="100000"/>
              </a:srgbClr>
            </a:solidFill>
          </p:spPr>
          <p:txBody>
            <a:bodyPr/>
            <a:lstStyle/>
            <a:p/>
          </p:txBody>
        </p:sp>
        <p:sp>
          <p:nvSpPr>
            <p:cNvPr id="29" name="rc29"/>
            <p:cNvSpPr/>
            <p:nvPr/>
          </p:nvSpPr>
          <p:spPr>
            <a:xfrm>
              <a:off x="2405264" y="2990560"/>
              <a:ext cx="249522" cy="1112136"/>
            </a:xfrm>
            <a:prstGeom prst="rect">
              <a:avLst/>
            </a:prstGeom>
            <a:solidFill>
              <a:srgbClr val="80BD41">
                <a:alpha val="100000"/>
              </a:srgbClr>
            </a:solidFill>
          </p:spPr>
          <p:txBody>
            <a:bodyPr/>
            <a:lstStyle/>
            <a:p/>
          </p:txBody>
        </p:sp>
        <p:sp>
          <p:nvSpPr>
            <p:cNvPr id="30" name="rc30"/>
            <p:cNvSpPr/>
            <p:nvPr/>
          </p:nvSpPr>
          <p:spPr>
            <a:xfrm>
              <a:off x="2405264" y="2579222"/>
              <a:ext cx="249522" cy="411337"/>
            </a:xfrm>
            <a:prstGeom prst="rect">
              <a:avLst/>
            </a:prstGeom>
            <a:solidFill>
              <a:srgbClr val="E2231A">
                <a:alpha val="100000"/>
              </a:srgbClr>
            </a:solidFill>
          </p:spPr>
          <p:txBody>
            <a:bodyPr/>
            <a:lstStyle/>
            <a:p/>
          </p:txBody>
        </p:sp>
        <p:sp>
          <p:nvSpPr>
            <p:cNvPr id="31" name="rc31"/>
            <p:cNvSpPr/>
            <p:nvPr/>
          </p:nvSpPr>
          <p:spPr>
            <a:xfrm>
              <a:off x="2682512" y="3025530"/>
              <a:ext cx="249522" cy="1077166"/>
            </a:xfrm>
            <a:prstGeom prst="rect">
              <a:avLst/>
            </a:prstGeom>
            <a:solidFill>
              <a:srgbClr val="80BD41">
                <a:alpha val="100000"/>
              </a:srgbClr>
            </a:solidFill>
          </p:spPr>
          <p:txBody>
            <a:bodyPr/>
            <a:lstStyle/>
            <a:p/>
          </p:txBody>
        </p:sp>
        <p:sp>
          <p:nvSpPr>
            <p:cNvPr id="32" name="rc32"/>
            <p:cNvSpPr/>
            <p:nvPr/>
          </p:nvSpPr>
          <p:spPr>
            <a:xfrm>
              <a:off x="2682512" y="2541586"/>
              <a:ext cx="249522" cy="483944"/>
            </a:xfrm>
            <a:prstGeom prst="rect">
              <a:avLst/>
            </a:prstGeom>
            <a:solidFill>
              <a:srgbClr val="E2231A">
                <a:alpha val="100000"/>
              </a:srgbClr>
            </a:solidFill>
          </p:spPr>
          <p:txBody>
            <a:bodyPr/>
            <a:lstStyle/>
            <a:p/>
          </p:txBody>
        </p:sp>
        <p:sp>
          <p:nvSpPr>
            <p:cNvPr id="33" name="rc33"/>
            <p:cNvSpPr/>
            <p:nvPr/>
          </p:nvSpPr>
          <p:spPr>
            <a:xfrm>
              <a:off x="2959759" y="2870628"/>
              <a:ext cx="249522" cy="1232068"/>
            </a:xfrm>
            <a:prstGeom prst="rect">
              <a:avLst/>
            </a:prstGeom>
            <a:solidFill>
              <a:srgbClr val="80BD41">
                <a:alpha val="100000"/>
              </a:srgbClr>
            </a:solidFill>
          </p:spPr>
          <p:txBody>
            <a:bodyPr/>
            <a:lstStyle/>
            <a:p/>
          </p:txBody>
        </p:sp>
        <p:sp>
          <p:nvSpPr>
            <p:cNvPr id="34" name="rc34"/>
            <p:cNvSpPr/>
            <p:nvPr/>
          </p:nvSpPr>
          <p:spPr>
            <a:xfrm>
              <a:off x="2959759" y="2502608"/>
              <a:ext cx="249522" cy="368019"/>
            </a:xfrm>
            <a:prstGeom prst="rect">
              <a:avLst/>
            </a:prstGeom>
            <a:solidFill>
              <a:srgbClr val="E2231A">
                <a:alpha val="100000"/>
              </a:srgbClr>
            </a:solidFill>
          </p:spPr>
          <p:txBody>
            <a:bodyPr/>
            <a:lstStyle/>
            <a:p/>
          </p:txBody>
        </p:sp>
        <p:sp>
          <p:nvSpPr>
            <p:cNvPr id="35" name="rc35"/>
            <p:cNvSpPr/>
            <p:nvPr/>
          </p:nvSpPr>
          <p:spPr>
            <a:xfrm>
              <a:off x="3237007" y="2787777"/>
              <a:ext cx="249522" cy="1314919"/>
            </a:xfrm>
            <a:prstGeom prst="rect">
              <a:avLst/>
            </a:prstGeom>
            <a:solidFill>
              <a:srgbClr val="80BD41">
                <a:alpha val="100000"/>
              </a:srgbClr>
            </a:solidFill>
          </p:spPr>
          <p:txBody>
            <a:bodyPr/>
            <a:lstStyle/>
            <a:p/>
          </p:txBody>
        </p:sp>
        <p:sp>
          <p:nvSpPr>
            <p:cNvPr id="36" name="rc36"/>
            <p:cNvSpPr/>
            <p:nvPr/>
          </p:nvSpPr>
          <p:spPr>
            <a:xfrm>
              <a:off x="3237007" y="2459047"/>
              <a:ext cx="249522" cy="328730"/>
            </a:xfrm>
            <a:prstGeom prst="rect">
              <a:avLst/>
            </a:prstGeom>
            <a:solidFill>
              <a:srgbClr val="E2231A">
                <a:alpha val="100000"/>
              </a:srgbClr>
            </a:solidFill>
          </p:spPr>
          <p:txBody>
            <a:bodyPr/>
            <a:lstStyle/>
            <a:p/>
          </p:txBody>
        </p:sp>
        <p:sp>
          <p:nvSpPr>
            <p:cNvPr id="37" name="rc37"/>
            <p:cNvSpPr/>
            <p:nvPr/>
          </p:nvSpPr>
          <p:spPr>
            <a:xfrm>
              <a:off x="3514255" y="2593482"/>
              <a:ext cx="249522" cy="1509214"/>
            </a:xfrm>
            <a:prstGeom prst="rect">
              <a:avLst/>
            </a:prstGeom>
            <a:solidFill>
              <a:srgbClr val="80BD41">
                <a:alpha val="100000"/>
              </a:srgbClr>
            </a:solidFill>
          </p:spPr>
          <p:txBody>
            <a:bodyPr/>
            <a:lstStyle/>
            <a:p/>
          </p:txBody>
        </p:sp>
        <p:sp>
          <p:nvSpPr>
            <p:cNvPr id="38" name="rc38"/>
            <p:cNvSpPr/>
            <p:nvPr/>
          </p:nvSpPr>
          <p:spPr>
            <a:xfrm>
              <a:off x="3514255" y="2425792"/>
              <a:ext cx="249522" cy="167690"/>
            </a:xfrm>
            <a:prstGeom prst="rect">
              <a:avLst/>
            </a:prstGeom>
            <a:solidFill>
              <a:srgbClr val="E2231A">
                <a:alpha val="100000"/>
              </a:srgbClr>
            </a:solidFill>
          </p:spPr>
          <p:txBody>
            <a:bodyPr/>
            <a:lstStyle/>
            <a:p/>
          </p:txBody>
        </p:sp>
        <p:sp>
          <p:nvSpPr>
            <p:cNvPr id="39" name="rc39"/>
            <p:cNvSpPr/>
            <p:nvPr/>
          </p:nvSpPr>
          <p:spPr>
            <a:xfrm>
              <a:off x="3791502" y="2607209"/>
              <a:ext cx="249522" cy="1495487"/>
            </a:xfrm>
            <a:prstGeom prst="rect">
              <a:avLst/>
            </a:prstGeom>
            <a:solidFill>
              <a:srgbClr val="80BD41">
                <a:alpha val="100000"/>
              </a:srgbClr>
            </a:solidFill>
          </p:spPr>
          <p:txBody>
            <a:bodyPr/>
            <a:lstStyle/>
            <a:p/>
          </p:txBody>
        </p:sp>
        <p:sp>
          <p:nvSpPr>
            <p:cNvPr id="40" name="rc40"/>
            <p:cNvSpPr/>
            <p:nvPr/>
          </p:nvSpPr>
          <p:spPr>
            <a:xfrm>
              <a:off x="3791502" y="2403278"/>
              <a:ext cx="249522" cy="203930"/>
            </a:xfrm>
            <a:prstGeom prst="rect">
              <a:avLst/>
            </a:prstGeom>
            <a:solidFill>
              <a:srgbClr val="E2231A">
                <a:alpha val="100000"/>
              </a:srgbClr>
            </a:solidFill>
          </p:spPr>
          <p:txBody>
            <a:bodyPr/>
            <a:lstStyle/>
            <a:p/>
          </p:txBody>
        </p:sp>
        <p:sp>
          <p:nvSpPr>
            <p:cNvPr id="41" name="rc41"/>
            <p:cNvSpPr/>
            <p:nvPr/>
          </p:nvSpPr>
          <p:spPr>
            <a:xfrm>
              <a:off x="4068750" y="2633177"/>
              <a:ext cx="249522" cy="1469519"/>
            </a:xfrm>
            <a:prstGeom prst="rect">
              <a:avLst/>
            </a:prstGeom>
            <a:solidFill>
              <a:srgbClr val="80BD41">
                <a:alpha val="100000"/>
              </a:srgbClr>
            </a:solidFill>
          </p:spPr>
          <p:txBody>
            <a:bodyPr/>
            <a:lstStyle/>
            <a:p/>
          </p:txBody>
        </p:sp>
        <p:sp>
          <p:nvSpPr>
            <p:cNvPr id="42" name="rc42"/>
            <p:cNvSpPr/>
            <p:nvPr/>
          </p:nvSpPr>
          <p:spPr>
            <a:xfrm>
              <a:off x="4068750" y="2393953"/>
              <a:ext cx="249522" cy="239224"/>
            </a:xfrm>
            <a:prstGeom prst="rect">
              <a:avLst/>
            </a:prstGeom>
            <a:solidFill>
              <a:srgbClr val="E2231A">
                <a:alpha val="100000"/>
              </a:srgbClr>
            </a:solidFill>
          </p:spPr>
          <p:txBody>
            <a:bodyPr/>
            <a:lstStyle/>
            <a:p/>
          </p:txBody>
        </p:sp>
        <p:sp>
          <p:nvSpPr>
            <p:cNvPr id="43" name="rc43"/>
            <p:cNvSpPr/>
            <p:nvPr/>
          </p:nvSpPr>
          <p:spPr>
            <a:xfrm>
              <a:off x="4345998" y="2626277"/>
              <a:ext cx="249522" cy="1476419"/>
            </a:xfrm>
            <a:prstGeom prst="rect">
              <a:avLst/>
            </a:prstGeom>
            <a:solidFill>
              <a:srgbClr val="80BD41">
                <a:alpha val="100000"/>
              </a:srgbClr>
            </a:solidFill>
          </p:spPr>
          <p:txBody>
            <a:bodyPr/>
            <a:lstStyle/>
            <a:p/>
          </p:txBody>
        </p:sp>
        <p:sp>
          <p:nvSpPr>
            <p:cNvPr id="44" name="rc44"/>
            <p:cNvSpPr/>
            <p:nvPr/>
          </p:nvSpPr>
          <p:spPr>
            <a:xfrm>
              <a:off x="4345998" y="2405663"/>
              <a:ext cx="249522" cy="220614"/>
            </a:xfrm>
            <a:prstGeom prst="rect">
              <a:avLst/>
            </a:prstGeom>
            <a:solidFill>
              <a:srgbClr val="E2231A">
                <a:alpha val="100000"/>
              </a:srgbClr>
            </a:solidFill>
          </p:spPr>
          <p:txBody>
            <a:bodyPr/>
            <a:lstStyle/>
            <a:p/>
          </p:txBody>
        </p:sp>
        <p:sp>
          <p:nvSpPr>
            <p:cNvPr id="45" name="rc45"/>
            <p:cNvSpPr/>
            <p:nvPr/>
          </p:nvSpPr>
          <p:spPr>
            <a:xfrm>
              <a:off x="4623245" y="2543462"/>
              <a:ext cx="249522" cy="1559234"/>
            </a:xfrm>
            <a:prstGeom prst="rect">
              <a:avLst/>
            </a:prstGeom>
            <a:solidFill>
              <a:srgbClr val="80BD41">
                <a:alpha val="100000"/>
              </a:srgbClr>
            </a:solidFill>
          </p:spPr>
          <p:txBody>
            <a:bodyPr/>
            <a:lstStyle/>
            <a:p/>
          </p:txBody>
        </p:sp>
        <p:sp>
          <p:nvSpPr>
            <p:cNvPr id="46" name="rc46"/>
            <p:cNvSpPr/>
            <p:nvPr/>
          </p:nvSpPr>
          <p:spPr>
            <a:xfrm>
              <a:off x="4623245" y="2426100"/>
              <a:ext cx="249522" cy="117362"/>
            </a:xfrm>
            <a:prstGeom prst="rect">
              <a:avLst/>
            </a:prstGeom>
            <a:solidFill>
              <a:srgbClr val="E2231A">
                <a:alpha val="100000"/>
              </a:srgbClr>
            </a:solidFill>
          </p:spPr>
          <p:txBody>
            <a:bodyPr/>
            <a:lstStyle/>
            <a:p/>
          </p:txBody>
        </p:sp>
        <p:sp>
          <p:nvSpPr>
            <p:cNvPr id="47" name="rc47"/>
            <p:cNvSpPr/>
            <p:nvPr/>
          </p:nvSpPr>
          <p:spPr>
            <a:xfrm>
              <a:off x="4900493" y="2546117"/>
              <a:ext cx="249522" cy="1556579"/>
            </a:xfrm>
            <a:prstGeom prst="rect">
              <a:avLst/>
            </a:prstGeom>
            <a:solidFill>
              <a:srgbClr val="80BD41">
                <a:alpha val="100000"/>
              </a:srgbClr>
            </a:solidFill>
          </p:spPr>
          <p:txBody>
            <a:bodyPr/>
            <a:lstStyle/>
            <a:p/>
          </p:txBody>
        </p:sp>
        <p:sp>
          <p:nvSpPr>
            <p:cNvPr id="48" name="rc48"/>
            <p:cNvSpPr/>
            <p:nvPr/>
          </p:nvSpPr>
          <p:spPr>
            <a:xfrm>
              <a:off x="4900493" y="2446760"/>
              <a:ext cx="249522" cy="99356"/>
            </a:xfrm>
            <a:prstGeom prst="rect">
              <a:avLst/>
            </a:prstGeom>
            <a:solidFill>
              <a:srgbClr val="E2231A">
                <a:alpha val="100000"/>
              </a:srgbClr>
            </a:solidFill>
          </p:spPr>
          <p:txBody>
            <a:bodyPr/>
            <a:lstStyle/>
            <a:p/>
          </p:txBody>
        </p:sp>
        <p:sp>
          <p:nvSpPr>
            <p:cNvPr id="49" name="rc49"/>
            <p:cNvSpPr/>
            <p:nvPr/>
          </p:nvSpPr>
          <p:spPr>
            <a:xfrm>
              <a:off x="5177741" y="2535307"/>
              <a:ext cx="249522" cy="1567390"/>
            </a:xfrm>
            <a:prstGeom prst="rect">
              <a:avLst/>
            </a:prstGeom>
            <a:solidFill>
              <a:srgbClr val="80BD41">
                <a:alpha val="100000"/>
              </a:srgbClr>
            </a:solidFill>
          </p:spPr>
          <p:txBody>
            <a:bodyPr/>
            <a:lstStyle/>
            <a:p/>
          </p:txBody>
        </p:sp>
        <p:sp>
          <p:nvSpPr>
            <p:cNvPr id="50" name="rc50"/>
            <p:cNvSpPr/>
            <p:nvPr/>
          </p:nvSpPr>
          <p:spPr>
            <a:xfrm>
              <a:off x="5177741" y="2452813"/>
              <a:ext cx="249522" cy="82493"/>
            </a:xfrm>
            <a:prstGeom prst="rect">
              <a:avLst/>
            </a:prstGeom>
            <a:solidFill>
              <a:srgbClr val="E2231A">
                <a:alpha val="100000"/>
              </a:srgbClr>
            </a:solidFill>
          </p:spPr>
          <p:txBody>
            <a:bodyPr/>
            <a:lstStyle/>
            <a:p/>
          </p:txBody>
        </p:sp>
        <p:sp>
          <p:nvSpPr>
            <p:cNvPr id="51" name="rc51"/>
            <p:cNvSpPr/>
            <p:nvPr/>
          </p:nvSpPr>
          <p:spPr>
            <a:xfrm>
              <a:off x="5454988" y="2514831"/>
              <a:ext cx="249522" cy="1587865"/>
            </a:xfrm>
            <a:prstGeom prst="rect">
              <a:avLst/>
            </a:prstGeom>
            <a:solidFill>
              <a:srgbClr val="80BD41">
                <a:alpha val="100000"/>
              </a:srgbClr>
            </a:solidFill>
          </p:spPr>
          <p:txBody>
            <a:bodyPr/>
            <a:lstStyle/>
            <a:p/>
          </p:txBody>
        </p:sp>
        <p:sp>
          <p:nvSpPr>
            <p:cNvPr id="52" name="rc52"/>
            <p:cNvSpPr/>
            <p:nvPr/>
          </p:nvSpPr>
          <p:spPr>
            <a:xfrm>
              <a:off x="5454988" y="2448669"/>
              <a:ext cx="249522" cy="66161"/>
            </a:xfrm>
            <a:prstGeom prst="rect">
              <a:avLst/>
            </a:prstGeom>
            <a:solidFill>
              <a:srgbClr val="E2231A">
                <a:alpha val="100000"/>
              </a:srgbClr>
            </a:solidFill>
          </p:spPr>
          <p:txBody>
            <a:bodyPr/>
            <a:lstStyle/>
            <a:p/>
          </p:txBody>
        </p:sp>
        <p:sp>
          <p:nvSpPr>
            <p:cNvPr id="53" name="rc53"/>
            <p:cNvSpPr/>
            <p:nvPr/>
          </p:nvSpPr>
          <p:spPr>
            <a:xfrm>
              <a:off x="5732236" y="2565163"/>
              <a:ext cx="249522" cy="1537534"/>
            </a:xfrm>
            <a:prstGeom prst="rect">
              <a:avLst/>
            </a:prstGeom>
            <a:solidFill>
              <a:srgbClr val="80BD41">
                <a:alpha val="100000"/>
              </a:srgbClr>
            </a:solidFill>
          </p:spPr>
          <p:txBody>
            <a:bodyPr/>
            <a:lstStyle/>
            <a:p/>
          </p:txBody>
        </p:sp>
        <p:sp>
          <p:nvSpPr>
            <p:cNvPr id="54" name="rc54"/>
            <p:cNvSpPr/>
            <p:nvPr/>
          </p:nvSpPr>
          <p:spPr>
            <a:xfrm>
              <a:off x="5732236" y="2449434"/>
              <a:ext cx="249522" cy="115728"/>
            </a:xfrm>
            <a:prstGeom prst="rect">
              <a:avLst/>
            </a:prstGeom>
            <a:solidFill>
              <a:srgbClr val="E2231A">
                <a:alpha val="100000"/>
              </a:srgbClr>
            </a:solidFill>
          </p:spPr>
          <p:txBody>
            <a:bodyPr/>
            <a:lstStyle/>
            <a:p/>
          </p:txBody>
        </p:sp>
        <p:sp>
          <p:nvSpPr>
            <p:cNvPr id="55" name="rc55"/>
            <p:cNvSpPr/>
            <p:nvPr/>
          </p:nvSpPr>
          <p:spPr>
            <a:xfrm>
              <a:off x="6009484" y="2710922"/>
              <a:ext cx="249522" cy="1391774"/>
            </a:xfrm>
            <a:prstGeom prst="rect">
              <a:avLst/>
            </a:prstGeom>
            <a:solidFill>
              <a:srgbClr val="80BD41">
                <a:alpha val="100000"/>
              </a:srgbClr>
            </a:solidFill>
          </p:spPr>
          <p:txBody>
            <a:bodyPr/>
            <a:lstStyle/>
            <a:p/>
          </p:txBody>
        </p:sp>
        <p:sp>
          <p:nvSpPr>
            <p:cNvPr id="56" name="rc56"/>
            <p:cNvSpPr/>
            <p:nvPr/>
          </p:nvSpPr>
          <p:spPr>
            <a:xfrm>
              <a:off x="6009484" y="2445822"/>
              <a:ext cx="249522" cy="265099"/>
            </a:xfrm>
            <a:prstGeom prst="rect">
              <a:avLst/>
            </a:prstGeom>
            <a:solidFill>
              <a:srgbClr val="E2231A">
                <a:alpha val="100000"/>
              </a:srgbClr>
            </a:solidFill>
          </p:spPr>
          <p:txBody>
            <a:bodyPr/>
            <a:lstStyle/>
            <a:p/>
          </p:txBody>
        </p:sp>
        <p:sp>
          <p:nvSpPr>
            <p:cNvPr id="57" name="rc57"/>
            <p:cNvSpPr/>
            <p:nvPr/>
          </p:nvSpPr>
          <p:spPr>
            <a:xfrm>
              <a:off x="6286731" y="2576056"/>
              <a:ext cx="249522" cy="1526640"/>
            </a:xfrm>
            <a:prstGeom prst="rect">
              <a:avLst/>
            </a:prstGeom>
            <a:solidFill>
              <a:srgbClr val="80BD41">
                <a:alpha val="100000"/>
              </a:srgbClr>
            </a:solidFill>
          </p:spPr>
          <p:txBody>
            <a:bodyPr/>
            <a:lstStyle/>
            <a:p/>
          </p:txBody>
        </p:sp>
        <p:sp>
          <p:nvSpPr>
            <p:cNvPr id="58" name="rc58"/>
            <p:cNvSpPr/>
            <p:nvPr/>
          </p:nvSpPr>
          <p:spPr>
            <a:xfrm>
              <a:off x="6286731" y="2443305"/>
              <a:ext cx="249522" cy="132751"/>
            </a:xfrm>
            <a:prstGeom prst="rect">
              <a:avLst/>
            </a:prstGeom>
            <a:solidFill>
              <a:srgbClr val="E2231A">
                <a:alpha val="100000"/>
              </a:srgbClr>
            </a:solidFill>
          </p:spPr>
          <p:txBody>
            <a:bodyPr/>
            <a:lstStyle/>
            <a:p/>
          </p:txBody>
        </p:sp>
        <p:sp>
          <p:nvSpPr>
            <p:cNvPr id="59" name="rc59"/>
            <p:cNvSpPr/>
            <p:nvPr/>
          </p:nvSpPr>
          <p:spPr>
            <a:xfrm>
              <a:off x="6563979" y="2588530"/>
              <a:ext cx="249522" cy="1514166"/>
            </a:xfrm>
            <a:prstGeom prst="rect">
              <a:avLst/>
            </a:prstGeom>
            <a:solidFill>
              <a:srgbClr val="80BD41">
                <a:alpha val="100000"/>
              </a:srgbClr>
            </a:solidFill>
          </p:spPr>
          <p:txBody>
            <a:bodyPr/>
            <a:lstStyle/>
            <a:p/>
          </p:txBody>
        </p:sp>
        <p:sp>
          <p:nvSpPr>
            <p:cNvPr id="60" name="rc60"/>
            <p:cNvSpPr/>
            <p:nvPr/>
          </p:nvSpPr>
          <p:spPr>
            <a:xfrm>
              <a:off x="6563979" y="2456864"/>
              <a:ext cx="249522" cy="131666"/>
            </a:xfrm>
            <a:prstGeom prst="rect">
              <a:avLst/>
            </a:prstGeom>
            <a:solidFill>
              <a:srgbClr val="E2231A">
                <a:alpha val="100000"/>
              </a:srgbClr>
            </a:solidFill>
          </p:spPr>
          <p:txBody>
            <a:bodyPr/>
            <a:lstStyle/>
            <a:p/>
          </p:txBody>
        </p:sp>
        <p:sp>
          <p:nvSpPr>
            <p:cNvPr id="61" name="rc61"/>
            <p:cNvSpPr/>
            <p:nvPr/>
          </p:nvSpPr>
          <p:spPr>
            <a:xfrm>
              <a:off x="6841227" y="2631732"/>
              <a:ext cx="249522" cy="1470964"/>
            </a:xfrm>
            <a:prstGeom prst="rect">
              <a:avLst/>
            </a:prstGeom>
            <a:solidFill>
              <a:srgbClr val="80BD41">
                <a:alpha val="100000"/>
              </a:srgbClr>
            </a:solidFill>
          </p:spPr>
          <p:txBody>
            <a:bodyPr/>
            <a:lstStyle/>
            <a:p/>
          </p:txBody>
        </p:sp>
        <p:sp>
          <p:nvSpPr>
            <p:cNvPr id="62" name="rc62"/>
            <p:cNvSpPr/>
            <p:nvPr/>
          </p:nvSpPr>
          <p:spPr>
            <a:xfrm>
              <a:off x="6841227" y="2449927"/>
              <a:ext cx="249522" cy="181804"/>
            </a:xfrm>
            <a:prstGeom prst="rect">
              <a:avLst/>
            </a:prstGeom>
            <a:solidFill>
              <a:srgbClr val="E2231A">
                <a:alpha val="100000"/>
              </a:srgbClr>
            </a:solidFill>
          </p:spPr>
          <p:txBody>
            <a:bodyPr/>
            <a:lstStyle/>
            <a:p/>
          </p:txBody>
        </p:sp>
        <p:sp>
          <p:nvSpPr>
            <p:cNvPr id="63" name="rc63"/>
            <p:cNvSpPr/>
            <p:nvPr/>
          </p:nvSpPr>
          <p:spPr>
            <a:xfrm>
              <a:off x="7118474" y="2595685"/>
              <a:ext cx="249522" cy="1507011"/>
            </a:xfrm>
            <a:prstGeom prst="rect">
              <a:avLst/>
            </a:prstGeom>
            <a:solidFill>
              <a:srgbClr val="80BD41">
                <a:alpha val="100000"/>
              </a:srgbClr>
            </a:solidFill>
          </p:spPr>
          <p:txBody>
            <a:bodyPr/>
            <a:lstStyle/>
            <a:p/>
          </p:txBody>
        </p:sp>
        <p:sp>
          <p:nvSpPr>
            <p:cNvPr id="64" name="rc64"/>
            <p:cNvSpPr/>
            <p:nvPr/>
          </p:nvSpPr>
          <p:spPr>
            <a:xfrm>
              <a:off x="7118474" y="2428239"/>
              <a:ext cx="249522" cy="167445"/>
            </a:xfrm>
            <a:prstGeom prst="rect">
              <a:avLst/>
            </a:prstGeom>
            <a:solidFill>
              <a:srgbClr val="E2231A">
                <a:alpha val="100000"/>
              </a:srgbClr>
            </a:solidFill>
          </p:spPr>
          <p:txBody>
            <a:bodyPr/>
            <a:lstStyle/>
            <a:p/>
          </p:txBody>
        </p:sp>
        <p:sp>
          <p:nvSpPr>
            <p:cNvPr id="65" name="rc65"/>
            <p:cNvSpPr/>
            <p:nvPr/>
          </p:nvSpPr>
          <p:spPr>
            <a:xfrm>
              <a:off x="7395722" y="2597197"/>
              <a:ext cx="249522" cy="1505499"/>
            </a:xfrm>
            <a:prstGeom prst="rect">
              <a:avLst/>
            </a:prstGeom>
            <a:solidFill>
              <a:srgbClr val="80BD41">
                <a:alpha val="100000"/>
              </a:srgbClr>
            </a:solidFill>
          </p:spPr>
          <p:txBody>
            <a:bodyPr/>
            <a:lstStyle/>
            <a:p/>
          </p:txBody>
        </p:sp>
        <p:sp>
          <p:nvSpPr>
            <p:cNvPr id="66" name="rc66"/>
            <p:cNvSpPr/>
            <p:nvPr/>
          </p:nvSpPr>
          <p:spPr>
            <a:xfrm>
              <a:off x="7395722" y="2411124"/>
              <a:ext cx="249522" cy="186073"/>
            </a:xfrm>
            <a:prstGeom prst="rect">
              <a:avLst/>
            </a:prstGeom>
            <a:solidFill>
              <a:srgbClr val="E2231A">
                <a:alpha val="100000"/>
              </a:srgbClr>
            </a:solidFill>
          </p:spPr>
          <p:txBody>
            <a:bodyPr/>
            <a:lstStyle/>
            <a:p/>
          </p:txBody>
        </p:sp>
        <p:sp>
          <p:nvSpPr>
            <p:cNvPr id="67" name="rc67"/>
            <p:cNvSpPr/>
            <p:nvPr/>
          </p:nvSpPr>
          <p:spPr>
            <a:xfrm>
              <a:off x="7672970" y="2545493"/>
              <a:ext cx="249522" cy="1557203"/>
            </a:xfrm>
            <a:prstGeom prst="rect">
              <a:avLst/>
            </a:prstGeom>
            <a:solidFill>
              <a:srgbClr val="80BD41">
                <a:alpha val="100000"/>
              </a:srgbClr>
            </a:solidFill>
          </p:spPr>
          <p:txBody>
            <a:bodyPr/>
            <a:lstStyle/>
            <a:p/>
          </p:txBody>
        </p:sp>
        <p:sp>
          <p:nvSpPr>
            <p:cNvPr id="68" name="rc68"/>
            <p:cNvSpPr/>
            <p:nvPr/>
          </p:nvSpPr>
          <p:spPr>
            <a:xfrm>
              <a:off x="7672970" y="2391484"/>
              <a:ext cx="249522" cy="154008"/>
            </a:xfrm>
            <a:prstGeom prst="rect">
              <a:avLst/>
            </a:prstGeom>
            <a:solidFill>
              <a:srgbClr val="E2231A">
                <a:alpha val="100000"/>
              </a:srgbClr>
            </a:solidFill>
          </p:spPr>
          <p:txBody>
            <a:bodyPr/>
            <a:lstStyle/>
            <a:p/>
          </p:txBody>
        </p:sp>
        <p:sp>
          <p:nvSpPr>
            <p:cNvPr id="69" name="rc69"/>
            <p:cNvSpPr/>
            <p:nvPr/>
          </p:nvSpPr>
          <p:spPr>
            <a:xfrm>
              <a:off x="7950217" y="2574088"/>
              <a:ext cx="249522" cy="1528609"/>
            </a:xfrm>
            <a:prstGeom prst="rect">
              <a:avLst/>
            </a:prstGeom>
            <a:solidFill>
              <a:srgbClr val="80BD41">
                <a:alpha val="100000"/>
              </a:srgbClr>
            </a:solidFill>
          </p:spPr>
          <p:txBody>
            <a:bodyPr/>
            <a:lstStyle/>
            <a:p/>
          </p:txBody>
        </p:sp>
        <p:sp>
          <p:nvSpPr>
            <p:cNvPr id="70" name="rc70"/>
            <p:cNvSpPr/>
            <p:nvPr/>
          </p:nvSpPr>
          <p:spPr>
            <a:xfrm>
              <a:off x="7950217" y="2365641"/>
              <a:ext cx="249522" cy="208446"/>
            </a:xfrm>
            <a:prstGeom prst="rect">
              <a:avLst/>
            </a:prstGeom>
            <a:solidFill>
              <a:srgbClr val="E2231A">
                <a:alpha val="100000"/>
              </a:srgbClr>
            </a:solidFill>
          </p:spPr>
          <p:txBody>
            <a:bodyPr/>
            <a:lstStyle/>
            <a:p/>
          </p:txBody>
        </p:sp>
        <p:sp>
          <p:nvSpPr>
            <p:cNvPr id="71" name="pl71"/>
            <p:cNvSpPr/>
            <p:nvPr/>
          </p:nvSpPr>
          <p:spPr>
            <a:xfrm>
              <a:off x="1421035" y="1323408"/>
              <a:ext cx="6653943" cy="781674"/>
            </a:xfrm>
            <a:custGeom>
              <a:avLst/>
              <a:pathLst>
                <a:path w="6653943" h="781674">
                  <a:moveTo>
                    <a:pt x="0" y="521116"/>
                  </a:moveTo>
                  <a:lnTo>
                    <a:pt x="277247" y="550067"/>
                  </a:lnTo>
                  <a:lnTo>
                    <a:pt x="554495" y="521116"/>
                  </a:lnTo>
                  <a:lnTo>
                    <a:pt x="831742" y="694822"/>
                  </a:lnTo>
                  <a:lnTo>
                    <a:pt x="1108990" y="665871"/>
                  </a:lnTo>
                  <a:lnTo>
                    <a:pt x="1386238" y="781674"/>
                  </a:lnTo>
                  <a:lnTo>
                    <a:pt x="1663485" y="550067"/>
                  </a:lnTo>
                  <a:lnTo>
                    <a:pt x="1940733" y="463214"/>
                  </a:lnTo>
                  <a:lnTo>
                    <a:pt x="2217981" y="173705"/>
                  </a:lnTo>
                  <a:lnTo>
                    <a:pt x="2495228" y="231607"/>
                  </a:lnTo>
                  <a:lnTo>
                    <a:pt x="2772476" y="289509"/>
                  </a:lnTo>
                  <a:lnTo>
                    <a:pt x="3049724" y="260558"/>
                  </a:lnTo>
                  <a:lnTo>
                    <a:pt x="3326971" y="86852"/>
                  </a:lnTo>
                  <a:lnTo>
                    <a:pt x="3604219" y="57901"/>
                  </a:lnTo>
                  <a:lnTo>
                    <a:pt x="3881467" y="28950"/>
                  </a:lnTo>
                  <a:lnTo>
                    <a:pt x="4158714" y="0"/>
                  </a:lnTo>
                  <a:lnTo>
                    <a:pt x="4435962" y="86852"/>
                  </a:lnTo>
                  <a:lnTo>
                    <a:pt x="4713210" y="347411"/>
                  </a:lnTo>
                  <a:lnTo>
                    <a:pt x="4990457" y="115803"/>
                  </a:lnTo>
                  <a:lnTo>
                    <a:pt x="5267705" y="115803"/>
                  </a:lnTo>
                  <a:lnTo>
                    <a:pt x="5544953" y="202656"/>
                  </a:lnTo>
                  <a:lnTo>
                    <a:pt x="5822200" y="173705"/>
                  </a:lnTo>
                  <a:lnTo>
                    <a:pt x="6099448" y="202656"/>
                  </a:lnTo>
                  <a:lnTo>
                    <a:pt x="6376696" y="144754"/>
                  </a:lnTo>
                  <a:lnTo>
                    <a:pt x="6653943" y="231607"/>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1329607" y="259295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83" name="tx83"/>
            <p:cNvSpPr/>
            <p:nvPr/>
          </p:nvSpPr>
          <p:spPr>
            <a:xfrm>
              <a:off x="2715845" y="24056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84" name="tx84"/>
            <p:cNvSpPr/>
            <p:nvPr/>
          </p:nvSpPr>
          <p:spPr>
            <a:xfrm>
              <a:off x="4102084" y="22580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a:t>
              </a:r>
            </a:p>
          </p:txBody>
        </p:sp>
        <p:sp>
          <p:nvSpPr>
            <p:cNvPr id="85" name="tx85"/>
            <p:cNvSpPr/>
            <p:nvPr/>
          </p:nvSpPr>
          <p:spPr>
            <a:xfrm>
              <a:off x="5488322" y="231389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86" name="tx86"/>
            <p:cNvSpPr/>
            <p:nvPr/>
          </p:nvSpPr>
          <p:spPr>
            <a:xfrm>
              <a:off x="6597312" y="232208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87" name="tx87"/>
            <p:cNvSpPr/>
            <p:nvPr/>
          </p:nvSpPr>
          <p:spPr>
            <a:xfrm>
              <a:off x="6874560" y="231514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88" name="tx88"/>
            <p:cNvSpPr/>
            <p:nvPr/>
          </p:nvSpPr>
          <p:spPr>
            <a:xfrm>
              <a:off x="7151808" y="22922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1.43</a:t>
              </a:r>
            </a:p>
          </p:txBody>
        </p:sp>
        <p:sp>
          <p:nvSpPr>
            <p:cNvPr id="89" name="tx89"/>
            <p:cNvSpPr/>
            <p:nvPr/>
          </p:nvSpPr>
          <p:spPr>
            <a:xfrm>
              <a:off x="7429055" y="227634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a:t>
              </a:r>
            </a:p>
          </p:txBody>
        </p:sp>
        <p:sp>
          <p:nvSpPr>
            <p:cNvPr id="90" name="tx90"/>
            <p:cNvSpPr/>
            <p:nvPr/>
          </p:nvSpPr>
          <p:spPr>
            <a:xfrm>
              <a:off x="7706303" y="22555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a:t>
              </a:r>
            </a:p>
          </p:txBody>
        </p:sp>
        <p:sp>
          <p:nvSpPr>
            <p:cNvPr id="91" name="tx91"/>
            <p:cNvSpPr/>
            <p:nvPr/>
          </p:nvSpPr>
          <p:spPr>
            <a:xfrm>
              <a:off x="7983551" y="22297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a:t>
              </a:r>
            </a:p>
          </p:txBody>
        </p:sp>
        <p:sp>
          <p:nvSpPr>
            <p:cNvPr id="92" name="pl92"/>
            <p:cNvSpPr/>
            <p:nvPr/>
          </p:nvSpPr>
          <p:spPr>
            <a:xfrm>
              <a:off x="1421035"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5314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03" name="tx103"/>
            <p:cNvSpPr/>
            <p:nvPr/>
          </p:nvSpPr>
          <p:spPr>
            <a:xfrm>
              <a:off x="1329607" y="28439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04" name="tx104"/>
            <p:cNvSpPr/>
            <p:nvPr/>
          </p:nvSpPr>
          <p:spPr>
            <a:xfrm>
              <a:off x="2715845" y="35290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05" name="tx105"/>
            <p:cNvSpPr/>
            <p:nvPr/>
          </p:nvSpPr>
          <p:spPr>
            <a:xfrm>
              <a:off x="2715845" y="27485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0.41</a:t>
              </a:r>
            </a:p>
          </p:txBody>
        </p:sp>
        <p:sp>
          <p:nvSpPr>
            <p:cNvPr id="106" name="tx106"/>
            <p:cNvSpPr/>
            <p:nvPr/>
          </p:nvSpPr>
          <p:spPr>
            <a:xfrm>
              <a:off x="4102084" y="33328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07" name="tx107"/>
            <p:cNvSpPr/>
            <p:nvPr/>
          </p:nvSpPr>
          <p:spPr>
            <a:xfrm>
              <a:off x="4128209" y="247851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08" name="tx108"/>
            <p:cNvSpPr/>
            <p:nvPr/>
          </p:nvSpPr>
          <p:spPr>
            <a:xfrm>
              <a:off x="5488322" y="32736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09" name="tx109"/>
            <p:cNvSpPr/>
            <p:nvPr/>
          </p:nvSpPr>
          <p:spPr>
            <a:xfrm>
              <a:off x="5488322" y="24467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0" name="tx110"/>
            <p:cNvSpPr/>
            <p:nvPr/>
          </p:nvSpPr>
          <p:spPr>
            <a:xfrm>
              <a:off x="6597312" y="33105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11" name="tx111"/>
            <p:cNvSpPr/>
            <p:nvPr/>
          </p:nvSpPr>
          <p:spPr>
            <a:xfrm>
              <a:off x="6597312" y="2487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2" name="tx112"/>
            <p:cNvSpPr/>
            <p:nvPr/>
          </p:nvSpPr>
          <p:spPr>
            <a:xfrm>
              <a:off x="6874560" y="33321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13" name="tx113"/>
            <p:cNvSpPr/>
            <p:nvPr/>
          </p:nvSpPr>
          <p:spPr>
            <a:xfrm>
              <a:off x="6874560" y="25057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14" name="tx114"/>
            <p:cNvSpPr/>
            <p:nvPr/>
          </p:nvSpPr>
          <p:spPr>
            <a:xfrm>
              <a:off x="7151808" y="33141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15" name="tx115"/>
            <p:cNvSpPr/>
            <p:nvPr/>
          </p:nvSpPr>
          <p:spPr>
            <a:xfrm>
              <a:off x="7151808" y="24769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16" name="tx116"/>
            <p:cNvSpPr/>
            <p:nvPr/>
          </p:nvSpPr>
          <p:spPr>
            <a:xfrm>
              <a:off x="7429055" y="33148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17" name="tx117"/>
            <p:cNvSpPr/>
            <p:nvPr/>
          </p:nvSpPr>
          <p:spPr>
            <a:xfrm>
              <a:off x="7429055" y="2469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18" name="tx118"/>
            <p:cNvSpPr/>
            <p:nvPr/>
          </p:nvSpPr>
          <p:spPr>
            <a:xfrm>
              <a:off x="7706303" y="32890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19" name="tx119"/>
            <p:cNvSpPr/>
            <p:nvPr/>
          </p:nvSpPr>
          <p:spPr>
            <a:xfrm>
              <a:off x="7706303" y="24333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20" name="tx120"/>
            <p:cNvSpPr/>
            <p:nvPr/>
          </p:nvSpPr>
          <p:spPr>
            <a:xfrm>
              <a:off x="7983551" y="33032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21" name="tx121"/>
            <p:cNvSpPr/>
            <p:nvPr/>
          </p:nvSpPr>
          <p:spPr>
            <a:xfrm>
              <a:off x="7983551" y="24348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22" name="tx122"/>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88118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4" name="tx124"/>
            <p:cNvSpPr/>
            <p:nvPr/>
          </p:nvSpPr>
          <p:spPr>
            <a:xfrm>
              <a:off x="694404" y="171007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50218"/>
              <a:ext cx="13701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Kenya, 2000-2024</a:t>
              </a:r>
            </a:p>
          </p:txBody>
        </p:sp>
        <p:sp>
          <p:nvSpPr>
            <p:cNvPr id="150" name="pl150"/>
            <p:cNvSpPr/>
            <p:nvPr/>
          </p:nvSpPr>
          <p:spPr>
            <a:xfrm>
              <a:off x="240442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6207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83704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125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72889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9452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89059"/>
              <a:ext cx="5731100" cy="167191"/>
            </a:xfrm>
            <a:prstGeom prst="rect">
              <a:avLst/>
            </a:prstGeom>
            <a:solidFill>
              <a:srgbClr val="80BD41">
                <a:alpha val="100000"/>
              </a:srgbClr>
            </a:solidFill>
          </p:spPr>
          <p:txBody>
            <a:bodyPr/>
            <a:lstStyle/>
            <a:p/>
          </p:txBody>
        </p:sp>
        <p:sp>
          <p:nvSpPr>
            <p:cNvPr id="161" name="rc161"/>
            <p:cNvSpPr/>
            <p:nvPr/>
          </p:nvSpPr>
          <p:spPr>
            <a:xfrm>
              <a:off x="7027374" y="5889059"/>
              <a:ext cx="498354" cy="167191"/>
            </a:xfrm>
            <a:prstGeom prst="rect">
              <a:avLst/>
            </a:prstGeom>
            <a:solidFill>
              <a:srgbClr val="E2231A">
                <a:alpha val="100000"/>
              </a:srgbClr>
            </a:solidFill>
          </p:spPr>
          <p:txBody>
            <a:bodyPr/>
            <a:lstStyle/>
            <a:p/>
          </p:txBody>
        </p:sp>
        <p:sp>
          <p:nvSpPr>
            <p:cNvPr id="162" name="rc162"/>
            <p:cNvSpPr/>
            <p:nvPr/>
          </p:nvSpPr>
          <p:spPr>
            <a:xfrm>
              <a:off x="1296273" y="5680069"/>
              <a:ext cx="5893995" cy="167191"/>
            </a:xfrm>
            <a:prstGeom prst="rect">
              <a:avLst/>
            </a:prstGeom>
            <a:solidFill>
              <a:srgbClr val="80BD41">
                <a:alpha val="100000"/>
              </a:srgbClr>
            </a:solidFill>
          </p:spPr>
          <p:txBody>
            <a:bodyPr/>
            <a:lstStyle/>
            <a:p/>
          </p:txBody>
        </p:sp>
        <p:sp>
          <p:nvSpPr>
            <p:cNvPr id="163" name="rc163"/>
            <p:cNvSpPr/>
            <p:nvPr/>
          </p:nvSpPr>
          <p:spPr>
            <a:xfrm>
              <a:off x="7190269" y="5680069"/>
              <a:ext cx="582920" cy="167191"/>
            </a:xfrm>
            <a:prstGeom prst="rect">
              <a:avLst/>
            </a:prstGeom>
            <a:solidFill>
              <a:srgbClr val="E2231A">
                <a:alpha val="100000"/>
              </a:srgbClr>
            </a:solidFill>
          </p:spPr>
          <p:txBody>
            <a:bodyPr/>
            <a:lstStyle/>
            <a:p/>
          </p:txBody>
        </p:sp>
        <p:sp>
          <p:nvSpPr>
            <p:cNvPr id="164" name="rc164"/>
            <p:cNvSpPr/>
            <p:nvPr/>
          </p:nvSpPr>
          <p:spPr>
            <a:xfrm>
              <a:off x="1296273" y="5471080"/>
              <a:ext cx="5785764" cy="167191"/>
            </a:xfrm>
            <a:prstGeom prst="rect">
              <a:avLst/>
            </a:prstGeom>
            <a:solidFill>
              <a:srgbClr val="80BD41">
                <a:alpha val="100000"/>
              </a:srgbClr>
            </a:solidFill>
          </p:spPr>
          <p:txBody>
            <a:bodyPr/>
            <a:lstStyle/>
            <a:p/>
          </p:txBody>
        </p:sp>
        <p:sp>
          <p:nvSpPr>
            <p:cNvPr id="165" name="rc165"/>
            <p:cNvSpPr/>
            <p:nvPr/>
          </p:nvSpPr>
          <p:spPr>
            <a:xfrm>
              <a:off x="7082037" y="5471080"/>
              <a:ext cx="788966" cy="167191"/>
            </a:xfrm>
            <a:prstGeom prst="rect">
              <a:avLst/>
            </a:prstGeom>
            <a:solidFill>
              <a:srgbClr val="E2231A">
                <a:alpha val="100000"/>
              </a:srgbClr>
            </a:solidFill>
          </p:spPr>
          <p:txBody>
            <a:bodyPr/>
            <a:lstStyle/>
            <a:p/>
          </p:txBody>
        </p:sp>
        <p:sp>
          <p:nvSpPr>
            <p:cNvPr id="166" name="tx166"/>
            <p:cNvSpPr/>
            <p:nvPr/>
          </p:nvSpPr>
          <p:spPr>
            <a:xfrm>
              <a:off x="7724675" y="593093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1.41</a:t>
              </a:r>
            </a:p>
          </p:txBody>
        </p:sp>
        <p:sp>
          <p:nvSpPr>
            <p:cNvPr id="167" name="tx167"/>
            <p:cNvSpPr/>
            <p:nvPr/>
          </p:nvSpPr>
          <p:spPr>
            <a:xfrm>
              <a:off x="7984508"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1.46</a:t>
              </a:r>
            </a:p>
          </p:txBody>
        </p:sp>
        <p:sp>
          <p:nvSpPr>
            <p:cNvPr id="168" name="tx168"/>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1.48</a:t>
              </a:r>
            </a:p>
          </p:txBody>
        </p:sp>
        <p:sp>
          <p:nvSpPr>
            <p:cNvPr id="169" name="tx169"/>
            <p:cNvSpPr/>
            <p:nvPr/>
          </p:nvSpPr>
          <p:spPr>
            <a:xfrm>
              <a:off x="4056330"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1.29</a:t>
              </a:r>
            </a:p>
          </p:txBody>
        </p:sp>
        <p:sp>
          <p:nvSpPr>
            <p:cNvPr id="170" name="tx170"/>
            <p:cNvSpPr/>
            <p:nvPr/>
          </p:nvSpPr>
          <p:spPr>
            <a:xfrm>
              <a:off x="7171058"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0.11</a:t>
              </a:r>
            </a:p>
          </p:txBody>
        </p:sp>
        <p:sp>
          <p:nvSpPr>
            <p:cNvPr id="171" name="tx171"/>
            <p:cNvSpPr/>
            <p:nvPr/>
          </p:nvSpPr>
          <p:spPr>
            <a:xfrm>
              <a:off x="4137777"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a:t>
              </a:r>
            </a:p>
          </p:txBody>
        </p:sp>
        <p:sp>
          <p:nvSpPr>
            <p:cNvPr id="172" name="tx172"/>
            <p:cNvSpPr/>
            <p:nvPr/>
          </p:nvSpPr>
          <p:spPr>
            <a:xfrm>
              <a:off x="7376235"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0.13</a:t>
              </a:r>
            </a:p>
          </p:txBody>
        </p:sp>
        <p:sp>
          <p:nvSpPr>
            <p:cNvPr id="173" name="tx173"/>
            <p:cNvSpPr/>
            <p:nvPr/>
          </p:nvSpPr>
          <p:spPr>
            <a:xfrm>
              <a:off x="4083662"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74" name="tx174"/>
            <p:cNvSpPr/>
            <p:nvPr/>
          </p:nvSpPr>
          <p:spPr>
            <a:xfrm>
              <a:off x="7371027"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0.18</a:t>
              </a:r>
            </a:p>
          </p:txBody>
        </p:sp>
        <p:sp>
          <p:nvSpPr>
            <p:cNvPr id="175" name="tx17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79" name="tx179"/>
            <p:cNvSpPr/>
            <p:nvPr/>
          </p:nvSpPr>
          <p:spPr>
            <a:xfrm>
              <a:off x="3337889"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0" name="tx180"/>
            <p:cNvSpPr/>
            <p:nvPr/>
          </p:nvSpPr>
          <p:spPr>
            <a:xfrm>
              <a:off x="5554199"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1" name="tx181"/>
            <p:cNvSpPr/>
            <p:nvPr/>
          </p:nvSpPr>
          <p:spPr>
            <a:xfrm>
              <a:off x="7770508"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2" name="tx182"/>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3" name="tx18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(88%) was lower than in 2019 (92%).
The number of children vaccinated with MCV1 increased 1% compared to in 2019.
The number of surviving infants increased approximately 6% compared to in 2019.
In 2024,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81646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1346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61047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50747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26496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16197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05897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95597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69807" y="4058156"/>
              <a:ext cx="487582" cy="1309809"/>
            </a:xfrm>
            <a:prstGeom prst="rect">
              <a:avLst/>
            </a:prstGeom>
            <a:solidFill>
              <a:srgbClr val="1CABE2">
                <a:alpha val="100000"/>
              </a:srgbClr>
            </a:solidFill>
          </p:spPr>
          <p:txBody>
            <a:bodyPr/>
            <a:lstStyle/>
            <a:p/>
          </p:txBody>
        </p:sp>
        <p:sp>
          <p:nvSpPr>
            <p:cNvPr id="27" name="rc27"/>
            <p:cNvSpPr/>
            <p:nvPr/>
          </p:nvSpPr>
          <p:spPr>
            <a:xfrm>
              <a:off x="1511566" y="5233951"/>
              <a:ext cx="487582" cy="134014"/>
            </a:xfrm>
            <a:prstGeom prst="rect">
              <a:avLst/>
            </a:prstGeom>
            <a:solidFill>
              <a:srgbClr val="1CABE2">
                <a:alpha val="100000"/>
              </a:srgbClr>
            </a:solidFill>
          </p:spPr>
          <p:txBody>
            <a:bodyPr/>
            <a:lstStyle/>
            <a:p/>
          </p:txBody>
        </p:sp>
        <p:sp>
          <p:nvSpPr>
            <p:cNvPr id="28" name="rc28"/>
            <p:cNvSpPr/>
            <p:nvPr/>
          </p:nvSpPr>
          <p:spPr>
            <a:xfrm>
              <a:off x="2053324" y="5152881"/>
              <a:ext cx="487582" cy="215084"/>
            </a:xfrm>
            <a:prstGeom prst="rect">
              <a:avLst/>
            </a:prstGeom>
            <a:solidFill>
              <a:srgbClr val="1CABE2">
                <a:alpha val="100000"/>
              </a:srgbClr>
            </a:solidFill>
          </p:spPr>
          <p:txBody>
            <a:bodyPr/>
            <a:lstStyle/>
            <a:p/>
          </p:txBody>
        </p:sp>
        <p:sp>
          <p:nvSpPr>
            <p:cNvPr id="29" name="rc29"/>
            <p:cNvSpPr/>
            <p:nvPr/>
          </p:nvSpPr>
          <p:spPr>
            <a:xfrm>
              <a:off x="2595083" y="5306197"/>
              <a:ext cx="487582" cy="61767"/>
            </a:xfrm>
            <a:prstGeom prst="rect">
              <a:avLst/>
            </a:prstGeom>
            <a:solidFill>
              <a:srgbClr val="1CABE2">
                <a:alpha val="100000"/>
              </a:srgbClr>
            </a:solidFill>
          </p:spPr>
          <p:txBody>
            <a:bodyPr/>
            <a:lstStyle/>
            <a:p/>
          </p:txBody>
        </p:sp>
        <p:sp>
          <p:nvSpPr>
            <p:cNvPr id="30" name="rc30"/>
            <p:cNvSpPr/>
            <p:nvPr/>
          </p:nvSpPr>
          <p:spPr>
            <a:xfrm>
              <a:off x="3136842" y="5299579"/>
              <a:ext cx="487582" cy="68385"/>
            </a:xfrm>
            <a:prstGeom prst="rect">
              <a:avLst/>
            </a:prstGeom>
            <a:solidFill>
              <a:srgbClr val="1CABE2">
                <a:alpha val="100000"/>
              </a:srgbClr>
            </a:solidFill>
          </p:spPr>
          <p:txBody>
            <a:bodyPr/>
            <a:lstStyle/>
            <a:p/>
          </p:txBody>
        </p:sp>
        <p:sp>
          <p:nvSpPr>
            <p:cNvPr id="31" name="rc31"/>
            <p:cNvSpPr/>
            <p:nvPr/>
          </p:nvSpPr>
          <p:spPr>
            <a:xfrm>
              <a:off x="3678600" y="5332669"/>
              <a:ext cx="487582" cy="35295"/>
            </a:xfrm>
            <a:prstGeom prst="rect">
              <a:avLst/>
            </a:prstGeom>
            <a:solidFill>
              <a:srgbClr val="1CABE2">
                <a:alpha val="100000"/>
              </a:srgbClr>
            </a:solidFill>
          </p:spPr>
          <p:txBody>
            <a:bodyPr/>
            <a:lstStyle/>
            <a:p/>
          </p:txBody>
        </p:sp>
        <p:sp>
          <p:nvSpPr>
            <p:cNvPr id="32" name="rc32"/>
            <p:cNvSpPr/>
            <p:nvPr/>
          </p:nvSpPr>
          <p:spPr>
            <a:xfrm>
              <a:off x="4220359" y="4914082"/>
              <a:ext cx="487582" cy="453883"/>
            </a:xfrm>
            <a:prstGeom prst="rect">
              <a:avLst/>
            </a:prstGeom>
            <a:solidFill>
              <a:srgbClr val="1CABE2">
                <a:alpha val="100000"/>
              </a:srgbClr>
            </a:solidFill>
          </p:spPr>
          <p:txBody>
            <a:bodyPr/>
            <a:lstStyle/>
            <a:p/>
          </p:txBody>
        </p:sp>
        <p:sp>
          <p:nvSpPr>
            <p:cNvPr id="33" name="rc33"/>
            <p:cNvSpPr/>
            <p:nvPr/>
          </p:nvSpPr>
          <p:spPr>
            <a:xfrm>
              <a:off x="4762118" y="5125857"/>
              <a:ext cx="487582" cy="242107"/>
            </a:xfrm>
            <a:prstGeom prst="rect">
              <a:avLst/>
            </a:prstGeom>
            <a:solidFill>
              <a:srgbClr val="1CABE2">
                <a:alpha val="100000"/>
              </a:srgbClr>
            </a:solidFill>
          </p:spPr>
          <p:txBody>
            <a:bodyPr/>
            <a:lstStyle/>
            <a:p/>
          </p:txBody>
        </p:sp>
        <p:sp>
          <p:nvSpPr>
            <p:cNvPr id="34" name="rc34"/>
            <p:cNvSpPr/>
            <p:nvPr/>
          </p:nvSpPr>
          <p:spPr>
            <a:xfrm>
              <a:off x="5303876" y="5039272"/>
              <a:ext cx="487582" cy="328693"/>
            </a:xfrm>
            <a:prstGeom prst="rect">
              <a:avLst/>
            </a:prstGeom>
            <a:solidFill>
              <a:srgbClr val="1CABE2">
                <a:alpha val="100000"/>
              </a:srgbClr>
            </a:solidFill>
          </p:spPr>
          <p:txBody>
            <a:bodyPr/>
            <a:lstStyle/>
            <a:p/>
          </p:txBody>
        </p:sp>
        <p:sp>
          <p:nvSpPr>
            <p:cNvPr id="35" name="rc35"/>
            <p:cNvSpPr/>
            <p:nvPr/>
          </p:nvSpPr>
          <p:spPr>
            <a:xfrm>
              <a:off x="5845635" y="5236709"/>
              <a:ext cx="487582" cy="131256"/>
            </a:xfrm>
            <a:prstGeom prst="rect">
              <a:avLst/>
            </a:prstGeom>
            <a:solidFill>
              <a:srgbClr val="1CABE2">
                <a:alpha val="100000"/>
              </a:srgbClr>
            </a:solidFill>
          </p:spPr>
          <p:txBody>
            <a:bodyPr/>
            <a:lstStyle/>
            <a:p/>
          </p:txBody>
        </p:sp>
        <p:sp>
          <p:nvSpPr>
            <p:cNvPr id="36" name="rc36"/>
            <p:cNvSpPr/>
            <p:nvPr/>
          </p:nvSpPr>
          <p:spPr>
            <a:xfrm>
              <a:off x="6387393" y="5290755"/>
              <a:ext cx="487582" cy="77209"/>
            </a:xfrm>
            <a:prstGeom prst="rect">
              <a:avLst/>
            </a:prstGeom>
            <a:solidFill>
              <a:srgbClr val="1CABE2">
                <a:alpha val="100000"/>
              </a:srgbClr>
            </a:solidFill>
          </p:spPr>
          <p:txBody>
            <a:bodyPr/>
            <a:lstStyle/>
            <a:p/>
          </p:txBody>
        </p:sp>
        <p:sp>
          <p:nvSpPr>
            <p:cNvPr id="37" name="rc37"/>
            <p:cNvSpPr/>
            <p:nvPr/>
          </p:nvSpPr>
          <p:spPr>
            <a:xfrm>
              <a:off x="6929152" y="4895331"/>
              <a:ext cx="487582" cy="472634"/>
            </a:xfrm>
            <a:prstGeom prst="rect">
              <a:avLst/>
            </a:prstGeom>
            <a:solidFill>
              <a:srgbClr val="1CABE2">
                <a:alpha val="100000"/>
              </a:srgbClr>
            </a:solidFill>
          </p:spPr>
          <p:txBody>
            <a:bodyPr/>
            <a:lstStyle/>
            <a:p/>
          </p:txBody>
        </p:sp>
        <p:sp>
          <p:nvSpPr>
            <p:cNvPr id="38" name="rc38"/>
            <p:cNvSpPr/>
            <p:nvPr/>
          </p:nvSpPr>
          <p:spPr>
            <a:xfrm>
              <a:off x="7470911" y="4606345"/>
              <a:ext cx="487582" cy="761619"/>
            </a:xfrm>
            <a:prstGeom prst="rect">
              <a:avLst/>
            </a:prstGeom>
            <a:solidFill>
              <a:srgbClr val="1CABE2">
                <a:alpha val="100000"/>
              </a:srgbClr>
            </a:solidFill>
          </p:spPr>
          <p:txBody>
            <a:bodyPr/>
            <a:lstStyle/>
            <a:p/>
          </p:txBody>
        </p:sp>
        <p:sp>
          <p:nvSpPr>
            <p:cNvPr id="39" name="pl39"/>
            <p:cNvSpPr/>
            <p:nvPr/>
          </p:nvSpPr>
          <p:spPr>
            <a:xfrm>
              <a:off x="1213598" y="1176574"/>
              <a:ext cx="6501103" cy="523923"/>
            </a:xfrm>
            <a:custGeom>
              <a:avLst/>
              <a:pathLst>
                <a:path w="6501103" h="523923">
                  <a:moveTo>
                    <a:pt x="0" y="130980"/>
                  </a:moveTo>
                  <a:lnTo>
                    <a:pt x="541758" y="87320"/>
                  </a:lnTo>
                  <a:lnTo>
                    <a:pt x="1083517" y="43660"/>
                  </a:lnTo>
                  <a:lnTo>
                    <a:pt x="1625275" y="0"/>
                  </a:lnTo>
                  <a:lnTo>
                    <a:pt x="2167034" y="130980"/>
                  </a:lnTo>
                  <a:lnTo>
                    <a:pt x="2708793" y="523923"/>
                  </a:lnTo>
                  <a:lnTo>
                    <a:pt x="3250551" y="174641"/>
                  </a:lnTo>
                  <a:lnTo>
                    <a:pt x="3792310" y="174641"/>
                  </a:lnTo>
                  <a:lnTo>
                    <a:pt x="4334069" y="305622"/>
                  </a:lnTo>
                  <a:lnTo>
                    <a:pt x="4875827" y="261961"/>
                  </a:lnTo>
                  <a:lnTo>
                    <a:pt x="5417586" y="305622"/>
                  </a:lnTo>
                  <a:lnTo>
                    <a:pt x="5959345" y="218301"/>
                  </a:lnTo>
                  <a:lnTo>
                    <a:pt x="6501103" y="349282"/>
                  </a:lnTo>
                </a:path>
              </a:pathLst>
            </a:custGeom>
            <a:ln w="27101" cap="flat">
              <a:solidFill>
                <a:srgbClr val="00833D">
                  <a:alpha val="100000"/>
                </a:srgbClr>
              </a:solidFill>
              <a:prstDash val="solid"/>
              <a:round/>
            </a:ln>
          </p:spPr>
          <p:txBody>
            <a:bodyPr/>
            <a:lstStyle/>
            <a:p/>
          </p:txBody>
        </p:sp>
        <p:sp>
          <p:nvSpPr>
            <p:cNvPr id="40" name="pl40"/>
            <p:cNvSpPr/>
            <p:nvPr/>
          </p:nvSpPr>
          <p:spPr>
            <a:xfrm>
              <a:off x="2838874" y="2049781"/>
              <a:ext cx="4875827" cy="2095695"/>
            </a:xfrm>
            <a:custGeom>
              <a:avLst/>
              <a:pathLst>
                <a:path w="4875827" h="2095695">
                  <a:moveTo>
                    <a:pt x="0" y="2095695"/>
                  </a:moveTo>
                  <a:lnTo>
                    <a:pt x="541758" y="1790073"/>
                  </a:lnTo>
                  <a:lnTo>
                    <a:pt x="1083517" y="1528111"/>
                  </a:lnTo>
                  <a:lnTo>
                    <a:pt x="1625275" y="1004187"/>
                  </a:lnTo>
                  <a:lnTo>
                    <a:pt x="2167034" y="698565"/>
                  </a:lnTo>
                  <a:lnTo>
                    <a:pt x="2708793" y="392942"/>
                  </a:lnTo>
                  <a:lnTo>
                    <a:pt x="3250551" y="218301"/>
                  </a:lnTo>
                  <a:lnTo>
                    <a:pt x="3792310" y="261961"/>
                  </a:lnTo>
                  <a:lnTo>
                    <a:pt x="4334069" y="0"/>
                  </a:lnTo>
                  <a:lnTo>
                    <a:pt x="4875827" y="0"/>
                  </a:lnTo>
                </a:path>
              </a:pathLst>
            </a:custGeom>
            <a:ln w="27101" cap="flat">
              <a:solidFill>
                <a:srgbClr val="002759">
                  <a:alpha val="100000"/>
                </a:srgbClr>
              </a:solidFill>
              <a:prstDash val="solid"/>
              <a:round/>
            </a:ln>
          </p:spPr>
          <p:txBody>
            <a:bodyPr/>
            <a:lstStyle/>
            <a:p/>
          </p:txBody>
        </p:sp>
        <p:sp>
          <p:nvSpPr>
            <p:cNvPr id="41" name="pt41"/>
            <p:cNvSpPr/>
            <p:nvPr/>
          </p:nvSpPr>
          <p:spPr>
            <a:xfrm>
              <a:off x="1181997"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723756"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265514"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07273"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49032"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90790" y="16688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32549"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74308"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16066"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57825"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599584"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41342" y="13632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83101" y="14942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2807273" y="41138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349032" y="38082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890790" y="35462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432549" y="30223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974308" y="27167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516066" y="2411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57825" y="223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599584" y="22801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41342" y="20181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83101" y="20181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064396"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2,375</a:t>
              </a:r>
            </a:p>
          </p:txBody>
        </p:sp>
        <p:sp>
          <p:nvSpPr>
            <p:cNvPr id="65" name="tx65"/>
            <p:cNvSpPr/>
            <p:nvPr/>
          </p:nvSpPr>
          <p:spPr>
            <a:xfrm>
              <a:off x="1655879" y="510405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243</a:t>
              </a:r>
            </a:p>
          </p:txBody>
        </p:sp>
        <p:sp>
          <p:nvSpPr>
            <p:cNvPr id="66" name="tx66"/>
            <p:cNvSpPr/>
            <p:nvPr/>
          </p:nvSpPr>
          <p:spPr>
            <a:xfrm>
              <a:off x="2197638" y="502298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390</a:t>
              </a:r>
            </a:p>
          </p:txBody>
        </p:sp>
        <p:sp>
          <p:nvSpPr>
            <p:cNvPr id="67" name="tx67"/>
            <p:cNvSpPr/>
            <p:nvPr/>
          </p:nvSpPr>
          <p:spPr>
            <a:xfrm>
              <a:off x="2739396" y="5177811"/>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112</a:t>
              </a:r>
            </a:p>
          </p:txBody>
        </p:sp>
        <p:sp>
          <p:nvSpPr>
            <p:cNvPr id="68" name="tx68"/>
            <p:cNvSpPr/>
            <p:nvPr/>
          </p:nvSpPr>
          <p:spPr>
            <a:xfrm>
              <a:off x="3281155" y="5171193"/>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124</a:t>
              </a:r>
            </a:p>
          </p:txBody>
        </p:sp>
        <p:sp>
          <p:nvSpPr>
            <p:cNvPr id="69" name="tx69"/>
            <p:cNvSpPr/>
            <p:nvPr/>
          </p:nvSpPr>
          <p:spPr>
            <a:xfrm>
              <a:off x="3856073" y="520282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64</a:t>
              </a:r>
            </a:p>
          </p:txBody>
        </p:sp>
        <p:sp>
          <p:nvSpPr>
            <p:cNvPr id="70" name="tx70"/>
            <p:cNvSpPr/>
            <p:nvPr/>
          </p:nvSpPr>
          <p:spPr>
            <a:xfrm>
              <a:off x="4364672" y="478418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823</a:t>
              </a:r>
            </a:p>
          </p:txBody>
        </p:sp>
        <p:sp>
          <p:nvSpPr>
            <p:cNvPr id="71" name="tx71"/>
            <p:cNvSpPr/>
            <p:nvPr/>
          </p:nvSpPr>
          <p:spPr>
            <a:xfrm>
              <a:off x="4906431" y="499595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439</a:t>
              </a:r>
            </a:p>
          </p:txBody>
        </p:sp>
        <p:sp>
          <p:nvSpPr>
            <p:cNvPr id="72" name="tx72"/>
            <p:cNvSpPr/>
            <p:nvPr/>
          </p:nvSpPr>
          <p:spPr>
            <a:xfrm>
              <a:off x="5448190" y="490942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596</a:t>
              </a:r>
            </a:p>
          </p:txBody>
        </p:sp>
        <p:sp>
          <p:nvSpPr>
            <p:cNvPr id="73" name="tx73"/>
            <p:cNvSpPr/>
            <p:nvPr/>
          </p:nvSpPr>
          <p:spPr>
            <a:xfrm>
              <a:off x="5989948" y="510680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238</a:t>
              </a:r>
            </a:p>
          </p:txBody>
        </p:sp>
        <p:sp>
          <p:nvSpPr>
            <p:cNvPr id="74" name="tx74"/>
            <p:cNvSpPr/>
            <p:nvPr/>
          </p:nvSpPr>
          <p:spPr>
            <a:xfrm>
              <a:off x="6531707" y="516091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140</a:t>
              </a:r>
            </a:p>
          </p:txBody>
        </p:sp>
        <p:sp>
          <p:nvSpPr>
            <p:cNvPr id="75" name="tx75"/>
            <p:cNvSpPr/>
            <p:nvPr/>
          </p:nvSpPr>
          <p:spPr>
            <a:xfrm>
              <a:off x="7073466" y="476548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857</a:t>
              </a:r>
            </a:p>
          </p:txBody>
        </p:sp>
        <p:sp>
          <p:nvSpPr>
            <p:cNvPr id="76" name="tx76"/>
            <p:cNvSpPr/>
            <p:nvPr/>
          </p:nvSpPr>
          <p:spPr>
            <a:xfrm>
              <a:off x="7565500" y="446107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1,381</a:t>
              </a:r>
            </a:p>
          </p:txBody>
        </p:sp>
        <p:sp>
          <p:nvSpPr>
            <p:cNvPr id="77" name="pl77"/>
            <p:cNvSpPr/>
            <p:nvPr/>
          </p:nvSpPr>
          <p:spPr>
            <a:xfrm>
              <a:off x="7732748" y="1525992"/>
              <a:ext cx="129555" cy="972"/>
            </a:xfrm>
            <a:custGeom>
              <a:avLst/>
              <a:pathLst>
                <a:path w="129555" h="972">
                  <a:moveTo>
                    <a:pt x="129555" y="972"/>
                  </a:moveTo>
                  <a:lnTo>
                    <a:pt x="0" y="0"/>
                  </a:lnTo>
                </a:path>
              </a:pathLst>
            </a:custGeom>
          </p:spPr>
          <p:txBody>
            <a:bodyPr/>
            <a:lstStyle/>
            <a:p/>
          </p:txBody>
        </p:sp>
        <p:sp>
          <p:nvSpPr>
            <p:cNvPr id="78" name="pl78"/>
            <p:cNvSpPr/>
            <p:nvPr/>
          </p:nvSpPr>
          <p:spPr>
            <a:xfrm>
              <a:off x="7732746" y="2049976"/>
              <a:ext cx="129557" cy="1403"/>
            </a:xfrm>
            <a:custGeom>
              <a:avLst/>
              <a:pathLst>
                <a:path w="129557" h="1403">
                  <a:moveTo>
                    <a:pt x="129557" y="1403"/>
                  </a:moveTo>
                  <a:lnTo>
                    <a:pt x="0" y="0"/>
                  </a:lnTo>
                </a:path>
              </a:pathLst>
            </a:custGeom>
          </p:spPr>
          <p:txBody>
            <a:bodyPr/>
            <a:lstStyle/>
            <a:p/>
          </p:txBody>
        </p:sp>
        <p:sp>
          <p:nvSpPr>
            <p:cNvPr id="79" name="pg79"/>
            <p:cNvSpPr/>
            <p:nvPr/>
          </p:nvSpPr>
          <p:spPr>
            <a:xfrm>
              <a:off x="7793724" y="143856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147968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88%</a:t>
              </a:r>
            </a:p>
          </p:txBody>
        </p:sp>
        <p:sp>
          <p:nvSpPr>
            <p:cNvPr id="81" name="pg81"/>
            <p:cNvSpPr/>
            <p:nvPr/>
          </p:nvSpPr>
          <p:spPr>
            <a:xfrm>
              <a:off x="7793724" y="196298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200410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76%</a:t>
              </a:r>
            </a:p>
          </p:txBody>
        </p:sp>
        <p:sp>
          <p:nvSpPr>
            <p:cNvPr id="83" name="rc83"/>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84" name="tx84"/>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08103" y="420115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6" name="tx86"/>
            <p:cNvSpPr/>
            <p:nvPr/>
          </p:nvSpPr>
          <p:spPr>
            <a:xfrm>
              <a:off x="508103" y="309816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7" name="tx87"/>
            <p:cNvSpPr/>
            <p:nvPr/>
          </p:nvSpPr>
          <p:spPr>
            <a:xfrm>
              <a:off x="508103" y="199516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88" name="tx88"/>
            <p:cNvSpPr/>
            <p:nvPr/>
          </p:nvSpPr>
          <p:spPr>
            <a:xfrm>
              <a:off x="508103" y="89216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8,000</a:t>
              </a:r>
            </a:p>
          </p:txBody>
        </p:sp>
        <p:sp>
          <p:nvSpPr>
            <p:cNvPr id="89" name="tx89"/>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107137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61310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6966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78016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4296626"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838384"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5380143"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916817"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6458575"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7030689"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7547178"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4" name="tx114"/>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5" name="tx115"/>
            <p:cNvSpPr/>
            <p:nvPr/>
          </p:nvSpPr>
          <p:spPr>
            <a:xfrm>
              <a:off x="2089388" y="401416"/>
              <a:ext cx="534545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Kenya, 2012-2024</a:t>
              </a:r>
            </a:p>
          </p:txBody>
        </p:sp>
        <p:sp>
          <p:nvSpPr>
            <p:cNvPr id="116" name="tx116"/>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8" name="tx118"/>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9" name="tx119"/>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1,381 confirmed measles cases in Kenya. In the same year, MCV1 coverage was 88% and MCV2 coverage was 76%.
The number of cases in 2024 was 61% more than in 2023 (n=857).
The highest number of measles cases was reported in 2012 (n=2,375). In this year, MCV1 coverage was 93%.
Kenya reported measles vaccine stockouts in 2018, 2019, 2020, and 2024.
There were measles-containing vaccine supplementary immunization activities/campaigns in 2021, 2021, and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23213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1164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5911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27068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5718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25140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195019"/>
              <a:ext cx="3520101" cy="2376871"/>
            </a:xfrm>
            <a:custGeom>
              <a:avLst/>
              <a:pathLst>
                <a:path w="3520101" h="2376871">
                  <a:moveTo>
                    <a:pt x="0" y="2244823"/>
                  </a:moveTo>
                  <a:lnTo>
                    <a:pt x="146670" y="1716629"/>
                  </a:lnTo>
                  <a:lnTo>
                    <a:pt x="293341" y="1452532"/>
                  </a:lnTo>
                  <a:lnTo>
                    <a:pt x="440012" y="0"/>
                  </a:lnTo>
                  <a:lnTo>
                    <a:pt x="586683" y="264096"/>
                  </a:lnTo>
                  <a:lnTo>
                    <a:pt x="733354" y="924338"/>
                  </a:lnTo>
                  <a:lnTo>
                    <a:pt x="880025" y="924338"/>
                  </a:lnTo>
                  <a:lnTo>
                    <a:pt x="1026696" y="1188435"/>
                  </a:lnTo>
                  <a:lnTo>
                    <a:pt x="1173367" y="2112774"/>
                  </a:lnTo>
                  <a:lnTo>
                    <a:pt x="1320038" y="1848677"/>
                  </a:lnTo>
                  <a:lnTo>
                    <a:pt x="1466709" y="1980726"/>
                  </a:lnTo>
                  <a:lnTo>
                    <a:pt x="1613379" y="2112774"/>
                  </a:lnTo>
                  <a:lnTo>
                    <a:pt x="1760050" y="1848677"/>
                  </a:lnTo>
                  <a:lnTo>
                    <a:pt x="1906721" y="1320484"/>
                  </a:lnTo>
                  <a:lnTo>
                    <a:pt x="2053392" y="1716629"/>
                  </a:lnTo>
                  <a:lnTo>
                    <a:pt x="2200063" y="1452532"/>
                  </a:lnTo>
                  <a:lnTo>
                    <a:pt x="2346734" y="2244823"/>
                  </a:lnTo>
                  <a:lnTo>
                    <a:pt x="2493405" y="2244823"/>
                  </a:lnTo>
                  <a:lnTo>
                    <a:pt x="2640076" y="2112774"/>
                  </a:lnTo>
                  <a:lnTo>
                    <a:pt x="2786747" y="1980726"/>
                  </a:lnTo>
                  <a:lnTo>
                    <a:pt x="2933418" y="1848677"/>
                  </a:lnTo>
                  <a:lnTo>
                    <a:pt x="3080089" y="1848677"/>
                  </a:lnTo>
                  <a:lnTo>
                    <a:pt x="3226759" y="1716629"/>
                  </a:lnTo>
                  <a:lnTo>
                    <a:pt x="3373430" y="1848677"/>
                  </a:lnTo>
                  <a:lnTo>
                    <a:pt x="3520101" y="2376871"/>
                  </a:lnTo>
                </a:path>
              </a:pathLst>
            </a:custGeom>
            <a:ln w="27101" cap="flat">
              <a:solidFill>
                <a:srgbClr val="0058AB">
                  <a:alpha val="80000"/>
                </a:srgbClr>
              </a:solidFill>
              <a:prstDash val="solid"/>
              <a:round/>
            </a:ln>
          </p:spPr>
          <p:txBody>
            <a:bodyPr/>
            <a:lstStyle/>
            <a:p/>
          </p:txBody>
        </p:sp>
        <p:sp>
          <p:nvSpPr>
            <p:cNvPr id="20" name="pl20"/>
            <p:cNvSpPr/>
            <p:nvPr/>
          </p:nvSpPr>
          <p:spPr>
            <a:xfrm>
              <a:off x="943464" y="2855261"/>
              <a:ext cx="3520101" cy="1056387"/>
            </a:xfrm>
            <a:custGeom>
              <a:avLst/>
              <a:pathLst>
                <a:path w="3520101" h="1056387">
                  <a:moveTo>
                    <a:pt x="0" y="0"/>
                  </a:moveTo>
                  <a:lnTo>
                    <a:pt x="146670" y="132048"/>
                  </a:lnTo>
                  <a:lnTo>
                    <a:pt x="293341" y="0"/>
                  </a:lnTo>
                  <a:lnTo>
                    <a:pt x="440012" y="264096"/>
                  </a:lnTo>
                  <a:lnTo>
                    <a:pt x="586683" y="396145"/>
                  </a:lnTo>
                  <a:lnTo>
                    <a:pt x="733354" y="264096"/>
                  </a:lnTo>
                  <a:lnTo>
                    <a:pt x="880025" y="396145"/>
                  </a:lnTo>
                  <a:lnTo>
                    <a:pt x="1026696" y="396145"/>
                  </a:lnTo>
                  <a:lnTo>
                    <a:pt x="1173367" y="660242"/>
                  </a:lnTo>
                  <a:lnTo>
                    <a:pt x="1320038" y="792290"/>
                  </a:lnTo>
                  <a:lnTo>
                    <a:pt x="1466709" y="924338"/>
                  </a:lnTo>
                  <a:lnTo>
                    <a:pt x="1613379" y="924338"/>
                  </a:lnTo>
                  <a:lnTo>
                    <a:pt x="1760050" y="924338"/>
                  </a:lnTo>
                  <a:lnTo>
                    <a:pt x="1906721" y="924338"/>
                  </a:lnTo>
                  <a:lnTo>
                    <a:pt x="2053392" y="1056387"/>
                  </a:lnTo>
                  <a:lnTo>
                    <a:pt x="2200063" y="1056387"/>
                  </a:lnTo>
                  <a:lnTo>
                    <a:pt x="2346734" y="1056387"/>
                  </a:lnTo>
                  <a:lnTo>
                    <a:pt x="2493405" y="1056387"/>
                  </a:lnTo>
                  <a:lnTo>
                    <a:pt x="2640076" y="1056387"/>
                  </a:lnTo>
                  <a:lnTo>
                    <a:pt x="2786747" y="1056387"/>
                  </a:lnTo>
                  <a:lnTo>
                    <a:pt x="2933418" y="1056387"/>
                  </a:lnTo>
                  <a:lnTo>
                    <a:pt x="3080089" y="924338"/>
                  </a:lnTo>
                  <a:lnTo>
                    <a:pt x="3226759" y="1056387"/>
                  </a:lnTo>
                  <a:lnTo>
                    <a:pt x="3373430" y="1056387"/>
                  </a:lnTo>
                  <a:lnTo>
                    <a:pt x="3520101" y="1056387"/>
                  </a:lnTo>
                </a:path>
              </a:pathLst>
            </a:custGeom>
            <a:ln w="27101" cap="flat">
              <a:solidFill>
                <a:srgbClr val="1CABE2">
                  <a:alpha val="80000"/>
                </a:srgbClr>
              </a:solidFill>
              <a:prstDash val="solid"/>
              <a:round/>
            </a:ln>
          </p:spPr>
          <p:txBody>
            <a:bodyPr/>
            <a:lstStyle/>
            <a:p/>
          </p:txBody>
        </p:sp>
        <p:sp>
          <p:nvSpPr>
            <p:cNvPr id="21" name="pl21"/>
            <p:cNvSpPr/>
            <p:nvPr/>
          </p:nvSpPr>
          <p:spPr>
            <a:xfrm>
              <a:off x="943464" y="2062971"/>
              <a:ext cx="3520101" cy="1584581"/>
            </a:xfrm>
            <a:custGeom>
              <a:avLst/>
              <a:pathLst>
                <a:path w="3520101" h="1584581">
                  <a:moveTo>
                    <a:pt x="0" y="0"/>
                  </a:moveTo>
                  <a:lnTo>
                    <a:pt x="146670" y="132048"/>
                  </a:lnTo>
                  <a:lnTo>
                    <a:pt x="293341" y="132048"/>
                  </a:lnTo>
                  <a:lnTo>
                    <a:pt x="440012" y="132048"/>
                  </a:lnTo>
                  <a:lnTo>
                    <a:pt x="586683" y="264096"/>
                  </a:lnTo>
                  <a:lnTo>
                    <a:pt x="733354" y="660242"/>
                  </a:lnTo>
                  <a:lnTo>
                    <a:pt x="880025" y="528193"/>
                  </a:lnTo>
                  <a:lnTo>
                    <a:pt x="1026696" y="528193"/>
                  </a:lnTo>
                  <a:lnTo>
                    <a:pt x="1173367" y="792290"/>
                  </a:lnTo>
                  <a:lnTo>
                    <a:pt x="1320038" y="1056387"/>
                  </a:lnTo>
                  <a:lnTo>
                    <a:pt x="1466709" y="1056387"/>
                  </a:lnTo>
                  <a:lnTo>
                    <a:pt x="1613379" y="1188435"/>
                  </a:lnTo>
                  <a:lnTo>
                    <a:pt x="1760050" y="1188435"/>
                  </a:lnTo>
                  <a:lnTo>
                    <a:pt x="1906721" y="1320484"/>
                  </a:lnTo>
                  <a:lnTo>
                    <a:pt x="2053392" y="1320484"/>
                  </a:lnTo>
                  <a:lnTo>
                    <a:pt x="2200063" y="1320484"/>
                  </a:lnTo>
                  <a:lnTo>
                    <a:pt x="2346734" y="1584581"/>
                  </a:lnTo>
                  <a:lnTo>
                    <a:pt x="2493405" y="1584581"/>
                  </a:lnTo>
                  <a:lnTo>
                    <a:pt x="2640076" y="1584581"/>
                  </a:lnTo>
                  <a:lnTo>
                    <a:pt x="2786747" y="1584581"/>
                  </a:lnTo>
                  <a:lnTo>
                    <a:pt x="2933418" y="1452532"/>
                  </a:lnTo>
                  <a:lnTo>
                    <a:pt x="3080089" y="1320484"/>
                  </a:lnTo>
                  <a:lnTo>
                    <a:pt x="3226759" y="1320484"/>
                  </a:lnTo>
                  <a:lnTo>
                    <a:pt x="3373430" y="1452532"/>
                  </a:lnTo>
                  <a:lnTo>
                    <a:pt x="3520101" y="1584581"/>
                  </a:lnTo>
                </a:path>
              </a:pathLst>
            </a:custGeom>
            <a:ln w="27101" cap="flat">
              <a:solidFill>
                <a:srgbClr val="00833D">
                  <a:alpha val="80000"/>
                </a:srgbClr>
              </a:solidFill>
              <a:prstDash val="solid"/>
              <a:round/>
            </a:ln>
          </p:spPr>
          <p:txBody>
            <a:bodyPr/>
            <a:lstStyle/>
            <a:p/>
          </p:txBody>
        </p:sp>
        <p:sp>
          <p:nvSpPr>
            <p:cNvPr id="22" name="pl22"/>
            <p:cNvSpPr/>
            <p:nvPr/>
          </p:nvSpPr>
          <p:spPr>
            <a:xfrm>
              <a:off x="943464" y="2195019"/>
              <a:ext cx="3520101" cy="2376871"/>
            </a:xfrm>
            <a:custGeom>
              <a:avLst/>
              <a:pathLst>
                <a:path w="3520101" h="2376871">
                  <a:moveTo>
                    <a:pt x="0" y="2244823"/>
                  </a:moveTo>
                  <a:lnTo>
                    <a:pt x="146670" y="1716629"/>
                  </a:lnTo>
                  <a:lnTo>
                    <a:pt x="293341" y="1452532"/>
                  </a:lnTo>
                  <a:lnTo>
                    <a:pt x="440012" y="0"/>
                  </a:lnTo>
                  <a:lnTo>
                    <a:pt x="586683" y="264096"/>
                  </a:lnTo>
                  <a:lnTo>
                    <a:pt x="733354" y="924338"/>
                  </a:lnTo>
                  <a:lnTo>
                    <a:pt x="880025" y="924338"/>
                  </a:lnTo>
                  <a:lnTo>
                    <a:pt x="1026696" y="1188435"/>
                  </a:lnTo>
                  <a:lnTo>
                    <a:pt x="1173367" y="2112774"/>
                  </a:lnTo>
                  <a:lnTo>
                    <a:pt x="1320038" y="1848677"/>
                  </a:lnTo>
                  <a:lnTo>
                    <a:pt x="1466709" y="1980726"/>
                  </a:lnTo>
                  <a:lnTo>
                    <a:pt x="1613379" y="2112774"/>
                  </a:lnTo>
                  <a:lnTo>
                    <a:pt x="1760050" y="1848677"/>
                  </a:lnTo>
                  <a:lnTo>
                    <a:pt x="1906721" y="1320484"/>
                  </a:lnTo>
                  <a:lnTo>
                    <a:pt x="2053392" y="1716629"/>
                  </a:lnTo>
                  <a:lnTo>
                    <a:pt x="2200063" y="1452532"/>
                  </a:lnTo>
                  <a:lnTo>
                    <a:pt x="2346734" y="2244823"/>
                  </a:lnTo>
                  <a:lnTo>
                    <a:pt x="2493405" y="2244823"/>
                  </a:lnTo>
                  <a:lnTo>
                    <a:pt x="2640076" y="2112774"/>
                  </a:lnTo>
                  <a:lnTo>
                    <a:pt x="2786747" y="1980726"/>
                  </a:lnTo>
                  <a:lnTo>
                    <a:pt x="2933418" y="1848677"/>
                  </a:lnTo>
                  <a:lnTo>
                    <a:pt x="3080089" y="1848677"/>
                  </a:lnTo>
                  <a:lnTo>
                    <a:pt x="3226759" y="1716629"/>
                  </a:lnTo>
                  <a:lnTo>
                    <a:pt x="3373430" y="1848677"/>
                  </a:lnTo>
                  <a:lnTo>
                    <a:pt x="3520101" y="2376871"/>
                  </a:lnTo>
                </a:path>
              </a:pathLst>
            </a:custGeom>
            <a:ln w="43362" cap="flat">
              <a:solidFill>
                <a:srgbClr val="000000">
                  <a:alpha val="100000"/>
                </a:srgbClr>
              </a:solidFill>
              <a:prstDash val="solid"/>
              <a:round/>
            </a:ln>
          </p:spPr>
          <p:txBody>
            <a:bodyPr/>
            <a:lstStyle/>
            <a:p/>
          </p:txBody>
        </p:sp>
        <p:sp>
          <p:nvSpPr>
            <p:cNvPr id="23" name="pl23"/>
            <p:cNvSpPr/>
            <p:nvPr/>
          </p:nvSpPr>
          <p:spPr>
            <a:xfrm>
              <a:off x="943464" y="2195019"/>
              <a:ext cx="3520101" cy="2376871"/>
            </a:xfrm>
            <a:custGeom>
              <a:avLst/>
              <a:pathLst>
                <a:path w="3520101" h="2376871">
                  <a:moveTo>
                    <a:pt x="0" y="2244823"/>
                  </a:moveTo>
                  <a:lnTo>
                    <a:pt x="146670" y="1716629"/>
                  </a:lnTo>
                  <a:lnTo>
                    <a:pt x="293341" y="1452532"/>
                  </a:lnTo>
                  <a:lnTo>
                    <a:pt x="440012" y="0"/>
                  </a:lnTo>
                  <a:lnTo>
                    <a:pt x="586683" y="264096"/>
                  </a:lnTo>
                  <a:lnTo>
                    <a:pt x="733354" y="924338"/>
                  </a:lnTo>
                  <a:lnTo>
                    <a:pt x="880025" y="924338"/>
                  </a:lnTo>
                  <a:lnTo>
                    <a:pt x="1026696" y="1188435"/>
                  </a:lnTo>
                  <a:lnTo>
                    <a:pt x="1173367" y="2112774"/>
                  </a:lnTo>
                  <a:lnTo>
                    <a:pt x="1320038" y="1848677"/>
                  </a:lnTo>
                  <a:lnTo>
                    <a:pt x="1466709" y="1980726"/>
                  </a:lnTo>
                  <a:lnTo>
                    <a:pt x="1613379" y="2112774"/>
                  </a:lnTo>
                  <a:lnTo>
                    <a:pt x="1760050" y="1848677"/>
                  </a:lnTo>
                  <a:lnTo>
                    <a:pt x="1906721" y="1320484"/>
                  </a:lnTo>
                  <a:lnTo>
                    <a:pt x="2053392" y="1716629"/>
                  </a:lnTo>
                  <a:lnTo>
                    <a:pt x="2200063" y="1452532"/>
                  </a:lnTo>
                  <a:lnTo>
                    <a:pt x="2346734" y="2244823"/>
                  </a:lnTo>
                  <a:lnTo>
                    <a:pt x="2493405" y="2244823"/>
                  </a:lnTo>
                  <a:lnTo>
                    <a:pt x="2640076" y="2112774"/>
                  </a:lnTo>
                  <a:lnTo>
                    <a:pt x="2786747" y="1980726"/>
                  </a:lnTo>
                  <a:lnTo>
                    <a:pt x="2933418" y="1848677"/>
                  </a:lnTo>
                  <a:lnTo>
                    <a:pt x="3080089" y="1848677"/>
                  </a:lnTo>
                  <a:lnTo>
                    <a:pt x="3226759" y="1716629"/>
                  </a:lnTo>
                  <a:lnTo>
                    <a:pt x="3373430" y="1848677"/>
                  </a:lnTo>
                  <a:lnTo>
                    <a:pt x="3520101" y="2376871"/>
                  </a:lnTo>
                </a:path>
              </a:pathLst>
            </a:custGeom>
            <a:ln w="27101" cap="flat">
              <a:solidFill>
                <a:srgbClr val="0058AB">
                  <a:alpha val="100000"/>
                </a:srgbClr>
              </a:solidFill>
              <a:prstDash val="solid"/>
              <a:round/>
            </a:ln>
          </p:spPr>
          <p:txBody>
            <a:bodyPr/>
            <a:lstStyle/>
            <a:p/>
          </p:txBody>
        </p:sp>
        <p:sp>
          <p:nvSpPr>
            <p:cNvPr id="24" name="pl24"/>
            <p:cNvSpPr/>
            <p:nvPr/>
          </p:nvSpPr>
          <p:spPr>
            <a:xfrm>
              <a:off x="767459" y="457189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4043697"/>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2723213"/>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3779600"/>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3251406"/>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3779600"/>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3647552"/>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175745"/>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84975" y="3977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15328" y="40071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4" name="pg34"/>
            <p:cNvSpPr/>
            <p:nvPr/>
          </p:nvSpPr>
          <p:spPr>
            <a:xfrm>
              <a:off x="1590194" y="26566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20548" y="268670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6" name="pg36"/>
            <p:cNvSpPr/>
            <p:nvPr/>
          </p:nvSpPr>
          <p:spPr>
            <a:xfrm>
              <a:off x="2351684"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82037" y="374180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3085039" y="318484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15392" y="321613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0" name="pg40"/>
            <p:cNvSpPr/>
            <p:nvPr/>
          </p:nvSpPr>
          <p:spPr>
            <a:xfrm>
              <a:off x="3671722"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374180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2" name="pg42"/>
            <p:cNvSpPr/>
            <p:nvPr/>
          </p:nvSpPr>
          <p:spPr>
            <a:xfrm>
              <a:off x="4258406" y="35809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88759" y="361133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4" name="pg44"/>
            <p:cNvSpPr/>
            <p:nvPr/>
          </p:nvSpPr>
          <p:spPr>
            <a:xfrm>
              <a:off x="4405077" y="41091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13800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tx46"/>
            <p:cNvSpPr/>
            <p:nvPr/>
          </p:nvSpPr>
          <p:spPr>
            <a:xfrm>
              <a:off x="4523855" y="387258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360975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8" name="tx48"/>
            <p:cNvSpPr/>
            <p:nvPr/>
          </p:nvSpPr>
          <p:spPr>
            <a:xfrm>
              <a:off x="641260" y="452925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2087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7" name="tx57"/>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9" name="pl59"/>
            <p:cNvSpPr/>
            <p:nvPr/>
          </p:nvSpPr>
          <p:spPr>
            <a:xfrm>
              <a:off x="163212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0" name="pl60"/>
            <p:cNvSpPr/>
            <p:nvPr/>
          </p:nvSpPr>
          <p:spPr>
            <a:xfrm>
              <a:off x="163212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1" name="pl61"/>
            <p:cNvSpPr/>
            <p:nvPr/>
          </p:nvSpPr>
          <p:spPr>
            <a:xfrm>
              <a:off x="238687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2" name="pl62"/>
            <p:cNvSpPr/>
            <p:nvPr/>
          </p:nvSpPr>
          <p:spPr>
            <a:xfrm>
              <a:off x="314932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3" name="tx63"/>
            <p:cNvSpPr/>
            <p:nvPr/>
          </p:nvSpPr>
          <p:spPr>
            <a:xfrm>
              <a:off x="1899225" y="607485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Kenya</a:t>
              </a:r>
            </a:p>
          </p:txBody>
        </p:sp>
        <p:sp>
          <p:nvSpPr>
            <p:cNvPr id="64" name="tx64"/>
            <p:cNvSpPr/>
            <p:nvPr/>
          </p:nvSpPr>
          <p:spPr>
            <a:xfrm>
              <a:off x="265397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5" name="tx65"/>
            <p:cNvSpPr/>
            <p:nvPr/>
          </p:nvSpPr>
          <p:spPr>
            <a:xfrm>
              <a:off x="3416426"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6" name="tx66"/>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7" name="pl67"/>
            <p:cNvSpPr/>
            <p:nvPr/>
          </p:nvSpPr>
          <p:spPr>
            <a:xfrm>
              <a:off x="5132709" y="523213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391164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5911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127068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5718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25140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308715" y="2062971"/>
              <a:ext cx="3520101" cy="3037113"/>
            </a:xfrm>
            <a:custGeom>
              <a:avLst/>
              <a:pathLst>
                <a:path w="3520101" h="3037113">
                  <a:moveTo>
                    <a:pt x="0" y="1716629"/>
                  </a:moveTo>
                  <a:lnTo>
                    <a:pt x="146670" y="1452532"/>
                  </a:lnTo>
                  <a:lnTo>
                    <a:pt x="293341" y="792290"/>
                  </a:lnTo>
                  <a:lnTo>
                    <a:pt x="440012" y="0"/>
                  </a:lnTo>
                  <a:lnTo>
                    <a:pt x="586683" y="396145"/>
                  </a:lnTo>
                  <a:lnTo>
                    <a:pt x="733354" y="0"/>
                  </a:lnTo>
                  <a:lnTo>
                    <a:pt x="880025" y="660242"/>
                  </a:lnTo>
                  <a:lnTo>
                    <a:pt x="1026696" y="1188435"/>
                  </a:lnTo>
                  <a:lnTo>
                    <a:pt x="1173367" y="2508920"/>
                  </a:lnTo>
                  <a:lnTo>
                    <a:pt x="1320038" y="1980726"/>
                  </a:lnTo>
                  <a:lnTo>
                    <a:pt x="1466709" y="1452532"/>
                  </a:lnTo>
                  <a:lnTo>
                    <a:pt x="1613379" y="1056387"/>
                  </a:lnTo>
                  <a:lnTo>
                    <a:pt x="1760050" y="1848677"/>
                  </a:lnTo>
                  <a:lnTo>
                    <a:pt x="1906721" y="2376871"/>
                  </a:lnTo>
                  <a:lnTo>
                    <a:pt x="2053392" y="2244823"/>
                  </a:lnTo>
                  <a:lnTo>
                    <a:pt x="2200063" y="2508920"/>
                  </a:lnTo>
                  <a:lnTo>
                    <a:pt x="2346734" y="3037113"/>
                  </a:lnTo>
                  <a:lnTo>
                    <a:pt x="2493405" y="2773016"/>
                  </a:lnTo>
                  <a:lnTo>
                    <a:pt x="2640076" y="2376871"/>
                  </a:lnTo>
                  <a:lnTo>
                    <a:pt x="2786747" y="1980726"/>
                  </a:lnTo>
                  <a:lnTo>
                    <a:pt x="2933418" y="1452532"/>
                  </a:lnTo>
                  <a:lnTo>
                    <a:pt x="3080089" y="1320484"/>
                  </a:lnTo>
                  <a:lnTo>
                    <a:pt x="3226759" y="1188435"/>
                  </a:lnTo>
                  <a:lnTo>
                    <a:pt x="3373430" y="1716629"/>
                  </a:lnTo>
                  <a:lnTo>
                    <a:pt x="3520101" y="2112774"/>
                  </a:lnTo>
                </a:path>
              </a:pathLst>
            </a:custGeom>
            <a:ln w="27101" cap="flat">
              <a:solidFill>
                <a:srgbClr val="0058AB">
                  <a:alpha val="80000"/>
                </a:srgbClr>
              </a:solidFill>
              <a:prstDash val="solid"/>
              <a:round/>
            </a:ln>
          </p:spPr>
          <p:txBody>
            <a:bodyPr/>
            <a:lstStyle/>
            <a:p/>
          </p:txBody>
        </p:sp>
        <p:sp>
          <p:nvSpPr>
            <p:cNvPr id="82" name="pl82"/>
            <p:cNvSpPr/>
            <p:nvPr/>
          </p:nvSpPr>
          <p:spPr>
            <a:xfrm>
              <a:off x="5308715" y="2723213"/>
              <a:ext cx="3520101" cy="1188435"/>
            </a:xfrm>
            <a:custGeom>
              <a:avLst/>
              <a:pathLst>
                <a:path w="3520101" h="1188435">
                  <a:moveTo>
                    <a:pt x="0" y="0"/>
                  </a:moveTo>
                  <a:lnTo>
                    <a:pt x="146670" y="132048"/>
                  </a:lnTo>
                  <a:lnTo>
                    <a:pt x="293341" y="132048"/>
                  </a:lnTo>
                  <a:lnTo>
                    <a:pt x="440012" y="264096"/>
                  </a:lnTo>
                  <a:lnTo>
                    <a:pt x="586683" y="396145"/>
                  </a:lnTo>
                  <a:lnTo>
                    <a:pt x="733354" y="396145"/>
                  </a:lnTo>
                  <a:lnTo>
                    <a:pt x="880025" y="528193"/>
                  </a:lnTo>
                  <a:lnTo>
                    <a:pt x="1026696" y="660242"/>
                  </a:lnTo>
                  <a:lnTo>
                    <a:pt x="1173367" y="792290"/>
                  </a:lnTo>
                  <a:lnTo>
                    <a:pt x="1320038" y="924338"/>
                  </a:lnTo>
                  <a:lnTo>
                    <a:pt x="1466709" y="1056387"/>
                  </a:lnTo>
                  <a:lnTo>
                    <a:pt x="1613379" y="1056387"/>
                  </a:lnTo>
                  <a:lnTo>
                    <a:pt x="1760050" y="1056387"/>
                  </a:lnTo>
                  <a:lnTo>
                    <a:pt x="1906721" y="1188435"/>
                  </a:lnTo>
                  <a:lnTo>
                    <a:pt x="2053392" y="1056387"/>
                  </a:lnTo>
                  <a:lnTo>
                    <a:pt x="2200063" y="1188435"/>
                  </a:lnTo>
                  <a:lnTo>
                    <a:pt x="2346734" y="1056387"/>
                  </a:lnTo>
                  <a:lnTo>
                    <a:pt x="2493405" y="1056387"/>
                  </a:lnTo>
                  <a:lnTo>
                    <a:pt x="2640076" y="1188435"/>
                  </a:lnTo>
                  <a:lnTo>
                    <a:pt x="2786747" y="1188435"/>
                  </a:lnTo>
                  <a:lnTo>
                    <a:pt x="2933418" y="1188435"/>
                  </a:lnTo>
                  <a:lnTo>
                    <a:pt x="3080089" y="1056387"/>
                  </a:lnTo>
                  <a:lnTo>
                    <a:pt x="3226759" y="924338"/>
                  </a:lnTo>
                  <a:lnTo>
                    <a:pt x="3373430" y="924338"/>
                  </a:lnTo>
                  <a:lnTo>
                    <a:pt x="3520101" y="1056387"/>
                  </a:lnTo>
                </a:path>
              </a:pathLst>
            </a:custGeom>
            <a:ln w="27101" cap="flat">
              <a:solidFill>
                <a:srgbClr val="1CABE2">
                  <a:alpha val="80000"/>
                </a:srgbClr>
              </a:solidFill>
              <a:prstDash val="solid"/>
              <a:round/>
            </a:ln>
          </p:spPr>
          <p:txBody>
            <a:bodyPr/>
            <a:lstStyle/>
            <a:p/>
          </p:txBody>
        </p:sp>
        <p:sp>
          <p:nvSpPr>
            <p:cNvPr id="83" name="pl83"/>
            <p:cNvSpPr/>
            <p:nvPr/>
          </p:nvSpPr>
          <p:spPr>
            <a:xfrm>
              <a:off x="5308715" y="1798874"/>
              <a:ext cx="3520101" cy="1716629"/>
            </a:xfrm>
            <a:custGeom>
              <a:avLst/>
              <a:pathLst>
                <a:path w="3520101" h="1716629">
                  <a:moveTo>
                    <a:pt x="0" y="0"/>
                  </a:moveTo>
                  <a:lnTo>
                    <a:pt x="146670" y="264096"/>
                  </a:lnTo>
                  <a:lnTo>
                    <a:pt x="293341" y="396145"/>
                  </a:lnTo>
                  <a:lnTo>
                    <a:pt x="440012" y="264096"/>
                  </a:lnTo>
                  <a:lnTo>
                    <a:pt x="586683" y="396145"/>
                  </a:lnTo>
                  <a:lnTo>
                    <a:pt x="733354" y="264096"/>
                  </a:lnTo>
                  <a:lnTo>
                    <a:pt x="880025" y="528193"/>
                  </a:lnTo>
                  <a:lnTo>
                    <a:pt x="1026696" y="792290"/>
                  </a:lnTo>
                  <a:lnTo>
                    <a:pt x="1173367" y="1056387"/>
                  </a:lnTo>
                  <a:lnTo>
                    <a:pt x="1320038" y="1320484"/>
                  </a:lnTo>
                  <a:lnTo>
                    <a:pt x="1466709" y="1452532"/>
                  </a:lnTo>
                  <a:lnTo>
                    <a:pt x="1613379" y="1452532"/>
                  </a:lnTo>
                  <a:lnTo>
                    <a:pt x="1760050" y="1716629"/>
                  </a:lnTo>
                  <a:lnTo>
                    <a:pt x="1906721" y="1716629"/>
                  </a:lnTo>
                  <a:lnTo>
                    <a:pt x="2053392" y="1320484"/>
                  </a:lnTo>
                  <a:lnTo>
                    <a:pt x="2200063" y="1320484"/>
                  </a:lnTo>
                  <a:lnTo>
                    <a:pt x="2346734" y="1188435"/>
                  </a:lnTo>
                  <a:lnTo>
                    <a:pt x="2493405" y="1320484"/>
                  </a:lnTo>
                  <a:lnTo>
                    <a:pt x="2640076" y="1320484"/>
                  </a:lnTo>
                  <a:lnTo>
                    <a:pt x="2786747" y="1320484"/>
                  </a:lnTo>
                  <a:lnTo>
                    <a:pt x="2933418" y="1320484"/>
                  </a:lnTo>
                  <a:lnTo>
                    <a:pt x="3080089" y="1056387"/>
                  </a:lnTo>
                  <a:lnTo>
                    <a:pt x="3226759" y="1188435"/>
                  </a:lnTo>
                  <a:lnTo>
                    <a:pt x="3373430" y="1320484"/>
                  </a:lnTo>
                  <a:lnTo>
                    <a:pt x="3520101" y="1452532"/>
                  </a:lnTo>
                </a:path>
              </a:pathLst>
            </a:custGeom>
            <a:ln w="27101" cap="flat">
              <a:solidFill>
                <a:srgbClr val="00833D">
                  <a:alpha val="80000"/>
                </a:srgbClr>
              </a:solidFill>
              <a:prstDash val="solid"/>
              <a:round/>
            </a:ln>
          </p:spPr>
          <p:txBody>
            <a:bodyPr/>
            <a:lstStyle/>
            <a:p/>
          </p:txBody>
        </p:sp>
        <p:sp>
          <p:nvSpPr>
            <p:cNvPr id="84" name="pl84"/>
            <p:cNvSpPr/>
            <p:nvPr/>
          </p:nvSpPr>
          <p:spPr>
            <a:xfrm>
              <a:off x="5308715" y="2062971"/>
              <a:ext cx="3520101" cy="3037113"/>
            </a:xfrm>
            <a:custGeom>
              <a:avLst/>
              <a:pathLst>
                <a:path w="3520101" h="3037113">
                  <a:moveTo>
                    <a:pt x="0" y="1716629"/>
                  </a:moveTo>
                  <a:lnTo>
                    <a:pt x="146670" y="1452532"/>
                  </a:lnTo>
                  <a:lnTo>
                    <a:pt x="293341" y="792290"/>
                  </a:lnTo>
                  <a:lnTo>
                    <a:pt x="440012" y="0"/>
                  </a:lnTo>
                  <a:lnTo>
                    <a:pt x="586683" y="396145"/>
                  </a:lnTo>
                  <a:lnTo>
                    <a:pt x="733354" y="0"/>
                  </a:lnTo>
                  <a:lnTo>
                    <a:pt x="880025" y="660242"/>
                  </a:lnTo>
                  <a:lnTo>
                    <a:pt x="1026696" y="1188435"/>
                  </a:lnTo>
                  <a:lnTo>
                    <a:pt x="1173367" y="2508920"/>
                  </a:lnTo>
                  <a:lnTo>
                    <a:pt x="1320038" y="1980726"/>
                  </a:lnTo>
                  <a:lnTo>
                    <a:pt x="1466709" y="1452532"/>
                  </a:lnTo>
                  <a:lnTo>
                    <a:pt x="1613379" y="1056387"/>
                  </a:lnTo>
                  <a:lnTo>
                    <a:pt x="1760050" y="1848677"/>
                  </a:lnTo>
                  <a:lnTo>
                    <a:pt x="1906721" y="2376871"/>
                  </a:lnTo>
                  <a:lnTo>
                    <a:pt x="2053392" y="2244823"/>
                  </a:lnTo>
                  <a:lnTo>
                    <a:pt x="2200063" y="2508920"/>
                  </a:lnTo>
                  <a:lnTo>
                    <a:pt x="2346734" y="3037113"/>
                  </a:lnTo>
                  <a:lnTo>
                    <a:pt x="2493405" y="2773016"/>
                  </a:lnTo>
                  <a:lnTo>
                    <a:pt x="2640076" y="2376871"/>
                  </a:lnTo>
                  <a:lnTo>
                    <a:pt x="2786747" y="1980726"/>
                  </a:lnTo>
                  <a:lnTo>
                    <a:pt x="2933418" y="1452532"/>
                  </a:lnTo>
                  <a:lnTo>
                    <a:pt x="3080089" y="1320484"/>
                  </a:lnTo>
                  <a:lnTo>
                    <a:pt x="3226759" y="1188435"/>
                  </a:lnTo>
                  <a:lnTo>
                    <a:pt x="3373430" y="1716629"/>
                  </a:lnTo>
                  <a:lnTo>
                    <a:pt x="3520101" y="2112774"/>
                  </a:lnTo>
                </a:path>
              </a:pathLst>
            </a:custGeom>
            <a:ln w="43362" cap="flat">
              <a:solidFill>
                <a:srgbClr val="000000">
                  <a:alpha val="100000"/>
                </a:srgbClr>
              </a:solidFill>
              <a:prstDash val="solid"/>
              <a:round/>
            </a:ln>
          </p:spPr>
          <p:txBody>
            <a:bodyPr/>
            <a:lstStyle/>
            <a:p/>
          </p:txBody>
        </p:sp>
        <p:sp>
          <p:nvSpPr>
            <p:cNvPr id="85" name="pl85"/>
            <p:cNvSpPr/>
            <p:nvPr/>
          </p:nvSpPr>
          <p:spPr>
            <a:xfrm>
              <a:off x="5308715" y="2062971"/>
              <a:ext cx="3520101" cy="3037113"/>
            </a:xfrm>
            <a:custGeom>
              <a:avLst/>
              <a:pathLst>
                <a:path w="3520101" h="3037113">
                  <a:moveTo>
                    <a:pt x="0" y="1716629"/>
                  </a:moveTo>
                  <a:lnTo>
                    <a:pt x="146670" y="1452532"/>
                  </a:lnTo>
                  <a:lnTo>
                    <a:pt x="293341" y="792290"/>
                  </a:lnTo>
                  <a:lnTo>
                    <a:pt x="440012" y="0"/>
                  </a:lnTo>
                  <a:lnTo>
                    <a:pt x="586683" y="396145"/>
                  </a:lnTo>
                  <a:lnTo>
                    <a:pt x="733354" y="0"/>
                  </a:lnTo>
                  <a:lnTo>
                    <a:pt x="880025" y="660242"/>
                  </a:lnTo>
                  <a:lnTo>
                    <a:pt x="1026696" y="1188435"/>
                  </a:lnTo>
                  <a:lnTo>
                    <a:pt x="1173367" y="2508920"/>
                  </a:lnTo>
                  <a:lnTo>
                    <a:pt x="1320038" y="1980726"/>
                  </a:lnTo>
                  <a:lnTo>
                    <a:pt x="1466709" y="1452532"/>
                  </a:lnTo>
                  <a:lnTo>
                    <a:pt x="1613379" y="1056387"/>
                  </a:lnTo>
                  <a:lnTo>
                    <a:pt x="1760050" y="1848677"/>
                  </a:lnTo>
                  <a:lnTo>
                    <a:pt x="1906721" y="2376871"/>
                  </a:lnTo>
                  <a:lnTo>
                    <a:pt x="2053392" y="2244823"/>
                  </a:lnTo>
                  <a:lnTo>
                    <a:pt x="2200063" y="2508920"/>
                  </a:lnTo>
                  <a:lnTo>
                    <a:pt x="2346734" y="3037113"/>
                  </a:lnTo>
                  <a:lnTo>
                    <a:pt x="2493405" y="2773016"/>
                  </a:lnTo>
                  <a:lnTo>
                    <a:pt x="2640076" y="2376871"/>
                  </a:lnTo>
                  <a:lnTo>
                    <a:pt x="2786747" y="1980726"/>
                  </a:lnTo>
                  <a:lnTo>
                    <a:pt x="2933418" y="1452532"/>
                  </a:lnTo>
                  <a:lnTo>
                    <a:pt x="3080089" y="1320484"/>
                  </a:lnTo>
                  <a:lnTo>
                    <a:pt x="3226759" y="1188435"/>
                  </a:lnTo>
                  <a:lnTo>
                    <a:pt x="3373430" y="1716629"/>
                  </a:lnTo>
                  <a:lnTo>
                    <a:pt x="3520101" y="2112774"/>
                  </a:lnTo>
                </a:path>
              </a:pathLst>
            </a:custGeom>
            <a:ln w="27101" cap="flat">
              <a:solidFill>
                <a:srgbClr val="0058AB">
                  <a:alpha val="100000"/>
                </a:srgbClr>
              </a:solidFill>
              <a:prstDash val="solid"/>
              <a:round/>
            </a:ln>
          </p:spPr>
          <p:txBody>
            <a:bodyPr/>
            <a:lstStyle/>
            <a:p/>
          </p:txBody>
        </p:sp>
        <p:sp>
          <p:nvSpPr>
            <p:cNvPr id="86" name="pl86"/>
            <p:cNvSpPr/>
            <p:nvPr/>
          </p:nvSpPr>
          <p:spPr>
            <a:xfrm>
              <a:off x="5132709" y="457189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7" name="pl87"/>
            <p:cNvSpPr/>
            <p:nvPr/>
          </p:nvSpPr>
          <p:spPr>
            <a:xfrm>
              <a:off x="5308715" y="3383455"/>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042069" y="1666825"/>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75424" y="3119358"/>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08778" y="4175745"/>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95462" y="3647552"/>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82145" y="3383455"/>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28816" y="3779600"/>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4" name="pg94"/>
            <p:cNvSpPr/>
            <p:nvPr/>
          </p:nvSpPr>
          <p:spPr>
            <a:xfrm>
              <a:off x="5250226" y="33168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280579" y="33457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96" name="pg96"/>
            <p:cNvSpPr/>
            <p:nvPr/>
          </p:nvSpPr>
          <p:spPr>
            <a:xfrm>
              <a:off x="5955445" y="160025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5985799" y="162908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98" name="pg98"/>
            <p:cNvSpPr/>
            <p:nvPr/>
          </p:nvSpPr>
          <p:spPr>
            <a:xfrm>
              <a:off x="6716935"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6747288" y="30816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0" name="pg100"/>
            <p:cNvSpPr/>
            <p:nvPr/>
          </p:nvSpPr>
          <p:spPr>
            <a:xfrm>
              <a:off x="7450290" y="41091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480643" y="413800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2" name="pg102"/>
            <p:cNvSpPr/>
            <p:nvPr/>
          </p:nvSpPr>
          <p:spPr>
            <a:xfrm>
              <a:off x="8036973" y="35809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067327" y="361133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4" name="pg104"/>
            <p:cNvSpPr/>
            <p:nvPr/>
          </p:nvSpPr>
          <p:spPr>
            <a:xfrm>
              <a:off x="8623657" y="33168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654010" y="33457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6" name="pg106"/>
            <p:cNvSpPr/>
            <p:nvPr/>
          </p:nvSpPr>
          <p:spPr>
            <a:xfrm>
              <a:off x="8770328"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8800681" y="374180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tx108"/>
            <p:cNvSpPr/>
            <p:nvPr/>
          </p:nvSpPr>
          <p:spPr>
            <a:xfrm>
              <a:off x="8889106" y="37391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9" name="tx109"/>
            <p:cNvSpPr/>
            <p:nvPr/>
          </p:nvSpPr>
          <p:spPr>
            <a:xfrm>
              <a:off x="8949396" y="32109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110" name="tx110"/>
            <p:cNvSpPr/>
            <p:nvPr/>
          </p:nvSpPr>
          <p:spPr>
            <a:xfrm>
              <a:off x="5006511" y="452925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1" name="tx111"/>
            <p:cNvSpPr/>
            <p:nvPr/>
          </p:nvSpPr>
          <p:spPr>
            <a:xfrm>
              <a:off x="4942943" y="32087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4942943"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9" name="tx11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1" name="pl121"/>
            <p:cNvSpPr/>
            <p:nvPr/>
          </p:nvSpPr>
          <p:spPr>
            <a:xfrm>
              <a:off x="599737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2" name="pl122"/>
            <p:cNvSpPr/>
            <p:nvPr/>
          </p:nvSpPr>
          <p:spPr>
            <a:xfrm>
              <a:off x="599737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3" name="pl123"/>
            <p:cNvSpPr/>
            <p:nvPr/>
          </p:nvSpPr>
          <p:spPr>
            <a:xfrm>
              <a:off x="675212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4" name="pl124"/>
            <p:cNvSpPr/>
            <p:nvPr/>
          </p:nvSpPr>
          <p:spPr>
            <a:xfrm>
              <a:off x="751457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5" name="tx125"/>
            <p:cNvSpPr/>
            <p:nvPr/>
          </p:nvSpPr>
          <p:spPr>
            <a:xfrm>
              <a:off x="6264476" y="607485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Kenya</a:t>
              </a:r>
            </a:p>
          </p:txBody>
        </p:sp>
        <p:sp>
          <p:nvSpPr>
            <p:cNvPr id="126" name="tx126"/>
            <p:cNvSpPr/>
            <p:nvPr/>
          </p:nvSpPr>
          <p:spPr>
            <a:xfrm>
              <a:off x="701922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7" name="tx127"/>
            <p:cNvSpPr/>
            <p:nvPr/>
          </p:nvSpPr>
          <p:spPr>
            <a:xfrm>
              <a:off x="7781677"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8" name="tx12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9" name="tx12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0" name="tx13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1" name="tx13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3%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Kenya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173253"/>
            </a:xfrm>
            <a:custGeom>
              <a:avLst/>
              <a:pathLst>
                <a:path w="1578741" h="173253">
                  <a:moveTo>
                    <a:pt x="0" y="74251"/>
                  </a:moveTo>
                  <a:lnTo>
                    <a:pt x="65780" y="49500"/>
                  </a:lnTo>
                  <a:lnTo>
                    <a:pt x="131561" y="99001"/>
                  </a:lnTo>
                  <a:lnTo>
                    <a:pt x="197342" y="148502"/>
                  </a:lnTo>
                  <a:lnTo>
                    <a:pt x="263123" y="148502"/>
                  </a:lnTo>
                  <a:lnTo>
                    <a:pt x="328904" y="173253"/>
                  </a:lnTo>
                  <a:lnTo>
                    <a:pt x="394685" y="86626"/>
                  </a:lnTo>
                  <a:lnTo>
                    <a:pt x="460466" y="86626"/>
                  </a:lnTo>
                  <a:lnTo>
                    <a:pt x="526247" y="12375"/>
                  </a:lnTo>
                  <a:lnTo>
                    <a:pt x="592028" y="0"/>
                  </a:lnTo>
                  <a:lnTo>
                    <a:pt x="657808" y="0"/>
                  </a:lnTo>
                  <a:lnTo>
                    <a:pt x="723589" y="0"/>
                  </a:lnTo>
                  <a:lnTo>
                    <a:pt x="789370" y="24750"/>
                  </a:lnTo>
                  <a:lnTo>
                    <a:pt x="855151" y="86626"/>
                  </a:lnTo>
                  <a:lnTo>
                    <a:pt x="920932" y="61876"/>
                  </a:lnTo>
                  <a:lnTo>
                    <a:pt x="986713" y="148502"/>
                  </a:lnTo>
                  <a:lnTo>
                    <a:pt x="1052494" y="24750"/>
                  </a:lnTo>
                  <a:lnTo>
                    <a:pt x="1118275" y="148502"/>
                  </a:lnTo>
                  <a:lnTo>
                    <a:pt x="1184056" y="74251"/>
                  </a:lnTo>
                  <a:lnTo>
                    <a:pt x="1249836" y="37125"/>
                  </a:lnTo>
                  <a:lnTo>
                    <a:pt x="1315617" y="24750"/>
                  </a:lnTo>
                  <a:lnTo>
                    <a:pt x="1381398" y="61876"/>
                  </a:lnTo>
                  <a:lnTo>
                    <a:pt x="1447179" y="61876"/>
                  </a:lnTo>
                  <a:lnTo>
                    <a:pt x="1512960" y="111377"/>
                  </a:lnTo>
                  <a:lnTo>
                    <a:pt x="1578741" y="148502"/>
                  </a:lnTo>
                </a:path>
              </a:pathLst>
            </a:custGeom>
            <a:ln w="27101" cap="flat">
              <a:solidFill>
                <a:srgbClr val="1CABE2">
                  <a:alpha val="100000"/>
                </a:srgbClr>
              </a:solidFill>
              <a:prstDash val="solid"/>
              <a:round/>
            </a:ln>
          </p:spPr>
          <p:txBody>
            <a:bodyPr/>
            <a:lstStyle/>
            <a:p/>
          </p:txBody>
        </p:sp>
        <p:sp>
          <p:nvSpPr>
            <p:cNvPr id="24" name="tx24"/>
            <p:cNvSpPr/>
            <p:nvPr/>
          </p:nvSpPr>
          <p:spPr>
            <a:xfrm>
              <a:off x="833163"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5" name="tx25"/>
            <p:cNvSpPr/>
            <p:nvPr/>
          </p:nvSpPr>
          <p:spPr>
            <a:xfrm>
              <a:off x="2596391" y="1135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6" name="tx26"/>
            <p:cNvSpPr/>
            <p:nvPr/>
          </p:nvSpPr>
          <p:spPr>
            <a:xfrm>
              <a:off x="2180669"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 name="tx27"/>
            <p:cNvSpPr/>
            <p:nvPr/>
          </p:nvSpPr>
          <p:spPr>
            <a:xfrm>
              <a:off x="2443792"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898250"/>
              <a:ext cx="1578741" cy="334131"/>
            </a:xfrm>
            <a:custGeom>
              <a:avLst/>
              <a:pathLst>
                <a:path w="1578741" h="334131">
                  <a:moveTo>
                    <a:pt x="0" y="222754"/>
                  </a:moveTo>
                  <a:lnTo>
                    <a:pt x="65780" y="235129"/>
                  </a:lnTo>
                  <a:lnTo>
                    <a:pt x="131561" y="222754"/>
                  </a:lnTo>
                  <a:lnTo>
                    <a:pt x="197342" y="297005"/>
                  </a:lnTo>
                  <a:lnTo>
                    <a:pt x="263123" y="284630"/>
                  </a:lnTo>
                  <a:lnTo>
                    <a:pt x="328904" y="334131"/>
                  </a:lnTo>
                  <a:lnTo>
                    <a:pt x="394685" y="235129"/>
                  </a:lnTo>
                  <a:lnTo>
                    <a:pt x="460466" y="198003"/>
                  </a:lnTo>
                  <a:lnTo>
                    <a:pt x="526247" y="74251"/>
                  </a:lnTo>
                  <a:lnTo>
                    <a:pt x="592028" y="99001"/>
                  </a:lnTo>
                  <a:lnTo>
                    <a:pt x="657808" y="123752"/>
                  </a:lnTo>
                  <a:lnTo>
                    <a:pt x="723589" y="111377"/>
                  </a:lnTo>
                  <a:lnTo>
                    <a:pt x="789370" y="37125"/>
                  </a:lnTo>
                  <a:lnTo>
                    <a:pt x="855151" y="24750"/>
                  </a:lnTo>
                  <a:lnTo>
                    <a:pt x="920932" y="12375"/>
                  </a:lnTo>
                  <a:lnTo>
                    <a:pt x="986713" y="0"/>
                  </a:lnTo>
                  <a:lnTo>
                    <a:pt x="1052494" y="37125"/>
                  </a:lnTo>
                  <a:lnTo>
                    <a:pt x="1118275" y="148502"/>
                  </a:lnTo>
                  <a:lnTo>
                    <a:pt x="1184056" y="49500"/>
                  </a:lnTo>
                  <a:lnTo>
                    <a:pt x="1249836" y="49500"/>
                  </a:lnTo>
                  <a:lnTo>
                    <a:pt x="1315617" y="86626"/>
                  </a:lnTo>
                  <a:lnTo>
                    <a:pt x="1381398" y="74251"/>
                  </a:lnTo>
                  <a:lnTo>
                    <a:pt x="1447179" y="86626"/>
                  </a:lnTo>
                  <a:lnTo>
                    <a:pt x="1512960" y="61876"/>
                  </a:lnTo>
                  <a:lnTo>
                    <a:pt x="1578741" y="99001"/>
                  </a:lnTo>
                </a:path>
              </a:pathLst>
            </a:custGeom>
            <a:ln w="27101" cap="flat">
              <a:solidFill>
                <a:srgbClr val="1CABE2">
                  <a:alpha val="100000"/>
                </a:srgbClr>
              </a:solidFill>
              <a:prstDash val="solid"/>
              <a:round/>
            </a:ln>
          </p:spPr>
          <p:txBody>
            <a:bodyPr/>
            <a:lstStyle/>
            <a:p/>
          </p:txBody>
        </p:sp>
        <p:sp>
          <p:nvSpPr>
            <p:cNvPr id="48" name="tx48"/>
            <p:cNvSpPr/>
            <p:nvPr/>
          </p:nvSpPr>
          <p:spPr>
            <a:xfrm>
              <a:off x="833163" y="30287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49" name="tx49"/>
            <p:cNvSpPr/>
            <p:nvPr/>
          </p:nvSpPr>
          <p:spPr>
            <a:xfrm>
              <a:off x="2596391"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0" name="tx50"/>
            <p:cNvSpPr/>
            <p:nvPr/>
          </p:nvSpPr>
          <p:spPr>
            <a:xfrm>
              <a:off x="2180669"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1" name="tx51"/>
            <p:cNvSpPr/>
            <p:nvPr/>
          </p:nvSpPr>
          <p:spPr>
            <a:xfrm>
              <a:off x="2443792"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06025" y="4692479"/>
              <a:ext cx="657808" cy="940517"/>
            </a:xfrm>
            <a:custGeom>
              <a:avLst/>
              <a:pathLst>
                <a:path w="657808" h="940517">
                  <a:moveTo>
                    <a:pt x="0" y="940517"/>
                  </a:moveTo>
                  <a:lnTo>
                    <a:pt x="65780" y="358881"/>
                  </a:lnTo>
                  <a:lnTo>
                    <a:pt x="131561" y="259879"/>
                  </a:lnTo>
                  <a:lnTo>
                    <a:pt x="197342" y="346506"/>
                  </a:lnTo>
                  <a:lnTo>
                    <a:pt x="263123" y="136127"/>
                  </a:lnTo>
                  <a:lnTo>
                    <a:pt x="328904" y="37125"/>
                  </a:lnTo>
                  <a:lnTo>
                    <a:pt x="394685" y="37125"/>
                  </a:lnTo>
                  <a:lnTo>
                    <a:pt x="460466" y="0"/>
                  </a:lnTo>
                  <a:lnTo>
                    <a:pt x="526247" y="816764"/>
                  </a:lnTo>
                  <a:lnTo>
                    <a:pt x="592028" y="297005"/>
                  </a:lnTo>
                  <a:lnTo>
                    <a:pt x="657808" y="160877"/>
                  </a:lnTo>
                </a:path>
              </a:pathLst>
            </a:custGeom>
            <a:ln w="27101" cap="flat">
              <a:solidFill>
                <a:srgbClr val="1CABE2">
                  <a:alpha val="100000"/>
                </a:srgbClr>
              </a:solidFill>
              <a:prstDash val="solid"/>
              <a:round/>
            </a:ln>
          </p:spPr>
          <p:txBody>
            <a:bodyPr/>
            <a:lstStyle/>
            <a:p/>
          </p:txBody>
        </p:sp>
        <p:sp>
          <p:nvSpPr>
            <p:cNvPr id="72" name="tx72"/>
            <p:cNvSpPr/>
            <p:nvPr/>
          </p:nvSpPr>
          <p:spPr>
            <a:xfrm>
              <a:off x="1754095" y="5540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73" name="tx73"/>
            <p:cNvSpPr/>
            <p:nvPr/>
          </p:nvSpPr>
          <p:spPr>
            <a:xfrm>
              <a:off x="2596391" y="47610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4" name="tx74"/>
            <p:cNvSpPr/>
            <p:nvPr/>
          </p:nvSpPr>
          <p:spPr>
            <a:xfrm>
              <a:off x="2180669"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75" name="tx75"/>
            <p:cNvSpPr/>
            <p:nvPr/>
          </p:nvSpPr>
          <p:spPr>
            <a:xfrm>
              <a:off x="2443792" y="484952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79271"/>
              <a:ext cx="1578741" cy="210378"/>
            </a:xfrm>
            <a:custGeom>
              <a:avLst/>
              <a:pathLst>
                <a:path w="1578741" h="210378">
                  <a:moveTo>
                    <a:pt x="0" y="198003"/>
                  </a:moveTo>
                  <a:lnTo>
                    <a:pt x="65780" y="185628"/>
                  </a:lnTo>
                  <a:lnTo>
                    <a:pt x="131561" y="111377"/>
                  </a:lnTo>
                  <a:lnTo>
                    <a:pt x="197342" y="123752"/>
                  </a:lnTo>
                  <a:lnTo>
                    <a:pt x="263123" y="148502"/>
                  </a:lnTo>
                  <a:lnTo>
                    <a:pt x="328904" y="173253"/>
                  </a:lnTo>
                  <a:lnTo>
                    <a:pt x="394685" y="111377"/>
                  </a:lnTo>
                  <a:lnTo>
                    <a:pt x="460466" y="123752"/>
                  </a:lnTo>
                  <a:lnTo>
                    <a:pt x="526247" y="111377"/>
                  </a:lnTo>
                  <a:lnTo>
                    <a:pt x="592028" y="86626"/>
                  </a:lnTo>
                  <a:lnTo>
                    <a:pt x="657808" y="74251"/>
                  </a:lnTo>
                  <a:lnTo>
                    <a:pt x="723589" y="12375"/>
                  </a:lnTo>
                  <a:lnTo>
                    <a:pt x="789370" y="12375"/>
                  </a:lnTo>
                  <a:lnTo>
                    <a:pt x="855151" y="49500"/>
                  </a:lnTo>
                  <a:lnTo>
                    <a:pt x="920932" y="24750"/>
                  </a:lnTo>
                  <a:lnTo>
                    <a:pt x="986713" y="37125"/>
                  </a:lnTo>
                  <a:lnTo>
                    <a:pt x="1052494" y="123752"/>
                  </a:lnTo>
                  <a:lnTo>
                    <a:pt x="1118275" y="210378"/>
                  </a:lnTo>
                  <a:lnTo>
                    <a:pt x="1184056" y="74251"/>
                  </a:lnTo>
                  <a:lnTo>
                    <a:pt x="1249836" y="37125"/>
                  </a:lnTo>
                  <a:lnTo>
                    <a:pt x="1315617" y="24750"/>
                  </a:lnTo>
                  <a:lnTo>
                    <a:pt x="1381398" y="0"/>
                  </a:lnTo>
                  <a:lnTo>
                    <a:pt x="1447179" y="0"/>
                  </a:lnTo>
                  <a:lnTo>
                    <a:pt x="1512960" y="24750"/>
                  </a:lnTo>
                  <a:lnTo>
                    <a:pt x="1578741" y="99001"/>
                  </a:lnTo>
                </a:path>
              </a:pathLst>
            </a:custGeom>
            <a:ln w="27101" cap="flat">
              <a:solidFill>
                <a:srgbClr val="1CABE2">
                  <a:alpha val="100000"/>
                </a:srgbClr>
              </a:solidFill>
              <a:prstDash val="solid"/>
              <a:round/>
            </a:ln>
          </p:spPr>
          <p:txBody>
            <a:bodyPr/>
            <a:lstStyle/>
            <a:p/>
          </p:txBody>
        </p:sp>
        <p:sp>
          <p:nvSpPr>
            <p:cNvPr id="96" name="tx96"/>
            <p:cNvSpPr/>
            <p:nvPr/>
          </p:nvSpPr>
          <p:spPr>
            <a:xfrm>
              <a:off x="2928803" y="11849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97" name="tx97"/>
            <p:cNvSpPr/>
            <p:nvPr/>
          </p:nvSpPr>
          <p:spPr>
            <a:xfrm>
              <a:off x="4692031"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8" name="tx98"/>
            <p:cNvSpPr/>
            <p:nvPr/>
          </p:nvSpPr>
          <p:spPr>
            <a:xfrm>
              <a:off x="4276309"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4539433"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067447" y="3145755"/>
              <a:ext cx="592028" cy="594010"/>
            </a:xfrm>
            <a:custGeom>
              <a:avLst/>
              <a:pathLst>
                <a:path w="592028" h="594010">
                  <a:moveTo>
                    <a:pt x="0" y="594010"/>
                  </a:moveTo>
                  <a:lnTo>
                    <a:pt x="65780" y="507384"/>
                  </a:lnTo>
                  <a:lnTo>
                    <a:pt x="131561" y="433132"/>
                  </a:lnTo>
                  <a:lnTo>
                    <a:pt x="197342" y="284630"/>
                  </a:lnTo>
                  <a:lnTo>
                    <a:pt x="263123" y="198003"/>
                  </a:lnTo>
                  <a:lnTo>
                    <a:pt x="328904" y="111377"/>
                  </a:lnTo>
                  <a:lnTo>
                    <a:pt x="394685" y="61876"/>
                  </a:lnTo>
                  <a:lnTo>
                    <a:pt x="460466" y="74251"/>
                  </a:lnTo>
                  <a:lnTo>
                    <a:pt x="526247" y="0"/>
                  </a:lnTo>
                  <a:lnTo>
                    <a:pt x="592028" y="0"/>
                  </a:lnTo>
                </a:path>
              </a:pathLst>
            </a:custGeom>
            <a:ln w="27101" cap="flat">
              <a:solidFill>
                <a:srgbClr val="1CABE2">
                  <a:alpha val="100000"/>
                </a:srgbClr>
              </a:solidFill>
              <a:prstDash val="solid"/>
              <a:round/>
            </a:ln>
          </p:spPr>
          <p:txBody>
            <a:bodyPr/>
            <a:lstStyle/>
            <a:p/>
          </p:txBody>
        </p:sp>
        <p:sp>
          <p:nvSpPr>
            <p:cNvPr id="120" name="tx120"/>
            <p:cNvSpPr/>
            <p:nvPr/>
          </p:nvSpPr>
          <p:spPr>
            <a:xfrm>
              <a:off x="3915516" y="3647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121" name="tx121"/>
            <p:cNvSpPr/>
            <p:nvPr/>
          </p:nvSpPr>
          <p:spPr>
            <a:xfrm>
              <a:off x="4692031" y="3053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2" name="tx122"/>
            <p:cNvSpPr/>
            <p:nvPr/>
          </p:nvSpPr>
          <p:spPr>
            <a:xfrm>
              <a:off x="4276309" y="32026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23" name="tx123"/>
            <p:cNvSpPr/>
            <p:nvPr/>
          </p:nvSpPr>
          <p:spPr>
            <a:xfrm>
              <a:off x="4539433"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212295" y="5781499"/>
              <a:ext cx="1447179" cy="74251"/>
            </a:xfrm>
            <a:custGeom>
              <a:avLst/>
              <a:pathLst>
                <a:path w="1447179" h="74251">
                  <a:moveTo>
                    <a:pt x="0" y="74251"/>
                  </a:moveTo>
                  <a:lnTo>
                    <a:pt x="65780" y="74251"/>
                  </a:lnTo>
                  <a:lnTo>
                    <a:pt x="131561" y="74251"/>
                  </a:lnTo>
                  <a:lnTo>
                    <a:pt x="197342" y="74251"/>
                  </a:lnTo>
                  <a:lnTo>
                    <a:pt x="263123" y="74251"/>
                  </a:lnTo>
                  <a:lnTo>
                    <a:pt x="328904" y="74251"/>
                  </a:lnTo>
                  <a:lnTo>
                    <a:pt x="394685" y="74251"/>
                  </a:lnTo>
                  <a:lnTo>
                    <a:pt x="460466" y="74251"/>
                  </a:lnTo>
                  <a:lnTo>
                    <a:pt x="526247" y="74251"/>
                  </a:lnTo>
                  <a:lnTo>
                    <a:pt x="592028" y="74251"/>
                  </a:lnTo>
                  <a:lnTo>
                    <a:pt x="657808" y="61876"/>
                  </a:lnTo>
                  <a:lnTo>
                    <a:pt x="723589" y="61876"/>
                  </a:lnTo>
                  <a:lnTo>
                    <a:pt x="789370" y="74251"/>
                  </a:lnTo>
                  <a:lnTo>
                    <a:pt x="855151" y="74251"/>
                  </a:lnTo>
                  <a:lnTo>
                    <a:pt x="920932" y="74251"/>
                  </a:lnTo>
                  <a:lnTo>
                    <a:pt x="986713" y="74251"/>
                  </a:lnTo>
                  <a:lnTo>
                    <a:pt x="1052494" y="74251"/>
                  </a:lnTo>
                  <a:lnTo>
                    <a:pt x="1118275" y="61876"/>
                  </a:lnTo>
                  <a:lnTo>
                    <a:pt x="1184056" y="0"/>
                  </a:lnTo>
                  <a:lnTo>
                    <a:pt x="1249836" y="0"/>
                  </a:lnTo>
                  <a:lnTo>
                    <a:pt x="1315617" y="37125"/>
                  </a:lnTo>
                  <a:lnTo>
                    <a:pt x="1381398" y="12375"/>
                  </a:lnTo>
                  <a:lnTo>
                    <a:pt x="1447179" y="37125"/>
                  </a:lnTo>
                </a:path>
              </a:pathLst>
            </a:custGeom>
            <a:ln w="27101" cap="flat">
              <a:solidFill>
                <a:srgbClr val="1CABE2">
                  <a:alpha val="100000"/>
                </a:srgbClr>
              </a:solidFill>
              <a:prstDash val="solid"/>
              <a:round/>
            </a:ln>
          </p:spPr>
          <p:txBody>
            <a:bodyPr/>
            <a:lstStyle/>
            <a:p/>
          </p:txBody>
        </p:sp>
        <p:sp>
          <p:nvSpPr>
            <p:cNvPr id="144" name="tx144"/>
            <p:cNvSpPr/>
            <p:nvPr/>
          </p:nvSpPr>
          <p:spPr>
            <a:xfrm>
              <a:off x="3136330" y="5764675"/>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145" name="tx145"/>
            <p:cNvSpPr/>
            <p:nvPr/>
          </p:nvSpPr>
          <p:spPr>
            <a:xfrm>
              <a:off x="4675753" y="5727835"/>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146" name="tx146"/>
            <p:cNvSpPr/>
            <p:nvPr/>
          </p:nvSpPr>
          <p:spPr>
            <a:xfrm>
              <a:off x="4303440" y="5703412"/>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147" name="tx147"/>
            <p:cNvSpPr/>
            <p:nvPr/>
          </p:nvSpPr>
          <p:spPr>
            <a:xfrm>
              <a:off x="4566563" y="5652720"/>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116397"/>
              <a:ext cx="1578741" cy="284630"/>
            </a:xfrm>
            <a:custGeom>
              <a:avLst/>
              <a:pathLst>
                <a:path w="1578741" h="284630">
                  <a:moveTo>
                    <a:pt x="0" y="173253"/>
                  </a:moveTo>
                  <a:lnTo>
                    <a:pt x="65780" y="198003"/>
                  </a:lnTo>
                  <a:lnTo>
                    <a:pt x="131561" y="148502"/>
                  </a:lnTo>
                  <a:lnTo>
                    <a:pt x="197342" y="284630"/>
                  </a:lnTo>
                  <a:lnTo>
                    <a:pt x="263123" y="284630"/>
                  </a:lnTo>
                  <a:lnTo>
                    <a:pt x="328904" y="247504"/>
                  </a:lnTo>
                  <a:lnTo>
                    <a:pt x="394685" y="198003"/>
                  </a:lnTo>
                  <a:lnTo>
                    <a:pt x="460466" y="185628"/>
                  </a:lnTo>
                  <a:lnTo>
                    <a:pt x="526247" y="99001"/>
                  </a:lnTo>
                  <a:lnTo>
                    <a:pt x="592028" y="99001"/>
                  </a:lnTo>
                  <a:lnTo>
                    <a:pt x="657808" y="74251"/>
                  </a:lnTo>
                  <a:lnTo>
                    <a:pt x="723589" y="0"/>
                  </a:lnTo>
                  <a:lnTo>
                    <a:pt x="789370" y="24750"/>
                  </a:lnTo>
                  <a:lnTo>
                    <a:pt x="855151" y="111377"/>
                  </a:lnTo>
                  <a:lnTo>
                    <a:pt x="920932" y="49500"/>
                  </a:lnTo>
                  <a:lnTo>
                    <a:pt x="986713" y="86626"/>
                  </a:lnTo>
                  <a:lnTo>
                    <a:pt x="1052494" y="99001"/>
                  </a:lnTo>
                  <a:lnTo>
                    <a:pt x="1118275" y="185628"/>
                  </a:lnTo>
                  <a:lnTo>
                    <a:pt x="1184056" y="61876"/>
                  </a:lnTo>
                  <a:lnTo>
                    <a:pt x="1249836" y="37125"/>
                  </a:lnTo>
                  <a:lnTo>
                    <a:pt x="1315617" y="37125"/>
                  </a:lnTo>
                  <a:lnTo>
                    <a:pt x="1381398" y="12375"/>
                  </a:lnTo>
                  <a:lnTo>
                    <a:pt x="1447179" y="24750"/>
                  </a:lnTo>
                  <a:lnTo>
                    <a:pt x="1512960" y="37125"/>
                  </a:lnTo>
                  <a:lnTo>
                    <a:pt x="1578741" y="61876"/>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69" name="tx169"/>
            <p:cNvSpPr/>
            <p:nvPr/>
          </p:nvSpPr>
          <p:spPr>
            <a:xfrm>
              <a:off x="6787671"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0" name="tx170"/>
            <p:cNvSpPr/>
            <p:nvPr/>
          </p:nvSpPr>
          <p:spPr>
            <a:xfrm>
              <a:off x="6371950"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1" name="tx171"/>
            <p:cNvSpPr/>
            <p:nvPr/>
          </p:nvSpPr>
          <p:spPr>
            <a:xfrm>
              <a:off x="6635073"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899963" y="2923001"/>
              <a:ext cx="855151" cy="210378"/>
            </a:xfrm>
            <a:custGeom>
              <a:avLst/>
              <a:pathLst>
                <a:path w="855151" h="210378">
                  <a:moveTo>
                    <a:pt x="0" y="111377"/>
                  </a:moveTo>
                  <a:lnTo>
                    <a:pt x="65780" y="148502"/>
                  </a:lnTo>
                  <a:lnTo>
                    <a:pt x="131561" y="210378"/>
                  </a:lnTo>
                  <a:lnTo>
                    <a:pt x="197342" y="123752"/>
                  </a:lnTo>
                  <a:lnTo>
                    <a:pt x="263123" y="173253"/>
                  </a:lnTo>
                  <a:lnTo>
                    <a:pt x="328904" y="136127"/>
                  </a:lnTo>
                  <a:lnTo>
                    <a:pt x="394685" y="198003"/>
                  </a:lnTo>
                  <a:lnTo>
                    <a:pt x="460466" y="61876"/>
                  </a:lnTo>
                  <a:lnTo>
                    <a:pt x="526247" y="12375"/>
                  </a:lnTo>
                  <a:lnTo>
                    <a:pt x="592028" y="24750"/>
                  </a:lnTo>
                  <a:lnTo>
                    <a:pt x="657808" y="0"/>
                  </a:lnTo>
                  <a:lnTo>
                    <a:pt x="723589" y="12375"/>
                  </a:lnTo>
                  <a:lnTo>
                    <a:pt x="789370" y="37125"/>
                  </a:lnTo>
                  <a:lnTo>
                    <a:pt x="855151" y="61876"/>
                  </a:lnTo>
                </a:path>
              </a:pathLst>
            </a:custGeom>
            <a:ln w="27101" cap="flat">
              <a:solidFill>
                <a:srgbClr val="1CABE2">
                  <a:alpha val="100000"/>
                </a:srgbClr>
              </a:solidFill>
              <a:prstDash val="solid"/>
              <a:round/>
            </a:ln>
          </p:spPr>
          <p:txBody>
            <a:bodyPr/>
            <a:lstStyle/>
            <a:p/>
          </p:txBody>
        </p:sp>
        <p:sp>
          <p:nvSpPr>
            <p:cNvPr id="192" name="tx192"/>
            <p:cNvSpPr/>
            <p:nvPr/>
          </p:nvSpPr>
          <p:spPr>
            <a:xfrm>
              <a:off x="5748033" y="29421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93" name="tx193"/>
            <p:cNvSpPr/>
            <p:nvPr/>
          </p:nvSpPr>
          <p:spPr>
            <a:xfrm>
              <a:off x="6787671"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4" name="tx194"/>
            <p:cNvSpPr/>
            <p:nvPr/>
          </p:nvSpPr>
          <p:spPr>
            <a:xfrm>
              <a:off x="6371950"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5" name="tx195"/>
            <p:cNvSpPr/>
            <p:nvPr/>
          </p:nvSpPr>
          <p:spPr>
            <a:xfrm>
              <a:off x="6635073"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324508" y="1141147"/>
              <a:ext cx="526247" cy="297005"/>
            </a:xfrm>
            <a:custGeom>
              <a:avLst/>
              <a:pathLst>
                <a:path w="526247" h="297005">
                  <a:moveTo>
                    <a:pt x="0" y="297005"/>
                  </a:moveTo>
                  <a:lnTo>
                    <a:pt x="65780" y="198003"/>
                  </a:lnTo>
                  <a:lnTo>
                    <a:pt x="131561" y="99001"/>
                  </a:lnTo>
                  <a:lnTo>
                    <a:pt x="197342" y="74251"/>
                  </a:lnTo>
                  <a:lnTo>
                    <a:pt x="263123" y="24750"/>
                  </a:lnTo>
                  <a:lnTo>
                    <a:pt x="328904" y="0"/>
                  </a:lnTo>
                  <a:lnTo>
                    <a:pt x="394685" y="24750"/>
                  </a:lnTo>
                  <a:lnTo>
                    <a:pt x="460466" y="24750"/>
                  </a:lnTo>
                  <a:lnTo>
                    <a:pt x="526247" y="74251"/>
                  </a:lnTo>
                </a:path>
              </a:pathLst>
            </a:custGeom>
            <a:ln w="27101" cap="flat">
              <a:solidFill>
                <a:srgbClr val="1CABE2">
                  <a:alpha val="100000"/>
                </a:srgbClr>
              </a:solidFill>
              <a:prstDash val="solid"/>
              <a:round/>
            </a:ln>
          </p:spPr>
          <p:txBody>
            <a:bodyPr/>
            <a:lstStyle/>
            <a:p/>
          </p:txBody>
        </p:sp>
        <p:sp>
          <p:nvSpPr>
            <p:cNvPr id="216" name="tx216"/>
            <p:cNvSpPr/>
            <p:nvPr/>
          </p:nvSpPr>
          <p:spPr>
            <a:xfrm>
              <a:off x="8172578" y="13458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17" name="tx217"/>
            <p:cNvSpPr/>
            <p:nvPr/>
          </p:nvSpPr>
          <p:spPr>
            <a:xfrm>
              <a:off x="8883312"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18" name="tx218"/>
            <p:cNvSpPr/>
            <p:nvPr/>
          </p:nvSpPr>
          <p:spPr>
            <a:xfrm>
              <a:off x="8467590"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19" name="tx219"/>
            <p:cNvSpPr/>
            <p:nvPr/>
          </p:nvSpPr>
          <p:spPr>
            <a:xfrm>
              <a:off x="8730714"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885875"/>
              <a:ext cx="1578741" cy="334131"/>
            </a:xfrm>
            <a:custGeom>
              <a:avLst/>
              <a:pathLst>
                <a:path w="1578741" h="334131">
                  <a:moveTo>
                    <a:pt x="0" y="222754"/>
                  </a:moveTo>
                  <a:lnTo>
                    <a:pt x="65780" y="247504"/>
                  </a:lnTo>
                  <a:lnTo>
                    <a:pt x="131561" y="173253"/>
                  </a:lnTo>
                  <a:lnTo>
                    <a:pt x="197342" y="272254"/>
                  </a:lnTo>
                  <a:lnTo>
                    <a:pt x="263123" y="297005"/>
                  </a:lnTo>
                  <a:lnTo>
                    <a:pt x="328904" y="334131"/>
                  </a:lnTo>
                  <a:lnTo>
                    <a:pt x="394685" y="247504"/>
                  </a:lnTo>
                  <a:lnTo>
                    <a:pt x="460466" y="259879"/>
                  </a:lnTo>
                  <a:lnTo>
                    <a:pt x="526247" y="123752"/>
                  </a:lnTo>
                  <a:lnTo>
                    <a:pt x="592028" y="99001"/>
                  </a:lnTo>
                  <a:lnTo>
                    <a:pt x="657808" y="99001"/>
                  </a:lnTo>
                  <a:lnTo>
                    <a:pt x="723589" y="0"/>
                  </a:lnTo>
                  <a:lnTo>
                    <a:pt x="789370" y="49500"/>
                  </a:lnTo>
                  <a:lnTo>
                    <a:pt x="855151" y="61876"/>
                  </a:lnTo>
                  <a:lnTo>
                    <a:pt x="920932" y="86626"/>
                  </a:lnTo>
                  <a:lnTo>
                    <a:pt x="986713" y="222754"/>
                  </a:lnTo>
                  <a:lnTo>
                    <a:pt x="1052494" y="173253"/>
                  </a:lnTo>
                  <a:lnTo>
                    <a:pt x="1118275" y="272254"/>
                  </a:lnTo>
                  <a:lnTo>
                    <a:pt x="1184056" y="99001"/>
                  </a:lnTo>
                  <a:lnTo>
                    <a:pt x="1249836" y="111377"/>
                  </a:lnTo>
                  <a:lnTo>
                    <a:pt x="1315617" y="61876"/>
                  </a:lnTo>
                  <a:lnTo>
                    <a:pt x="1381398" y="24750"/>
                  </a:lnTo>
                  <a:lnTo>
                    <a:pt x="1447179" y="74251"/>
                  </a:lnTo>
                  <a:lnTo>
                    <a:pt x="1512960" y="61876"/>
                  </a:lnTo>
                  <a:lnTo>
                    <a:pt x="1578741" y="148502"/>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30163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41" name="tx241"/>
            <p:cNvSpPr/>
            <p:nvPr/>
          </p:nvSpPr>
          <p:spPr>
            <a:xfrm>
              <a:off x="8883312" y="29421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42" name="tx242"/>
            <p:cNvSpPr/>
            <p:nvPr/>
          </p:nvSpPr>
          <p:spPr>
            <a:xfrm>
              <a:off x="8467590"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43" name="tx243"/>
            <p:cNvSpPr/>
            <p:nvPr/>
          </p:nvSpPr>
          <p:spPr>
            <a:xfrm>
              <a:off x="8730714"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tx301"/>
            <p:cNvSpPr/>
            <p:nvPr/>
          </p:nvSpPr>
          <p:spPr>
            <a:xfrm>
              <a:off x="2439013" y="398022"/>
              <a:ext cx="49578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Kenya, 2000-2024</a:t>
              </a:r>
            </a:p>
          </p:txBody>
        </p:sp>
        <p:sp>
          <p:nvSpPr>
            <p:cNvPr id="302" name="tx3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3" name="tx30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YFV had the lowest coverage (4%), followed by MCV2 (76%).
Compared to 2019, coverage of 7 vaccines decreased (BCG, DTP1, DTP3, MCV1, PCV3, POL3 and ROTAC), one vaccine remained constant (IPV1), and 2 vaccines increased (MCV2 and YFV).
Compared to 2023, coverage of 8 vaccines decreased (BCG, DTP1, DTP3, IPV1, MCV1, PCV3, POL3 and YFV), one vaccine remained constant (MCV2), and one vaccine increased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73148"/>
              <a:ext cx="6480943" cy="1091341"/>
            </a:xfrm>
            <a:custGeom>
              <a:avLst/>
              <a:pathLst>
                <a:path w="6480943" h="1091341">
                  <a:moveTo>
                    <a:pt x="0" y="664294"/>
                  </a:moveTo>
                  <a:lnTo>
                    <a:pt x="270039" y="759193"/>
                  </a:lnTo>
                  <a:lnTo>
                    <a:pt x="540078" y="569395"/>
                  </a:lnTo>
                  <a:lnTo>
                    <a:pt x="810117" y="1091341"/>
                  </a:lnTo>
                  <a:lnTo>
                    <a:pt x="1080157" y="1091341"/>
                  </a:lnTo>
                  <a:lnTo>
                    <a:pt x="1350196" y="948992"/>
                  </a:lnTo>
                  <a:lnTo>
                    <a:pt x="1620235" y="759193"/>
                  </a:lnTo>
                  <a:lnTo>
                    <a:pt x="1890275" y="711744"/>
                  </a:lnTo>
                  <a:lnTo>
                    <a:pt x="2160314" y="379596"/>
                  </a:lnTo>
                  <a:lnTo>
                    <a:pt x="2430353" y="379596"/>
                  </a:lnTo>
                  <a:lnTo>
                    <a:pt x="2700393" y="284697"/>
                  </a:lnTo>
                  <a:lnTo>
                    <a:pt x="2970432" y="0"/>
                  </a:lnTo>
                  <a:lnTo>
                    <a:pt x="3240471" y="94899"/>
                  </a:lnTo>
                  <a:lnTo>
                    <a:pt x="3510510" y="427046"/>
                  </a:lnTo>
                  <a:lnTo>
                    <a:pt x="3780550" y="189798"/>
                  </a:lnTo>
                  <a:lnTo>
                    <a:pt x="4050589" y="332147"/>
                  </a:lnTo>
                  <a:lnTo>
                    <a:pt x="4320628" y="379596"/>
                  </a:lnTo>
                  <a:lnTo>
                    <a:pt x="4590668" y="711744"/>
                  </a:lnTo>
                  <a:lnTo>
                    <a:pt x="4860707" y="237248"/>
                  </a:lnTo>
                  <a:lnTo>
                    <a:pt x="5130746" y="142348"/>
                  </a:lnTo>
                  <a:lnTo>
                    <a:pt x="5400786" y="142348"/>
                  </a:lnTo>
                  <a:lnTo>
                    <a:pt x="5670825" y="47449"/>
                  </a:lnTo>
                  <a:lnTo>
                    <a:pt x="5940864" y="94899"/>
                  </a:lnTo>
                  <a:lnTo>
                    <a:pt x="6210904" y="142348"/>
                  </a:lnTo>
                  <a:lnTo>
                    <a:pt x="6480943" y="237248"/>
                  </a:lnTo>
                </a:path>
              </a:pathLst>
            </a:custGeom>
            <a:ln w="27101" cap="flat">
              <a:solidFill>
                <a:srgbClr val="1C86EE">
                  <a:alpha val="100000"/>
                </a:srgbClr>
              </a:solidFill>
              <a:prstDash val="solid"/>
              <a:round/>
            </a:ln>
          </p:spPr>
          <p:txBody>
            <a:bodyPr/>
            <a:lstStyle/>
            <a:p/>
          </p:txBody>
        </p:sp>
        <p:sp>
          <p:nvSpPr>
            <p:cNvPr id="38" name="pl38"/>
            <p:cNvSpPr/>
            <p:nvPr/>
          </p:nvSpPr>
          <p:spPr>
            <a:xfrm>
              <a:off x="1675333" y="1073148"/>
              <a:ext cx="5940864" cy="1091341"/>
            </a:xfrm>
            <a:custGeom>
              <a:avLst/>
              <a:pathLst>
                <a:path w="5940864" h="1091341">
                  <a:moveTo>
                    <a:pt x="0" y="569395"/>
                  </a:moveTo>
                  <a:lnTo>
                    <a:pt x="270039" y="1091341"/>
                  </a:lnTo>
                  <a:lnTo>
                    <a:pt x="540078" y="1091341"/>
                  </a:lnTo>
                  <a:lnTo>
                    <a:pt x="810117" y="948992"/>
                  </a:lnTo>
                  <a:lnTo>
                    <a:pt x="1080157" y="759193"/>
                  </a:lnTo>
                  <a:lnTo>
                    <a:pt x="1350196" y="711744"/>
                  </a:lnTo>
                  <a:lnTo>
                    <a:pt x="1620235" y="379596"/>
                  </a:lnTo>
                  <a:lnTo>
                    <a:pt x="1890275" y="379596"/>
                  </a:lnTo>
                  <a:lnTo>
                    <a:pt x="2160314" y="284697"/>
                  </a:lnTo>
                  <a:lnTo>
                    <a:pt x="2430353" y="0"/>
                  </a:lnTo>
                  <a:lnTo>
                    <a:pt x="2700393" y="94899"/>
                  </a:lnTo>
                  <a:lnTo>
                    <a:pt x="2970432" y="427046"/>
                  </a:lnTo>
                  <a:lnTo>
                    <a:pt x="3240471" y="189798"/>
                  </a:lnTo>
                  <a:lnTo>
                    <a:pt x="3510510" y="332147"/>
                  </a:lnTo>
                  <a:lnTo>
                    <a:pt x="3780550" y="379596"/>
                  </a:lnTo>
                  <a:lnTo>
                    <a:pt x="4050589" y="711744"/>
                  </a:lnTo>
                  <a:lnTo>
                    <a:pt x="4320628" y="237248"/>
                  </a:lnTo>
                  <a:lnTo>
                    <a:pt x="4590668" y="142348"/>
                  </a:lnTo>
                  <a:lnTo>
                    <a:pt x="4860707" y="142348"/>
                  </a:lnTo>
                  <a:lnTo>
                    <a:pt x="5130746" y="47449"/>
                  </a:lnTo>
                  <a:lnTo>
                    <a:pt x="5400786" y="94899"/>
                  </a:lnTo>
                  <a:lnTo>
                    <a:pt x="5670825" y="142348"/>
                  </a:lnTo>
                  <a:lnTo>
                    <a:pt x="5940864" y="237248"/>
                  </a:lnTo>
                </a:path>
              </a:pathLst>
            </a:custGeom>
            <a:ln w="27101" cap="flat">
              <a:solidFill>
                <a:srgbClr val="80BD41">
                  <a:alpha val="100000"/>
                </a:srgbClr>
              </a:solidFill>
              <a:prstDash val="solid"/>
              <a:round/>
            </a:ln>
          </p:spPr>
          <p:txBody>
            <a:bodyPr/>
            <a:lstStyle/>
            <a:p/>
          </p:txBody>
        </p:sp>
        <p:sp>
          <p:nvSpPr>
            <p:cNvPr id="39" name="pl39"/>
            <p:cNvSpPr/>
            <p:nvPr/>
          </p:nvSpPr>
          <p:spPr>
            <a:xfrm>
              <a:off x="1675333" y="1073148"/>
              <a:ext cx="5940864" cy="1091341"/>
            </a:xfrm>
            <a:custGeom>
              <a:avLst/>
              <a:pathLst>
                <a:path w="5940864" h="1091341">
                  <a:moveTo>
                    <a:pt x="0" y="569395"/>
                  </a:moveTo>
                  <a:lnTo>
                    <a:pt x="270039" y="1091341"/>
                  </a:lnTo>
                  <a:lnTo>
                    <a:pt x="540078" y="1091341"/>
                  </a:lnTo>
                  <a:lnTo>
                    <a:pt x="810117" y="948992"/>
                  </a:lnTo>
                  <a:lnTo>
                    <a:pt x="1080157" y="759193"/>
                  </a:lnTo>
                  <a:lnTo>
                    <a:pt x="1350196" y="711744"/>
                  </a:lnTo>
                  <a:lnTo>
                    <a:pt x="1620235" y="379596"/>
                  </a:lnTo>
                  <a:lnTo>
                    <a:pt x="1890275" y="379596"/>
                  </a:lnTo>
                  <a:lnTo>
                    <a:pt x="2160314" y="284697"/>
                  </a:lnTo>
                  <a:lnTo>
                    <a:pt x="2430353" y="0"/>
                  </a:lnTo>
                  <a:lnTo>
                    <a:pt x="2700393" y="94899"/>
                  </a:lnTo>
                  <a:lnTo>
                    <a:pt x="2970432" y="427046"/>
                  </a:lnTo>
                  <a:lnTo>
                    <a:pt x="3240471" y="189798"/>
                  </a:lnTo>
                  <a:lnTo>
                    <a:pt x="3510510" y="332147"/>
                  </a:lnTo>
                  <a:lnTo>
                    <a:pt x="3780550" y="379596"/>
                  </a:lnTo>
                  <a:lnTo>
                    <a:pt x="4050589" y="711744"/>
                  </a:lnTo>
                  <a:lnTo>
                    <a:pt x="4320628" y="237248"/>
                  </a:lnTo>
                  <a:lnTo>
                    <a:pt x="4590668" y="142348"/>
                  </a:lnTo>
                  <a:lnTo>
                    <a:pt x="4860707" y="142348"/>
                  </a:lnTo>
                  <a:lnTo>
                    <a:pt x="5130746" y="47449"/>
                  </a:lnTo>
                  <a:lnTo>
                    <a:pt x="5400786" y="94899"/>
                  </a:lnTo>
                  <a:lnTo>
                    <a:pt x="5670825" y="142348"/>
                  </a:lnTo>
                  <a:lnTo>
                    <a:pt x="5940864" y="237248"/>
                  </a:lnTo>
                </a:path>
              </a:pathLst>
            </a:custGeom>
            <a:ln w="27101" cap="flat">
              <a:solidFill>
                <a:srgbClr val="EE00EE">
                  <a:alpha val="100000"/>
                </a:srgbClr>
              </a:solidFill>
              <a:prstDash val="solid"/>
              <a:round/>
            </a:ln>
          </p:spPr>
          <p:txBody>
            <a:bodyPr/>
            <a:lstStyle/>
            <a:p/>
          </p:txBody>
        </p:sp>
        <p:sp>
          <p:nvSpPr>
            <p:cNvPr id="40" name="pl40"/>
            <p:cNvSpPr/>
            <p:nvPr/>
          </p:nvSpPr>
          <p:spPr>
            <a:xfrm>
              <a:off x="6536041" y="3540527"/>
              <a:ext cx="1080157" cy="1328589"/>
            </a:xfrm>
            <a:custGeom>
              <a:avLst/>
              <a:pathLst>
                <a:path w="1080157" h="1328589">
                  <a:moveTo>
                    <a:pt x="0" y="1328589"/>
                  </a:moveTo>
                  <a:lnTo>
                    <a:pt x="270039" y="0"/>
                  </a:lnTo>
                  <a:lnTo>
                    <a:pt x="540078" y="1281139"/>
                  </a:lnTo>
                  <a:lnTo>
                    <a:pt x="810117" y="569395"/>
                  </a:lnTo>
                  <a:lnTo>
                    <a:pt x="1080157" y="379596"/>
                  </a:lnTo>
                </a:path>
              </a:pathLst>
            </a:custGeom>
            <a:ln w="27101" cap="flat">
              <a:solidFill>
                <a:srgbClr val="6A3D9A">
                  <a:alpha val="100000"/>
                </a:srgbClr>
              </a:solidFill>
              <a:prstDash val="solid"/>
              <a:round/>
            </a:ln>
          </p:spPr>
          <p:txBody>
            <a:bodyPr/>
            <a:lstStyle/>
            <a:p/>
          </p:txBody>
        </p:sp>
        <p:sp>
          <p:nvSpPr>
            <p:cNvPr id="41" name="pl41"/>
            <p:cNvSpPr/>
            <p:nvPr/>
          </p:nvSpPr>
          <p:spPr>
            <a:xfrm>
              <a:off x="5455884" y="1168047"/>
              <a:ext cx="2160314" cy="1138790"/>
            </a:xfrm>
            <a:custGeom>
              <a:avLst/>
              <a:pathLst>
                <a:path w="2160314" h="1138790">
                  <a:moveTo>
                    <a:pt x="0" y="1138790"/>
                  </a:moveTo>
                  <a:lnTo>
                    <a:pt x="270039" y="759193"/>
                  </a:lnTo>
                  <a:lnTo>
                    <a:pt x="540078" y="379596"/>
                  </a:lnTo>
                  <a:lnTo>
                    <a:pt x="810117" y="284697"/>
                  </a:lnTo>
                  <a:lnTo>
                    <a:pt x="1080157" y="94899"/>
                  </a:lnTo>
                  <a:lnTo>
                    <a:pt x="1350196" y="0"/>
                  </a:lnTo>
                  <a:lnTo>
                    <a:pt x="1620235" y="94899"/>
                  </a:lnTo>
                  <a:lnTo>
                    <a:pt x="1890275" y="94899"/>
                  </a:lnTo>
                  <a:lnTo>
                    <a:pt x="2160314" y="284697"/>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73148"/>
              <a:ext cx="6480943" cy="1281139"/>
            </a:xfrm>
            <a:custGeom>
              <a:avLst/>
              <a:pathLst>
                <a:path w="6480943" h="1281139">
                  <a:moveTo>
                    <a:pt x="0" y="854093"/>
                  </a:moveTo>
                  <a:lnTo>
                    <a:pt x="270039" y="901542"/>
                  </a:lnTo>
                  <a:lnTo>
                    <a:pt x="540078" y="854093"/>
                  </a:lnTo>
                  <a:lnTo>
                    <a:pt x="810117" y="1138790"/>
                  </a:lnTo>
                  <a:lnTo>
                    <a:pt x="1080157" y="1091341"/>
                  </a:lnTo>
                  <a:lnTo>
                    <a:pt x="1350196" y="1281139"/>
                  </a:lnTo>
                  <a:lnTo>
                    <a:pt x="1620235" y="901542"/>
                  </a:lnTo>
                  <a:lnTo>
                    <a:pt x="1890275" y="759193"/>
                  </a:lnTo>
                  <a:lnTo>
                    <a:pt x="2160314" y="284697"/>
                  </a:lnTo>
                  <a:lnTo>
                    <a:pt x="2430353" y="379596"/>
                  </a:lnTo>
                  <a:lnTo>
                    <a:pt x="2700393" y="474496"/>
                  </a:lnTo>
                  <a:lnTo>
                    <a:pt x="2970432" y="427046"/>
                  </a:lnTo>
                  <a:lnTo>
                    <a:pt x="3240471" y="142348"/>
                  </a:lnTo>
                  <a:lnTo>
                    <a:pt x="3510510" y="94899"/>
                  </a:lnTo>
                  <a:lnTo>
                    <a:pt x="3780550" y="47449"/>
                  </a:lnTo>
                  <a:lnTo>
                    <a:pt x="4050589" y="0"/>
                  </a:lnTo>
                  <a:lnTo>
                    <a:pt x="4320628" y="142348"/>
                  </a:lnTo>
                  <a:lnTo>
                    <a:pt x="4590668" y="569395"/>
                  </a:lnTo>
                  <a:lnTo>
                    <a:pt x="4860707" y="189798"/>
                  </a:lnTo>
                  <a:lnTo>
                    <a:pt x="5130746" y="189798"/>
                  </a:lnTo>
                  <a:lnTo>
                    <a:pt x="5400786" y="332147"/>
                  </a:lnTo>
                  <a:lnTo>
                    <a:pt x="5670825" y="284697"/>
                  </a:lnTo>
                  <a:lnTo>
                    <a:pt x="5940864" y="332147"/>
                  </a:lnTo>
                  <a:lnTo>
                    <a:pt x="6210904" y="237248"/>
                  </a:lnTo>
                  <a:lnTo>
                    <a:pt x="6480943" y="379596"/>
                  </a:lnTo>
                </a:path>
              </a:pathLst>
            </a:custGeom>
            <a:ln w="27101" cap="flat">
              <a:solidFill>
                <a:srgbClr val="FF7F00">
                  <a:alpha val="100000"/>
                </a:srgbClr>
              </a:solidFill>
              <a:prstDash val="solid"/>
              <a:round/>
            </a:ln>
          </p:spPr>
          <p:txBody>
            <a:bodyPr/>
            <a:lstStyle/>
            <a:p/>
          </p:txBody>
        </p:sp>
        <p:sp>
          <p:nvSpPr>
            <p:cNvPr id="43" name="pl43"/>
            <p:cNvSpPr/>
            <p:nvPr/>
          </p:nvSpPr>
          <p:spPr>
            <a:xfrm>
              <a:off x="5185844" y="2022140"/>
              <a:ext cx="2430353" cy="2277581"/>
            </a:xfrm>
            <a:custGeom>
              <a:avLst/>
              <a:pathLst>
                <a:path w="2430353" h="2277581">
                  <a:moveTo>
                    <a:pt x="0" y="2277581"/>
                  </a:moveTo>
                  <a:lnTo>
                    <a:pt x="270039" y="1945434"/>
                  </a:lnTo>
                  <a:lnTo>
                    <a:pt x="540078" y="1660736"/>
                  </a:lnTo>
                  <a:lnTo>
                    <a:pt x="810117" y="1091341"/>
                  </a:lnTo>
                  <a:lnTo>
                    <a:pt x="1080157" y="759193"/>
                  </a:lnTo>
                  <a:lnTo>
                    <a:pt x="1350196" y="427046"/>
                  </a:lnTo>
                  <a:lnTo>
                    <a:pt x="1620235" y="237248"/>
                  </a:lnTo>
                  <a:lnTo>
                    <a:pt x="1890275" y="284697"/>
                  </a:lnTo>
                  <a:lnTo>
                    <a:pt x="2160314" y="0"/>
                  </a:lnTo>
                  <a:lnTo>
                    <a:pt x="2430353" y="0"/>
                  </a:lnTo>
                </a:path>
              </a:pathLst>
            </a:custGeom>
            <a:ln w="27101" cap="flat">
              <a:solidFill>
                <a:srgbClr val="FFC20E">
                  <a:alpha val="100000"/>
                </a:srgbClr>
              </a:solidFill>
              <a:prstDash val="solid"/>
              <a:round/>
            </a:ln>
          </p:spPr>
          <p:txBody>
            <a:bodyPr/>
            <a:lstStyle/>
            <a:p/>
          </p:txBody>
        </p:sp>
        <p:sp>
          <p:nvSpPr>
            <p:cNvPr id="44" name="pl44"/>
            <p:cNvSpPr/>
            <p:nvPr/>
          </p:nvSpPr>
          <p:spPr>
            <a:xfrm>
              <a:off x="4105687" y="1168047"/>
              <a:ext cx="3510510" cy="806643"/>
            </a:xfrm>
            <a:custGeom>
              <a:avLst/>
              <a:pathLst>
                <a:path w="3510510" h="806643">
                  <a:moveTo>
                    <a:pt x="0" y="427046"/>
                  </a:moveTo>
                  <a:lnTo>
                    <a:pt x="270039" y="569395"/>
                  </a:lnTo>
                  <a:lnTo>
                    <a:pt x="540078" y="806643"/>
                  </a:lnTo>
                  <a:lnTo>
                    <a:pt x="810117" y="474496"/>
                  </a:lnTo>
                  <a:lnTo>
                    <a:pt x="1080157" y="664294"/>
                  </a:lnTo>
                  <a:lnTo>
                    <a:pt x="1350196" y="521945"/>
                  </a:lnTo>
                  <a:lnTo>
                    <a:pt x="1620235" y="759193"/>
                  </a:lnTo>
                  <a:lnTo>
                    <a:pt x="1890275" y="237248"/>
                  </a:lnTo>
                  <a:lnTo>
                    <a:pt x="2160314" y="47449"/>
                  </a:lnTo>
                  <a:lnTo>
                    <a:pt x="2430353" y="94899"/>
                  </a:lnTo>
                  <a:lnTo>
                    <a:pt x="2700393" y="0"/>
                  </a:lnTo>
                  <a:lnTo>
                    <a:pt x="2970432" y="47449"/>
                  </a:lnTo>
                  <a:lnTo>
                    <a:pt x="3240471" y="142348"/>
                  </a:lnTo>
                  <a:lnTo>
                    <a:pt x="3510510" y="237248"/>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25698"/>
              <a:ext cx="6480943" cy="1281139"/>
            </a:xfrm>
            <a:custGeom>
              <a:avLst/>
              <a:pathLst>
                <a:path w="6480943" h="1281139">
                  <a:moveTo>
                    <a:pt x="0" y="854093"/>
                  </a:moveTo>
                  <a:lnTo>
                    <a:pt x="270039" y="948992"/>
                  </a:lnTo>
                  <a:lnTo>
                    <a:pt x="540078" y="664294"/>
                  </a:lnTo>
                  <a:lnTo>
                    <a:pt x="810117" y="1043891"/>
                  </a:lnTo>
                  <a:lnTo>
                    <a:pt x="1080157" y="1138790"/>
                  </a:lnTo>
                  <a:lnTo>
                    <a:pt x="1350196" y="1281139"/>
                  </a:lnTo>
                  <a:lnTo>
                    <a:pt x="1620235" y="948992"/>
                  </a:lnTo>
                  <a:lnTo>
                    <a:pt x="1890275" y="996441"/>
                  </a:lnTo>
                  <a:lnTo>
                    <a:pt x="2160314" y="474496"/>
                  </a:lnTo>
                  <a:lnTo>
                    <a:pt x="2430353" y="379596"/>
                  </a:lnTo>
                  <a:lnTo>
                    <a:pt x="2700393" y="379596"/>
                  </a:lnTo>
                  <a:lnTo>
                    <a:pt x="2970432" y="0"/>
                  </a:lnTo>
                  <a:lnTo>
                    <a:pt x="3240471" y="189798"/>
                  </a:lnTo>
                  <a:lnTo>
                    <a:pt x="3510510" y="237248"/>
                  </a:lnTo>
                  <a:lnTo>
                    <a:pt x="3780550" y="332147"/>
                  </a:lnTo>
                  <a:lnTo>
                    <a:pt x="4050589" y="854093"/>
                  </a:lnTo>
                  <a:lnTo>
                    <a:pt x="4320628" y="664294"/>
                  </a:lnTo>
                  <a:lnTo>
                    <a:pt x="4590668" y="1043891"/>
                  </a:lnTo>
                  <a:lnTo>
                    <a:pt x="4860707" y="379596"/>
                  </a:lnTo>
                  <a:lnTo>
                    <a:pt x="5130746" y="427046"/>
                  </a:lnTo>
                  <a:lnTo>
                    <a:pt x="5400786" y="237248"/>
                  </a:lnTo>
                  <a:lnTo>
                    <a:pt x="5670825" y="94899"/>
                  </a:lnTo>
                  <a:lnTo>
                    <a:pt x="5940864" y="284697"/>
                  </a:lnTo>
                  <a:lnTo>
                    <a:pt x="6210904" y="237248"/>
                  </a:lnTo>
                  <a:lnTo>
                    <a:pt x="6480943" y="569395"/>
                  </a:lnTo>
                </a:path>
              </a:pathLst>
            </a:custGeom>
            <a:ln w="27101" cap="flat">
              <a:solidFill>
                <a:srgbClr val="9A32CD">
                  <a:alpha val="100000"/>
                </a:srgbClr>
              </a:solidFill>
              <a:prstDash val="solid"/>
              <a:round/>
            </a:ln>
          </p:spPr>
          <p:txBody>
            <a:bodyPr/>
            <a:lstStyle/>
            <a:p/>
          </p:txBody>
        </p:sp>
        <p:sp>
          <p:nvSpPr>
            <p:cNvPr id="46" name="pl46"/>
            <p:cNvSpPr/>
            <p:nvPr/>
          </p:nvSpPr>
          <p:spPr>
            <a:xfrm>
              <a:off x="4915805" y="1120597"/>
              <a:ext cx="2700393" cy="3606170"/>
            </a:xfrm>
            <a:custGeom>
              <a:avLst/>
              <a:pathLst>
                <a:path w="2700393" h="3606170">
                  <a:moveTo>
                    <a:pt x="0" y="3606170"/>
                  </a:moveTo>
                  <a:lnTo>
                    <a:pt x="270039" y="1376038"/>
                  </a:lnTo>
                  <a:lnTo>
                    <a:pt x="540078" y="996441"/>
                  </a:lnTo>
                  <a:lnTo>
                    <a:pt x="810117" y="1328589"/>
                  </a:lnTo>
                  <a:lnTo>
                    <a:pt x="1080157" y="521945"/>
                  </a:lnTo>
                  <a:lnTo>
                    <a:pt x="1350196" y="142348"/>
                  </a:lnTo>
                  <a:lnTo>
                    <a:pt x="1620235" y="142348"/>
                  </a:lnTo>
                  <a:lnTo>
                    <a:pt x="1890275" y="0"/>
                  </a:lnTo>
                  <a:lnTo>
                    <a:pt x="2160314" y="3131674"/>
                  </a:lnTo>
                  <a:lnTo>
                    <a:pt x="2430353" y="1138790"/>
                  </a:lnTo>
                  <a:lnTo>
                    <a:pt x="2700393" y="616844"/>
                  </a:lnTo>
                </a:path>
              </a:pathLst>
            </a:custGeom>
            <a:ln w="27101" cap="flat">
              <a:solidFill>
                <a:srgbClr val="836FFF">
                  <a:alpha val="100000"/>
                </a:srgbClr>
              </a:solidFill>
              <a:prstDash val="solid"/>
              <a:round/>
            </a:ln>
          </p:spPr>
          <p:txBody>
            <a:bodyPr/>
            <a:lstStyle/>
            <a:p/>
          </p:txBody>
        </p:sp>
        <p:sp>
          <p:nvSpPr>
            <p:cNvPr id="47" name="pl47"/>
            <p:cNvSpPr/>
            <p:nvPr/>
          </p:nvSpPr>
          <p:spPr>
            <a:xfrm>
              <a:off x="5725923" y="1262946"/>
              <a:ext cx="1890275" cy="379596"/>
            </a:xfrm>
            <a:custGeom>
              <a:avLst/>
              <a:pathLst>
                <a:path w="1890275" h="379596">
                  <a:moveTo>
                    <a:pt x="0" y="379596"/>
                  </a:moveTo>
                  <a:lnTo>
                    <a:pt x="270039" y="0"/>
                  </a:lnTo>
                  <a:lnTo>
                    <a:pt x="540078" y="0"/>
                  </a:lnTo>
                  <a:lnTo>
                    <a:pt x="810117" y="142348"/>
                  </a:lnTo>
                  <a:lnTo>
                    <a:pt x="1080157" y="94899"/>
                  </a:lnTo>
                  <a:lnTo>
                    <a:pt x="1350196" y="142348"/>
                  </a:lnTo>
                  <a:lnTo>
                    <a:pt x="1620235" y="47449"/>
                  </a:lnTo>
                  <a:lnTo>
                    <a:pt x="1890275" y="189798"/>
                  </a:lnTo>
                </a:path>
              </a:pathLst>
            </a:custGeom>
            <a:ln w="27101" cap="flat">
              <a:solidFill>
                <a:srgbClr val="FB9A99">
                  <a:alpha val="100000"/>
                </a:srgbClr>
              </a:solidFill>
              <a:prstDash val="solid"/>
              <a:round/>
            </a:ln>
          </p:spPr>
          <p:txBody>
            <a:bodyPr/>
            <a:lstStyle/>
            <a:p/>
          </p:txBody>
        </p:sp>
        <p:sp>
          <p:nvSpPr>
            <p:cNvPr id="48" name="pl48"/>
            <p:cNvSpPr/>
            <p:nvPr/>
          </p:nvSpPr>
          <p:spPr>
            <a:xfrm>
              <a:off x="7634336" y="1302590"/>
              <a:ext cx="748608" cy="7620"/>
            </a:xfrm>
            <a:custGeom>
              <a:avLst/>
              <a:pathLst>
                <a:path w="748608" h="7620">
                  <a:moveTo>
                    <a:pt x="748608" y="0"/>
                  </a:moveTo>
                  <a:lnTo>
                    <a:pt x="0" y="7620"/>
                  </a:lnTo>
                </a:path>
              </a:pathLst>
            </a:custGeom>
          </p:spPr>
          <p:txBody>
            <a:bodyPr/>
            <a:lstStyle/>
            <a:p/>
          </p:txBody>
        </p:sp>
        <p:sp>
          <p:nvSpPr>
            <p:cNvPr id="49" name="pl49"/>
            <p:cNvSpPr/>
            <p:nvPr/>
          </p:nvSpPr>
          <p:spPr>
            <a:xfrm>
              <a:off x="7628016" y="789783"/>
              <a:ext cx="700567" cy="511975"/>
            </a:xfrm>
            <a:custGeom>
              <a:avLst/>
              <a:pathLst>
                <a:path w="700567" h="511975">
                  <a:moveTo>
                    <a:pt x="700567" y="0"/>
                  </a:moveTo>
                  <a:lnTo>
                    <a:pt x="0" y="511975"/>
                  </a:lnTo>
                </a:path>
              </a:pathLst>
            </a:custGeom>
          </p:spPr>
          <p:txBody>
            <a:bodyPr/>
            <a:lstStyle/>
            <a:p/>
          </p:txBody>
        </p:sp>
        <p:sp>
          <p:nvSpPr>
            <p:cNvPr id="50" name="pl50"/>
            <p:cNvSpPr/>
            <p:nvPr/>
          </p:nvSpPr>
          <p:spPr>
            <a:xfrm>
              <a:off x="7632389" y="1050065"/>
              <a:ext cx="804706" cy="255196"/>
            </a:xfrm>
            <a:custGeom>
              <a:avLst/>
              <a:pathLst>
                <a:path w="804706" h="255196">
                  <a:moveTo>
                    <a:pt x="804706" y="0"/>
                  </a:moveTo>
                  <a:lnTo>
                    <a:pt x="0" y="255196"/>
                  </a:lnTo>
                </a:path>
              </a:pathLst>
            </a:custGeom>
          </p:spPr>
          <p:txBody>
            <a:bodyPr/>
            <a:lstStyle/>
            <a:p/>
          </p:txBody>
        </p:sp>
        <p:sp>
          <p:nvSpPr>
            <p:cNvPr id="51" name="pl51"/>
            <p:cNvSpPr/>
            <p:nvPr/>
          </p:nvSpPr>
          <p:spPr>
            <a:xfrm>
              <a:off x="7633525" y="1408667"/>
              <a:ext cx="767417" cy="149356"/>
            </a:xfrm>
            <a:custGeom>
              <a:avLst/>
              <a:pathLst>
                <a:path w="767417" h="149356">
                  <a:moveTo>
                    <a:pt x="767417" y="149356"/>
                  </a:moveTo>
                  <a:lnTo>
                    <a:pt x="0" y="0"/>
                  </a:lnTo>
                </a:path>
              </a:pathLst>
            </a:custGeom>
          </p:spPr>
          <p:txBody>
            <a:bodyPr/>
            <a:lstStyle/>
            <a:p/>
          </p:txBody>
        </p:sp>
        <p:sp>
          <p:nvSpPr>
            <p:cNvPr id="52" name="pl52"/>
            <p:cNvSpPr/>
            <p:nvPr/>
          </p:nvSpPr>
          <p:spPr>
            <a:xfrm>
              <a:off x="7625192" y="1462631"/>
              <a:ext cx="799834" cy="879268"/>
            </a:xfrm>
            <a:custGeom>
              <a:avLst/>
              <a:pathLst>
                <a:path w="799834" h="879268">
                  <a:moveTo>
                    <a:pt x="799834" y="879268"/>
                  </a:moveTo>
                  <a:lnTo>
                    <a:pt x="0" y="0"/>
                  </a:lnTo>
                </a:path>
              </a:pathLst>
            </a:custGeom>
          </p:spPr>
          <p:txBody>
            <a:bodyPr/>
            <a:lstStyle/>
            <a:p/>
          </p:txBody>
        </p:sp>
        <p:sp>
          <p:nvSpPr>
            <p:cNvPr id="53" name="pl53"/>
            <p:cNvSpPr/>
            <p:nvPr/>
          </p:nvSpPr>
          <p:spPr>
            <a:xfrm>
              <a:off x="7630502" y="1459746"/>
              <a:ext cx="728359" cy="356525"/>
            </a:xfrm>
            <a:custGeom>
              <a:avLst/>
              <a:pathLst>
                <a:path w="728359" h="356525">
                  <a:moveTo>
                    <a:pt x="728359" y="356525"/>
                  </a:moveTo>
                  <a:lnTo>
                    <a:pt x="0" y="0"/>
                  </a:lnTo>
                </a:path>
              </a:pathLst>
            </a:custGeom>
          </p:spPr>
          <p:txBody>
            <a:bodyPr/>
            <a:lstStyle/>
            <a:p/>
          </p:txBody>
        </p:sp>
        <p:sp>
          <p:nvSpPr>
            <p:cNvPr id="54" name="pl54"/>
            <p:cNvSpPr/>
            <p:nvPr/>
          </p:nvSpPr>
          <p:spPr>
            <a:xfrm>
              <a:off x="7626409" y="1462154"/>
              <a:ext cx="666021" cy="613715"/>
            </a:xfrm>
            <a:custGeom>
              <a:avLst/>
              <a:pathLst>
                <a:path w="666021" h="613715">
                  <a:moveTo>
                    <a:pt x="666021" y="613715"/>
                  </a:moveTo>
                  <a:lnTo>
                    <a:pt x="0" y="0"/>
                  </a:lnTo>
                </a:path>
              </a:pathLst>
            </a:custGeom>
          </p:spPr>
          <p:txBody>
            <a:bodyPr/>
            <a:lstStyle/>
            <a:p/>
          </p:txBody>
        </p:sp>
        <p:sp>
          <p:nvSpPr>
            <p:cNvPr id="55" name="pl55"/>
            <p:cNvSpPr/>
            <p:nvPr/>
          </p:nvSpPr>
          <p:spPr>
            <a:xfrm>
              <a:off x="7623793" y="1605432"/>
              <a:ext cx="734909" cy="1000425"/>
            </a:xfrm>
            <a:custGeom>
              <a:avLst/>
              <a:pathLst>
                <a:path w="734909" h="1000425">
                  <a:moveTo>
                    <a:pt x="734909" y="1000425"/>
                  </a:moveTo>
                  <a:lnTo>
                    <a:pt x="0" y="0"/>
                  </a:lnTo>
                </a:path>
              </a:pathLst>
            </a:custGeom>
          </p:spPr>
          <p:txBody>
            <a:bodyPr/>
            <a:lstStyle/>
            <a:p/>
          </p:txBody>
        </p:sp>
        <p:sp>
          <p:nvSpPr>
            <p:cNvPr id="56" name="pl56"/>
            <p:cNvSpPr/>
            <p:nvPr/>
          </p:nvSpPr>
          <p:spPr>
            <a:xfrm>
              <a:off x="7623062" y="1747980"/>
              <a:ext cx="729711" cy="1120288"/>
            </a:xfrm>
            <a:custGeom>
              <a:avLst/>
              <a:pathLst>
                <a:path w="729711" h="1120288">
                  <a:moveTo>
                    <a:pt x="729711" y="1120288"/>
                  </a:moveTo>
                  <a:lnTo>
                    <a:pt x="0" y="0"/>
                  </a:lnTo>
                </a:path>
              </a:pathLst>
            </a:custGeom>
          </p:spPr>
          <p:txBody>
            <a:bodyPr/>
            <a:lstStyle/>
            <a:p/>
          </p:txBody>
        </p:sp>
        <p:sp>
          <p:nvSpPr>
            <p:cNvPr id="57" name="pl57"/>
            <p:cNvSpPr/>
            <p:nvPr/>
          </p:nvSpPr>
          <p:spPr>
            <a:xfrm>
              <a:off x="7623223" y="2032636"/>
              <a:ext cx="735638" cy="1099156"/>
            </a:xfrm>
            <a:custGeom>
              <a:avLst/>
              <a:pathLst>
                <a:path w="735638" h="1099156">
                  <a:moveTo>
                    <a:pt x="735638" y="1099156"/>
                  </a:moveTo>
                  <a:lnTo>
                    <a:pt x="0" y="0"/>
                  </a:lnTo>
                </a:path>
              </a:pathLst>
            </a:custGeom>
          </p:spPr>
          <p:txBody>
            <a:bodyPr/>
            <a:lstStyle/>
            <a:p/>
          </p:txBody>
        </p:sp>
        <p:sp>
          <p:nvSpPr>
            <p:cNvPr id="58" name="pl58"/>
            <p:cNvSpPr/>
            <p:nvPr/>
          </p:nvSpPr>
          <p:spPr>
            <a:xfrm>
              <a:off x="7634339" y="3920124"/>
              <a:ext cx="748606" cy="5"/>
            </a:xfrm>
            <a:custGeom>
              <a:avLst/>
              <a:pathLst>
                <a:path w="748606" h="5">
                  <a:moveTo>
                    <a:pt x="748606" y="5"/>
                  </a:moveTo>
                  <a:lnTo>
                    <a:pt x="0" y="0"/>
                  </a:lnTo>
                </a:path>
              </a:pathLst>
            </a:custGeom>
          </p:spPr>
          <p:txBody>
            <a:bodyPr/>
            <a:lstStyle/>
            <a:p/>
          </p:txBody>
        </p:sp>
        <p:sp>
          <p:nvSpPr>
            <p:cNvPr id="59" name="pg59"/>
            <p:cNvSpPr/>
            <p:nvPr/>
          </p:nvSpPr>
          <p:spPr>
            <a:xfrm>
              <a:off x="8314365" y="121807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125960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91%</a:t>
              </a:r>
            </a:p>
          </p:txBody>
        </p:sp>
        <p:sp>
          <p:nvSpPr>
            <p:cNvPr id="61" name="pg61"/>
            <p:cNvSpPr/>
            <p:nvPr/>
          </p:nvSpPr>
          <p:spPr>
            <a:xfrm>
              <a:off x="8260004" y="69767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72052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91%</a:t>
              </a:r>
            </a:p>
          </p:txBody>
        </p:sp>
        <p:sp>
          <p:nvSpPr>
            <p:cNvPr id="63" name="pg63"/>
            <p:cNvSpPr/>
            <p:nvPr/>
          </p:nvSpPr>
          <p:spPr>
            <a:xfrm>
              <a:off x="8368515" y="96066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100219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91%</a:t>
              </a:r>
            </a:p>
          </p:txBody>
        </p:sp>
        <p:sp>
          <p:nvSpPr>
            <p:cNvPr id="65" name="pg65"/>
            <p:cNvSpPr/>
            <p:nvPr/>
          </p:nvSpPr>
          <p:spPr>
            <a:xfrm>
              <a:off x="8332362" y="1476601"/>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55222" y="1518140"/>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89%</a:t>
              </a:r>
            </a:p>
          </p:txBody>
        </p:sp>
        <p:sp>
          <p:nvSpPr>
            <p:cNvPr id="67" name="pg67"/>
            <p:cNvSpPr/>
            <p:nvPr/>
          </p:nvSpPr>
          <p:spPr>
            <a:xfrm>
              <a:off x="8356446" y="226334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79306" y="230488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88%</a:t>
              </a:r>
            </a:p>
          </p:txBody>
        </p:sp>
        <p:sp>
          <p:nvSpPr>
            <p:cNvPr id="69" name="pg69"/>
            <p:cNvSpPr/>
            <p:nvPr/>
          </p:nvSpPr>
          <p:spPr>
            <a:xfrm>
              <a:off x="8290281" y="173864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178018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88%</a:t>
              </a:r>
            </a:p>
          </p:txBody>
        </p:sp>
        <p:sp>
          <p:nvSpPr>
            <p:cNvPr id="71" name="pg71"/>
            <p:cNvSpPr/>
            <p:nvPr/>
          </p:nvSpPr>
          <p:spPr>
            <a:xfrm>
              <a:off x="8223851" y="199896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2" name="tx72"/>
            <p:cNvSpPr/>
            <p:nvPr/>
          </p:nvSpPr>
          <p:spPr>
            <a:xfrm>
              <a:off x="8246711" y="204050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88%</a:t>
              </a:r>
            </a:p>
          </p:txBody>
        </p:sp>
        <p:sp>
          <p:nvSpPr>
            <p:cNvPr id="73" name="pg73"/>
            <p:cNvSpPr/>
            <p:nvPr/>
          </p:nvSpPr>
          <p:spPr>
            <a:xfrm>
              <a:off x="8290122" y="252710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12982" y="2568638"/>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85%</a:t>
              </a:r>
            </a:p>
          </p:txBody>
        </p:sp>
        <p:sp>
          <p:nvSpPr>
            <p:cNvPr id="75" name="pg75"/>
            <p:cNvSpPr/>
            <p:nvPr/>
          </p:nvSpPr>
          <p:spPr>
            <a:xfrm>
              <a:off x="8284194" y="278911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83065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82%</a:t>
              </a:r>
            </a:p>
          </p:txBody>
        </p:sp>
        <p:sp>
          <p:nvSpPr>
            <p:cNvPr id="77" name="pg77"/>
            <p:cNvSpPr/>
            <p:nvPr/>
          </p:nvSpPr>
          <p:spPr>
            <a:xfrm>
              <a:off x="8290281" y="305269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9423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76%</a:t>
              </a:r>
            </a:p>
          </p:txBody>
        </p:sp>
        <p:sp>
          <p:nvSpPr>
            <p:cNvPr id="79" name="pg79"/>
            <p:cNvSpPr/>
            <p:nvPr/>
          </p:nvSpPr>
          <p:spPr>
            <a:xfrm>
              <a:off x="8314365" y="383561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87714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36%</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505249" y="401416"/>
              <a:ext cx="282111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Kenya,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YFV had the lowest coverage of all vaccines (4%), followed by MCV2 (76%).
Coverage of 8 vaccines decreased (DTP3, HepB3, Hib3, MCV1, PcV3, Polio3, RotaC and Rubella), 1 vaccine was the same (IPV1), and 1 vaccine increased (MCV2) compared to respective coverage in 2019.
Coverage of 8 vaccines decreased (DTP3, HepB3, Hib3, IPV1, MCV1, PcV3, Polio3 and Rubella), 2 vaccines increased (HPVc and RotaC), and 1 vaccine was the same (MCV2)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74515" y="870398"/>
              <a:ext cx="722164" cy="0"/>
            </a:xfrm>
            <a:custGeom>
              <a:avLst/>
              <a:pathLst>
                <a:path w="722164" h="0">
                  <a:moveTo>
                    <a:pt x="0" y="0"/>
                  </a:moveTo>
                  <a:lnTo>
                    <a:pt x="216649" y="0"/>
                  </a:lnTo>
                  <a:lnTo>
                    <a:pt x="505514" y="0"/>
                  </a:lnTo>
                  <a:lnTo>
                    <a:pt x="505514" y="0"/>
                  </a:lnTo>
                  <a:lnTo>
                    <a:pt x="649947" y="0"/>
                  </a:lnTo>
                  <a:lnTo>
                    <a:pt x="722164" y="0"/>
                  </a:lnTo>
                </a:path>
              </a:pathLst>
            </a:custGeom>
            <a:ln w="116535" cap="flat">
              <a:solidFill>
                <a:srgbClr val="E8E8E8">
                  <a:alpha val="100000"/>
                </a:srgbClr>
              </a:solidFill>
              <a:prstDash val="solid"/>
              <a:round/>
            </a:ln>
          </p:spPr>
          <p:txBody>
            <a:bodyPr/>
            <a:lstStyle/>
            <a:p/>
          </p:txBody>
        </p:sp>
        <p:sp>
          <p:nvSpPr>
            <p:cNvPr id="23" name="pl23"/>
            <p:cNvSpPr/>
            <p:nvPr/>
          </p:nvSpPr>
          <p:spPr>
            <a:xfrm>
              <a:off x="8063381" y="1220700"/>
              <a:ext cx="577731" cy="0"/>
            </a:xfrm>
            <a:custGeom>
              <a:avLst/>
              <a:pathLst>
                <a:path w="577731" h="0">
                  <a:moveTo>
                    <a:pt x="0" y="0"/>
                  </a:moveTo>
                  <a:lnTo>
                    <a:pt x="361082" y="0"/>
                  </a:lnTo>
                  <a:lnTo>
                    <a:pt x="433298" y="0"/>
                  </a:lnTo>
                  <a:lnTo>
                    <a:pt x="433298" y="0"/>
                  </a:lnTo>
                  <a:lnTo>
                    <a:pt x="577731" y="0"/>
                  </a:lnTo>
                  <a:lnTo>
                    <a:pt x="577731" y="0"/>
                  </a:lnTo>
                </a:path>
              </a:pathLst>
            </a:custGeom>
            <a:ln w="116535" cap="flat">
              <a:solidFill>
                <a:srgbClr val="E8E8E8">
                  <a:alpha val="100000"/>
                </a:srgbClr>
              </a:solidFill>
              <a:prstDash val="solid"/>
              <a:round/>
            </a:ln>
          </p:spPr>
          <p:txBody>
            <a:bodyPr/>
            <a:lstStyle/>
            <a:p/>
          </p:txBody>
        </p:sp>
        <p:sp>
          <p:nvSpPr>
            <p:cNvPr id="24" name="pl24"/>
            <p:cNvSpPr/>
            <p:nvPr/>
          </p:nvSpPr>
          <p:spPr>
            <a:xfrm>
              <a:off x="8063381" y="1571001"/>
              <a:ext cx="288865" cy="0"/>
            </a:xfrm>
            <a:custGeom>
              <a:avLst/>
              <a:pathLst>
                <a:path w="288865" h="0">
                  <a:moveTo>
                    <a:pt x="0" y="0"/>
                  </a:moveTo>
                  <a:lnTo>
                    <a:pt x="144432" y="0"/>
                  </a:lnTo>
                  <a:lnTo>
                    <a:pt x="144432"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8063381" y="1921302"/>
              <a:ext cx="288865" cy="0"/>
            </a:xfrm>
            <a:custGeom>
              <a:avLst/>
              <a:pathLst>
                <a:path w="288865" h="0">
                  <a:moveTo>
                    <a:pt x="0" y="0"/>
                  </a:moveTo>
                  <a:lnTo>
                    <a:pt x="144432" y="0"/>
                  </a:lnTo>
                  <a:lnTo>
                    <a:pt x="144432"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6" name="pl26"/>
            <p:cNvSpPr/>
            <p:nvPr/>
          </p:nvSpPr>
          <p:spPr>
            <a:xfrm>
              <a:off x="8063381" y="2271604"/>
              <a:ext cx="288865" cy="0"/>
            </a:xfrm>
            <a:custGeom>
              <a:avLst/>
              <a:pathLst>
                <a:path w="288865" h="0">
                  <a:moveTo>
                    <a:pt x="0" y="0"/>
                  </a:moveTo>
                  <a:lnTo>
                    <a:pt x="144432" y="0"/>
                  </a:lnTo>
                  <a:lnTo>
                    <a:pt x="144432"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7846732" y="2621905"/>
              <a:ext cx="433298" cy="0"/>
            </a:xfrm>
            <a:custGeom>
              <a:avLst/>
              <a:pathLst>
                <a:path w="433298" h="0">
                  <a:moveTo>
                    <a:pt x="0" y="0"/>
                  </a:moveTo>
                  <a:lnTo>
                    <a:pt x="0" y="0"/>
                  </a:lnTo>
                  <a:lnTo>
                    <a:pt x="288865" y="0"/>
                  </a:lnTo>
                  <a:lnTo>
                    <a:pt x="288865" y="0"/>
                  </a:lnTo>
                  <a:lnTo>
                    <a:pt x="288865" y="0"/>
                  </a:lnTo>
                  <a:lnTo>
                    <a:pt x="433298" y="0"/>
                  </a:lnTo>
                </a:path>
              </a:pathLst>
            </a:custGeom>
            <a:ln w="116535" cap="flat">
              <a:solidFill>
                <a:srgbClr val="E8E8E8">
                  <a:alpha val="100000"/>
                </a:srgbClr>
              </a:solidFill>
              <a:prstDash val="solid"/>
              <a:round/>
            </a:ln>
          </p:spPr>
          <p:txBody>
            <a:bodyPr/>
            <a:lstStyle/>
            <a:p/>
          </p:txBody>
        </p:sp>
        <p:sp>
          <p:nvSpPr>
            <p:cNvPr id="28" name="pl28"/>
            <p:cNvSpPr/>
            <p:nvPr/>
          </p:nvSpPr>
          <p:spPr>
            <a:xfrm>
              <a:off x="7846732" y="2972206"/>
              <a:ext cx="288865" cy="0"/>
            </a:xfrm>
            <a:custGeom>
              <a:avLst/>
              <a:pathLst>
                <a:path w="288865" h="0">
                  <a:moveTo>
                    <a:pt x="0" y="0"/>
                  </a:moveTo>
                  <a:lnTo>
                    <a:pt x="72216" y="0"/>
                  </a:lnTo>
                  <a:lnTo>
                    <a:pt x="72216"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5824672" y="3322508"/>
              <a:ext cx="1155462" cy="0"/>
            </a:xfrm>
            <a:custGeom>
              <a:avLst/>
              <a:pathLst>
                <a:path w="1155462" h="0">
                  <a:moveTo>
                    <a:pt x="0" y="0"/>
                  </a:moveTo>
                  <a:lnTo>
                    <a:pt x="505514" y="0"/>
                  </a:lnTo>
                  <a:lnTo>
                    <a:pt x="722164" y="0"/>
                  </a:lnTo>
                  <a:lnTo>
                    <a:pt x="794380" y="0"/>
                  </a:lnTo>
                  <a:lnTo>
                    <a:pt x="1155462" y="0"/>
                  </a:lnTo>
                  <a:lnTo>
                    <a:pt x="1155462" y="0"/>
                  </a:lnTo>
                </a:path>
              </a:pathLst>
            </a:custGeom>
            <a:ln w="116535" cap="flat">
              <a:solidFill>
                <a:srgbClr val="E8E8E8">
                  <a:alpha val="100000"/>
                </a:srgbClr>
              </a:solidFill>
              <a:prstDash val="solid"/>
              <a:round/>
            </a:ln>
          </p:spPr>
          <p:txBody>
            <a:bodyPr/>
            <a:lstStyle/>
            <a:p/>
          </p:txBody>
        </p:sp>
        <p:sp>
          <p:nvSpPr>
            <p:cNvPr id="30" name="pl30"/>
            <p:cNvSpPr/>
            <p:nvPr/>
          </p:nvSpPr>
          <p:spPr>
            <a:xfrm>
              <a:off x="7918948" y="3672809"/>
              <a:ext cx="361082" cy="0"/>
            </a:xfrm>
            <a:custGeom>
              <a:avLst/>
              <a:pathLst>
                <a:path w="361082" h="0">
                  <a:moveTo>
                    <a:pt x="0" y="0"/>
                  </a:moveTo>
                  <a:lnTo>
                    <a:pt x="144432" y="0"/>
                  </a:lnTo>
                  <a:lnTo>
                    <a:pt x="216649"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31" name="pl31"/>
            <p:cNvSpPr/>
            <p:nvPr/>
          </p:nvSpPr>
          <p:spPr>
            <a:xfrm>
              <a:off x="7630082" y="4023110"/>
              <a:ext cx="722164" cy="0"/>
            </a:xfrm>
            <a:custGeom>
              <a:avLst/>
              <a:pathLst>
                <a:path w="722164" h="0">
                  <a:moveTo>
                    <a:pt x="0" y="0"/>
                  </a:moveTo>
                  <a:lnTo>
                    <a:pt x="216649" y="0"/>
                  </a:lnTo>
                  <a:lnTo>
                    <a:pt x="433298" y="0"/>
                  </a:lnTo>
                  <a:lnTo>
                    <a:pt x="505514" y="0"/>
                  </a:lnTo>
                  <a:lnTo>
                    <a:pt x="505514" y="0"/>
                  </a:lnTo>
                  <a:lnTo>
                    <a:pt x="722164" y="0"/>
                  </a:lnTo>
                </a:path>
              </a:pathLst>
            </a:custGeom>
            <a:ln w="116535" cap="flat">
              <a:solidFill>
                <a:srgbClr val="E8E8E8">
                  <a:alpha val="100000"/>
                </a:srgbClr>
              </a:solidFill>
              <a:prstDash val="solid"/>
              <a:round/>
            </a:ln>
          </p:spPr>
          <p:txBody>
            <a:bodyPr/>
            <a:lstStyle/>
            <a:p/>
          </p:txBody>
        </p:sp>
        <p:sp>
          <p:nvSpPr>
            <p:cNvPr id="32" name="pl32"/>
            <p:cNvSpPr/>
            <p:nvPr/>
          </p:nvSpPr>
          <p:spPr>
            <a:xfrm>
              <a:off x="7846732" y="4373412"/>
              <a:ext cx="288865" cy="0"/>
            </a:xfrm>
            <a:custGeom>
              <a:avLst/>
              <a:pathLst>
                <a:path w="288865" h="0">
                  <a:moveTo>
                    <a:pt x="0" y="0"/>
                  </a:moveTo>
                  <a:lnTo>
                    <a:pt x="72216" y="0"/>
                  </a:lnTo>
                  <a:lnTo>
                    <a:pt x="72216"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33" name="pl33"/>
            <p:cNvSpPr/>
            <p:nvPr/>
          </p:nvSpPr>
          <p:spPr>
            <a:xfrm>
              <a:off x="3585964" y="4723713"/>
              <a:ext cx="4766282" cy="0"/>
            </a:xfrm>
            <a:custGeom>
              <a:avLst/>
              <a:pathLst>
                <a:path w="4766282" h="0">
                  <a:moveTo>
                    <a:pt x="0" y="0"/>
                  </a:moveTo>
                  <a:lnTo>
                    <a:pt x="3033089" y="0"/>
                  </a:lnTo>
                  <a:lnTo>
                    <a:pt x="3827469" y="0"/>
                  </a:lnTo>
                  <a:lnTo>
                    <a:pt x="4549633" y="0"/>
                  </a:lnTo>
                  <a:lnTo>
                    <a:pt x="4549633" y="0"/>
                  </a:lnTo>
                  <a:lnTo>
                    <a:pt x="4766282" y="0"/>
                  </a:lnTo>
                </a:path>
              </a:pathLst>
            </a:custGeom>
            <a:ln w="116535" cap="flat">
              <a:solidFill>
                <a:srgbClr val="E8E8E8">
                  <a:alpha val="100000"/>
                </a:srgbClr>
              </a:solidFill>
              <a:prstDash val="solid"/>
              <a:round/>
            </a:ln>
          </p:spPr>
          <p:txBody>
            <a:bodyPr/>
            <a:lstStyle/>
            <a:p/>
          </p:txBody>
        </p:sp>
        <p:sp>
          <p:nvSpPr>
            <p:cNvPr id="34" name="pl34"/>
            <p:cNvSpPr/>
            <p:nvPr/>
          </p:nvSpPr>
          <p:spPr>
            <a:xfrm>
              <a:off x="1636121" y="5074015"/>
              <a:ext cx="361082" cy="0"/>
            </a:xfrm>
            <a:custGeom>
              <a:avLst/>
              <a:pathLst>
                <a:path w="361082" h="0">
                  <a:moveTo>
                    <a:pt x="0" y="0"/>
                  </a:moveTo>
                  <a:lnTo>
                    <a:pt x="144432" y="0"/>
                  </a:lnTo>
                  <a:lnTo>
                    <a:pt x="144432"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35" name="pt35"/>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7553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7553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98666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8881"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0331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0331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7553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0331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0331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0331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7553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0331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0331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0331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7553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0331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05888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13109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7553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13109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13109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82017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32568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61455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54233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97563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97563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0331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13109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7553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0331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05888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1444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4223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13109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34774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13109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2558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13109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1444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8666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1444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05888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131097"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131097"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34774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8146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61455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40893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163162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199270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199270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177605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192048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177605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361695"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7928397"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7711747"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361695"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433912"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000613"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145046"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8145046"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8000613"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145046"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8145046"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8000613"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8145046"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8145046"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8000613"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7783964"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8072830"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7783964"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07283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000613"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778396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5761905"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6917367"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6917367"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8145046"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8000613"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7856180"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7783964"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8072830"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7567315"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072830"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8000613"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7783964"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072830"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6556285"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7350665"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1573353"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1862219"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1717786"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53" name="tx153"/>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5" name="tx155"/>
            <p:cNvSpPr/>
            <p:nvPr/>
          </p:nvSpPr>
          <p:spPr>
            <a:xfrm>
              <a:off x="609033" y="3944067"/>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6" name="tx156"/>
            <p:cNvSpPr/>
            <p:nvPr/>
          </p:nvSpPr>
          <p:spPr>
            <a:xfrm>
              <a:off x="673364" y="3593766"/>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9" name="tx159"/>
            <p:cNvSpPr/>
            <p:nvPr/>
          </p:nvSpPr>
          <p:spPr>
            <a:xfrm>
              <a:off x="710044" y="2544958"/>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60" name="tx160"/>
            <p:cNvSpPr/>
            <p:nvPr/>
          </p:nvSpPr>
          <p:spPr>
            <a:xfrm>
              <a:off x="728424" y="2192560"/>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1032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Kenya,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(96%) and 2023 (97%). DTP1 coverage declined in 2024 (91%) compared to 2023, and was lower than in 2019. In 2019-2024, DTP1 coverage was at it's lowest level in 2024 (91%).
In 2023, 5 vaccines had lower coverage than in 2019.
In 2024, 10 vaccines had lower coverage than in 2019.
In 2024, 11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2154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55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757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5588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360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16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215412" y="2168852"/>
              <a:ext cx="5400786" cy="1850437"/>
            </a:xfrm>
            <a:custGeom>
              <a:avLst/>
              <a:pathLst>
                <a:path w="5400786" h="1850437">
                  <a:moveTo>
                    <a:pt x="0" y="1850437"/>
                  </a:moveTo>
                  <a:lnTo>
                    <a:pt x="1080157" y="1576298"/>
                  </a:lnTo>
                  <a:lnTo>
                    <a:pt x="2160314" y="1713367"/>
                  </a:lnTo>
                  <a:lnTo>
                    <a:pt x="3240471" y="1850437"/>
                  </a:lnTo>
                  <a:lnTo>
                    <a:pt x="4320628" y="582545"/>
                  </a:lnTo>
                  <a:lnTo>
                    <a:pt x="5400786" y="0"/>
                  </a:lnTo>
                </a:path>
              </a:pathLst>
            </a:custGeom>
            <a:ln w="29811" cap="flat">
              <a:solidFill>
                <a:srgbClr val="FF0000">
                  <a:alpha val="100000"/>
                </a:srgbClr>
              </a:solidFill>
              <a:prstDash val="solid"/>
              <a:round/>
            </a:ln>
          </p:spPr>
          <p:txBody>
            <a:bodyPr/>
            <a:lstStyle/>
            <a:p/>
          </p:txBody>
        </p:sp>
        <p:sp>
          <p:nvSpPr>
            <p:cNvPr id="24" name="pl24"/>
            <p:cNvSpPr/>
            <p:nvPr/>
          </p:nvSpPr>
          <p:spPr>
            <a:xfrm>
              <a:off x="3295569" y="3368210"/>
              <a:ext cx="4320628" cy="959486"/>
            </a:xfrm>
            <a:custGeom>
              <a:avLst/>
              <a:pathLst>
                <a:path w="4320628" h="959486">
                  <a:moveTo>
                    <a:pt x="0" y="959486"/>
                  </a:moveTo>
                  <a:lnTo>
                    <a:pt x="1080157" y="0"/>
                  </a:lnTo>
                  <a:lnTo>
                    <a:pt x="2160314" y="925218"/>
                  </a:lnTo>
                  <a:lnTo>
                    <a:pt x="3240471" y="411208"/>
                  </a:lnTo>
                  <a:lnTo>
                    <a:pt x="4320628" y="274138"/>
                  </a:lnTo>
                </a:path>
              </a:pathLst>
            </a:custGeom>
            <a:ln w="29811" cap="flat">
              <a:solidFill>
                <a:srgbClr val="0058AB">
                  <a:alpha val="100000"/>
                </a:srgbClr>
              </a:solidFill>
              <a:prstDash val="solid"/>
              <a:round/>
            </a:ln>
          </p:spPr>
          <p:txBody>
            <a:bodyPr/>
            <a:lstStyle/>
            <a:p/>
          </p:txBody>
        </p:sp>
        <p:sp>
          <p:nvSpPr>
            <p:cNvPr id="25" name="pt25"/>
            <p:cNvSpPr/>
            <p:nvPr/>
          </p:nvSpPr>
          <p:spPr>
            <a:xfrm>
              <a:off x="2190586" y="39944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3270743" y="37203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4350901" y="385739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5431058" y="39944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6511215" y="2726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7591372"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270743" y="43028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4350901" y="33433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5431058" y="42686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6511215" y="3754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7591372" y="361752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tx36"/>
            <p:cNvSpPr/>
            <p:nvPr/>
          </p:nvSpPr>
          <p:spPr>
            <a:xfrm>
              <a:off x="3295569" y="43973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37" name="tx37"/>
            <p:cNvSpPr/>
            <p:nvPr/>
          </p:nvSpPr>
          <p:spPr>
            <a:xfrm>
              <a:off x="4375727" y="343934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38" name="tx38"/>
            <p:cNvSpPr/>
            <p:nvPr/>
          </p:nvSpPr>
          <p:spPr>
            <a:xfrm>
              <a:off x="5455884" y="436426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39" name="tx39"/>
            <p:cNvSpPr/>
            <p:nvPr/>
          </p:nvSpPr>
          <p:spPr>
            <a:xfrm>
              <a:off x="6536041" y="384899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40" name="tx40"/>
            <p:cNvSpPr/>
            <p:nvPr/>
          </p:nvSpPr>
          <p:spPr>
            <a:xfrm>
              <a:off x="7616198" y="37119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41" name="tx41"/>
            <p:cNvSpPr/>
            <p:nvPr/>
          </p:nvSpPr>
          <p:spPr>
            <a:xfrm>
              <a:off x="2215412" y="38470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42" name="tx42"/>
            <p:cNvSpPr/>
            <p:nvPr/>
          </p:nvSpPr>
          <p:spPr>
            <a:xfrm>
              <a:off x="3295569" y="357288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33</a:t>
              </a:r>
            </a:p>
          </p:txBody>
        </p:sp>
        <p:sp>
          <p:nvSpPr>
            <p:cNvPr id="43" name="tx43"/>
            <p:cNvSpPr/>
            <p:nvPr/>
          </p:nvSpPr>
          <p:spPr>
            <a:xfrm>
              <a:off x="4375727" y="37099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29</a:t>
              </a:r>
            </a:p>
          </p:txBody>
        </p:sp>
        <p:sp>
          <p:nvSpPr>
            <p:cNvPr id="44" name="tx44"/>
            <p:cNvSpPr/>
            <p:nvPr/>
          </p:nvSpPr>
          <p:spPr>
            <a:xfrm>
              <a:off x="5455884" y="38470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45" name="tx45"/>
            <p:cNvSpPr/>
            <p:nvPr/>
          </p:nvSpPr>
          <p:spPr>
            <a:xfrm>
              <a:off x="6536041" y="25791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46" name="tx46"/>
            <p:cNvSpPr/>
            <p:nvPr/>
          </p:nvSpPr>
          <p:spPr>
            <a:xfrm>
              <a:off x="7616198"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47" name="pl47"/>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8" name="rc48"/>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49" name="tx49"/>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0" name="tx50"/>
            <p:cNvSpPr/>
            <p:nvPr/>
          </p:nvSpPr>
          <p:spPr>
            <a:xfrm rot="-5400000">
              <a:off x="2087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1" name="tx51"/>
            <p:cNvSpPr/>
            <p:nvPr/>
          </p:nvSpPr>
          <p:spPr>
            <a:xfrm rot="-5400000">
              <a:off x="31675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2" name="tx52"/>
            <p:cNvSpPr/>
            <p:nvPr/>
          </p:nvSpPr>
          <p:spPr>
            <a:xfrm rot="-5400000">
              <a:off x="424772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3" name="tx53"/>
            <p:cNvSpPr/>
            <p:nvPr/>
          </p:nvSpPr>
          <p:spPr>
            <a:xfrm rot="-5400000">
              <a:off x="532788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4" name="tx54"/>
            <p:cNvSpPr/>
            <p:nvPr/>
          </p:nvSpPr>
          <p:spPr>
            <a:xfrm rot="-5400000">
              <a:off x="640801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5" name="tx55"/>
            <p:cNvSpPr/>
            <p:nvPr/>
          </p:nvSpPr>
          <p:spPr>
            <a:xfrm rot="-5400000">
              <a:off x="748819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6" name="tx56"/>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7" name="tx57"/>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 name="tx58"/>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 name="tx59"/>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 name="tx60"/>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1" name="tx61"/>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 name="tx62"/>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3" name="pl63"/>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4" name="pl64"/>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5" name="tx65"/>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6" name="tx66"/>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7" name="tx67"/>
            <p:cNvSpPr/>
            <p:nvPr/>
          </p:nvSpPr>
          <p:spPr>
            <a:xfrm>
              <a:off x="757200" y="398022"/>
              <a:ext cx="52831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Kenya, 2019-2024</a:t>
              </a:r>
            </a:p>
          </p:txBody>
        </p:sp>
        <p:sp>
          <p:nvSpPr>
            <p:cNvPr id="68" name="tx68"/>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9" name="tx69"/>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Kenya was 2019.
In 2024, first dose (HPV1) programme coverage among girls was 79% and last dose (HPVc) programme coverage was 36%.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01741"/>
              <a:ext cx="6444618" cy="921207"/>
            </a:xfrm>
            <a:custGeom>
              <a:avLst/>
              <a:pathLst>
                <a:path w="6444618" h="921207">
                  <a:moveTo>
                    <a:pt x="0" y="560735"/>
                  </a:moveTo>
                  <a:lnTo>
                    <a:pt x="268525" y="640840"/>
                  </a:lnTo>
                  <a:lnTo>
                    <a:pt x="537051" y="480630"/>
                  </a:lnTo>
                  <a:lnTo>
                    <a:pt x="805577" y="921207"/>
                  </a:lnTo>
                  <a:lnTo>
                    <a:pt x="1074103" y="921207"/>
                  </a:lnTo>
                  <a:lnTo>
                    <a:pt x="1342628" y="801050"/>
                  </a:lnTo>
                  <a:lnTo>
                    <a:pt x="1611154" y="640840"/>
                  </a:lnTo>
                  <a:lnTo>
                    <a:pt x="1879680" y="600787"/>
                  </a:lnTo>
                  <a:lnTo>
                    <a:pt x="2148206" y="320420"/>
                  </a:lnTo>
                  <a:lnTo>
                    <a:pt x="2416732" y="320420"/>
                  </a:lnTo>
                  <a:lnTo>
                    <a:pt x="2685257" y="240315"/>
                  </a:lnTo>
                  <a:lnTo>
                    <a:pt x="2953783" y="0"/>
                  </a:lnTo>
                  <a:lnTo>
                    <a:pt x="3222309" y="80105"/>
                  </a:lnTo>
                  <a:lnTo>
                    <a:pt x="3490835" y="360472"/>
                  </a:lnTo>
                  <a:lnTo>
                    <a:pt x="3759360" y="160210"/>
                  </a:lnTo>
                  <a:lnTo>
                    <a:pt x="4027886" y="280367"/>
                  </a:lnTo>
                  <a:lnTo>
                    <a:pt x="4296412" y="320420"/>
                  </a:lnTo>
                  <a:lnTo>
                    <a:pt x="4564938" y="600787"/>
                  </a:lnTo>
                  <a:lnTo>
                    <a:pt x="4833464" y="200262"/>
                  </a:lnTo>
                  <a:lnTo>
                    <a:pt x="5101989" y="120157"/>
                  </a:lnTo>
                  <a:lnTo>
                    <a:pt x="5370515" y="120157"/>
                  </a:lnTo>
                  <a:lnTo>
                    <a:pt x="5639041" y="40052"/>
                  </a:lnTo>
                  <a:lnTo>
                    <a:pt x="5907567" y="80105"/>
                  </a:lnTo>
                  <a:lnTo>
                    <a:pt x="6176092" y="120157"/>
                  </a:lnTo>
                  <a:lnTo>
                    <a:pt x="6444618" y="200262"/>
                  </a:lnTo>
                </a:path>
              </a:pathLst>
            </a:custGeom>
            <a:ln w="27101" cap="flat">
              <a:solidFill>
                <a:srgbClr val="F8766D">
                  <a:alpha val="100000"/>
                </a:srgbClr>
              </a:solidFill>
              <a:prstDash val="solid"/>
              <a:round/>
            </a:ln>
          </p:spPr>
          <p:txBody>
            <a:bodyPr/>
            <a:lstStyle/>
            <a:p/>
          </p:txBody>
        </p:sp>
        <p:sp>
          <p:nvSpPr>
            <p:cNvPr id="27" name="pl27"/>
            <p:cNvSpPr/>
            <p:nvPr/>
          </p:nvSpPr>
          <p:spPr>
            <a:xfrm>
              <a:off x="5476165" y="2002792"/>
              <a:ext cx="2416732" cy="1922520"/>
            </a:xfrm>
            <a:custGeom>
              <a:avLst/>
              <a:pathLst>
                <a:path w="2416732" h="1922520">
                  <a:moveTo>
                    <a:pt x="0" y="1922520"/>
                  </a:moveTo>
                  <a:lnTo>
                    <a:pt x="268525" y="1642153"/>
                  </a:lnTo>
                  <a:lnTo>
                    <a:pt x="537051" y="1401838"/>
                  </a:lnTo>
                  <a:lnTo>
                    <a:pt x="805577" y="921207"/>
                  </a:lnTo>
                  <a:lnTo>
                    <a:pt x="1074103" y="640840"/>
                  </a:lnTo>
                  <a:lnTo>
                    <a:pt x="1342628" y="360472"/>
                  </a:lnTo>
                  <a:lnTo>
                    <a:pt x="1611154" y="200262"/>
                  </a:lnTo>
                  <a:lnTo>
                    <a:pt x="1879680" y="240315"/>
                  </a:lnTo>
                  <a:lnTo>
                    <a:pt x="2148206" y="0"/>
                  </a:lnTo>
                  <a:lnTo>
                    <a:pt x="2416732" y="0"/>
                  </a:lnTo>
                </a:path>
              </a:pathLst>
            </a:custGeom>
            <a:ln w="27101" cap="flat">
              <a:solidFill>
                <a:srgbClr val="7CAE00">
                  <a:alpha val="100000"/>
                </a:srgbClr>
              </a:solidFill>
              <a:prstDash val="solid"/>
              <a:round/>
            </a:ln>
          </p:spPr>
          <p:txBody>
            <a:bodyPr/>
            <a:lstStyle/>
            <a:p/>
          </p:txBody>
        </p:sp>
        <p:sp>
          <p:nvSpPr>
            <p:cNvPr id="28" name="pl28"/>
            <p:cNvSpPr/>
            <p:nvPr/>
          </p:nvSpPr>
          <p:spPr>
            <a:xfrm>
              <a:off x="4402062" y="1281846"/>
              <a:ext cx="3490835" cy="680892"/>
            </a:xfrm>
            <a:custGeom>
              <a:avLst/>
              <a:pathLst>
                <a:path w="3490835" h="680892">
                  <a:moveTo>
                    <a:pt x="0" y="360472"/>
                  </a:moveTo>
                  <a:lnTo>
                    <a:pt x="268525" y="480630"/>
                  </a:lnTo>
                  <a:lnTo>
                    <a:pt x="537051" y="680892"/>
                  </a:lnTo>
                  <a:lnTo>
                    <a:pt x="805577" y="400525"/>
                  </a:lnTo>
                  <a:lnTo>
                    <a:pt x="1074103" y="560735"/>
                  </a:lnTo>
                  <a:lnTo>
                    <a:pt x="1342628" y="440577"/>
                  </a:lnTo>
                  <a:lnTo>
                    <a:pt x="1611154" y="640840"/>
                  </a:lnTo>
                  <a:lnTo>
                    <a:pt x="1879680" y="200262"/>
                  </a:lnTo>
                  <a:lnTo>
                    <a:pt x="2148206" y="40052"/>
                  </a:lnTo>
                  <a:lnTo>
                    <a:pt x="2416732" y="80105"/>
                  </a:lnTo>
                  <a:lnTo>
                    <a:pt x="2685257" y="0"/>
                  </a:lnTo>
                  <a:lnTo>
                    <a:pt x="2953783" y="40052"/>
                  </a:lnTo>
                  <a:lnTo>
                    <a:pt x="3222309" y="120157"/>
                  </a:lnTo>
                  <a:lnTo>
                    <a:pt x="3490835" y="200262"/>
                  </a:lnTo>
                </a:path>
              </a:pathLst>
            </a:custGeom>
            <a:ln w="27101" cap="flat">
              <a:solidFill>
                <a:srgbClr val="00BFC4">
                  <a:alpha val="100000"/>
                </a:srgbClr>
              </a:solidFill>
              <a:prstDash val="solid"/>
              <a:round/>
            </a:ln>
          </p:spPr>
          <p:txBody>
            <a:bodyPr/>
            <a:lstStyle/>
            <a:p/>
          </p:txBody>
        </p:sp>
        <p:sp>
          <p:nvSpPr>
            <p:cNvPr id="29" name="pl29"/>
            <p:cNvSpPr/>
            <p:nvPr/>
          </p:nvSpPr>
          <p:spPr>
            <a:xfrm>
              <a:off x="6818794" y="3284472"/>
              <a:ext cx="1074103" cy="1121470"/>
            </a:xfrm>
            <a:custGeom>
              <a:avLst/>
              <a:pathLst>
                <a:path w="1074103" h="1121470">
                  <a:moveTo>
                    <a:pt x="0" y="1121470"/>
                  </a:moveTo>
                  <a:lnTo>
                    <a:pt x="268525" y="0"/>
                  </a:lnTo>
                  <a:lnTo>
                    <a:pt x="537051" y="1081417"/>
                  </a:lnTo>
                  <a:lnTo>
                    <a:pt x="805577" y="480630"/>
                  </a:lnTo>
                  <a:lnTo>
                    <a:pt x="1074103" y="32042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3636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964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44373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56651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72410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437788" y="38869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363685" y="160394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6780417" y="43675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134" y="1317934"/>
              <a:ext cx="252289" cy="78986"/>
            </a:xfrm>
            <a:custGeom>
              <a:avLst/>
              <a:pathLst>
                <a:path w="252289" h="78986">
                  <a:moveTo>
                    <a:pt x="252289" y="0"/>
                  </a:moveTo>
                  <a:lnTo>
                    <a:pt x="0" y="78986"/>
                  </a:lnTo>
                </a:path>
              </a:pathLst>
            </a:custGeom>
          </p:spPr>
          <p:txBody>
            <a:bodyPr/>
            <a:lstStyle/>
            <a:p/>
          </p:txBody>
        </p:sp>
        <p:sp>
          <p:nvSpPr>
            <p:cNvPr id="40" name="pl40"/>
            <p:cNvSpPr/>
            <p:nvPr/>
          </p:nvSpPr>
          <p:spPr>
            <a:xfrm>
              <a:off x="7909412" y="1486931"/>
              <a:ext cx="252010" cy="73581"/>
            </a:xfrm>
            <a:custGeom>
              <a:avLst/>
              <a:pathLst>
                <a:path w="252010" h="73581">
                  <a:moveTo>
                    <a:pt x="252010" y="73581"/>
                  </a:moveTo>
                  <a:lnTo>
                    <a:pt x="0" y="0"/>
                  </a:lnTo>
                </a:path>
              </a:pathLst>
            </a:custGeom>
          </p:spPr>
          <p:txBody>
            <a:bodyPr/>
            <a:lstStyle/>
            <a:p/>
          </p:txBody>
        </p:sp>
        <p:sp>
          <p:nvSpPr>
            <p:cNvPr id="41" name="pl41"/>
            <p:cNvSpPr/>
            <p:nvPr/>
          </p:nvSpPr>
          <p:spPr>
            <a:xfrm>
              <a:off x="7911730" y="2002792"/>
              <a:ext cx="249692" cy="2"/>
            </a:xfrm>
            <a:custGeom>
              <a:avLst/>
              <a:pathLst>
                <a:path w="249692" h="2">
                  <a:moveTo>
                    <a:pt x="249692" y="2"/>
                  </a:moveTo>
                  <a:lnTo>
                    <a:pt x="0" y="0"/>
                  </a:lnTo>
                </a:path>
              </a:pathLst>
            </a:custGeom>
          </p:spPr>
          <p:txBody>
            <a:bodyPr/>
            <a:lstStyle/>
            <a:p/>
          </p:txBody>
        </p:sp>
        <p:sp>
          <p:nvSpPr>
            <p:cNvPr id="42" name="pl42"/>
            <p:cNvSpPr/>
            <p:nvPr/>
          </p:nvSpPr>
          <p:spPr>
            <a:xfrm>
              <a:off x="7911730" y="3604893"/>
              <a:ext cx="249692" cy="5"/>
            </a:xfrm>
            <a:custGeom>
              <a:avLst/>
              <a:pathLst>
                <a:path w="249692" h="5">
                  <a:moveTo>
                    <a:pt x="249692" y="5"/>
                  </a:moveTo>
                  <a:lnTo>
                    <a:pt x="0" y="0"/>
                  </a:lnTo>
                </a:path>
              </a:pathLst>
            </a:custGeom>
          </p:spPr>
          <p:txBody>
            <a:bodyPr/>
            <a:lstStyle/>
            <a:p/>
          </p:txBody>
        </p:sp>
        <p:sp>
          <p:nvSpPr>
            <p:cNvPr id="43" name="pg43"/>
            <p:cNvSpPr/>
            <p:nvPr/>
          </p:nvSpPr>
          <p:spPr>
            <a:xfrm>
              <a:off x="8092843" y="121059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25143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91%</a:t>
              </a:r>
            </a:p>
          </p:txBody>
        </p:sp>
        <p:sp>
          <p:nvSpPr>
            <p:cNvPr id="45" name="pg45"/>
            <p:cNvSpPr/>
            <p:nvPr/>
          </p:nvSpPr>
          <p:spPr>
            <a:xfrm>
              <a:off x="8092843" y="148425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525095"/>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89%</a:t>
              </a:r>
            </a:p>
          </p:txBody>
        </p:sp>
        <p:sp>
          <p:nvSpPr>
            <p:cNvPr id="47" name="pg47"/>
            <p:cNvSpPr/>
            <p:nvPr/>
          </p:nvSpPr>
          <p:spPr>
            <a:xfrm>
              <a:off x="8092843" y="191180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95265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76%</a:t>
              </a:r>
            </a:p>
          </p:txBody>
        </p:sp>
        <p:sp>
          <p:nvSpPr>
            <p:cNvPr id="49" name="pg49"/>
            <p:cNvSpPr/>
            <p:nvPr/>
          </p:nvSpPr>
          <p:spPr>
            <a:xfrm>
              <a:off x="8092843" y="351391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55475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36%</a:t>
              </a:r>
            </a:p>
          </p:txBody>
        </p:sp>
        <p:sp>
          <p:nvSpPr>
            <p:cNvPr id="51" name="pg51"/>
            <p:cNvSpPr/>
            <p:nvPr/>
          </p:nvSpPr>
          <p:spPr>
            <a:xfrm>
              <a:off x="1512638" y="157609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8358" y="16199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82</a:t>
              </a:r>
            </a:p>
          </p:txBody>
        </p:sp>
        <p:sp>
          <p:nvSpPr>
            <p:cNvPr id="53" name="pg53"/>
            <p:cNvSpPr/>
            <p:nvPr/>
          </p:nvSpPr>
          <p:spPr>
            <a:xfrm>
              <a:off x="5179309" y="392996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5225029" y="39737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28</a:t>
              </a:r>
            </a:p>
          </p:txBody>
        </p:sp>
        <p:sp>
          <p:nvSpPr>
            <p:cNvPr id="55" name="pg55"/>
            <p:cNvSpPr/>
            <p:nvPr/>
          </p:nvSpPr>
          <p:spPr>
            <a:xfrm>
              <a:off x="4466642" y="145578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512362" y="14995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85</a:t>
              </a:r>
            </a:p>
          </p:txBody>
        </p:sp>
        <p:sp>
          <p:nvSpPr>
            <p:cNvPr id="57" name="pg57"/>
            <p:cNvSpPr/>
            <p:nvPr/>
          </p:nvSpPr>
          <p:spPr>
            <a:xfrm>
              <a:off x="6521422" y="441086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567142" y="44546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16</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87120" y="580629"/>
              <a:ext cx="35039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Kenya,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Kenya has all 4 of the  SDG vaccines.
In 2024, Kenya had achieved at least 90% coverage of 1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6 percentage points from 97% in 2023 to 91% in 2024.
• DTP3 coverage declined 2 percentage points from 93% in 2023 to 91% in 2024.
• There were there were 90,000 more zero-dose children in 2024. This leaves 133,000 children without vaccination, vulnerable to vaccine-preventable diseases and a further &lt;100 with incomplete protection.
• Kenya accounted for 4.7% of zero-dose children in Eastern and Southern Africa (ESAR) and 0.9% of zero-dose children globally.
• MCV1 coverage declined 3 percentage points from 91% in 2023 to 88% in 2024. There were 178,000 children who missed out on the first measles vaccination.
• MCV2 coverage remained constant at 76% between 2023 and 2024.
• Last dose coverage of HPV vaccination (HPVc) among girls increased from 32% to 36%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Kenya,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areas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Kenya.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(0.8m)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DAPMHHIV-502652578-1605280</_dlc_DocId>
    <_dlc_DocIdUrl xmlns="9e17fbd9-fb4c-4d20-9ec4-18aa77a91b0d">
      <Url>https://unicef.sharepoint.com/teams/DAPM-Health-HIV/_layouts/15/DocIdRedir.aspx?ID=DAPMHHIV-502652578-1605280</Url>
      <Description>DAPMHHIV-502652578-1605280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2025-07-14T15:54:34Z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97c148c9-ec7d-4ac5-8ada-02805ca55bd7</vt:lpwstr>
  </property>
  <property fmtid="{D5CDD505-2E9C-101B-9397-08002B2CF9AE}" pid="4" name="MediaServiceImageTags">
    <vt:lpwstr/>
  </property>
</Properties>
</file>