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b72f416feb4de75285c15e4ab7ec317a4b9a532.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558638"/>
            </a:xfrm>
            <a:custGeom>
              <a:avLst/>
              <a:pathLst>
                <a:path w="6444618" h="558638">
                  <a:moveTo>
                    <a:pt x="0" y="39902"/>
                  </a:moveTo>
                  <a:lnTo>
                    <a:pt x="268525" y="119708"/>
                  </a:lnTo>
                  <a:lnTo>
                    <a:pt x="537051" y="119708"/>
                  </a:lnTo>
                  <a:lnTo>
                    <a:pt x="805577" y="0"/>
                  </a:lnTo>
                  <a:lnTo>
                    <a:pt x="1074103" y="558638"/>
                  </a:lnTo>
                  <a:lnTo>
                    <a:pt x="1342628" y="0"/>
                  </a:lnTo>
                  <a:lnTo>
                    <a:pt x="1611154" y="0"/>
                  </a:lnTo>
                  <a:lnTo>
                    <a:pt x="1879680" y="79805"/>
                  </a:lnTo>
                  <a:lnTo>
                    <a:pt x="2148206" y="0"/>
                  </a:lnTo>
                  <a:lnTo>
                    <a:pt x="2416732" y="39902"/>
                  </a:lnTo>
                  <a:lnTo>
                    <a:pt x="2685257" y="0"/>
                  </a:lnTo>
                  <a:lnTo>
                    <a:pt x="2953783" y="0"/>
                  </a:lnTo>
                  <a:lnTo>
                    <a:pt x="3222309" y="0"/>
                  </a:lnTo>
                  <a:lnTo>
                    <a:pt x="3490835" y="0"/>
                  </a:lnTo>
                  <a:lnTo>
                    <a:pt x="3759360" y="119708"/>
                  </a:lnTo>
                  <a:lnTo>
                    <a:pt x="4027886" y="0"/>
                  </a:lnTo>
                  <a:lnTo>
                    <a:pt x="4296412" y="239416"/>
                  </a:lnTo>
                  <a:lnTo>
                    <a:pt x="4564938" y="0"/>
                  </a:lnTo>
                  <a:lnTo>
                    <a:pt x="4833464" y="0"/>
                  </a:lnTo>
                  <a:lnTo>
                    <a:pt x="5101989" y="0"/>
                  </a:lnTo>
                  <a:lnTo>
                    <a:pt x="5370515" y="159610"/>
                  </a:lnTo>
                  <a:lnTo>
                    <a:pt x="5639041" y="39902"/>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678346"/>
            </a:xfrm>
            <a:custGeom>
              <a:avLst/>
              <a:pathLst>
                <a:path w="6444618" h="678346">
                  <a:moveTo>
                    <a:pt x="0" y="79805"/>
                  </a:moveTo>
                  <a:lnTo>
                    <a:pt x="268525" y="159610"/>
                  </a:lnTo>
                  <a:lnTo>
                    <a:pt x="537051" y="159610"/>
                  </a:lnTo>
                  <a:lnTo>
                    <a:pt x="805577" y="0"/>
                  </a:lnTo>
                  <a:lnTo>
                    <a:pt x="1074103" y="678346"/>
                  </a:lnTo>
                  <a:lnTo>
                    <a:pt x="1342628" y="39902"/>
                  </a:lnTo>
                  <a:lnTo>
                    <a:pt x="1611154" y="0"/>
                  </a:lnTo>
                  <a:lnTo>
                    <a:pt x="1879680" y="239416"/>
                  </a:lnTo>
                  <a:lnTo>
                    <a:pt x="2148206" y="0"/>
                  </a:lnTo>
                  <a:lnTo>
                    <a:pt x="2416732" y="39902"/>
                  </a:lnTo>
                  <a:lnTo>
                    <a:pt x="2685257" y="0"/>
                  </a:lnTo>
                  <a:lnTo>
                    <a:pt x="2953783" y="0"/>
                  </a:lnTo>
                  <a:lnTo>
                    <a:pt x="3222309" y="0"/>
                  </a:lnTo>
                  <a:lnTo>
                    <a:pt x="3490835" y="39902"/>
                  </a:lnTo>
                  <a:lnTo>
                    <a:pt x="3759360" y="159610"/>
                  </a:lnTo>
                  <a:lnTo>
                    <a:pt x="4027886" y="39902"/>
                  </a:lnTo>
                  <a:lnTo>
                    <a:pt x="4296412" y="638443"/>
                  </a:lnTo>
                  <a:lnTo>
                    <a:pt x="4564938" y="0"/>
                  </a:lnTo>
                  <a:lnTo>
                    <a:pt x="4833464" y="39902"/>
                  </a:lnTo>
                  <a:lnTo>
                    <a:pt x="5101989" y="79805"/>
                  </a:lnTo>
                  <a:lnTo>
                    <a:pt x="5370515" y="438929"/>
                  </a:lnTo>
                  <a:lnTo>
                    <a:pt x="5639041" y="159610"/>
                  </a:lnTo>
                  <a:lnTo>
                    <a:pt x="5907567" y="0"/>
                  </a:lnTo>
                  <a:lnTo>
                    <a:pt x="6176092" y="0"/>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39416"/>
            </a:xfrm>
            <a:custGeom>
              <a:avLst/>
              <a:pathLst>
                <a:path w="6444618" h="239416">
                  <a:moveTo>
                    <a:pt x="0" y="0"/>
                  </a:moveTo>
                  <a:lnTo>
                    <a:pt x="268525" y="159610"/>
                  </a:lnTo>
                  <a:lnTo>
                    <a:pt x="537051" y="159610"/>
                  </a:lnTo>
                  <a:lnTo>
                    <a:pt x="805577" y="0"/>
                  </a:lnTo>
                  <a:lnTo>
                    <a:pt x="1074103" y="0"/>
                  </a:lnTo>
                  <a:lnTo>
                    <a:pt x="1342628" y="0"/>
                  </a:lnTo>
                  <a:lnTo>
                    <a:pt x="1611154" y="0"/>
                  </a:lnTo>
                  <a:lnTo>
                    <a:pt x="1879680" y="0"/>
                  </a:lnTo>
                  <a:lnTo>
                    <a:pt x="2148206" y="0"/>
                  </a:lnTo>
                  <a:lnTo>
                    <a:pt x="2416732" y="0"/>
                  </a:lnTo>
                  <a:lnTo>
                    <a:pt x="2685257" y="0"/>
                  </a:lnTo>
                  <a:lnTo>
                    <a:pt x="2953783" y="0"/>
                  </a:lnTo>
                  <a:lnTo>
                    <a:pt x="3222309" y="119708"/>
                  </a:lnTo>
                  <a:lnTo>
                    <a:pt x="3490835" y="0"/>
                  </a:lnTo>
                  <a:lnTo>
                    <a:pt x="3759360" y="0"/>
                  </a:lnTo>
                  <a:lnTo>
                    <a:pt x="4027886" y="0"/>
                  </a:lnTo>
                  <a:lnTo>
                    <a:pt x="4296412" y="0"/>
                  </a:lnTo>
                  <a:lnTo>
                    <a:pt x="4564938" y="0"/>
                  </a:lnTo>
                  <a:lnTo>
                    <a:pt x="4833464" y="0"/>
                  </a:lnTo>
                  <a:lnTo>
                    <a:pt x="5101989" y="0"/>
                  </a:lnTo>
                  <a:lnTo>
                    <a:pt x="5370515" y="239416"/>
                  </a:lnTo>
                  <a:lnTo>
                    <a:pt x="5639041" y="79805"/>
                  </a:lnTo>
                  <a:lnTo>
                    <a:pt x="5907567" y="0"/>
                  </a:lnTo>
                  <a:lnTo>
                    <a:pt x="6176092" y="0"/>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319221"/>
            </a:xfrm>
            <a:custGeom>
              <a:avLst/>
              <a:pathLst>
                <a:path w="6444618" h="319221">
                  <a:moveTo>
                    <a:pt x="0" y="39902"/>
                  </a:moveTo>
                  <a:lnTo>
                    <a:pt x="268525" y="159610"/>
                  </a:lnTo>
                  <a:lnTo>
                    <a:pt x="537051" y="39902"/>
                  </a:lnTo>
                  <a:lnTo>
                    <a:pt x="805577" y="0"/>
                  </a:lnTo>
                  <a:lnTo>
                    <a:pt x="1074103" y="0"/>
                  </a:lnTo>
                  <a:lnTo>
                    <a:pt x="1342628" y="119708"/>
                  </a:lnTo>
                  <a:lnTo>
                    <a:pt x="1611154" y="0"/>
                  </a:lnTo>
                  <a:lnTo>
                    <a:pt x="1879680" y="0"/>
                  </a:lnTo>
                  <a:lnTo>
                    <a:pt x="2148206" y="0"/>
                  </a:lnTo>
                  <a:lnTo>
                    <a:pt x="2416732" y="0"/>
                  </a:lnTo>
                  <a:lnTo>
                    <a:pt x="2685257" y="0"/>
                  </a:lnTo>
                  <a:lnTo>
                    <a:pt x="2953783" y="0"/>
                  </a:lnTo>
                  <a:lnTo>
                    <a:pt x="3222309" y="79805"/>
                  </a:lnTo>
                  <a:lnTo>
                    <a:pt x="3490835" y="0"/>
                  </a:lnTo>
                  <a:lnTo>
                    <a:pt x="3759360" y="0"/>
                  </a:lnTo>
                  <a:lnTo>
                    <a:pt x="4027886" y="39902"/>
                  </a:lnTo>
                  <a:lnTo>
                    <a:pt x="4296412" y="0"/>
                  </a:lnTo>
                  <a:lnTo>
                    <a:pt x="4564938" y="0"/>
                  </a:lnTo>
                  <a:lnTo>
                    <a:pt x="4833464" y="39902"/>
                  </a:lnTo>
                  <a:lnTo>
                    <a:pt x="5101989" y="39902"/>
                  </a:lnTo>
                  <a:lnTo>
                    <a:pt x="5370515" y="319221"/>
                  </a:lnTo>
                  <a:lnTo>
                    <a:pt x="5639041" y="119708"/>
                  </a:lnTo>
                  <a:lnTo>
                    <a:pt x="5907567" y="79805"/>
                  </a:lnTo>
                  <a:lnTo>
                    <a:pt x="6176092" y="0"/>
                  </a:lnTo>
                  <a:lnTo>
                    <a:pt x="6444618" y="27931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407" y="1057291"/>
              <a:ext cx="259015" cy="252065"/>
            </a:xfrm>
            <a:custGeom>
              <a:avLst/>
              <a:pathLst>
                <a:path w="259015" h="252065">
                  <a:moveTo>
                    <a:pt x="259015" y="0"/>
                  </a:moveTo>
                  <a:lnTo>
                    <a:pt x="0" y="252065"/>
                  </a:lnTo>
                </a:path>
              </a:pathLst>
            </a:custGeom>
          </p:spPr>
          <p:txBody>
            <a:bodyPr/>
            <a:lstStyle/>
            <a:p/>
          </p:txBody>
        </p:sp>
        <p:sp>
          <p:nvSpPr>
            <p:cNvPr id="41" name="pl41"/>
            <p:cNvSpPr/>
            <p:nvPr/>
          </p:nvSpPr>
          <p:spPr>
            <a:xfrm>
              <a:off x="7910629" y="1312247"/>
              <a:ext cx="250794" cy="43213"/>
            </a:xfrm>
            <a:custGeom>
              <a:avLst/>
              <a:pathLst>
                <a:path w="250794" h="43213">
                  <a:moveTo>
                    <a:pt x="250794" y="0"/>
                  </a:moveTo>
                  <a:lnTo>
                    <a:pt x="0" y="43213"/>
                  </a:lnTo>
                </a:path>
              </a:pathLst>
            </a:custGeom>
          </p:spPr>
          <p:txBody>
            <a:bodyPr/>
            <a:lstStyle/>
            <a:p/>
          </p:txBody>
        </p:sp>
        <p:sp>
          <p:nvSpPr>
            <p:cNvPr id="42" name="pl42"/>
            <p:cNvSpPr/>
            <p:nvPr/>
          </p:nvSpPr>
          <p:spPr>
            <a:xfrm>
              <a:off x="7911117" y="1559858"/>
              <a:ext cx="250305" cy="25132"/>
            </a:xfrm>
            <a:custGeom>
              <a:avLst/>
              <a:pathLst>
                <a:path w="250305" h="25132">
                  <a:moveTo>
                    <a:pt x="250305" y="25132"/>
                  </a:moveTo>
                  <a:lnTo>
                    <a:pt x="0" y="0"/>
                  </a:lnTo>
                </a:path>
              </a:pathLst>
            </a:custGeom>
          </p:spPr>
          <p:txBody>
            <a:bodyPr/>
            <a:lstStyle/>
            <a:p/>
          </p:txBody>
        </p:sp>
        <p:sp>
          <p:nvSpPr>
            <p:cNvPr id="43" name="pl43"/>
            <p:cNvSpPr/>
            <p:nvPr/>
          </p:nvSpPr>
          <p:spPr>
            <a:xfrm>
              <a:off x="7903092" y="1606935"/>
              <a:ext cx="258330" cy="228132"/>
            </a:xfrm>
            <a:custGeom>
              <a:avLst/>
              <a:pathLst>
                <a:path w="258330" h="228132">
                  <a:moveTo>
                    <a:pt x="258330" y="228132"/>
                  </a:moveTo>
                  <a:lnTo>
                    <a:pt x="0" y="0"/>
                  </a:lnTo>
                </a:path>
              </a:pathLst>
            </a:custGeom>
          </p:spPr>
          <p:txBody>
            <a:bodyPr/>
            <a:lstStyle/>
            <a:p/>
          </p:txBody>
        </p:sp>
        <p:sp>
          <p:nvSpPr>
            <p:cNvPr id="44" name="pg44"/>
            <p:cNvSpPr/>
            <p:nvPr/>
          </p:nvSpPr>
          <p:spPr>
            <a:xfrm>
              <a:off x="8092843" y="94502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8586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21910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599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8" name="pg48"/>
            <p:cNvSpPr/>
            <p:nvPr/>
          </p:nvSpPr>
          <p:spPr>
            <a:xfrm>
              <a:off x="8092843" y="14944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3525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0" name="pg50"/>
            <p:cNvSpPr/>
            <p:nvPr/>
          </p:nvSpPr>
          <p:spPr>
            <a:xfrm>
              <a:off x="8092843" y="176600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068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550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Kazakhstan,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but close to the 95% target.
Between 2023 and 2024, 0 vaccines increased coverage, 3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643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457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270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7084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0898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550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3640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177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3991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7805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755854"/>
              <a:ext cx="249014" cy="117785"/>
            </a:xfrm>
            <a:prstGeom prst="rect">
              <a:avLst/>
            </a:prstGeom>
            <a:solidFill>
              <a:srgbClr val="1CABE2">
                <a:alpha val="100000"/>
              </a:srgbClr>
            </a:solidFill>
          </p:spPr>
          <p:txBody>
            <a:bodyPr/>
            <a:lstStyle/>
            <a:p/>
          </p:txBody>
        </p:sp>
        <p:sp>
          <p:nvSpPr>
            <p:cNvPr id="27" name="rc27"/>
            <p:cNvSpPr/>
            <p:nvPr/>
          </p:nvSpPr>
          <p:spPr>
            <a:xfrm>
              <a:off x="1587736" y="3634902"/>
              <a:ext cx="249014" cy="238737"/>
            </a:xfrm>
            <a:prstGeom prst="rect">
              <a:avLst/>
            </a:prstGeom>
            <a:solidFill>
              <a:srgbClr val="1CABE2">
                <a:alpha val="100000"/>
              </a:srgbClr>
            </a:solidFill>
          </p:spPr>
          <p:txBody>
            <a:bodyPr/>
            <a:lstStyle/>
            <a:p/>
          </p:txBody>
        </p:sp>
        <p:sp>
          <p:nvSpPr>
            <p:cNvPr id="28" name="rc28"/>
            <p:cNvSpPr/>
            <p:nvPr/>
          </p:nvSpPr>
          <p:spPr>
            <a:xfrm>
              <a:off x="1864419" y="3626018"/>
              <a:ext cx="249014" cy="247621"/>
            </a:xfrm>
            <a:prstGeom prst="rect">
              <a:avLst/>
            </a:prstGeom>
            <a:solidFill>
              <a:srgbClr val="1CABE2">
                <a:alpha val="100000"/>
              </a:srgbClr>
            </a:solidFill>
          </p:spPr>
          <p:txBody>
            <a:bodyPr/>
            <a:lstStyle/>
            <a:p/>
          </p:txBody>
        </p:sp>
        <p:sp>
          <p:nvSpPr>
            <p:cNvPr id="29" name="rc29"/>
            <p:cNvSpPr/>
            <p:nvPr/>
          </p:nvSpPr>
          <p:spPr>
            <a:xfrm>
              <a:off x="2141101" y="3807126"/>
              <a:ext cx="249014" cy="66514"/>
            </a:xfrm>
            <a:prstGeom prst="rect">
              <a:avLst/>
            </a:prstGeom>
            <a:solidFill>
              <a:srgbClr val="1CABE2">
                <a:alpha val="100000"/>
              </a:srgbClr>
            </a:solidFill>
          </p:spPr>
          <p:txBody>
            <a:bodyPr/>
            <a:lstStyle/>
            <a:p/>
          </p:txBody>
        </p:sp>
        <p:sp>
          <p:nvSpPr>
            <p:cNvPr id="30" name="rc30"/>
            <p:cNvSpPr/>
            <p:nvPr/>
          </p:nvSpPr>
          <p:spPr>
            <a:xfrm>
              <a:off x="2417783" y="2800680"/>
              <a:ext cx="249014" cy="1072959"/>
            </a:xfrm>
            <a:prstGeom prst="rect">
              <a:avLst/>
            </a:prstGeom>
            <a:solidFill>
              <a:srgbClr val="1CABE2">
                <a:alpha val="100000"/>
              </a:srgbClr>
            </a:solidFill>
          </p:spPr>
          <p:txBody>
            <a:bodyPr/>
            <a:lstStyle/>
            <a:p/>
          </p:txBody>
        </p:sp>
        <p:sp>
          <p:nvSpPr>
            <p:cNvPr id="31" name="rc31"/>
            <p:cNvSpPr/>
            <p:nvPr/>
          </p:nvSpPr>
          <p:spPr>
            <a:xfrm>
              <a:off x="2694466" y="3798613"/>
              <a:ext cx="249014" cy="75026"/>
            </a:xfrm>
            <a:prstGeom prst="rect">
              <a:avLst/>
            </a:prstGeom>
            <a:solidFill>
              <a:srgbClr val="1CABE2">
                <a:alpha val="100000"/>
              </a:srgbClr>
            </a:solidFill>
          </p:spPr>
          <p:txBody>
            <a:bodyPr/>
            <a:lstStyle/>
            <a:p/>
          </p:txBody>
        </p:sp>
        <p:sp>
          <p:nvSpPr>
            <p:cNvPr id="32" name="rc32"/>
            <p:cNvSpPr/>
            <p:nvPr/>
          </p:nvSpPr>
          <p:spPr>
            <a:xfrm>
              <a:off x="2971148" y="3793862"/>
              <a:ext cx="249014" cy="79777"/>
            </a:xfrm>
            <a:prstGeom prst="rect">
              <a:avLst/>
            </a:prstGeom>
            <a:solidFill>
              <a:srgbClr val="1CABE2">
                <a:alpha val="100000"/>
              </a:srgbClr>
            </a:solidFill>
          </p:spPr>
          <p:txBody>
            <a:bodyPr/>
            <a:lstStyle/>
            <a:p/>
          </p:txBody>
        </p:sp>
        <p:sp>
          <p:nvSpPr>
            <p:cNvPr id="33" name="rc33"/>
            <p:cNvSpPr/>
            <p:nvPr/>
          </p:nvSpPr>
          <p:spPr>
            <a:xfrm>
              <a:off x="3247830" y="3618966"/>
              <a:ext cx="249014" cy="254673"/>
            </a:xfrm>
            <a:prstGeom prst="rect">
              <a:avLst/>
            </a:prstGeom>
            <a:solidFill>
              <a:srgbClr val="1CABE2">
                <a:alpha val="100000"/>
              </a:srgbClr>
            </a:solidFill>
          </p:spPr>
          <p:txBody>
            <a:bodyPr/>
            <a:lstStyle/>
            <a:p/>
          </p:txBody>
        </p:sp>
        <p:sp>
          <p:nvSpPr>
            <p:cNvPr id="34" name="rc34"/>
            <p:cNvSpPr/>
            <p:nvPr/>
          </p:nvSpPr>
          <p:spPr>
            <a:xfrm>
              <a:off x="3524513" y="3782999"/>
              <a:ext cx="249014" cy="90640"/>
            </a:xfrm>
            <a:prstGeom prst="rect">
              <a:avLst/>
            </a:prstGeom>
            <a:solidFill>
              <a:srgbClr val="1CABE2">
                <a:alpha val="100000"/>
              </a:srgbClr>
            </a:solidFill>
          </p:spPr>
          <p:txBody>
            <a:bodyPr/>
            <a:lstStyle/>
            <a:p/>
          </p:txBody>
        </p:sp>
        <p:sp>
          <p:nvSpPr>
            <p:cNvPr id="35" name="rc35"/>
            <p:cNvSpPr/>
            <p:nvPr/>
          </p:nvSpPr>
          <p:spPr>
            <a:xfrm>
              <a:off x="3801195" y="3692384"/>
              <a:ext cx="249014" cy="181255"/>
            </a:xfrm>
            <a:prstGeom prst="rect">
              <a:avLst/>
            </a:prstGeom>
            <a:solidFill>
              <a:srgbClr val="1CABE2">
                <a:alpha val="100000"/>
              </a:srgbClr>
            </a:solidFill>
          </p:spPr>
          <p:txBody>
            <a:bodyPr/>
            <a:lstStyle/>
            <a:p/>
          </p:txBody>
        </p:sp>
        <p:sp>
          <p:nvSpPr>
            <p:cNvPr id="36" name="rc36"/>
            <p:cNvSpPr/>
            <p:nvPr/>
          </p:nvSpPr>
          <p:spPr>
            <a:xfrm>
              <a:off x="4077877" y="3780847"/>
              <a:ext cx="249014" cy="92792"/>
            </a:xfrm>
            <a:prstGeom prst="rect">
              <a:avLst/>
            </a:prstGeom>
            <a:solidFill>
              <a:srgbClr val="1CABE2">
                <a:alpha val="100000"/>
              </a:srgbClr>
            </a:solidFill>
          </p:spPr>
          <p:txBody>
            <a:bodyPr/>
            <a:lstStyle/>
            <a:p/>
          </p:txBody>
        </p:sp>
        <p:sp>
          <p:nvSpPr>
            <p:cNvPr id="37" name="rc37"/>
            <p:cNvSpPr/>
            <p:nvPr/>
          </p:nvSpPr>
          <p:spPr>
            <a:xfrm>
              <a:off x="4354560" y="3779956"/>
              <a:ext cx="249014" cy="93683"/>
            </a:xfrm>
            <a:prstGeom prst="rect">
              <a:avLst/>
            </a:prstGeom>
            <a:solidFill>
              <a:srgbClr val="1CABE2">
                <a:alpha val="100000"/>
              </a:srgbClr>
            </a:solidFill>
          </p:spPr>
          <p:txBody>
            <a:bodyPr/>
            <a:lstStyle/>
            <a:p/>
          </p:txBody>
        </p:sp>
        <p:sp>
          <p:nvSpPr>
            <p:cNvPr id="38" name="rc38"/>
            <p:cNvSpPr/>
            <p:nvPr/>
          </p:nvSpPr>
          <p:spPr>
            <a:xfrm>
              <a:off x="4631242" y="3777852"/>
              <a:ext cx="249014" cy="95787"/>
            </a:xfrm>
            <a:prstGeom prst="rect">
              <a:avLst/>
            </a:prstGeom>
            <a:solidFill>
              <a:srgbClr val="1CABE2">
                <a:alpha val="100000"/>
              </a:srgbClr>
            </a:solidFill>
          </p:spPr>
          <p:txBody>
            <a:bodyPr/>
            <a:lstStyle/>
            <a:p/>
          </p:txBody>
        </p:sp>
        <p:sp>
          <p:nvSpPr>
            <p:cNvPr id="39" name="rc39"/>
            <p:cNvSpPr/>
            <p:nvPr/>
          </p:nvSpPr>
          <p:spPr>
            <a:xfrm>
              <a:off x="4907924" y="3776343"/>
              <a:ext cx="249014" cy="97296"/>
            </a:xfrm>
            <a:prstGeom prst="rect">
              <a:avLst/>
            </a:prstGeom>
            <a:solidFill>
              <a:srgbClr val="1CABE2">
                <a:alpha val="100000"/>
              </a:srgbClr>
            </a:solidFill>
          </p:spPr>
          <p:txBody>
            <a:bodyPr/>
            <a:lstStyle/>
            <a:p/>
          </p:txBody>
        </p:sp>
        <p:sp>
          <p:nvSpPr>
            <p:cNvPr id="40" name="rc40"/>
            <p:cNvSpPr/>
            <p:nvPr/>
          </p:nvSpPr>
          <p:spPr>
            <a:xfrm>
              <a:off x="5184607" y="3471809"/>
              <a:ext cx="249014" cy="401830"/>
            </a:xfrm>
            <a:prstGeom prst="rect">
              <a:avLst/>
            </a:prstGeom>
            <a:solidFill>
              <a:srgbClr val="1CABE2">
                <a:alpha val="100000"/>
              </a:srgbClr>
            </a:solidFill>
          </p:spPr>
          <p:txBody>
            <a:bodyPr/>
            <a:lstStyle/>
            <a:p/>
          </p:txBody>
        </p:sp>
        <p:sp>
          <p:nvSpPr>
            <p:cNvPr id="41" name="rc41"/>
            <p:cNvSpPr/>
            <p:nvPr/>
          </p:nvSpPr>
          <p:spPr>
            <a:xfrm>
              <a:off x="5461289" y="3773819"/>
              <a:ext cx="249014" cy="99820"/>
            </a:xfrm>
            <a:prstGeom prst="rect">
              <a:avLst/>
            </a:prstGeom>
            <a:solidFill>
              <a:srgbClr val="1CABE2">
                <a:alpha val="100000"/>
              </a:srgbClr>
            </a:solidFill>
          </p:spPr>
          <p:txBody>
            <a:bodyPr/>
            <a:lstStyle/>
            <a:p/>
          </p:txBody>
        </p:sp>
        <p:sp>
          <p:nvSpPr>
            <p:cNvPr id="42" name="rc42"/>
            <p:cNvSpPr/>
            <p:nvPr/>
          </p:nvSpPr>
          <p:spPr>
            <a:xfrm>
              <a:off x="5737971" y="3169130"/>
              <a:ext cx="249014" cy="704509"/>
            </a:xfrm>
            <a:prstGeom prst="rect">
              <a:avLst/>
            </a:prstGeom>
            <a:solidFill>
              <a:srgbClr val="1CABE2">
                <a:alpha val="100000"/>
              </a:srgbClr>
            </a:solidFill>
          </p:spPr>
          <p:txBody>
            <a:bodyPr/>
            <a:lstStyle/>
            <a:p/>
          </p:txBody>
        </p:sp>
        <p:sp>
          <p:nvSpPr>
            <p:cNvPr id="43" name="rc43"/>
            <p:cNvSpPr/>
            <p:nvPr/>
          </p:nvSpPr>
          <p:spPr>
            <a:xfrm>
              <a:off x="6014654" y="3775526"/>
              <a:ext cx="249014" cy="98113"/>
            </a:xfrm>
            <a:prstGeom prst="rect">
              <a:avLst/>
            </a:prstGeom>
            <a:solidFill>
              <a:srgbClr val="1CABE2">
                <a:alpha val="100000"/>
              </a:srgbClr>
            </a:solidFill>
          </p:spPr>
          <p:txBody>
            <a:bodyPr/>
            <a:lstStyle/>
            <a:p/>
          </p:txBody>
        </p:sp>
        <p:sp>
          <p:nvSpPr>
            <p:cNvPr id="44" name="rc44"/>
            <p:cNvSpPr/>
            <p:nvPr/>
          </p:nvSpPr>
          <p:spPr>
            <a:xfrm>
              <a:off x="6291336" y="3772755"/>
              <a:ext cx="249014" cy="100884"/>
            </a:xfrm>
            <a:prstGeom prst="rect">
              <a:avLst/>
            </a:prstGeom>
            <a:solidFill>
              <a:srgbClr val="1CABE2">
                <a:alpha val="100000"/>
              </a:srgbClr>
            </a:solidFill>
          </p:spPr>
          <p:txBody>
            <a:bodyPr/>
            <a:lstStyle/>
            <a:p/>
          </p:txBody>
        </p:sp>
        <p:sp>
          <p:nvSpPr>
            <p:cNvPr id="45" name="rc45"/>
            <p:cNvSpPr/>
            <p:nvPr/>
          </p:nvSpPr>
          <p:spPr>
            <a:xfrm>
              <a:off x="6568018" y="3772582"/>
              <a:ext cx="249014" cy="101057"/>
            </a:xfrm>
            <a:prstGeom prst="rect">
              <a:avLst/>
            </a:prstGeom>
            <a:solidFill>
              <a:srgbClr val="1CABE2">
                <a:alpha val="100000"/>
              </a:srgbClr>
            </a:solidFill>
          </p:spPr>
          <p:txBody>
            <a:bodyPr/>
            <a:lstStyle/>
            <a:p/>
          </p:txBody>
        </p:sp>
        <p:sp>
          <p:nvSpPr>
            <p:cNvPr id="46" name="rc46"/>
            <p:cNvSpPr/>
            <p:nvPr/>
          </p:nvSpPr>
          <p:spPr>
            <a:xfrm>
              <a:off x="6844701" y="3333659"/>
              <a:ext cx="249014" cy="539980"/>
            </a:xfrm>
            <a:prstGeom prst="rect">
              <a:avLst/>
            </a:prstGeom>
            <a:solidFill>
              <a:srgbClr val="1CABE2">
                <a:alpha val="100000"/>
              </a:srgbClr>
            </a:solidFill>
          </p:spPr>
          <p:txBody>
            <a:bodyPr/>
            <a:lstStyle/>
            <a:p/>
          </p:txBody>
        </p:sp>
        <p:sp>
          <p:nvSpPr>
            <p:cNvPr id="47" name="rc47"/>
            <p:cNvSpPr/>
            <p:nvPr/>
          </p:nvSpPr>
          <p:spPr>
            <a:xfrm>
              <a:off x="7121383" y="3647918"/>
              <a:ext cx="249014" cy="225722"/>
            </a:xfrm>
            <a:prstGeom prst="rect">
              <a:avLst/>
            </a:prstGeom>
            <a:solidFill>
              <a:srgbClr val="1CABE2">
                <a:alpha val="100000"/>
              </a:srgbClr>
            </a:solidFill>
          </p:spPr>
          <p:txBody>
            <a:bodyPr/>
            <a:lstStyle/>
            <a:p/>
          </p:txBody>
        </p:sp>
        <p:sp>
          <p:nvSpPr>
            <p:cNvPr id="48" name="rc48"/>
            <p:cNvSpPr/>
            <p:nvPr/>
          </p:nvSpPr>
          <p:spPr>
            <a:xfrm>
              <a:off x="7398065" y="3771171"/>
              <a:ext cx="249014" cy="102468"/>
            </a:xfrm>
            <a:prstGeom prst="rect">
              <a:avLst/>
            </a:prstGeom>
            <a:solidFill>
              <a:srgbClr val="1CABE2">
                <a:alpha val="100000"/>
              </a:srgbClr>
            </a:solidFill>
          </p:spPr>
          <p:txBody>
            <a:bodyPr/>
            <a:lstStyle/>
            <a:p/>
          </p:txBody>
        </p:sp>
        <p:sp>
          <p:nvSpPr>
            <p:cNvPr id="49" name="rc49"/>
            <p:cNvSpPr/>
            <p:nvPr/>
          </p:nvSpPr>
          <p:spPr>
            <a:xfrm>
              <a:off x="7674748" y="3773052"/>
              <a:ext cx="249014" cy="100587"/>
            </a:xfrm>
            <a:prstGeom prst="rect">
              <a:avLst/>
            </a:prstGeom>
            <a:solidFill>
              <a:srgbClr val="1CABE2">
                <a:alpha val="100000"/>
              </a:srgbClr>
            </a:solidFill>
          </p:spPr>
          <p:txBody>
            <a:bodyPr/>
            <a:lstStyle/>
            <a:p/>
          </p:txBody>
        </p:sp>
        <p:sp>
          <p:nvSpPr>
            <p:cNvPr id="50" name="rc50"/>
            <p:cNvSpPr/>
            <p:nvPr/>
          </p:nvSpPr>
          <p:spPr>
            <a:xfrm>
              <a:off x="7951430" y="3774735"/>
              <a:ext cx="249014" cy="98904"/>
            </a:xfrm>
            <a:prstGeom prst="rect">
              <a:avLst/>
            </a:prstGeom>
            <a:solidFill>
              <a:srgbClr val="1CABE2">
                <a:alpha val="100000"/>
              </a:srgbClr>
            </a:solidFill>
          </p:spPr>
          <p:txBody>
            <a:bodyPr/>
            <a:lstStyle/>
            <a:p/>
          </p:txBody>
        </p:sp>
        <p:sp>
          <p:nvSpPr>
            <p:cNvPr id="51" name="rc51"/>
            <p:cNvSpPr/>
            <p:nvPr/>
          </p:nvSpPr>
          <p:spPr>
            <a:xfrm>
              <a:off x="1311054" y="3696937"/>
              <a:ext cx="249014" cy="58917"/>
            </a:xfrm>
            <a:prstGeom prst="rect">
              <a:avLst/>
            </a:prstGeom>
            <a:solidFill>
              <a:srgbClr val="B3B3B3">
                <a:alpha val="100000"/>
              </a:srgbClr>
            </a:solidFill>
          </p:spPr>
          <p:txBody>
            <a:bodyPr/>
            <a:lstStyle/>
            <a:p/>
          </p:txBody>
        </p:sp>
        <p:sp>
          <p:nvSpPr>
            <p:cNvPr id="52" name="rc52"/>
            <p:cNvSpPr/>
            <p:nvPr/>
          </p:nvSpPr>
          <p:spPr>
            <a:xfrm>
              <a:off x="1587736" y="3575217"/>
              <a:ext cx="249014" cy="59684"/>
            </a:xfrm>
            <a:prstGeom prst="rect">
              <a:avLst/>
            </a:prstGeom>
            <a:solidFill>
              <a:srgbClr val="B3B3B3">
                <a:alpha val="100000"/>
              </a:srgbClr>
            </a:solidFill>
          </p:spPr>
          <p:txBody>
            <a:bodyPr/>
            <a:lstStyle/>
            <a:p/>
          </p:txBody>
        </p:sp>
        <p:sp>
          <p:nvSpPr>
            <p:cNvPr id="53" name="rc53"/>
            <p:cNvSpPr/>
            <p:nvPr/>
          </p:nvSpPr>
          <p:spPr>
            <a:xfrm>
              <a:off x="1864419" y="3564107"/>
              <a:ext cx="249014" cy="61911"/>
            </a:xfrm>
            <a:prstGeom prst="rect">
              <a:avLst/>
            </a:prstGeom>
            <a:solidFill>
              <a:srgbClr val="B3B3B3">
                <a:alpha val="100000"/>
              </a:srgbClr>
            </a:solidFill>
          </p:spPr>
          <p:txBody>
            <a:bodyPr/>
            <a:lstStyle/>
            <a:p/>
          </p:txBody>
        </p:sp>
        <p:sp>
          <p:nvSpPr>
            <p:cNvPr id="54" name="rc54"/>
            <p:cNvSpPr/>
            <p:nvPr/>
          </p:nvSpPr>
          <p:spPr>
            <a:xfrm>
              <a:off x="2141101" y="3807126"/>
              <a:ext cx="249014" cy="0"/>
            </a:xfrm>
            <a:prstGeom prst="rect">
              <a:avLst/>
            </a:prstGeom>
            <a:solidFill>
              <a:srgbClr val="B3B3B3">
                <a:alpha val="100000"/>
              </a:srgbClr>
            </a:solidFill>
          </p:spPr>
          <p:txBody>
            <a:bodyPr/>
            <a:lstStyle/>
            <a:p/>
          </p:txBody>
        </p:sp>
        <p:sp>
          <p:nvSpPr>
            <p:cNvPr id="55" name="rc55"/>
            <p:cNvSpPr/>
            <p:nvPr/>
          </p:nvSpPr>
          <p:spPr>
            <a:xfrm>
              <a:off x="2417783" y="2586093"/>
              <a:ext cx="249014" cy="214586"/>
            </a:xfrm>
            <a:prstGeom prst="rect">
              <a:avLst/>
            </a:prstGeom>
            <a:solidFill>
              <a:srgbClr val="B3B3B3">
                <a:alpha val="100000"/>
              </a:srgbClr>
            </a:solidFill>
          </p:spPr>
          <p:txBody>
            <a:bodyPr/>
            <a:lstStyle/>
            <a:p/>
          </p:txBody>
        </p:sp>
        <p:sp>
          <p:nvSpPr>
            <p:cNvPr id="56" name="rc56"/>
            <p:cNvSpPr/>
            <p:nvPr/>
          </p:nvSpPr>
          <p:spPr>
            <a:xfrm>
              <a:off x="2694466" y="3723612"/>
              <a:ext cx="249014" cy="75001"/>
            </a:xfrm>
            <a:prstGeom prst="rect">
              <a:avLst/>
            </a:prstGeom>
            <a:solidFill>
              <a:srgbClr val="B3B3B3">
                <a:alpha val="100000"/>
              </a:srgbClr>
            </a:solidFill>
          </p:spPr>
          <p:txBody>
            <a:bodyPr/>
            <a:lstStyle/>
            <a:p/>
          </p:txBody>
        </p:sp>
        <p:sp>
          <p:nvSpPr>
            <p:cNvPr id="57" name="rc57"/>
            <p:cNvSpPr/>
            <p:nvPr/>
          </p:nvSpPr>
          <p:spPr>
            <a:xfrm>
              <a:off x="2971148" y="3793862"/>
              <a:ext cx="249014" cy="0"/>
            </a:xfrm>
            <a:prstGeom prst="rect">
              <a:avLst/>
            </a:prstGeom>
            <a:solidFill>
              <a:srgbClr val="B3B3B3">
                <a:alpha val="100000"/>
              </a:srgbClr>
            </a:solidFill>
          </p:spPr>
          <p:txBody>
            <a:bodyPr/>
            <a:lstStyle/>
            <a:p/>
          </p:txBody>
        </p:sp>
        <p:sp>
          <p:nvSpPr>
            <p:cNvPr id="58" name="rc58"/>
            <p:cNvSpPr/>
            <p:nvPr/>
          </p:nvSpPr>
          <p:spPr>
            <a:xfrm>
              <a:off x="3247830" y="3279418"/>
              <a:ext cx="249014" cy="339548"/>
            </a:xfrm>
            <a:prstGeom prst="rect">
              <a:avLst/>
            </a:prstGeom>
            <a:solidFill>
              <a:srgbClr val="B3B3B3">
                <a:alpha val="100000"/>
              </a:srgbClr>
            </a:solidFill>
          </p:spPr>
          <p:txBody>
            <a:bodyPr/>
            <a:lstStyle/>
            <a:p/>
          </p:txBody>
        </p:sp>
        <p:sp>
          <p:nvSpPr>
            <p:cNvPr id="59" name="rc59"/>
            <p:cNvSpPr/>
            <p:nvPr/>
          </p:nvSpPr>
          <p:spPr>
            <a:xfrm>
              <a:off x="3524513" y="3782999"/>
              <a:ext cx="249014" cy="0"/>
            </a:xfrm>
            <a:prstGeom prst="rect">
              <a:avLst/>
            </a:prstGeom>
            <a:solidFill>
              <a:srgbClr val="B3B3B3">
                <a:alpha val="100000"/>
              </a:srgbClr>
            </a:solidFill>
          </p:spPr>
          <p:txBody>
            <a:bodyPr/>
            <a:lstStyle/>
            <a:p/>
          </p:txBody>
        </p:sp>
        <p:sp>
          <p:nvSpPr>
            <p:cNvPr id="60" name="rc60"/>
            <p:cNvSpPr/>
            <p:nvPr/>
          </p:nvSpPr>
          <p:spPr>
            <a:xfrm>
              <a:off x="3801195" y="3692384"/>
              <a:ext cx="249014" cy="0"/>
            </a:xfrm>
            <a:prstGeom prst="rect">
              <a:avLst/>
            </a:prstGeom>
            <a:solidFill>
              <a:srgbClr val="B3B3B3">
                <a:alpha val="100000"/>
              </a:srgbClr>
            </a:solidFill>
          </p:spPr>
          <p:txBody>
            <a:bodyPr/>
            <a:lstStyle/>
            <a:p/>
          </p:txBody>
        </p:sp>
        <p:sp>
          <p:nvSpPr>
            <p:cNvPr id="61" name="rc61"/>
            <p:cNvSpPr/>
            <p:nvPr/>
          </p:nvSpPr>
          <p:spPr>
            <a:xfrm>
              <a:off x="4077877" y="3780847"/>
              <a:ext cx="249014" cy="0"/>
            </a:xfrm>
            <a:prstGeom prst="rect">
              <a:avLst/>
            </a:prstGeom>
            <a:solidFill>
              <a:srgbClr val="B3B3B3">
                <a:alpha val="100000"/>
              </a:srgbClr>
            </a:solidFill>
          </p:spPr>
          <p:txBody>
            <a:bodyPr/>
            <a:lstStyle/>
            <a:p/>
          </p:txBody>
        </p:sp>
        <p:sp>
          <p:nvSpPr>
            <p:cNvPr id="62" name="rc62"/>
            <p:cNvSpPr/>
            <p:nvPr/>
          </p:nvSpPr>
          <p:spPr>
            <a:xfrm>
              <a:off x="4354560" y="3779956"/>
              <a:ext cx="249014" cy="0"/>
            </a:xfrm>
            <a:prstGeom prst="rect">
              <a:avLst/>
            </a:prstGeom>
            <a:solidFill>
              <a:srgbClr val="B3B3B3">
                <a:alpha val="100000"/>
              </a:srgbClr>
            </a:solidFill>
          </p:spPr>
          <p:txBody>
            <a:bodyPr/>
            <a:lstStyle/>
            <a:p/>
          </p:txBody>
        </p:sp>
        <p:sp>
          <p:nvSpPr>
            <p:cNvPr id="63" name="rc63"/>
            <p:cNvSpPr/>
            <p:nvPr/>
          </p:nvSpPr>
          <p:spPr>
            <a:xfrm>
              <a:off x="4631242" y="3777852"/>
              <a:ext cx="249014" cy="0"/>
            </a:xfrm>
            <a:prstGeom prst="rect">
              <a:avLst/>
            </a:prstGeom>
            <a:solidFill>
              <a:srgbClr val="B3B3B3">
                <a:alpha val="100000"/>
              </a:srgbClr>
            </a:solidFill>
          </p:spPr>
          <p:txBody>
            <a:bodyPr/>
            <a:lstStyle/>
            <a:p/>
          </p:txBody>
        </p:sp>
        <p:sp>
          <p:nvSpPr>
            <p:cNvPr id="64" name="rc64"/>
            <p:cNvSpPr/>
            <p:nvPr/>
          </p:nvSpPr>
          <p:spPr>
            <a:xfrm>
              <a:off x="4907924" y="3679047"/>
              <a:ext cx="249014" cy="97296"/>
            </a:xfrm>
            <a:prstGeom prst="rect">
              <a:avLst/>
            </a:prstGeom>
            <a:solidFill>
              <a:srgbClr val="B3B3B3">
                <a:alpha val="100000"/>
              </a:srgbClr>
            </a:solidFill>
          </p:spPr>
          <p:txBody>
            <a:bodyPr/>
            <a:lstStyle/>
            <a:p/>
          </p:txBody>
        </p:sp>
        <p:sp>
          <p:nvSpPr>
            <p:cNvPr id="65" name="rc65"/>
            <p:cNvSpPr/>
            <p:nvPr/>
          </p:nvSpPr>
          <p:spPr>
            <a:xfrm>
              <a:off x="5184607" y="3371345"/>
              <a:ext cx="249014" cy="100463"/>
            </a:xfrm>
            <a:prstGeom prst="rect">
              <a:avLst/>
            </a:prstGeom>
            <a:solidFill>
              <a:srgbClr val="B3B3B3">
                <a:alpha val="100000"/>
              </a:srgbClr>
            </a:solidFill>
          </p:spPr>
          <p:txBody>
            <a:bodyPr/>
            <a:lstStyle/>
            <a:p/>
          </p:txBody>
        </p:sp>
        <p:sp>
          <p:nvSpPr>
            <p:cNvPr id="66" name="rc66"/>
            <p:cNvSpPr/>
            <p:nvPr/>
          </p:nvSpPr>
          <p:spPr>
            <a:xfrm>
              <a:off x="5461289" y="3673999"/>
              <a:ext cx="249014" cy="99820"/>
            </a:xfrm>
            <a:prstGeom prst="rect">
              <a:avLst/>
            </a:prstGeom>
            <a:solidFill>
              <a:srgbClr val="B3B3B3">
                <a:alpha val="100000"/>
              </a:srgbClr>
            </a:solidFill>
          </p:spPr>
          <p:txBody>
            <a:bodyPr/>
            <a:lstStyle/>
            <a:p/>
          </p:txBody>
        </p:sp>
        <p:sp>
          <p:nvSpPr>
            <p:cNvPr id="67" name="rc67"/>
            <p:cNvSpPr/>
            <p:nvPr/>
          </p:nvSpPr>
          <p:spPr>
            <a:xfrm>
              <a:off x="5737971" y="2162710"/>
              <a:ext cx="249014" cy="1006420"/>
            </a:xfrm>
            <a:prstGeom prst="rect">
              <a:avLst/>
            </a:prstGeom>
            <a:solidFill>
              <a:srgbClr val="B3B3B3">
                <a:alpha val="100000"/>
              </a:srgbClr>
            </a:solidFill>
          </p:spPr>
          <p:txBody>
            <a:bodyPr/>
            <a:lstStyle/>
            <a:p/>
          </p:txBody>
        </p:sp>
        <p:sp>
          <p:nvSpPr>
            <p:cNvPr id="68" name="rc68"/>
            <p:cNvSpPr/>
            <p:nvPr/>
          </p:nvSpPr>
          <p:spPr>
            <a:xfrm>
              <a:off x="6014654" y="3775526"/>
              <a:ext cx="249014" cy="0"/>
            </a:xfrm>
            <a:prstGeom prst="rect">
              <a:avLst/>
            </a:prstGeom>
            <a:solidFill>
              <a:srgbClr val="B3B3B3">
                <a:alpha val="100000"/>
              </a:srgbClr>
            </a:solidFill>
          </p:spPr>
          <p:txBody>
            <a:bodyPr/>
            <a:lstStyle/>
            <a:p/>
          </p:txBody>
        </p:sp>
        <p:sp>
          <p:nvSpPr>
            <p:cNvPr id="69" name="rc69"/>
            <p:cNvSpPr/>
            <p:nvPr/>
          </p:nvSpPr>
          <p:spPr>
            <a:xfrm>
              <a:off x="6291336" y="3671895"/>
              <a:ext cx="249014" cy="100859"/>
            </a:xfrm>
            <a:prstGeom prst="rect">
              <a:avLst/>
            </a:prstGeom>
            <a:solidFill>
              <a:srgbClr val="B3B3B3">
                <a:alpha val="100000"/>
              </a:srgbClr>
            </a:solidFill>
          </p:spPr>
          <p:txBody>
            <a:bodyPr/>
            <a:lstStyle/>
            <a:p/>
          </p:txBody>
        </p:sp>
        <p:sp>
          <p:nvSpPr>
            <p:cNvPr id="70" name="rc70"/>
            <p:cNvSpPr/>
            <p:nvPr/>
          </p:nvSpPr>
          <p:spPr>
            <a:xfrm>
              <a:off x="6568018" y="3570442"/>
              <a:ext cx="249014" cy="202140"/>
            </a:xfrm>
            <a:prstGeom prst="rect">
              <a:avLst/>
            </a:prstGeom>
            <a:solidFill>
              <a:srgbClr val="B3B3B3">
                <a:alpha val="100000"/>
              </a:srgbClr>
            </a:solidFill>
          </p:spPr>
          <p:txBody>
            <a:bodyPr/>
            <a:lstStyle/>
            <a:p/>
          </p:txBody>
        </p:sp>
        <p:sp>
          <p:nvSpPr>
            <p:cNvPr id="71" name="rc71"/>
            <p:cNvSpPr/>
            <p:nvPr/>
          </p:nvSpPr>
          <p:spPr>
            <a:xfrm>
              <a:off x="6844701" y="2577680"/>
              <a:ext cx="249014" cy="755978"/>
            </a:xfrm>
            <a:prstGeom prst="rect">
              <a:avLst/>
            </a:prstGeom>
            <a:solidFill>
              <a:srgbClr val="B3B3B3">
                <a:alpha val="100000"/>
              </a:srgbClr>
            </a:solidFill>
          </p:spPr>
          <p:txBody>
            <a:bodyPr/>
            <a:lstStyle/>
            <a:p/>
          </p:txBody>
        </p:sp>
        <p:sp>
          <p:nvSpPr>
            <p:cNvPr id="72" name="rc72"/>
            <p:cNvSpPr/>
            <p:nvPr/>
          </p:nvSpPr>
          <p:spPr>
            <a:xfrm>
              <a:off x="7121383" y="3309334"/>
              <a:ext cx="249014" cy="338583"/>
            </a:xfrm>
            <a:prstGeom prst="rect">
              <a:avLst/>
            </a:prstGeom>
            <a:solidFill>
              <a:srgbClr val="B3B3B3">
                <a:alpha val="100000"/>
              </a:srgbClr>
            </a:solidFill>
          </p:spPr>
          <p:txBody>
            <a:bodyPr/>
            <a:lstStyle/>
            <a:p/>
          </p:txBody>
        </p:sp>
        <p:sp>
          <p:nvSpPr>
            <p:cNvPr id="73" name="rc73"/>
            <p:cNvSpPr/>
            <p:nvPr/>
          </p:nvSpPr>
          <p:spPr>
            <a:xfrm>
              <a:off x="7398065" y="3771171"/>
              <a:ext cx="249014" cy="0"/>
            </a:xfrm>
            <a:prstGeom prst="rect">
              <a:avLst/>
            </a:prstGeom>
            <a:solidFill>
              <a:srgbClr val="B3B3B3">
                <a:alpha val="100000"/>
              </a:srgbClr>
            </a:solidFill>
          </p:spPr>
          <p:txBody>
            <a:bodyPr/>
            <a:lstStyle/>
            <a:p/>
          </p:txBody>
        </p:sp>
        <p:sp>
          <p:nvSpPr>
            <p:cNvPr id="74" name="rc74"/>
            <p:cNvSpPr/>
            <p:nvPr/>
          </p:nvSpPr>
          <p:spPr>
            <a:xfrm>
              <a:off x="7674748" y="3773052"/>
              <a:ext cx="249014" cy="0"/>
            </a:xfrm>
            <a:prstGeom prst="rect">
              <a:avLst/>
            </a:prstGeom>
            <a:solidFill>
              <a:srgbClr val="B3B3B3">
                <a:alpha val="100000"/>
              </a:srgbClr>
            </a:solidFill>
          </p:spPr>
          <p:txBody>
            <a:bodyPr/>
            <a:lstStyle/>
            <a:p/>
          </p:txBody>
        </p:sp>
        <p:sp>
          <p:nvSpPr>
            <p:cNvPr id="75" name="rc75"/>
            <p:cNvSpPr/>
            <p:nvPr/>
          </p:nvSpPr>
          <p:spPr>
            <a:xfrm>
              <a:off x="7951430" y="3675854"/>
              <a:ext cx="249014" cy="98880"/>
            </a:xfrm>
            <a:prstGeom prst="rect">
              <a:avLst/>
            </a:prstGeom>
            <a:solidFill>
              <a:srgbClr val="B3B3B3">
                <a:alpha val="100000"/>
              </a:srgbClr>
            </a:solidFill>
          </p:spPr>
          <p:txBody>
            <a:bodyPr/>
            <a:lstStyle/>
            <a:p/>
          </p:txBody>
        </p:sp>
        <p:sp>
          <p:nvSpPr>
            <p:cNvPr id="76" name="pl76"/>
            <p:cNvSpPr/>
            <p:nvPr/>
          </p:nvSpPr>
          <p:spPr>
            <a:xfrm>
              <a:off x="1435561" y="1050606"/>
              <a:ext cx="6640376" cy="399216"/>
            </a:xfrm>
            <a:custGeom>
              <a:avLst/>
              <a:pathLst>
                <a:path w="6640376" h="399216">
                  <a:moveTo>
                    <a:pt x="0" y="28515"/>
                  </a:moveTo>
                  <a:lnTo>
                    <a:pt x="276682" y="85546"/>
                  </a:lnTo>
                  <a:lnTo>
                    <a:pt x="553364" y="85546"/>
                  </a:lnTo>
                  <a:lnTo>
                    <a:pt x="830047" y="0"/>
                  </a:lnTo>
                  <a:lnTo>
                    <a:pt x="1106729" y="399216"/>
                  </a:lnTo>
                  <a:lnTo>
                    <a:pt x="1383411" y="0"/>
                  </a:lnTo>
                  <a:lnTo>
                    <a:pt x="1660094" y="0"/>
                  </a:lnTo>
                  <a:lnTo>
                    <a:pt x="1936776" y="57030"/>
                  </a:lnTo>
                  <a:lnTo>
                    <a:pt x="2213458" y="0"/>
                  </a:lnTo>
                  <a:lnTo>
                    <a:pt x="2490141" y="28515"/>
                  </a:lnTo>
                  <a:lnTo>
                    <a:pt x="2766823" y="0"/>
                  </a:lnTo>
                  <a:lnTo>
                    <a:pt x="3043505" y="0"/>
                  </a:lnTo>
                  <a:lnTo>
                    <a:pt x="3320188" y="0"/>
                  </a:lnTo>
                  <a:lnTo>
                    <a:pt x="3596870" y="0"/>
                  </a:lnTo>
                  <a:lnTo>
                    <a:pt x="3873552" y="85546"/>
                  </a:lnTo>
                  <a:lnTo>
                    <a:pt x="4150235" y="0"/>
                  </a:lnTo>
                  <a:lnTo>
                    <a:pt x="4426917" y="171092"/>
                  </a:lnTo>
                  <a:lnTo>
                    <a:pt x="4703599" y="0"/>
                  </a:lnTo>
                  <a:lnTo>
                    <a:pt x="4980282" y="0"/>
                  </a:lnTo>
                  <a:lnTo>
                    <a:pt x="5256964" y="0"/>
                  </a:lnTo>
                  <a:lnTo>
                    <a:pt x="5533646" y="114061"/>
                  </a:lnTo>
                  <a:lnTo>
                    <a:pt x="5810329" y="28515"/>
                  </a:lnTo>
                  <a:lnTo>
                    <a:pt x="6087011" y="0"/>
                  </a:lnTo>
                  <a:lnTo>
                    <a:pt x="6363693" y="0"/>
                  </a:lnTo>
                  <a:lnTo>
                    <a:pt x="6640376" y="0"/>
                  </a:lnTo>
                </a:path>
              </a:pathLst>
            </a:custGeom>
            <a:ln w="27101" cap="flat">
              <a:solidFill>
                <a:srgbClr val="0058AB">
                  <a:alpha val="50196"/>
                </a:srgbClr>
              </a:solidFill>
              <a:prstDash val="solid"/>
              <a:round/>
            </a:ln>
          </p:spPr>
          <p:txBody>
            <a:bodyPr/>
            <a:lstStyle/>
            <a:p/>
          </p:txBody>
        </p:sp>
        <p:sp>
          <p:nvSpPr>
            <p:cNvPr id="77" name="pl77"/>
            <p:cNvSpPr/>
            <p:nvPr/>
          </p:nvSpPr>
          <p:spPr>
            <a:xfrm>
              <a:off x="1435561" y="1050606"/>
              <a:ext cx="6640376" cy="484763"/>
            </a:xfrm>
            <a:custGeom>
              <a:avLst/>
              <a:pathLst>
                <a:path w="6640376" h="484763">
                  <a:moveTo>
                    <a:pt x="0" y="57030"/>
                  </a:moveTo>
                  <a:lnTo>
                    <a:pt x="276682" y="114061"/>
                  </a:lnTo>
                  <a:lnTo>
                    <a:pt x="553364" y="114061"/>
                  </a:lnTo>
                  <a:lnTo>
                    <a:pt x="830047" y="0"/>
                  </a:lnTo>
                  <a:lnTo>
                    <a:pt x="1106729" y="484763"/>
                  </a:lnTo>
                  <a:lnTo>
                    <a:pt x="1383411" y="28515"/>
                  </a:lnTo>
                  <a:lnTo>
                    <a:pt x="1660094" y="0"/>
                  </a:lnTo>
                  <a:lnTo>
                    <a:pt x="1936776" y="171092"/>
                  </a:lnTo>
                  <a:lnTo>
                    <a:pt x="2213458" y="0"/>
                  </a:lnTo>
                  <a:lnTo>
                    <a:pt x="2490141" y="28515"/>
                  </a:lnTo>
                  <a:lnTo>
                    <a:pt x="2766823" y="0"/>
                  </a:lnTo>
                  <a:lnTo>
                    <a:pt x="3043505" y="0"/>
                  </a:lnTo>
                  <a:lnTo>
                    <a:pt x="3320188" y="0"/>
                  </a:lnTo>
                  <a:lnTo>
                    <a:pt x="3596870" y="28515"/>
                  </a:lnTo>
                  <a:lnTo>
                    <a:pt x="3873552" y="114061"/>
                  </a:lnTo>
                  <a:lnTo>
                    <a:pt x="4150235" y="28515"/>
                  </a:lnTo>
                  <a:lnTo>
                    <a:pt x="4426917" y="456247"/>
                  </a:lnTo>
                  <a:lnTo>
                    <a:pt x="4703599" y="0"/>
                  </a:lnTo>
                  <a:lnTo>
                    <a:pt x="4980282" y="28515"/>
                  </a:lnTo>
                  <a:lnTo>
                    <a:pt x="5256964" y="57030"/>
                  </a:lnTo>
                  <a:lnTo>
                    <a:pt x="5533646" y="313670"/>
                  </a:lnTo>
                  <a:lnTo>
                    <a:pt x="5810329" y="114061"/>
                  </a:lnTo>
                  <a:lnTo>
                    <a:pt x="6087011" y="0"/>
                  </a:lnTo>
                  <a:lnTo>
                    <a:pt x="6363693" y="0"/>
                  </a:lnTo>
                  <a:lnTo>
                    <a:pt x="6640376" y="28515"/>
                  </a:lnTo>
                </a:path>
              </a:pathLst>
            </a:custGeom>
            <a:ln w="27101" cap="flat">
              <a:solidFill>
                <a:srgbClr val="333333">
                  <a:alpha val="50196"/>
                </a:srgbClr>
              </a:solidFill>
              <a:prstDash val="solid"/>
              <a:round/>
            </a:ln>
          </p:spPr>
          <p:txBody>
            <a:bodyPr/>
            <a:lstStyle/>
            <a:p/>
          </p:txBody>
        </p:sp>
        <p:sp>
          <p:nvSpPr>
            <p:cNvPr id="78" name="tx78"/>
            <p:cNvSpPr/>
            <p:nvPr/>
          </p:nvSpPr>
          <p:spPr>
            <a:xfrm>
              <a:off x="663223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8918"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5600"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228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8965"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5647"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32236"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6908918"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6" name="tx86"/>
            <p:cNvSpPr/>
            <p:nvPr/>
          </p:nvSpPr>
          <p:spPr>
            <a:xfrm>
              <a:off x="7185600"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7" name="tx87"/>
            <p:cNvSpPr/>
            <p:nvPr/>
          </p:nvSpPr>
          <p:spPr>
            <a:xfrm>
              <a:off x="7462283"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8" name="tx88"/>
            <p:cNvSpPr/>
            <p:nvPr/>
          </p:nvSpPr>
          <p:spPr>
            <a:xfrm>
              <a:off x="7738965"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9" name="tx89"/>
            <p:cNvSpPr/>
            <p:nvPr/>
          </p:nvSpPr>
          <p:spPr>
            <a:xfrm>
              <a:off x="8015647"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90" name="tx90"/>
            <p:cNvSpPr/>
            <p:nvPr/>
          </p:nvSpPr>
          <p:spPr>
            <a:xfrm>
              <a:off x="1360212" y="37743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1" name="tx91"/>
            <p:cNvSpPr/>
            <p:nvPr/>
          </p:nvSpPr>
          <p:spPr>
            <a:xfrm>
              <a:off x="2788828" y="379563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2" name="tx92"/>
            <p:cNvSpPr/>
            <p:nvPr/>
          </p:nvSpPr>
          <p:spPr>
            <a:xfrm>
              <a:off x="4127035" y="37867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3" name="tx93"/>
            <p:cNvSpPr/>
            <p:nvPr/>
          </p:nvSpPr>
          <p:spPr>
            <a:xfrm>
              <a:off x="5555651" y="37849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4" name="tx94"/>
            <p:cNvSpPr/>
            <p:nvPr/>
          </p:nvSpPr>
          <p:spPr>
            <a:xfrm>
              <a:off x="6617176" y="37839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5" name="tx95"/>
            <p:cNvSpPr/>
            <p:nvPr/>
          </p:nvSpPr>
          <p:spPr>
            <a:xfrm>
              <a:off x="6863714" y="35632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96" name="tx96"/>
            <p:cNvSpPr/>
            <p:nvPr/>
          </p:nvSpPr>
          <p:spPr>
            <a:xfrm>
              <a:off x="7170541" y="37203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7" name="tx97"/>
            <p:cNvSpPr/>
            <p:nvPr/>
          </p:nvSpPr>
          <p:spPr>
            <a:xfrm>
              <a:off x="7447223" y="37832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8" name="tx98"/>
            <p:cNvSpPr/>
            <p:nvPr/>
          </p:nvSpPr>
          <p:spPr>
            <a:xfrm>
              <a:off x="7723906" y="37842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9" name="tx99"/>
            <p:cNvSpPr/>
            <p:nvPr/>
          </p:nvSpPr>
          <p:spPr>
            <a:xfrm>
              <a:off x="8045792" y="378538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0" name="tx100"/>
            <p:cNvSpPr/>
            <p:nvPr/>
          </p:nvSpPr>
          <p:spPr>
            <a:xfrm>
              <a:off x="1360212" y="368727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2788828" y="372062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2" name="tx102"/>
            <p:cNvSpPr/>
            <p:nvPr/>
          </p:nvSpPr>
          <p:spPr>
            <a:xfrm>
              <a:off x="5555651" y="36851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6617176" y="36310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4" name="tx104"/>
            <p:cNvSpPr/>
            <p:nvPr/>
          </p:nvSpPr>
          <p:spPr>
            <a:xfrm>
              <a:off x="6863714" y="291517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105" name="tx105"/>
            <p:cNvSpPr/>
            <p:nvPr/>
          </p:nvSpPr>
          <p:spPr>
            <a:xfrm>
              <a:off x="7140396" y="34381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06" name="tx106"/>
            <p:cNvSpPr/>
            <p:nvPr/>
          </p:nvSpPr>
          <p:spPr>
            <a:xfrm>
              <a:off x="8045792" y="36864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7" name="tx107"/>
            <p:cNvSpPr/>
            <p:nvPr/>
          </p:nvSpPr>
          <p:spPr>
            <a:xfrm>
              <a:off x="1360212" y="35802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8" name="tx108"/>
            <p:cNvSpPr/>
            <p:nvPr/>
          </p:nvSpPr>
          <p:spPr>
            <a:xfrm>
              <a:off x="2743624" y="36055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9" name="tx109"/>
            <p:cNvSpPr/>
            <p:nvPr/>
          </p:nvSpPr>
          <p:spPr>
            <a:xfrm>
              <a:off x="4127035" y="36627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10" name="tx110"/>
            <p:cNvSpPr/>
            <p:nvPr/>
          </p:nvSpPr>
          <p:spPr>
            <a:xfrm>
              <a:off x="5510447" y="35559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1" name="tx111"/>
            <p:cNvSpPr/>
            <p:nvPr/>
          </p:nvSpPr>
          <p:spPr>
            <a:xfrm>
              <a:off x="6587032" y="345372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12.2</a:t>
              </a:r>
            </a:p>
          </p:txBody>
        </p:sp>
        <p:sp>
          <p:nvSpPr>
            <p:cNvPr id="112" name="tx112"/>
            <p:cNvSpPr/>
            <p:nvPr/>
          </p:nvSpPr>
          <p:spPr>
            <a:xfrm>
              <a:off x="6863714" y="24596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52.4</a:t>
              </a:r>
            </a:p>
          </p:txBody>
        </p:sp>
        <p:sp>
          <p:nvSpPr>
            <p:cNvPr id="113" name="tx113"/>
            <p:cNvSpPr/>
            <p:nvPr/>
          </p:nvSpPr>
          <p:spPr>
            <a:xfrm>
              <a:off x="7140396" y="31912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22.8</a:t>
              </a:r>
            </a:p>
          </p:txBody>
        </p:sp>
        <p:sp>
          <p:nvSpPr>
            <p:cNvPr id="114" name="tx114"/>
            <p:cNvSpPr/>
            <p:nvPr/>
          </p:nvSpPr>
          <p:spPr>
            <a:xfrm>
              <a:off x="7447223" y="36544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15" name="tx115"/>
            <p:cNvSpPr/>
            <p:nvPr/>
          </p:nvSpPr>
          <p:spPr>
            <a:xfrm>
              <a:off x="7723906" y="36563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16" name="tx116"/>
            <p:cNvSpPr/>
            <p:nvPr/>
          </p:nvSpPr>
          <p:spPr>
            <a:xfrm>
              <a:off x="8045792" y="35578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7" name="tx117"/>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655386" y="320290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9" name="tx119"/>
            <p:cNvSpPr/>
            <p:nvPr/>
          </p:nvSpPr>
          <p:spPr>
            <a:xfrm>
              <a:off x="655386" y="25842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0" name="tx120"/>
            <p:cNvSpPr/>
            <p:nvPr/>
          </p:nvSpPr>
          <p:spPr>
            <a:xfrm>
              <a:off x="655386" y="1966074"/>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1" name="tx121"/>
            <p:cNvSpPr/>
            <p:nvPr/>
          </p:nvSpPr>
          <p:spPr>
            <a:xfrm>
              <a:off x="577692" y="134704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2" name="tx122"/>
            <p:cNvSpPr/>
            <p:nvPr/>
          </p:nvSpPr>
          <p:spPr>
            <a:xfrm>
              <a:off x="577692" y="7284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778716"/>
              <a:ext cx="201456" cy="201456"/>
            </a:xfrm>
            <a:prstGeom prst="rect">
              <a:avLst/>
            </a:prstGeom>
            <a:solidFill>
              <a:srgbClr val="B3B3B3">
                <a:alpha val="100000"/>
              </a:srgbClr>
            </a:solidFill>
          </p:spPr>
          <p:txBody>
            <a:bodyPr/>
            <a:lstStyle/>
            <a:p/>
          </p:txBody>
        </p:sp>
        <p:sp>
          <p:nvSpPr>
            <p:cNvPr id="145" name="rc145"/>
            <p:cNvSpPr/>
            <p:nvPr/>
          </p:nvSpPr>
          <p:spPr>
            <a:xfrm>
              <a:off x="5573066" y="4778716"/>
              <a:ext cx="201456" cy="201456"/>
            </a:xfrm>
            <a:prstGeom prst="rect">
              <a:avLst/>
            </a:prstGeom>
            <a:solidFill>
              <a:srgbClr val="1CABE2">
                <a:alpha val="100000"/>
              </a:srgbClr>
            </a:solidFill>
          </p:spPr>
          <p:txBody>
            <a:bodyPr/>
            <a:lstStyle/>
            <a:p/>
          </p:txBody>
        </p:sp>
        <p:sp>
          <p:nvSpPr>
            <p:cNvPr id="146" name="tx146"/>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7611"/>
              <a:ext cx="76786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Kazakhstan, 2000-2024</a:t>
              </a:r>
            </a:p>
          </p:txBody>
        </p:sp>
        <p:sp>
          <p:nvSpPr>
            <p:cNvPr id="149" name="pl149"/>
            <p:cNvSpPr/>
            <p:nvPr/>
          </p:nvSpPr>
          <p:spPr>
            <a:xfrm>
              <a:off x="201388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341953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82518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23084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63649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71670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12236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2801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93366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3393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11054" y="5650800"/>
              <a:ext cx="2296275" cy="164676"/>
            </a:xfrm>
            <a:prstGeom prst="rect">
              <a:avLst/>
            </a:prstGeom>
            <a:solidFill>
              <a:srgbClr val="1CABE2">
                <a:alpha val="100000"/>
              </a:srgbClr>
            </a:solidFill>
          </p:spPr>
          <p:txBody>
            <a:bodyPr/>
            <a:lstStyle/>
            <a:p/>
          </p:txBody>
        </p:sp>
        <p:sp>
          <p:nvSpPr>
            <p:cNvPr id="164" name="rc164"/>
            <p:cNvSpPr/>
            <p:nvPr/>
          </p:nvSpPr>
          <p:spPr>
            <a:xfrm>
              <a:off x="1311054" y="5444954"/>
              <a:ext cx="2285592" cy="164676"/>
            </a:xfrm>
            <a:prstGeom prst="rect">
              <a:avLst/>
            </a:prstGeom>
            <a:solidFill>
              <a:srgbClr val="1CABE2">
                <a:alpha val="100000"/>
              </a:srgbClr>
            </a:solidFill>
          </p:spPr>
          <p:txBody>
            <a:bodyPr/>
            <a:lstStyle/>
            <a:p/>
          </p:txBody>
        </p:sp>
        <p:sp>
          <p:nvSpPr>
            <p:cNvPr id="165" name="rc165"/>
            <p:cNvSpPr/>
            <p:nvPr/>
          </p:nvSpPr>
          <p:spPr>
            <a:xfrm>
              <a:off x="1311054" y="5239108"/>
              <a:ext cx="2247359" cy="164676"/>
            </a:xfrm>
            <a:prstGeom prst="rect">
              <a:avLst/>
            </a:prstGeom>
            <a:solidFill>
              <a:srgbClr val="1CABE2">
                <a:alpha val="100000"/>
              </a:srgbClr>
            </a:solidFill>
          </p:spPr>
          <p:txBody>
            <a:bodyPr/>
            <a:lstStyle/>
            <a:p/>
          </p:txBody>
        </p:sp>
        <p:sp>
          <p:nvSpPr>
            <p:cNvPr id="166" name="rc166"/>
            <p:cNvSpPr/>
            <p:nvPr/>
          </p:nvSpPr>
          <p:spPr>
            <a:xfrm>
              <a:off x="3607330" y="5650800"/>
              <a:ext cx="4593114" cy="164676"/>
            </a:xfrm>
            <a:prstGeom prst="rect">
              <a:avLst/>
            </a:prstGeom>
            <a:solidFill>
              <a:srgbClr val="B3B3B3">
                <a:alpha val="100000"/>
              </a:srgbClr>
            </a:solidFill>
          </p:spPr>
          <p:txBody>
            <a:bodyPr/>
            <a:lstStyle/>
            <a:p/>
          </p:txBody>
        </p:sp>
        <p:sp>
          <p:nvSpPr>
            <p:cNvPr id="167" name="rc167"/>
            <p:cNvSpPr/>
            <p:nvPr/>
          </p:nvSpPr>
          <p:spPr>
            <a:xfrm>
              <a:off x="3596647" y="5444954"/>
              <a:ext cx="0" cy="164676"/>
            </a:xfrm>
            <a:prstGeom prst="rect">
              <a:avLst/>
            </a:prstGeom>
            <a:solidFill>
              <a:srgbClr val="B3B3B3">
                <a:alpha val="100000"/>
              </a:srgbClr>
            </a:solidFill>
          </p:spPr>
          <p:txBody>
            <a:bodyPr/>
            <a:lstStyle/>
            <a:p/>
          </p:txBody>
        </p:sp>
        <p:sp>
          <p:nvSpPr>
            <p:cNvPr id="168" name="rc168"/>
            <p:cNvSpPr/>
            <p:nvPr/>
          </p:nvSpPr>
          <p:spPr>
            <a:xfrm>
              <a:off x="3558413" y="5239108"/>
              <a:ext cx="2246796" cy="164676"/>
            </a:xfrm>
            <a:prstGeom prst="rect">
              <a:avLst/>
            </a:prstGeom>
            <a:solidFill>
              <a:srgbClr val="B3B3B3">
                <a:alpha val="100000"/>
              </a:srgbClr>
            </a:solidFill>
          </p:spPr>
          <p:txBody>
            <a:bodyPr/>
            <a:lstStyle/>
            <a:p/>
          </p:txBody>
        </p:sp>
        <p:sp>
          <p:nvSpPr>
            <p:cNvPr id="169" name="tx169"/>
            <p:cNvSpPr/>
            <p:nvPr/>
          </p:nvSpPr>
          <p:spPr>
            <a:xfrm>
              <a:off x="8312971"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70" name="tx170"/>
            <p:cNvSpPr/>
            <p:nvPr/>
          </p:nvSpPr>
          <p:spPr>
            <a:xfrm>
              <a:off x="3677019"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71" name="tx171"/>
            <p:cNvSpPr/>
            <p:nvPr/>
          </p:nvSpPr>
          <p:spPr>
            <a:xfrm>
              <a:off x="5837364" y="5278310"/>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a:t>
              </a:r>
            </a:p>
          </p:txBody>
        </p:sp>
        <p:sp>
          <p:nvSpPr>
            <p:cNvPr id="172" name="tx172"/>
            <p:cNvSpPr/>
            <p:nvPr/>
          </p:nvSpPr>
          <p:spPr>
            <a:xfrm>
              <a:off x="2378820"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73" name="tx173"/>
            <p:cNvSpPr/>
            <p:nvPr/>
          </p:nvSpPr>
          <p:spPr>
            <a:xfrm>
              <a:off x="2373478"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74" name="tx174"/>
            <p:cNvSpPr/>
            <p:nvPr/>
          </p:nvSpPr>
          <p:spPr>
            <a:xfrm>
              <a:off x="2402579" y="5280060"/>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75" name="tx175"/>
            <p:cNvSpPr/>
            <p:nvPr/>
          </p:nvSpPr>
          <p:spPr>
            <a:xfrm>
              <a:off x="5823515"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8.2</a:t>
              </a:r>
            </a:p>
          </p:txBody>
        </p:sp>
        <p:sp>
          <p:nvSpPr>
            <p:cNvPr id="176" name="tx176"/>
            <p:cNvSpPr/>
            <p:nvPr/>
          </p:nvSpPr>
          <p:spPr>
            <a:xfrm>
              <a:off x="3482511"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7" name="tx177"/>
            <p:cNvSpPr/>
            <p:nvPr/>
          </p:nvSpPr>
          <p:spPr>
            <a:xfrm>
              <a:off x="4649657" y="5280060"/>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78" name="tx178"/>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6736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2" name="tx182"/>
            <p:cNvSpPr/>
            <p:nvPr/>
          </p:nvSpPr>
          <p:spPr>
            <a:xfrm>
              <a:off x="2573017"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3" name="tx183"/>
            <p:cNvSpPr/>
            <p:nvPr/>
          </p:nvSpPr>
          <p:spPr>
            <a:xfrm>
              <a:off x="3978671"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4" name="tx184"/>
            <p:cNvSpPr/>
            <p:nvPr/>
          </p:nvSpPr>
          <p:spPr>
            <a:xfrm>
              <a:off x="5384325" y="5917571"/>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5" name="tx185"/>
            <p:cNvSpPr/>
            <p:nvPr/>
          </p:nvSpPr>
          <p:spPr>
            <a:xfrm>
              <a:off x="6751131" y="5917162"/>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6" name="tx186"/>
            <p:cNvSpPr/>
            <p:nvPr/>
          </p:nvSpPr>
          <p:spPr>
            <a:xfrm>
              <a:off x="8156785" y="5917162"/>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87" name="tx187"/>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8" name="tx18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0" name="tx19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Kazakhstan.
In 2024, DTP1 coverage in Kazakhstan remained constant 99%. The number of children missing out on any DTP vaccination (zero-dose children) remained constant at from 4,000 in 2023 to 4,000 in 2024.
DTP3 coverage remained relatively constant within 1% at 98% in 2024, leaving 8,000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99983"/>
            </a:xfrm>
            <a:custGeom>
              <a:avLst/>
              <a:pathLst>
                <a:path w="3397293" h="399983">
                  <a:moveTo>
                    <a:pt x="0" y="28570"/>
                  </a:moveTo>
                  <a:lnTo>
                    <a:pt x="141553" y="85710"/>
                  </a:lnTo>
                  <a:lnTo>
                    <a:pt x="283107" y="85710"/>
                  </a:lnTo>
                  <a:lnTo>
                    <a:pt x="424661" y="0"/>
                  </a:lnTo>
                  <a:lnTo>
                    <a:pt x="566215" y="399983"/>
                  </a:lnTo>
                  <a:lnTo>
                    <a:pt x="707769" y="0"/>
                  </a:lnTo>
                  <a:lnTo>
                    <a:pt x="849323" y="0"/>
                  </a:lnTo>
                  <a:lnTo>
                    <a:pt x="990877" y="57140"/>
                  </a:lnTo>
                  <a:lnTo>
                    <a:pt x="1132431" y="0"/>
                  </a:lnTo>
                  <a:lnTo>
                    <a:pt x="1273984" y="28570"/>
                  </a:lnTo>
                  <a:lnTo>
                    <a:pt x="1415538" y="0"/>
                  </a:lnTo>
                  <a:lnTo>
                    <a:pt x="1557092" y="0"/>
                  </a:lnTo>
                  <a:lnTo>
                    <a:pt x="1698646" y="0"/>
                  </a:lnTo>
                  <a:lnTo>
                    <a:pt x="1840200" y="0"/>
                  </a:lnTo>
                  <a:lnTo>
                    <a:pt x="1981754" y="85710"/>
                  </a:lnTo>
                  <a:lnTo>
                    <a:pt x="2123308" y="0"/>
                  </a:lnTo>
                  <a:lnTo>
                    <a:pt x="2264862" y="171421"/>
                  </a:lnTo>
                  <a:lnTo>
                    <a:pt x="2406416" y="0"/>
                  </a:lnTo>
                  <a:lnTo>
                    <a:pt x="2547969" y="0"/>
                  </a:lnTo>
                  <a:lnTo>
                    <a:pt x="2689523" y="0"/>
                  </a:lnTo>
                  <a:lnTo>
                    <a:pt x="2831077" y="114281"/>
                  </a:lnTo>
                  <a:lnTo>
                    <a:pt x="2972631" y="2857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28562"/>
            </a:xfrm>
            <a:custGeom>
              <a:avLst/>
              <a:pathLst>
                <a:path w="3397293" h="228562">
                  <a:moveTo>
                    <a:pt x="0" y="57140"/>
                  </a:moveTo>
                  <a:lnTo>
                    <a:pt x="141553" y="28570"/>
                  </a:lnTo>
                  <a:lnTo>
                    <a:pt x="283107" y="142851"/>
                  </a:lnTo>
                  <a:lnTo>
                    <a:pt x="424661" y="228562"/>
                  </a:lnTo>
                  <a:lnTo>
                    <a:pt x="566215" y="142851"/>
                  </a:lnTo>
                  <a:lnTo>
                    <a:pt x="707769" y="57140"/>
                  </a:lnTo>
                  <a:lnTo>
                    <a:pt x="849323" y="57140"/>
                  </a:lnTo>
                  <a:lnTo>
                    <a:pt x="990877" y="0"/>
                  </a:lnTo>
                  <a:lnTo>
                    <a:pt x="1132431" y="28570"/>
                  </a:lnTo>
                  <a:lnTo>
                    <a:pt x="1273984" y="85710"/>
                  </a:lnTo>
                  <a:lnTo>
                    <a:pt x="1415538" y="142851"/>
                  </a:lnTo>
                  <a:lnTo>
                    <a:pt x="1557092" y="142851"/>
                  </a:lnTo>
                  <a:lnTo>
                    <a:pt x="1698646" y="57140"/>
                  </a:lnTo>
                  <a:lnTo>
                    <a:pt x="1840200" y="57140"/>
                  </a:lnTo>
                  <a:lnTo>
                    <a:pt x="1981754" y="114281"/>
                  </a:lnTo>
                  <a:lnTo>
                    <a:pt x="2123308" y="85710"/>
                  </a:lnTo>
                  <a:lnTo>
                    <a:pt x="2264862" y="142851"/>
                  </a:lnTo>
                  <a:lnTo>
                    <a:pt x="2406416" y="85710"/>
                  </a:lnTo>
                  <a:lnTo>
                    <a:pt x="2547969" y="0"/>
                  </a:lnTo>
                  <a:lnTo>
                    <a:pt x="2689523" y="28570"/>
                  </a:lnTo>
                  <a:lnTo>
                    <a:pt x="2831077" y="57140"/>
                  </a:lnTo>
                  <a:lnTo>
                    <a:pt x="2972631" y="57140"/>
                  </a:lnTo>
                  <a:lnTo>
                    <a:pt x="3114185" y="5714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99983"/>
            </a:xfrm>
            <a:custGeom>
              <a:avLst/>
              <a:pathLst>
                <a:path w="3397293" h="399983">
                  <a:moveTo>
                    <a:pt x="0" y="28570"/>
                  </a:moveTo>
                  <a:lnTo>
                    <a:pt x="141553" y="85710"/>
                  </a:lnTo>
                  <a:lnTo>
                    <a:pt x="283107" y="85710"/>
                  </a:lnTo>
                  <a:lnTo>
                    <a:pt x="424661" y="0"/>
                  </a:lnTo>
                  <a:lnTo>
                    <a:pt x="566215" y="399983"/>
                  </a:lnTo>
                  <a:lnTo>
                    <a:pt x="707769" y="0"/>
                  </a:lnTo>
                  <a:lnTo>
                    <a:pt x="849323" y="0"/>
                  </a:lnTo>
                  <a:lnTo>
                    <a:pt x="990877" y="57140"/>
                  </a:lnTo>
                  <a:lnTo>
                    <a:pt x="1132431" y="0"/>
                  </a:lnTo>
                  <a:lnTo>
                    <a:pt x="1273984" y="28570"/>
                  </a:lnTo>
                  <a:lnTo>
                    <a:pt x="1415538" y="0"/>
                  </a:lnTo>
                  <a:lnTo>
                    <a:pt x="1557092" y="0"/>
                  </a:lnTo>
                  <a:lnTo>
                    <a:pt x="1698646" y="0"/>
                  </a:lnTo>
                  <a:lnTo>
                    <a:pt x="1840200" y="0"/>
                  </a:lnTo>
                  <a:lnTo>
                    <a:pt x="1981754" y="85710"/>
                  </a:lnTo>
                  <a:lnTo>
                    <a:pt x="2123308" y="0"/>
                  </a:lnTo>
                  <a:lnTo>
                    <a:pt x="2264862" y="171421"/>
                  </a:lnTo>
                  <a:lnTo>
                    <a:pt x="2406416" y="0"/>
                  </a:lnTo>
                  <a:lnTo>
                    <a:pt x="2547969" y="0"/>
                  </a:lnTo>
                  <a:lnTo>
                    <a:pt x="2689523" y="0"/>
                  </a:lnTo>
                  <a:lnTo>
                    <a:pt x="2831077" y="114281"/>
                  </a:lnTo>
                  <a:lnTo>
                    <a:pt x="2972631" y="2857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99983"/>
            </a:xfrm>
            <a:custGeom>
              <a:avLst/>
              <a:pathLst>
                <a:path w="3397293" h="399983">
                  <a:moveTo>
                    <a:pt x="0" y="28570"/>
                  </a:moveTo>
                  <a:lnTo>
                    <a:pt x="141553" y="85710"/>
                  </a:lnTo>
                  <a:lnTo>
                    <a:pt x="283107" y="85710"/>
                  </a:lnTo>
                  <a:lnTo>
                    <a:pt x="424661" y="0"/>
                  </a:lnTo>
                  <a:lnTo>
                    <a:pt x="566215" y="399983"/>
                  </a:lnTo>
                  <a:lnTo>
                    <a:pt x="707769" y="0"/>
                  </a:lnTo>
                  <a:lnTo>
                    <a:pt x="849323" y="0"/>
                  </a:lnTo>
                  <a:lnTo>
                    <a:pt x="990877" y="57140"/>
                  </a:lnTo>
                  <a:lnTo>
                    <a:pt x="1132431" y="0"/>
                  </a:lnTo>
                  <a:lnTo>
                    <a:pt x="1273984" y="28570"/>
                  </a:lnTo>
                  <a:lnTo>
                    <a:pt x="1415538" y="0"/>
                  </a:lnTo>
                  <a:lnTo>
                    <a:pt x="1557092" y="0"/>
                  </a:lnTo>
                  <a:lnTo>
                    <a:pt x="1698646" y="0"/>
                  </a:lnTo>
                  <a:lnTo>
                    <a:pt x="1840200" y="0"/>
                  </a:lnTo>
                  <a:lnTo>
                    <a:pt x="1981754" y="85710"/>
                  </a:lnTo>
                  <a:lnTo>
                    <a:pt x="2123308" y="0"/>
                  </a:lnTo>
                  <a:lnTo>
                    <a:pt x="2264862" y="171421"/>
                  </a:lnTo>
                  <a:lnTo>
                    <a:pt x="2406416" y="0"/>
                  </a:lnTo>
                  <a:lnTo>
                    <a:pt x="2547969" y="0"/>
                  </a:lnTo>
                  <a:lnTo>
                    <a:pt x="2689523" y="0"/>
                  </a:lnTo>
                  <a:lnTo>
                    <a:pt x="2831077" y="114281"/>
                  </a:lnTo>
                  <a:lnTo>
                    <a:pt x="2972631" y="2857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774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774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0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44517" y="4831778"/>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60" name="tx60"/>
            <p:cNvSpPr/>
            <p:nvPr/>
          </p:nvSpPr>
          <p:spPr>
            <a:xfrm>
              <a:off x="29331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2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42914" y="472419"/>
              <a:ext cx="275339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Kazakhstan,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85630"/>
              <a:ext cx="3397293" cy="1679930"/>
            </a:xfrm>
            <a:custGeom>
              <a:avLst/>
              <a:pathLst>
                <a:path w="3397293" h="1679930">
                  <a:moveTo>
                    <a:pt x="0" y="119995"/>
                  </a:moveTo>
                  <a:lnTo>
                    <a:pt x="141553" y="359985"/>
                  </a:lnTo>
                  <a:lnTo>
                    <a:pt x="283107" y="359985"/>
                  </a:lnTo>
                  <a:lnTo>
                    <a:pt x="424661" y="0"/>
                  </a:lnTo>
                  <a:lnTo>
                    <a:pt x="566215" y="1679930"/>
                  </a:lnTo>
                  <a:lnTo>
                    <a:pt x="707769" y="0"/>
                  </a:lnTo>
                  <a:lnTo>
                    <a:pt x="849323" y="0"/>
                  </a:lnTo>
                  <a:lnTo>
                    <a:pt x="990877" y="239990"/>
                  </a:lnTo>
                  <a:lnTo>
                    <a:pt x="1132431" y="0"/>
                  </a:lnTo>
                  <a:lnTo>
                    <a:pt x="1273984" y="119995"/>
                  </a:lnTo>
                  <a:lnTo>
                    <a:pt x="1415538" y="0"/>
                  </a:lnTo>
                  <a:lnTo>
                    <a:pt x="1557092" y="0"/>
                  </a:lnTo>
                  <a:lnTo>
                    <a:pt x="1698646" y="0"/>
                  </a:lnTo>
                  <a:lnTo>
                    <a:pt x="1840200" y="0"/>
                  </a:lnTo>
                  <a:lnTo>
                    <a:pt x="1981754" y="359985"/>
                  </a:lnTo>
                  <a:lnTo>
                    <a:pt x="2123308" y="0"/>
                  </a:lnTo>
                  <a:lnTo>
                    <a:pt x="2264862" y="719970"/>
                  </a:lnTo>
                  <a:lnTo>
                    <a:pt x="2406416" y="0"/>
                  </a:lnTo>
                  <a:lnTo>
                    <a:pt x="2547969" y="0"/>
                  </a:lnTo>
                  <a:lnTo>
                    <a:pt x="2689523" y="0"/>
                  </a:lnTo>
                  <a:lnTo>
                    <a:pt x="2831077" y="479980"/>
                  </a:lnTo>
                  <a:lnTo>
                    <a:pt x="2972631" y="119995"/>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959960"/>
            </a:xfrm>
            <a:custGeom>
              <a:avLst/>
              <a:pathLst>
                <a:path w="3397293" h="959960">
                  <a:moveTo>
                    <a:pt x="0" y="959960"/>
                  </a:moveTo>
                  <a:lnTo>
                    <a:pt x="141553" y="839965"/>
                  </a:lnTo>
                  <a:lnTo>
                    <a:pt x="283107" y="839965"/>
                  </a:lnTo>
                  <a:lnTo>
                    <a:pt x="424661" y="719970"/>
                  </a:lnTo>
                  <a:lnTo>
                    <a:pt x="566215" y="599975"/>
                  </a:lnTo>
                  <a:lnTo>
                    <a:pt x="707769" y="479980"/>
                  </a:lnTo>
                  <a:lnTo>
                    <a:pt x="849323" y="359985"/>
                  </a:lnTo>
                  <a:lnTo>
                    <a:pt x="990877" y="359985"/>
                  </a:lnTo>
                  <a:lnTo>
                    <a:pt x="1132431" y="239990"/>
                  </a:lnTo>
                  <a:lnTo>
                    <a:pt x="1273984" y="119995"/>
                  </a:lnTo>
                  <a:lnTo>
                    <a:pt x="1415538" y="119995"/>
                  </a:lnTo>
                  <a:lnTo>
                    <a:pt x="1557092" y="119995"/>
                  </a:lnTo>
                  <a:lnTo>
                    <a:pt x="1698646" y="119995"/>
                  </a:lnTo>
                  <a:lnTo>
                    <a:pt x="1840200" y="119995"/>
                  </a:lnTo>
                  <a:lnTo>
                    <a:pt x="1981754" y="119995"/>
                  </a:lnTo>
                  <a:lnTo>
                    <a:pt x="2123308" y="119995"/>
                  </a:lnTo>
                  <a:lnTo>
                    <a:pt x="2264862" y="0"/>
                  </a:lnTo>
                  <a:lnTo>
                    <a:pt x="2406416" y="0"/>
                  </a:lnTo>
                  <a:lnTo>
                    <a:pt x="2547969" y="0"/>
                  </a:lnTo>
                  <a:lnTo>
                    <a:pt x="2689523" y="0"/>
                  </a:lnTo>
                  <a:lnTo>
                    <a:pt x="2831077" y="239990"/>
                  </a:lnTo>
                  <a:lnTo>
                    <a:pt x="2972631" y="359985"/>
                  </a:lnTo>
                  <a:lnTo>
                    <a:pt x="3114185" y="119995"/>
                  </a:lnTo>
                  <a:lnTo>
                    <a:pt x="3255739" y="119995"/>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959960"/>
            </a:xfrm>
            <a:custGeom>
              <a:avLst/>
              <a:pathLst>
                <a:path w="3397293" h="959960">
                  <a:moveTo>
                    <a:pt x="0" y="239990"/>
                  </a:moveTo>
                  <a:lnTo>
                    <a:pt x="141553" y="119995"/>
                  </a:lnTo>
                  <a:lnTo>
                    <a:pt x="283107" y="599975"/>
                  </a:lnTo>
                  <a:lnTo>
                    <a:pt x="424661" y="959960"/>
                  </a:lnTo>
                  <a:lnTo>
                    <a:pt x="566215" y="599975"/>
                  </a:lnTo>
                  <a:lnTo>
                    <a:pt x="707769" y="239990"/>
                  </a:lnTo>
                  <a:lnTo>
                    <a:pt x="849323" y="239990"/>
                  </a:lnTo>
                  <a:lnTo>
                    <a:pt x="990877" y="0"/>
                  </a:lnTo>
                  <a:lnTo>
                    <a:pt x="1132431" y="119995"/>
                  </a:lnTo>
                  <a:lnTo>
                    <a:pt x="1273984" y="359985"/>
                  </a:lnTo>
                  <a:lnTo>
                    <a:pt x="1415538" y="599975"/>
                  </a:lnTo>
                  <a:lnTo>
                    <a:pt x="1557092" y="599975"/>
                  </a:lnTo>
                  <a:lnTo>
                    <a:pt x="1698646" y="239990"/>
                  </a:lnTo>
                  <a:lnTo>
                    <a:pt x="1840200" y="239990"/>
                  </a:lnTo>
                  <a:lnTo>
                    <a:pt x="1981754" y="479980"/>
                  </a:lnTo>
                  <a:lnTo>
                    <a:pt x="2123308" y="359985"/>
                  </a:lnTo>
                  <a:lnTo>
                    <a:pt x="2264862" y="599975"/>
                  </a:lnTo>
                  <a:lnTo>
                    <a:pt x="2406416" y="359985"/>
                  </a:lnTo>
                  <a:lnTo>
                    <a:pt x="2547969" y="0"/>
                  </a:lnTo>
                  <a:lnTo>
                    <a:pt x="2689523" y="119995"/>
                  </a:lnTo>
                  <a:lnTo>
                    <a:pt x="2831077" y="239990"/>
                  </a:lnTo>
                  <a:lnTo>
                    <a:pt x="2972631" y="239990"/>
                  </a:lnTo>
                  <a:lnTo>
                    <a:pt x="3114185" y="239990"/>
                  </a:lnTo>
                  <a:lnTo>
                    <a:pt x="3255739" y="119995"/>
                  </a:lnTo>
                  <a:lnTo>
                    <a:pt x="3397293" y="359985"/>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85630"/>
              <a:ext cx="3397293" cy="1679930"/>
            </a:xfrm>
            <a:custGeom>
              <a:avLst/>
              <a:pathLst>
                <a:path w="3397293" h="1679930">
                  <a:moveTo>
                    <a:pt x="0" y="119995"/>
                  </a:moveTo>
                  <a:lnTo>
                    <a:pt x="141553" y="359985"/>
                  </a:lnTo>
                  <a:lnTo>
                    <a:pt x="283107" y="359985"/>
                  </a:lnTo>
                  <a:lnTo>
                    <a:pt x="424661" y="0"/>
                  </a:lnTo>
                  <a:lnTo>
                    <a:pt x="566215" y="1679930"/>
                  </a:lnTo>
                  <a:lnTo>
                    <a:pt x="707769" y="0"/>
                  </a:lnTo>
                  <a:lnTo>
                    <a:pt x="849323" y="0"/>
                  </a:lnTo>
                  <a:lnTo>
                    <a:pt x="990877" y="239990"/>
                  </a:lnTo>
                  <a:lnTo>
                    <a:pt x="1132431" y="0"/>
                  </a:lnTo>
                  <a:lnTo>
                    <a:pt x="1273984" y="119995"/>
                  </a:lnTo>
                  <a:lnTo>
                    <a:pt x="1415538" y="0"/>
                  </a:lnTo>
                  <a:lnTo>
                    <a:pt x="1557092" y="0"/>
                  </a:lnTo>
                  <a:lnTo>
                    <a:pt x="1698646" y="0"/>
                  </a:lnTo>
                  <a:lnTo>
                    <a:pt x="1840200" y="0"/>
                  </a:lnTo>
                  <a:lnTo>
                    <a:pt x="1981754" y="359985"/>
                  </a:lnTo>
                  <a:lnTo>
                    <a:pt x="2123308" y="0"/>
                  </a:lnTo>
                  <a:lnTo>
                    <a:pt x="2264862" y="719970"/>
                  </a:lnTo>
                  <a:lnTo>
                    <a:pt x="2406416" y="0"/>
                  </a:lnTo>
                  <a:lnTo>
                    <a:pt x="2547969" y="0"/>
                  </a:lnTo>
                  <a:lnTo>
                    <a:pt x="2689523" y="0"/>
                  </a:lnTo>
                  <a:lnTo>
                    <a:pt x="2831077" y="479980"/>
                  </a:lnTo>
                  <a:lnTo>
                    <a:pt x="2972631" y="119995"/>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993637"/>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85630"/>
              <a:ext cx="3397293" cy="1679930"/>
            </a:xfrm>
            <a:custGeom>
              <a:avLst/>
              <a:pathLst>
                <a:path w="3397293" h="1679930">
                  <a:moveTo>
                    <a:pt x="0" y="119995"/>
                  </a:moveTo>
                  <a:lnTo>
                    <a:pt x="141553" y="359985"/>
                  </a:lnTo>
                  <a:lnTo>
                    <a:pt x="283107" y="359985"/>
                  </a:lnTo>
                  <a:lnTo>
                    <a:pt x="424661" y="0"/>
                  </a:lnTo>
                  <a:lnTo>
                    <a:pt x="566215" y="1679930"/>
                  </a:lnTo>
                  <a:lnTo>
                    <a:pt x="707769" y="0"/>
                  </a:lnTo>
                  <a:lnTo>
                    <a:pt x="849323" y="0"/>
                  </a:lnTo>
                  <a:lnTo>
                    <a:pt x="990877" y="239990"/>
                  </a:lnTo>
                  <a:lnTo>
                    <a:pt x="1132431" y="0"/>
                  </a:lnTo>
                  <a:lnTo>
                    <a:pt x="1273984" y="119995"/>
                  </a:lnTo>
                  <a:lnTo>
                    <a:pt x="1415538" y="0"/>
                  </a:lnTo>
                  <a:lnTo>
                    <a:pt x="1557092" y="0"/>
                  </a:lnTo>
                  <a:lnTo>
                    <a:pt x="1698646" y="0"/>
                  </a:lnTo>
                  <a:lnTo>
                    <a:pt x="1840200" y="0"/>
                  </a:lnTo>
                  <a:lnTo>
                    <a:pt x="1981754" y="359985"/>
                  </a:lnTo>
                  <a:lnTo>
                    <a:pt x="2123308" y="0"/>
                  </a:lnTo>
                  <a:lnTo>
                    <a:pt x="2264862" y="719970"/>
                  </a:lnTo>
                  <a:lnTo>
                    <a:pt x="2406416" y="0"/>
                  </a:lnTo>
                  <a:lnTo>
                    <a:pt x="2547969" y="0"/>
                  </a:lnTo>
                  <a:lnTo>
                    <a:pt x="2689523" y="0"/>
                  </a:lnTo>
                  <a:lnTo>
                    <a:pt x="2831077" y="479980"/>
                  </a:lnTo>
                  <a:lnTo>
                    <a:pt x="2972631" y="119995"/>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11528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3865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941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941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827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452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61216" y="4831778"/>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122" name="tx122"/>
            <p:cNvSpPr/>
            <p:nvPr/>
          </p:nvSpPr>
          <p:spPr>
            <a:xfrm>
              <a:off x="72498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1231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135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0062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7990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917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1099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9026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6954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4881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321564" cy="149993"/>
            </a:xfrm>
            <a:prstGeom prst="rect">
              <a:avLst/>
            </a:prstGeom>
            <a:solidFill>
              <a:srgbClr val="1CABE2">
                <a:alpha val="80000"/>
              </a:srgbClr>
            </a:solidFill>
          </p:spPr>
          <p:txBody>
            <a:bodyPr/>
            <a:lstStyle/>
            <a:p/>
          </p:txBody>
        </p:sp>
        <p:sp>
          <p:nvSpPr>
            <p:cNvPr id="138" name="rc138"/>
            <p:cNvSpPr/>
            <p:nvPr/>
          </p:nvSpPr>
          <p:spPr>
            <a:xfrm>
              <a:off x="1317178" y="5637654"/>
              <a:ext cx="7287502" cy="149993"/>
            </a:xfrm>
            <a:prstGeom prst="rect">
              <a:avLst/>
            </a:prstGeom>
            <a:solidFill>
              <a:srgbClr val="1CABE2">
                <a:alpha val="80000"/>
              </a:srgbClr>
            </a:solidFill>
          </p:spPr>
          <p:txBody>
            <a:bodyPr/>
            <a:lstStyle/>
            <a:p/>
          </p:txBody>
        </p:sp>
        <p:sp>
          <p:nvSpPr>
            <p:cNvPr id="139" name="rc139"/>
            <p:cNvSpPr/>
            <p:nvPr/>
          </p:nvSpPr>
          <p:spPr>
            <a:xfrm>
              <a:off x="1317178" y="5450161"/>
              <a:ext cx="7165596"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603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455307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634581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813856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8" name="tx14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Kazakhstan (99%) was 10 percentage points higher than the global average (89%) and 5 percentage points higher than the average across all ECAR countries (94%).
National DTP1 coverage was the same as in 2019 (99%).
This equates to 4,000 zero-dose children in 2024 - the same number of zero-dose children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F26A21">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Kazakhstan ranked number 18 out of 21 countries for lowest DTP1 coverage (based on tied ranks).
Kazakhstan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F26A21">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Kazakhstan ranked number 6 out of 21 countries with 9,000 zero-dose children.
In 2024, Kazakhstan ranked number 9 out of 21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3042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4021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15000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15979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3532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64511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65489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711066"/>
              <a:ext cx="203168" cy="914469"/>
            </a:xfrm>
            <a:prstGeom prst="rect">
              <a:avLst/>
            </a:prstGeom>
            <a:solidFill>
              <a:srgbClr val="80BD41">
                <a:alpha val="100000"/>
              </a:srgbClr>
            </a:solidFill>
          </p:spPr>
          <p:txBody>
            <a:bodyPr/>
            <a:lstStyle/>
            <a:p/>
          </p:txBody>
        </p:sp>
        <p:sp>
          <p:nvSpPr>
            <p:cNvPr id="26" name="rc26"/>
            <p:cNvSpPr/>
            <p:nvPr/>
          </p:nvSpPr>
          <p:spPr>
            <a:xfrm>
              <a:off x="1332670" y="3682781"/>
              <a:ext cx="203168" cy="18853"/>
            </a:xfrm>
            <a:prstGeom prst="rect">
              <a:avLst/>
            </a:prstGeom>
            <a:solidFill>
              <a:srgbClr val="0058AB">
                <a:alpha val="100000"/>
              </a:srgbClr>
            </a:solidFill>
          </p:spPr>
          <p:txBody>
            <a:bodyPr/>
            <a:lstStyle/>
            <a:p/>
          </p:txBody>
        </p:sp>
        <p:sp>
          <p:nvSpPr>
            <p:cNvPr id="27" name="rc27"/>
            <p:cNvSpPr/>
            <p:nvPr/>
          </p:nvSpPr>
          <p:spPr>
            <a:xfrm>
              <a:off x="1332670" y="3701635"/>
              <a:ext cx="203168" cy="9430"/>
            </a:xfrm>
            <a:prstGeom prst="rect">
              <a:avLst/>
            </a:prstGeom>
            <a:solidFill>
              <a:srgbClr val="1CABE2">
                <a:alpha val="100000"/>
              </a:srgbClr>
            </a:solidFill>
          </p:spPr>
          <p:txBody>
            <a:bodyPr/>
            <a:lstStyle/>
            <a:p/>
          </p:txBody>
        </p:sp>
        <p:sp>
          <p:nvSpPr>
            <p:cNvPr id="28" name="rc28"/>
            <p:cNvSpPr/>
            <p:nvPr/>
          </p:nvSpPr>
          <p:spPr>
            <a:xfrm>
              <a:off x="1558413" y="3717981"/>
              <a:ext cx="203168" cy="907553"/>
            </a:xfrm>
            <a:prstGeom prst="rect">
              <a:avLst/>
            </a:prstGeom>
            <a:solidFill>
              <a:srgbClr val="80BD41">
                <a:alpha val="100000"/>
              </a:srgbClr>
            </a:solidFill>
          </p:spPr>
          <p:txBody>
            <a:bodyPr/>
            <a:lstStyle/>
            <a:p/>
          </p:txBody>
        </p:sp>
        <p:sp>
          <p:nvSpPr>
            <p:cNvPr id="29" name="rc29"/>
            <p:cNvSpPr/>
            <p:nvPr/>
          </p:nvSpPr>
          <p:spPr>
            <a:xfrm>
              <a:off x="1558413" y="3670214"/>
              <a:ext cx="203168" cy="38214"/>
            </a:xfrm>
            <a:prstGeom prst="rect">
              <a:avLst/>
            </a:prstGeom>
            <a:solidFill>
              <a:srgbClr val="0058AB">
                <a:alpha val="100000"/>
              </a:srgbClr>
            </a:solidFill>
          </p:spPr>
          <p:txBody>
            <a:bodyPr/>
            <a:lstStyle/>
            <a:p/>
          </p:txBody>
        </p:sp>
        <p:sp>
          <p:nvSpPr>
            <p:cNvPr id="30" name="rc30"/>
            <p:cNvSpPr/>
            <p:nvPr/>
          </p:nvSpPr>
          <p:spPr>
            <a:xfrm>
              <a:off x="1558413" y="3708428"/>
              <a:ext cx="203168" cy="9553"/>
            </a:xfrm>
            <a:prstGeom prst="rect">
              <a:avLst/>
            </a:prstGeom>
            <a:solidFill>
              <a:srgbClr val="1CABE2">
                <a:alpha val="100000"/>
              </a:srgbClr>
            </a:solidFill>
          </p:spPr>
          <p:txBody>
            <a:bodyPr/>
            <a:lstStyle/>
            <a:p/>
          </p:txBody>
        </p:sp>
        <p:sp>
          <p:nvSpPr>
            <p:cNvPr id="31" name="rc31"/>
            <p:cNvSpPr/>
            <p:nvPr/>
          </p:nvSpPr>
          <p:spPr>
            <a:xfrm>
              <a:off x="1784155" y="3684136"/>
              <a:ext cx="203168" cy="941399"/>
            </a:xfrm>
            <a:prstGeom prst="rect">
              <a:avLst/>
            </a:prstGeom>
            <a:solidFill>
              <a:srgbClr val="80BD41">
                <a:alpha val="100000"/>
              </a:srgbClr>
            </a:solidFill>
          </p:spPr>
          <p:txBody>
            <a:bodyPr/>
            <a:lstStyle/>
            <a:p/>
          </p:txBody>
        </p:sp>
        <p:sp>
          <p:nvSpPr>
            <p:cNvPr id="32" name="rc32"/>
            <p:cNvSpPr/>
            <p:nvPr/>
          </p:nvSpPr>
          <p:spPr>
            <a:xfrm>
              <a:off x="1784155" y="3634590"/>
              <a:ext cx="203168" cy="39636"/>
            </a:xfrm>
            <a:prstGeom prst="rect">
              <a:avLst/>
            </a:prstGeom>
            <a:solidFill>
              <a:srgbClr val="0058AB">
                <a:alpha val="100000"/>
              </a:srgbClr>
            </a:solidFill>
          </p:spPr>
          <p:txBody>
            <a:bodyPr/>
            <a:lstStyle/>
            <a:p/>
          </p:txBody>
        </p:sp>
        <p:sp>
          <p:nvSpPr>
            <p:cNvPr id="33" name="rc33"/>
            <p:cNvSpPr/>
            <p:nvPr/>
          </p:nvSpPr>
          <p:spPr>
            <a:xfrm>
              <a:off x="1784155" y="3674226"/>
              <a:ext cx="203168" cy="9910"/>
            </a:xfrm>
            <a:prstGeom prst="rect">
              <a:avLst/>
            </a:prstGeom>
            <a:solidFill>
              <a:srgbClr val="1CABE2">
                <a:alpha val="100000"/>
              </a:srgbClr>
            </a:solidFill>
          </p:spPr>
          <p:txBody>
            <a:bodyPr/>
            <a:lstStyle/>
            <a:p/>
          </p:txBody>
        </p:sp>
        <p:sp>
          <p:nvSpPr>
            <p:cNvPr id="34" name="rc34"/>
            <p:cNvSpPr/>
            <p:nvPr/>
          </p:nvSpPr>
          <p:spPr>
            <a:xfrm>
              <a:off x="2009898" y="3571656"/>
              <a:ext cx="203168" cy="1053879"/>
            </a:xfrm>
            <a:prstGeom prst="rect">
              <a:avLst/>
            </a:prstGeom>
            <a:solidFill>
              <a:srgbClr val="80BD41">
                <a:alpha val="100000"/>
              </a:srgbClr>
            </a:solidFill>
          </p:spPr>
          <p:txBody>
            <a:bodyPr/>
            <a:lstStyle/>
            <a:p/>
          </p:txBody>
        </p:sp>
        <p:sp>
          <p:nvSpPr>
            <p:cNvPr id="35" name="rc35"/>
            <p:cNvSpPr/>
            <p:nvPr/>
          </p:nvSpPr>
          <p:spPr>
            <a:xfrm>
              <a:off x="2009898" y="3561009"/>
              <a:ext cx="203168" cy="10646"/>
            </a:xfrm>
            <a:prstGeom prst="rect">
              <a:avLst/>
            </a:prstGeom>
            <a:solidFill>
              <a:srgbClr val="0058AB">
                <a:alpha val="100000"/>
              </a:srgbClr>
            </a:solidFill>
          </p:spPr>
          <p:txBody>
            <a:bodyPr/>
            <a:lstStyle/>
            <a:p/>
          </p:txBody>
        </p:sp>
        <p:sp>
          <p:nvSpPr>
            <p:cNvPr id="36" name="rc36"/>
            <p:cNvSpPr/>
            <p:nvPr/>
          </p:nvSpPr>
          <p:spPr>
            <a:xfrm>
              <a:off x="2009898" y="3571656"/>
              <a:ext cx="203168" cy="0"/>
            </a:xfrm>
            <a:prstGeom prst="rect">
              <a:avLst/>
            </a:prstGeom>
            <a:solidFill>
              <a:srgbClr val="1CABE2">
                <a:alpha val="100000"/>
              </a:srgbClr>
            </a:solidFill>
          </p:spPr>
          <p:txBody>
            <a:bodyPr/>
            <a:lstStyle/>
            <a:p/>
          </p:txBody>
        </p:sp>
        <p:sp>
          <p:nvSpPr>
            <p:cNvPr id="37" name="rc37"/>
            <p:cNvSpPr/>
            <p:nvPr/>
          </p:nvSpPr>
          <p:spPr>
            <a:xfrm>
              <a:off x="2235640" y="3686655"/>
              <a:ext cx="203168" cy="938879"/>
            </a:xfrm>
            <a:prstGeom prst="rect">
              <a:avLst/>
            </a:prstGeom>
            <a:solidFill>
              <a:srgbClr val="80BD41">
                <a:alpha val="100000"/>
              </a:srgbClr>
            </a:solidFill>
          </p:spPr>
          <p:txBody>
            <a:bodyPr/>
            <a:lstStyle/>
            <a:p/>
          </p:txBody>
        </p:sp>
        <p:sp>
          <p:nvSpPr>
            <p:cNvPr id="38" name="rc38"/>
            <p:cNvSpPr/>
            <p:nvPr/>
          </p:nvSpPr>
          <p:spPr>
            <a:xfrm>
              <a:off x="2235640" y="3480560"/>
              <a:ext cx="203168" cy="171746"/>
            </a:xfrm>
            <a:prstGeom prst="rect">
              <a:avLst/>
            </a:prstGeom>
            <a:solidFill>
              <a:srgbClr val="0058AB">
                <a:alpha val="100000"/>
              </a:srgbClr>
            </a:solidFill>
          </p:spPr>
          <p:txBody>
            <a:bodyPr/>
            <a:lstStyle/>
            <a:p/>
          </p:txBody>
        </p:sp>
        <p:sp>
          <p:nvSpPr>
            <p:cNvPr id="39" name="rc39"/>
            <p:cNvSpPr/>
            <p:nvPr/>
          </p:nvSpPr>
          <p:spPr>
            <a:xfrm>
              <a:off x="2235640" y="3652307"/>
              <a:ext cx="203168" cy="34348"/>
            </a:xfrm>
            <a:prstGeom prst="rect">
              <a:avLst/>
            </a:prstGeom>
            <a:solidFill>
              <a:srgbClr val="1CABE2">
                <a:alpha val="100000"/>
              </a:srgbClr>
            </a:solidFill>
          </p:spPr>
          <p:txBody>
            <a:bodyPr/>
            <a:lstStyle/>
            <a:p/>
          </p:txBody>
        </p:sp>
        <p:sp>
          <p:nvSpPr>
            <p:cNvPr id="40" name="rc40"/>
            <p:cNvSpPr/>
            <p:nvPr/>
          </p:nvSpPr>
          <p:spPr>
            <a:xfrm>
              <a:off x="2461382" y="3448759"/>
              <a:ext cx="203168" cy="1176776"/>
            </a:xfrm>
            <a:prstGeom prst="rect">
              <a:avLst/>
            </a:prstGeom>
            <a:solidFill>
              <a:srgbClr val="80BD41">
                <a:alpha val="100000"/>
              </a:srgbClr>
            </a:solidFill>
          </p:spPr>
          <p:txBody>
            <a:bodyPr/>
            <a:lstStyle/>
            <a:p/>
          </p:txBody>
        </p:sp>
        <p:sp>
          <p:nvSpPr>
            <p:cNvPr id="41" name="rc41"/>
            <p:cNvSpPr/>
            <p:nvPr/>
          </p:nvSpPr>
          <p:spPr>
            <a:xfrm>
              <a:off x="2461382" y="3424744"/>
              <a:ext cx="203168" cy="12009"/>
            </a:xfrm>
            <a:prstGeom prst="rect">
              <a:avLst/>
            </a:prstGeom>
            <a:solidFill>
              <a:srgbClr val="0058AB">
                <a:alpha val="100000"/>
              </a:srgbClr>
            </a:solidFill>
          </p:spPr>
          <p:txBody>
            <a:bodyPr/>
            <a:lstStyle/>
            <a:p/>
          </p:txBody>
        </p:sp>
        <p:sp>
          <p:nvSpPr>
            <p:cNvPr id="42" name="rc42"/>
            <p:cNvSpPr/>
            <p:nvPr/>
          </p:nvSpPr>
          <p:spPr>
            <a:xfrm>
              <a:off x="2461382" y="3436753"/>
              <a:ext cx="203168" cy="12005"/>
            </a:xfrm>
            <a:prstGeom prst="rect">
              <a:avLst/>
            </a:prstGeom>
            <a:solidFill>
              <a:srgbClr val="1CABE2">
                <a:alpha val="100000"/>
              </a:srgbClr>
            </a:solidFill>
          </p:spPr>
          <p:txBody>
            <a:bodyPr/>
            <a:lstStyle/>
            <a:p/>
          </p:txBody>
        </p:sp>
        <p:sp>
          <p:nvSpPr>
            <p:cNvPr id="43" name="rc43"/>
            <p:cNvSpPr/>
            <p:nvPr/>
          </p:nvSpPr>
          <p:spPr>
            <a:xfrm>
              <a:off x="2687125" y="3361168"/>
              <a:ext cx="203168" cy="1264366"/>
            </a:xfrm>
            <a:prstGeom prst="rect">
              <a:avLst/>
            </a:prstGeom>
            <a:solidFill>
              <a:srgbClr val="80BD41">
                <a:alpha val="100000"/>
              </a:srgbClr>
            </a:solidFill>
          </p:spPr>
          <p:txBody>
            <a:bodyPr/>
            <a:lstStyle/>
            <a:p/>
          </p:txBody>
        </p:sp>
        <p:sp>
          <p:nvSpPr>
            <p:cNvPr id="44" name="rc44"/>
            <p:cNvSpPr/>
            <p:nvPr/>
          </p:nvSpPr>
          <p:spPr>
            <a:xfrm>
              <a:off x="2687125" y="3348398"/>
              <a:ext cx="203168" cy="12769"/>
            </a:xfrm>
            <a:prstGeom prst="rect">
              <a:avLst/>
            </a:prstGeom>
            <a:solidFill>
              <a:srgbClr val="0058AB">
                <a:alpha val="100000"/>
              </a:srgbClr>
            </a:solidFill>
          </p:spPr>
          <p:txBody>
            <a:bodyPr/>
            <a:lstStyle/>
            <a:p/>
          </p:txBody>
        </p:sp>
        <p:sp>
          <p:nvSpPr>
            <p:cNvPr id="45" name="rc45"/>
            <p:cNvSpPr/>
            <p:nvPr/>
          </p:nvSpPr>
          <p:spPr>
            <a:xfrm>
              <a:off x="2687125" y="3361168"/>
              <a:ext cx="203168" cy="0"/>
            </a:xfrm>
            <a:prstGeom prst="rect">
              <a:avLst/>
            </a:prstGeom>
            <a:solidFill>
              <a:srgbClr val="1CABE2">
                <a:alpha val="100000"/>
              </a:srgbClr>
            </a:solidFill>
          </p:spPr>
          <p:txBody>
            <a:bodyPr/>
            <a:lstStyle/>
            <a:p/>
          </p:txBody>
        </p:sp>
        <p:sp>
          <p:nvSpPr>
            <p:cNvPr id="46" name="rc46"/>
            <p:cNvSpPr/>
            <p:nvPr/>
          </p:nvSpPr>
          <p:spPr>
            <a:xfrm>
              <a:off x="2912867" y="3361830"/>
              <a:ext cx="203168" cy="1263705"/>
            </a:xfrm>
            <a:prstGeom prst="rect">
              <a:avLst/>
            </a:prstGeom>
            <a:solidFill>
              <a:srgbClr val="80BD41">
                <a:alpha val="100000"/>
              </a:srgbClr>
            </a:solidFill>
          </p:spPr>
          <p:txBody>
            <a:bodyPr/>
            <a:lstStyle/>
            <a:p/>
          </p:txBody>
        </p:sp>
        <p:sp>
          <p:nvSpPr>
            <p:cNvPr id="47" name="rc47"/>
            <p:cNvSpPr/>
            <p:nvPr/>
          </p:nvSpPr>
          <p:spPr>
            <a:xfrm>
              <a:off x="2912867" y="3266714"/>
              <a:ext cx="203168" cy="40765"/>
            </a:xfrm>
            <a:prstGeom prst="rect">
              <a:avLst/>
            </a:prstGeom>
            <a:solidFill>
              <a:srgbClr val="0058AB">
                <a:alpha val="100000"/>
              </a:srgbClr>
            </a:solidFill>
          </p:spPr>
          <p:txBody>
            <a:bodyPr/>
            <a:lstStyle/>
            <a:p/>
          </p:txBody>
        </p:sp>
        <p:sp>
          <p:nvSpPr>
            <p:cNvPr id="48" name="rc48"/>
            <p:cNvSpPr/>
            <p:nvPr/>
          </p:nvSpPr>
          <p:spPr>
            <a:xfrm>
              <a:off x="2912867" y="3307479"/>
              <a:ext cx="203168" cy="54350"/>
            </a:xfrm>
            <a:prstGeom prst="rect">
              <a:avLst/>
            </a:prstGeom>
            <a:solidFill>
              <a:srgbClr val="1CABE2">
                <a:alpha val="100000"/>
              </a:srgbClr>
            </a:solidFill>
          </p:spPr>
          <p:txBody>
            <a:bodyPr/>
            <a:lstStyle/>
            <a:p/>
          </p:txBody>
        </p:sp>
        <p:sp>
          <p:nvSpPr>
            <p:cNvPr id="49" name="rc49"/>
            <p:cNvSpPr/>
            <p:nvPr/>
          </p:nvSpPr>
          <p:spPr>
            <a:xfrm>
              <a:off x="3138609" y="3189370"/>
              <a:ext cx="203168" cy="1436164"/>
            </a:xfrm>
            <a:prstGeom prst="rect">
              <a:avLst/>
            </a:prstGeom>
            <a:solidFill>
              <a:srgbClr val="80BD41">
                <a:alpha val="100000"/>
              </a:srgbClr>
            </a:solidFill>
          </p:spPr>
          <p:txBody>
            <a:bodyPr/>
            <a:lstStyle/>
            <a:p/>
          </p:txBody>
        </p:sp>
        <p:sp>
          <p:nvSpPr>
            <p:cNvPr id="50" name="rc50"/>
            <p:cNvSpPr/>
            <p:nvPr/>
          </p:nvSpPr>
          <p:spPr>
            <a:xfrm>
              <a:off x="3138609" y="3174862"/>
              <a:ext cx="203168" cy="14508"/>
            </a:xfrm>
            <a:prstGeom prst="rect">
              <a:avLst/>
            </a:prstGeom>
            <a:solidFill>
              <a:srgbClr val="0058AB">
                <a:alpha val="100000"/>
              </a:srgbClr>
            </a:solidFill>
          </p:spPr>
          <p:txBody>
            <a:bodyPr/>
            <a:lstStyle/>
            <a:p/>
          </p:txBody>
        </p:sp>
        <p:sp>
          <p:nvSpPr>
            <p:cNvPr id="51" name="rc51"/>
            <p:cNvSpPr/>
            <p:nvPr/>
          </p:nvSpPr>
          <p:spPr>
            <a:xfrm>
              <a:off x="3138609" y="3189370"/>
              <a:ext cx="203168" cy="0"/>
            </a:xfrm>
            <a:prstGeom prst="rect">
              <a:avLst/>
            </a:prstGeom>
            <a:solidFill>
              <a:srgbClr val="1CABE2">
                <a:alpha val="100000"/>
              </a:srgbClr>
            </a:solidFill>
          </p:spPr>
          <p:txBody>
            <a:bodyPr/>
            <a:lstStyle/>
            <a:p/>
          </p:txBody>
        </p:sp>
        <p:sp>
          <p:nvSpPr>
            <p:cNvPr id="52" name="rc52"/>
            <p:cNvSpPr/>
            <p:nvPr/>
          </p:nvSpPr>
          <p:spPr>
            <a:xfrm>
              <a:off x="3364352" y="3203827"/>
              <a:ext cx="203168" cy="1421707"/>
            </a:xfrm>
            <a:prstGeom prst="rect">
              <a:avLst/>
            </a:prstGeom>
            <a:solidFill>
              <a:srgbClr val="80BD41">
                <a:alpha val="100000"/>
              </a:srgbClr>
            </a:solidFill>
          </p:spPr>
          <p:txBody>
            <a:bodyPr/>
            <a:lstStyle/>
            <a:p/>
          </p:txBody>
        </p:sp>
        <p:sp>
          <p:nvSpPr>
            <p:cNvPr id="53" name="rc53"/>
            <p:cNvSpPr/>
            <p:nvPr/>
          </p:nvSpPr>
          <p:spPr>
            <a:xfrm>
              <a:off x="3364352" y="3174814"/>
              <a:ext cx="203168" cy="29013"/>
            </a:xfrm>
            <a:prstGeom prst="rect">
              <a:avLst/>
            </a:prstGeom>
            <a:solidFill>
              <a:srgbClr val="0058AB">
                <a:alpha val="100000"/>
              </a:srgbClr>
            </a:solidFill>
          </p:spPr>
          <p:txBody>
            <a:bodyPr/>
            <a:lstStyle/>
            <a:p/>
          </p:txBody>
        </p:sp>
        <p:sp>
          <p:nvSpPr>
            <p:cNvPr id="54" name="rc54"/>
            <p:cNvSpPr/>
            <p:nvPr/>
          </p:nvSpPr>
          <p:spPr>
            <a:xfrm>
              <a:off x="3364352" y="3203827"/>
              <a:ext cx="203168" cy="0"/>
            </a:xfrm>
            <a:prstGeom prst="rect">
              <a:avLst/>
            </a:prstGeom>
            <a:solidFill>
              <a:srgbClr val="1CABE2">
                <a:alpha val="100000"/>
              </a:srgbClr>
            </a:solidFill>
          </p:spPr>
          <p:txBody>
            <a:bodyPr/>
            <a:lstStyle/>
            <a:p/>
          </p:txBody>
        </p:sp>
        <p:sp>
          <p:nvSpPr>
            <p:cNvPr id="55" name="rc55"/>
            <p:cNvSpPr/>
            <p:nvPr/>
          </p:nvSpPr>
          <p:spPr>
            <a:xfrm>
              <a:off x="3590094" y="3155077"/>
              <a:ext cx="203168" cy="1470457"/>
            </a:xfrm>
            <a:prstGeom prst="rect">
              <a:avLst/>
            </a:prstGeom>
            <a:solidFill>
              <a:srgbClr val="80BD41">
                <a:alpha val="100000"/>
              </a:srgbClr>
            </a:solidFill>
          </p:spPr>
          <p:txBody>
            <a:bodyPr/>
            <a:lstStyle/>
            <a:p/>
          </p:txBody>
        </p:sp>
        <p:sp>
          <p:nvSpPr>
            <p:cNvPr id="56" name="rc56"/>
            <p:cNvSpPr/>
            <p:nvPr/>
          </p:nvSpPr>
          <p:spPr>
            <a:xfrm>
              <a:off x="3590094" y="3140224"/>
              <a:ext cx="203168" cy="14853"/>
            </a:xfrm>
            <a:prstGeom prst="rect">
              <a:avLst/>
            </a:prstGeom>
            <a:solidFill>
              <a:srgbClr val="0058AB">
                <a:alpha val="100000"/>
              </a:srgbClr>
            </a:solidFill>
          </p:spPr>
          <p:txBody>
            <a:bodyPr/>
            <a:lstStyle/>
            <a:p/>
          </p:txBody>
        </p:sp>
        <p:sp>
          <p:nvSpPr>
            <p:cNvPr id="57" name="rc57"/>
            <p:cNvSpPr/>
            <p:nvPr/>
          </p:nvSpPr>
          <p:spPr>
            <a:xfrm>
              <a:off x="3590094" y="3155077"/>
              <a:ext cx="203168" cy="0"/>
            </a:xfrm>
            <a:prstGeom prst="rect">
              <a:avLst/>
            </a:prstGeom>
            <a:solidFill>
              <a:srgbClr val="1CABE2">
                <a:alpha val="100000"/>
              </a:srgbClr>
            </a:solidFill>
          </p:spPr>
          <p:txBody>
            <a:bodyPr/>
            <a:lstStyle/>
            <a:p/>
          </p:txBody>
        </p:sp>
        <p:sp>
          <p:nvSpPr>
            <p:cNvPr id="58" name="rc58"/>
            <p:cNvSpPr/>
            <p:nvPr/>
          </p:nvSpPr>
          <p:spPr>
            <a:xfrm>
              <a:off x="3815836" y="3141064"/>
              <a:ext cx="203168" cy="1484471"/>
            </a:xfrm>
            <a:prstGeom prst="rect">
              <a:avLst/>
            </a:prstGeom>
            <a:solidFill>
              <a:srgbClr val="80BD41">
                <a:alpha val="100000"/>
              </a:srgbClr>
            </a:solidFill>
          </p:spPr>
          <p:txBody>
            <a:bodyPr/>
            <a:lstStyle/>
            <a:p/>
          </p:txBody>
        </p:sp>
        <p:sp>
          <p:nvSpPr>
            <p:cNvPr id="59" name="rc59"/>
            <p:cNvSpPr/>
            <p:nvPr/>
          </p:nvSpPr>
          <p:spPr>
            <a:xfrm>
              <a:off x="3815836" y="3126068"/>
              <a:ext cx="203168" cy="14995"/>
            </a:xfrm>
            <a:prstGeom prst="rect">
              <a:avLst/>
            </a:prstGeom>
            <a:solidFill>
              <a:srgbClr val="0058AB">
                <a:alpha val="100000"/>
              </a:srgbClr>
            </a:solidFill>
          </p:spPr>
          <p:txBody>
            <a:bodyPr/>
            <a:lstStyle/>
            <a:p/>
          </p:txBody>
        </p:sp>
        <p:sp>
          <p:nvSpPr>
            <p:cNvPr id="60" name="rc60"/>
            <p:cNvSpPr/>
            <p:nvPr/>
          </p:nvSpPr>
          <p:spPr>
            <a:xfrm>
              <a:off x="3815836" y="3141064"/>
              <a:ext cx="203168" cy="0"/>
            </a:xfrm>
            <a:prstGeom prst="rect">
              <a:avLst/>
            </a:prstGeom>
            <a:solidFill>
              <a:srgbClr val="1CABE2">
                <a:alpha val="100000"/>
              </a:srgbClr>
            </a:solidFill>
          </p:spPr>
          <p:txBody>
            <a:bodyPr/>
            <a:lstStyle/>
            <a:p/>
          </p:txBody>
        </p:sp>
        <p:sp>
          <p:nvSpPr>
            <p:cNvPr id="61" name="rc61"/>
            <p:cNvSpPr/>
            <p:nvPr/>
          </p:nvSpPr>
          <p:spPr>
            <a:xfrm>
              <a:off x="4041579" y="3107773"/>
              <a:ext cx="203168" cy="1517762"/>
            </a:xfrm>
            <a:prstGeom prst="rect">
              <a:avLst/>
            </a:prstGeom>
            <a:solidFill>
              <a:srgbClr val="80BD41">
                <a:alpha val="100000"/>
              </a:srgbClr>
            </a:solidFill>
          </p:spPr>
          <p:txBody>
            <a:bodyPr/>
            <a:lstStyle/>
            <a:p/>
          </p:txBody>
        </p:sp>
        <p:sp>
          <p:nvSpPr>
            <p:cNvPr id="62" name="rc62"/>
            <p:cNvSpPr/>
            <p:nvPr/>
          </p:nvSpPr>
          <p:spPr>
            <a:xfrm>
              <a:off x="4041579" y="3092440"/>
              <a:ext cx="203168" cy="15332"/>
            </a:xfrm>
            <a:prstGeom prst="rect">
              <a:avLst/>
            </a:prstGeom>
            <a:solidFill>
              <a:srgbClr val="0058AB">
                <a:alpha val="100000"/>
              </a:srgbClr>
            </a:solidFill>
          </p:spPr>
          <p:txBody>
            <a:bodyPr/>
            <a:lstStyle/>
            <a:p/>
          </p:txBody>
        </p:sp>
        <p:sp>
          <p:nvSpPr>
            <p:cNvPr id="63" name="rc63"/>
            <p:cNvSpPr/>
            <p:nvPr/>
          </p:nvSpPr>
          <p:spPr>
            <a:xfrm>
              <a:off x="4041579" y="3107773"/>
              <a:ext cx="203168" cy="0"/>
            </a:xfrm>
            <a:prstGeom prst="rect">
              <a:avLst/>
            </a:prstGeom>
            <a:solidFill>
              <a:srgbClr val="1CABE2">
                <a:alpha val="100000"/>
              </a:srgbClr>
            </a:solidFill>
          </p:spPr>
          <p:txBody>
            <a:bodyPr/>
            <a:lstStyle/>
            <a:p/>
          </p:txBody>
        </p:sp>
        <p:sp>
          <p:nvSpPr>
            <p:cNvPr id="64" name="rc64"/>
            <p:cNvSpPr/>
            <p:nvPr/>
          </p:nvSpPr>
          <p:spPr>
            <a:xfrm>
              <a:off x="4267321" y="3099249"/>
              <a:ext cx="203168" cy="1526285"/>
            </a:xfrm>
            <a:prstGeom prst="rect">
              <a:avLst/>
            </a:prstGeom>
            <a:solidFill>
              <a:srgbClr val="80BD41">
                <a:alpha val="100000"/>
              </a:srgbClr>
            </a:solidFill>
          </p:spPr>
          <p:txBody>
            <a:bodyPr/>
            <a:lstStyle/>
            <a:p/>
          </p:txBody>
        </p:sp>
        <p:sp>
          <p:nvSpPr>
            <p:cNvPr id="65" name="rc65"/>
            <p:cNvSpPr/>
            <p:nvPr/>
          </p:nvSpPr>
          <p:spPr>
            <a:xfrm>
              <a:off x="4267321" y="3068101"/>
              <a:ext cx="203168" cy="15574"/>
            </a:xfrm>
            <a:prstGeom prst="rect">
              <a:avLst/>
            </a:prstGeom>
            <a:solidFill>
              <a:srgbClr val="0058AB">
                <a:alpha val="100000"/>
              </a:srgbClr>
            </a:solidFill>
          </p:spPr>
          <p:txBody>
            <a:bodyPr/>
            <a:lstStyle/>
            <a:p/>
          </p:txBody>
        </p:sp>
        <p:sp>
          <p:nvSpPr>
            <p:cNvPr id="66" name="rc66"/>
            <p:cNvSpPr/>
            <p:nvPr/>
          </p:nvSpPr>
          <p:spPr>
            <a:xfrm>
              <a:off x="4267321" y="3083675"/>
              <a:ext cx="203168" cy="15574"/>
            </a:xfrm>
            <a:prstGeom prst="rect">
              <a:avLst/>
            </a:prstGeom>
            <a:solidFill>
              <a:srgbClr val="1CABE2">
                <a:alpha val="100000"/>
              </a:srgbClr>
            </a:solidFill>
          </p:spPr>
          <p:txBody>
            <a:bodyPr/>
            <a:lstStyle/>
            <a:p/>
          </p:txBody>
        </p:sp>
        <p:sp>
          <p:nvSpPr>
            <p:cNvPr id="67" name="rc67"/>
            <p:cNvSpPr/>
            <p:nvPr/>
          </p:nvSpPr>
          <p:spPr>
            <a:xfrm>
              <a:off x="4493063" y="3097922"/>
              <a:ext cx="203168" cy="1527612"/>
            </a:xfrm>
            <a:prstGeom prst="rect">
              <a:avLst/>
            </a:prstGeom>
            <a:solidFill>
              <a:srgbClr val="80BD41">
                <a:alpha val="100000"/>
              </a:srgbClr>
            </a:solidFill>
          </p:spPr>
          <p:txBody>
            <a:bodyPr/>
            <a:lstStyle/>
            <a:p/>
          </p:txBody>
        </p:sp>
        <p:sp>
          <p:nvSpPr>
            <p:cNvPr id="68" name="rc68"/>
            <p:cNvSpPr/>
            <p:nvPr/>
          </p:nvSpPr>
          <p:spPr>
            <a:xfrm>
              <a:off x="4493063" y="3017521"/>
              <a:ext cx="203168" cy="64320"/>
            </a:xfrm>
            <a:prstGeom prst="rect">
              <a:avLst/>
            </a:prstGeom>
            <a:solidFill>
              <a:srgbClr val="0058AB">
                <a:alpha val="100000"/>
              </a:srgbClr>
            </a:solidFill>
          </p:spPr>
          <p:txBody>
            <a:bodyPr/>
            <a:lstStyle/>
            <a:p/>
          </p:txBody>
        </p:sp>
        <p:sp>
          <p:nvSpPr>
            <p:cNvPr id="69" name="rc69"/>
            <p:cNvSpPr/>
            <p:nvPr/>
          </p:nvSpPr>
          <p:spPr>
            <a:xfrm>
              <a:off x="4493063" y="3081841"/>
              <a:ext cx="203168" cy="16081"/>
            </a:xfrm>
            <a:prstGeom prst="rect">
              <a:avLst/>
            </a:prstGeom>
            <a:solidFill>
              <a:srgbClr val="1CABE2">
                <a:alpha val="100000"/>
              </a:srgbClr>
            </a:solidFill>
          </p:spPr>
          <p:txBody>
            <a:bodyPr/>
            <a:lstStyle/>
            <a:p/>
          </p:txBody>
        </p:sp>
        <p:sp>
          <p:nvSpPr>
            <p:cNvPr id="70" name="rc70"/>
            <p:cNvSpPr/>
            <p:nvPr/>
          </p:nvSpPr>
          <p:spPr>
            <a:xfrm>
              <a:off x="4718806" y="3059759"/>
              <a:ext cx="203168" cy="1565775"/>
            </a:xfrm>
            <a:prstGeom prst="rect">
              <a:avLst/>
            </a:prstGeom>
            <a:solidFill>
              <a:srgbClr val="80BD41">
                <a:alpha val="100000"/>
              </a:srgbClr>
            </a:solidFill>
          </p:spPr>
          <p:txBody>
            <a:bodyPr/>
            <a:lstStyle/>
            <a:p/>
          </p:txBody>
        </p:sp>
        <p:sp>
          <p:nvSpPr>
            <p:cNvPr id="71" name="rc71"/>
            <p:cNvSpPr/>
            <p:nvPr/>
          </p:nvSpPr>
          <p:spPr>
            <a:xfrm>
              <a:off x="4718806" y="3027803"/>
              <a:ext cx="203168" cy="15978"/>
            </a:xfrm>
            <a:prstGeom prst="rect">
              <a:avLst/>
            </a:prstGeom>
            <a:solidFill>
              <a:srgbClr val="0058AB">
                <a:alpha val="100000"/>
              </a:srgbClr>
            </a:solidFill>
          </p:spPr>
          <p:txBody>
            <a:bodyPr/>
            <a:lstStyle/>
            <a:p/>
          </p:txBody>
        </p:sp>
        <p:sp>
          <p:nvSpPr>
            <p:cNvPr id="72" name="rc72"/>
            <p:cNvSpPr/>
            <p:nvPr/>
          </p:nvSpPr>
          <p:spPr>
            <a:xfrm>
              <a:off x="4718806" y="3043781"/>
              <a:ext cx="203168" cy="15978"/>
            </a:xfrm>
            <a:prstGeom prst="rect">
              <a:avLst/>
            </a:prstGeom>
            <a:solidFill>
              <a:srgbClr val="1CABE2">
                <a:alpha val="100000"/>
              </a:srgbClr>
            </a:solidFill>
          </p:spPr>
          <p:txBody>
            <a:bodyPr/>
            <a:lstStyle/>
            <a:p/>
          </p:txBody>
        </p:sp>
        <p:sp>
          <p:nvSpPr>
            <p:cNvPr id="73" name="rc73"/>
            <p:cNvSpPr/>
            <p:nvPr/>
          </p:nvSpPr>
          <p:spPr>
            <a:xfrm>
              <a:off x="4944548" y="3288431"/>
              <a:ext cx="203168" cy="1337103"/>
            </a:xfrm>
            <a:prstGeom prst="rect">
              <a:avLst/>
            </a:prstGeom>
            <a:solidFill>
              <a:srgbClr val="80BD41">
                <a:alpha val="100000"/>
              </a:srgbClr>
            </a:solidFill>
          </p:spPr>
          <p:txBody>
            <a:bodyPr/>
            <a:lstStyle/>
            <a:p/>
          </p:txBody>
        </p:sp>
        <p:sp>
          <p:nvSpPr>
            <p:cNvPr id="74" name="rc74"/>
            <p:cNvSpPr/>
            <p:nvPr/>
          </p:nvSpPr>
          <p:spPr>
            <a:xfrm>
              <a:off x="4944548" y="3014566"/>
              <a:ext cx="203168" cy="112769"/>
            </a:xfrm>
            <a:prstGeom prst="rect">
              <a:avLst/>
            </a:prstGeom>
            <a:solidFill>
              <a:srgbClr val="0058AB">
                <a:alpha val="100000"/>
              </a:srgbClr>
            </a:solidFill>
          </p:spPr>
          <p:txBody>
            <a:bodyPr/>
            <a:lstStyle/>
            <a:p/>
          </p:txBody>
        </p:sp>
        <p:sp>
          <p:nvSpPr>
            <p:cNvPr id="75" name="rc75"/>
            <p:cNvSpPr/>
            <p:nvPr/>
          </p:nvSpPr>
          <p:spPr>
            <a:xfrm>
              <a:off x="4944548" y="3127336"/>
              <a:ext cx="203168" cy="161095"/>
            </a:xfrm>
            <a:prstGeom prst="rect">
              <a:avLst/>
            </a:prstGeom>
            <a:solidFill>
              <a:srgbClr val="1CABE2">
                <a:alpha val="100000"/>
              </a:srgbClr>
            </a:solidFill>
          </p:spPr>
          <p:txBody>
            <a:bodyPr/>
            <a:lstStyle/>
            <a:p/>
          </p:txBody>
        </p:sp>
        <p:sp>
          <p:nvSpPr>
            <p:cNvPr id="76" name="rc76"/>
            <p:cNvSpPr/>
            <p:nvPr/>
          </p:nvSpPr>
          <p:spPr>
            <a:xfrm>
              <a:off x="5170291" y="3070588"/>
              <a:ext cx="203168" cy="1554946"/>
            </a:xfrm>
            <a:prstGeom prst="rect">
              <a:avLst/>
            </a:prstGeom>
            <a:solidFill>
              <a:srgbClr val="80BD41">
                <a:alpha val="100000"/>
              </a:srgbClr>
            </a:solidFill>
          </p:spPr>
          <p:txBody>
            <a:bodyPr/>
            <a:lstStyle/>
            <a:p/>
          </p:txBody>
        </p:sp>
        <p:sp>
          <p:nvSpPr>
            <p:cNvPr id="77" name="rc77"/>
            <p:cNvSpPr/>
            <p:nvPr/>
          </p:nvSpPr>
          <p:spPr>
            <a:xfrm>
              <a:off x="5170291" y="3054884"/>
              <a:ext cx="203168" cy="15704"/>
            </a:xfrm>
            <a:prstGeom prst="rect">
              <a:avLst/>
            </a:prstGeom>
            <a:solidFill>
              <a:srgbClr val="0058AB">
                <a:alpha val="100000"/>
              </a:srgbClr>
            </a:solidFill>
          </p:spPr>
          <p:txBody>
            <a:bodyPr/>
            <a:lstStyle/>
            <a:p/>
          </p:txBody>
        </p:sp>
        <p:sp>
          <p:nvSpPr>
            <p:cNvPr id="78" name="rc78"/>
            <p:cNvSpPr/>
            <p:nvPr/>
          </p:nvSpPr>
          <p:spPr>
            <a:xfrm>
              <a:off x="5170291" y="3070588"/>
              <a:ext cx="203168" cy="0"/>
            </a:xfrm>
            <a:prstGeom prst="rect">
              <a:avLst/>
            </a:prstGeom>
            <a:solidFill>
              <a:srgbClr val="1CABE2">
                <a:alpha val="100000"/>
              </a:srgbClr>
            </a:solidFill>
          </p:spPr>
          <p:txBody>
            <a:bodyPr/>
            <a:lstStyle/>
            <a:p/>
          </p:txBody>
        </p:sp>
        <p:sp>
          <p:nvSpPr>
            <p:cNvPr id="79" name="rc79"/>
            <p:cNvSpPr/>
            <p:nvPr/>
          </p:nvSpPr>
          <p:spPr>
            <a:xfrm>
              <a:off x="5396033" y="3043144"/>
              <a:ext cx="203168" cy="1582391"/>
            </a:xfrm>
            <a:prstGeom prst="rect">
              <a:avLst/>
            </a:prstGeom>
            <a:solidFill>
              <a:srgbClr val="80BD41">
                <a:alpha val="100000"/>
              </a:srgbClr>
            </a:solidFill>
          </p:spPr>
          <p:txBody>
            <a:bodyPr/>
            <a:lstStyle/>
            <a:p/>
          </p:txBody>
        </p:sp>
        <p:sp>
          <p:nvSpPr>
            <p:cNvPr id="80" name="rc80"/>
            <p:cNvSpPr/>
            <p:nvPr/>
          </p:nvSpPr>
          <p:spPr>
            <a:xfrm>
              <a:off x="5396033" y="3010851"/>
              <a:ext cx="203168" cy="16148"/>
            </a:xfrm>
            <a:prstGeom prst="rect">
              <a:avLst/>
            </a:prstGeom>
            <a:solidFill>
              <a:srgbClr val="0058AB">
                <a:alpha val="100000"/>
              </a:srgbClr>
            </a:solidFill>
          </p:spPr>
          <p:txBody>
            <a:bodyPr/>
            <a:lstStyle/>
            <a:p/>
          </p:txBody>
        </p:sp>
        <p:sp>
          <p:nvSpPr>
            <p:cNvPr id="81" name="rc81"/>
            <p:cNvSpPr/>
            <p:nvPr/>
          </p:nvSpPr>
          <p:spPr>
            <a:xfrm>
              <a:off x="5396033" y="3026999"/>
              <a:ext cx="203168" cy="16144"/>
            </a:xfrm>
            <a:prstGeom prst="rect">
              <a:avLst/>
            </a:prstGeom>
            <a:solidFill>
              <a:srgbClr val="1CABE2">
                <a:alpha val="100000"/>
              </a:srgbClr>
            </a:solidFill>
          </p:spPr>
          <p:txBody>
            <a:bodyPr/>
            <a:lstStyle/>
            <a:p/>
          </p:txBody>
        </p:sp>
        <p:sp>
          <p:nvSpPr>
            <p:cNvPr id="82" name="rc82"/>
            <p:cNvSpPr/>
            <p:nvPr/>
          </p:nvSpPr>
          <p:spPr>
            <a:xfrm>
              <a:off x="5621775" y="3056389"/>
              <a:ext cx="203168" cy="1569146"/>
            </a:xfrm>
            <a:prstGeom prst="rect">
              <a:avLst/>
            </a:prstGeom>
            <a:solidFill>
              <a:srgbClr val="80BD41">
                <a:alpha val="100000"/>
              </a:srgbClr>
            </a:solidFill>
          </p:spPr>
          <p:txBody>
            <a:bodyPr/>
            <a:lstStyle/>
            <a:p/>
          </p:txBody>
        </p:sp>
        <p:sp>
          <p:nvSpPr>
            <p:cNvPr id="83" name="rc83"/>
            <p:cNvSpPr/>
            <p:nvPr/>
          </p:nvSpPr>
          <p:spPr>
            <a:xfrm>
              <a:off x="5621775" y="3007856"/>
              <a:ext cx="203168" cy="16176"/>
            </a:xfrm>
            <a:prstGeom prst="rect">
              <a:avLst/>
            </a:prstGeom>
            <a:solidFill>
              <a:srgbClr val="0058AB">
                <a:alpha val="100000"/>
              </a:srgbClr>
            </a:solidFill>
          </p:spPr>
          <p:txBody>
            <a:bodyPr/>
            <a:lstStyle/>
            <a:p/>
          </p:txBody>
        </p:sp>
        <p:sp>
          <p:nvSpPr>
            <p:cNvPr id="84" name="rc84"/>
            <p:cNvSpPr/>
            <p:nvPr/>
          </p:nvSpPr>
          <p:spPr>
            <a:xfrm>
              <a:off x="5621775" y="3024033"/>
              <a:ext cx="203168" cy="32356"/>
            </a:xfrm>
            <a:prstGeom prst="rect">
              <a:avLst/>
            </a:prstGeom>
            <a:solidFill>
              <a:srgbClr val="1CABE2">
                <a:alpha val="100000"/>
              </a:srgbClr>
            </a:solidFill>
          </p:spPr>
          <p:txBody>
            <a:bodyPr/>
            <a:lstStyle/>
            <a:p/>
          </p:txBody>
        </p:sp>
        <p:sp>
          <p:nvSpPr>
            <p:cNvPr id="85" name="rc85"/>
            <p:cNvSpPr/>
            <p:nvPr/>
          </p:nvSpPr>
          <p:spPr>
            <a:xfrm>
              <a:off x="5847518" y="3104311"/>
              <a:ext cx="203168" cy="1521223"/>
            </a:xfrm>
            <a:prstGeom prst="rect">
              <a:avLst/>
            </a:prstGeom>
            <a:solidFill>
              <a:srgbClr val="80BD41">
                <a:alpha val="100000"/>
              </a:srgbClr>
            </a:solidFill>
          </p:spPr>
          <p:txBody>
            <a:bodyPr/>
            <a:lstStyle/>
            <a:p/>
          </p:txBody>
        </p:sp>
        <p:sp>
          <p:nvSpPr>
            <p:cNvPr id="86" name="rc86"/>
            <p:cNvSpPr/>
            <p:nvPr/>
          </p:nvSpPr>
          <p:spPr>
            <a:xfrm>
              <a:off x="5847518" y="2896869"/>
              <a:ext cx="203168" cy="86433"/>
            </a:xfrm>
            <a:prstGeom prst="rect">
              <a:avLst/>
            </a:prstGeom>
            <a:solidFill>
              <a:srgbClr val="0058AB">
                <a:alpha val="100000"/>
              </a:srgbClr>
            </a:solidFill>
          </p:spPr>
          <p:txBody>
            <a:bodyPr/>
            <a:lstStyle/>
            <a:p/>
          </p:txBody>
        </p:sp>
        <p:sp>
          <p:nvSpPr>
            <p:cNvPr id="87" name="rc87"/>
            <p:cNvSpPr/>
            <p:nvPr/>
          </p:nvSpPr>
          <p:spPr>
            <a:xfrm>
              <a:off x="5847518" y="2983303"/>
              <a:ext cx="203168" cy="121007"/>
            </a:xfrm>
            <a:prstGeom prst="rect">
              <a:avLst/>
            </a:prstGeom>
            <a:solidFill>
              <a:srgbClr val="1CABE2">
                <a:alpha val="100000"/>
              </a:srgbClr>
            </a:solidFill>
          </p:spPr>
          <p:txBody>
            <a:bodyPr/>
            <a:lstStyle/>
            <a:p/>
          </p:txBody>
        </p:sp>
        <p:sp>
          <p:nvSpPr>
            <p:cNvPr id="88" name="rc88"/>
            <p:cNvSpPr/>
            <p:nvPr/>
          </p:nvSpPr>
          <p:spPr>
            <a:xfrm>
              <a:off x="6073260" y="2909314"/>
              <a:ext cx="203168" cy="1716220"/>
            </a:xfrm>
            <a:prstGeom prst="rect">
              <a:avLst/>
            </a:prstGeom>
            <a:solidFill>
              <a:srgbClr val="80BD41">
                <a:alpha val="100000"/>
              </a:srgbClr>
            </a:solidFill>
          </p:spPr>
          <p:txBody>
            <a:bodyPr/>
            <a:lstStyle/>
            <a:p/>
          </p:txBody>
        </p:sp>
        <p:sp>
          <p:nvSpPr>
            <p:cNvPr id="89" name="rc89"/>
            <p:cNvSpPr/>
            <p:nvPr/>
          </p:nvSpPr>
          <p:spPr>
            <a:xfrm>
              <a:off x="6073260" y="2818987"/>
              <a:ext cx="203168" cy="36130"/>
            </a:xfrm>
            <a:prstGeom prst="rect">
              <a:avLst/>
            </a:prstGeom>
            <a:solidFill>
              <a:srgbClr val="0058AB">
                <a:alpha val="100000"/>
              </a:srgbClr>
            </a:solidFill>
          </p:spPr>
          <p:txBody>
            <a:bodyPr/>
            <a:lstStyle/>
            <a:p/>
          </p:txBody>
        </p:sp>
        <p:sp>
          <p:nvSpPr>
            <p:cNvPr id="90" name="rc90"/>
            <p:cNvSpPr/>
            <p:nvPr/>
          </p:nvSpPr>
          <p:spPr>
            <a:xfrm>
              <a:off x="6073260" y="2855118"/>
              <a:ext cx="203168" cy="54196"/>
            </a:xfrm>
            <a:prstGeom prst="rect">
              <a:avLst/>
            </a:prstGeom>
            <a:solidFill>
              <a:srgbClr val="1CABE2">
                <a:alpha val="100000"/>
              </a:srgbClr>
            </a:solidFill>
          </p:spPr>
          <p:txBody>
            <a:bodyPr/>
            <a:lstStyle/>
            <a:p/>
          </p:txBody>
        </p:sp>
        <p:sp>
          <p:nvSpPr>
            <p:cNvPr id="91" name="rc91"/>
            <p:cNvSpPr/>
            <p:nvPr/>
          </p:nvSpPr>
          <p:spPr>
            <a:xfrm>
              <a:off x="6299002" y="3001689"/>
              <a:ext cx="203168" cy="1623845"/>
            </a:xfrm>
            <a:prstGeom prst="rect">
              <a:avLst/>
            </a:prstGeom>
            <a:solidFill>
              <a:srgbClr val="80BD41">
                <a:alpha val="100000"/>
              </a:srgbClr>
            </a:solidFill>
          </p:spPr>
          <p:txBody>
            <a:bodyPr/>
            <a:lstStyle/>
            <a:p/>
          </p:txBody>
        </p:sp>
        <p:sp>
          <p:nvSpPr>
            <p:cNvPr id="92" name="rc92"/>
            <p:cNvSpPr/>
            <p:nvPr/>
          </p:nvSpPr>
          <p:spPr>
            <a:xfrm>
              <a:off x="6299002" y="2985288"/>
              <a:ext cx="203168" cy="16401"/>
            </a:xfrm>
            <a:prstGeom prst="rect">
              <a:avLst/>
            </a:prstGeom>
            <a:solidFill>
              <a:srgbClr val="0058AB">
                <a:alpha val="100000"/>
              </a:srgbClr>
            </a:solidFill>
          </p:spPr>
          <p:txBody>
            <a:bodyPr/>
            <a:lstStyle/>
            <a:p/>
          </p:txBody>
        </p:sp>
        <p:sp>
          <p:nvSpPr>
            <p:cNvPr id="93" name="rc93"/>
            <p:cNvSpPr/>
            <p:nvPr/>
          </p:nvSpPr>
          <p:spPr>
            <a:xfrm>
              <a:off x="6299002" y="3001689"/>
              <a:ext cx="203168" cy="0"/>
            </a:xfrm>
            <a:prstGeom prst="rect">
              <a:avLst/>
            </a:prstGeom>
            <a:solidFill>
              <a:srgbClr val="1CABE2">
                <a:alpha val="100000"/>
              </a:srgbClr>
            </a:solidFill>
          </p:spPr>
          <p:txBody>
            <a:bodyPr/>
            <a:lstStyle/>
            <a:p/>
          </p:txBody>
        </p:sp>
        <p:sp>
          <p:nvSpPr>
            <p:cNvPr id="94" name="rc94"/>
            <p:cNvSpPr/>
            <p:nvPr/>
          </p:nvSpPr>
          <p:spPr>
            <a:xfrm>
              <a:off x="6524745" y="3031416"/>
              <a:ext cx="203168" cy="1594119"/>
            </a:xfrm>
            <a:prstGeom prst="rect">
              <a:avLst/>
            </a:prstGeom>
            <a:solidFill>
              <a:srgbClr val="80BD41">
                <a:alpha val="100000"/>
              </a:srgbClr>
            </a:solidFill>
          </p:spPr>
          <p:txBody>
            <a:bodyPr/>
            <a:lstStyle/>
            <a:p/>
          </p:txBody>
        </p:sp>
        <p:sp>
          <p:nvSpPr>
            <p:cNvPr id="95" name="rc95"/>
            <p:cNvSpPr/>
            <p:nvPr/>
          </p:nvSpPr>
          <p:spPr>
            <a:xfrm>
              <a:off x="6524745" y="3015315"/>
              <a:ext cx="203168" cy="16100"/>
            </a:xfrm>
            <a:prstGeom prst="rect">
              <a:avLst/>
            </a:prstGeom>
            <a:solidFill>
              <a:srgbClr val="0058AB">
                <a:alpha val="100000"/>
              </a:srgbClr>
            </a:solidFill>
          </p:spPr>
          <p:txBody>
            <a:bodyPr/>
            <a:lstStyle/>
            <a:p/>
          </p:txBody>
        </p:sp>
        <p:sp>
          <p:nvSpPr>
            <p:cNvPr id="96" name="rc96"/>
            <p:cNvSpPr/>
            <p:nvPr/>
          </p:nvSpPr>
          <p:spPr>
            <a:xfrm>
              <a:off x="6524745" y="3031416"/>
              <a:ext cx="203168" cy="0"/>
            </a:xfrm>
            <a:prstGeom prst="rect">
              <a:avLst/>
            </a:prstGeom>
            <a:solidFill>
              <a:srgbClr val="1CABE2">
                <a:alpha val="100000"/>
              </a:srgbClr>
            </a:solidFill>
          </p:spPr>
          <p:txBody>
            <a:bodyPr/>
            <a:lstStyle/>
            <a:p/>
          </p:txBody>
        </p:sp>
        <p:sp>
          <p:nvSpPr>
            <p:cNvPr id="97" name="rc97"/>
            <p:cNvSpPr/>
            <p:nvPr/>
          </p:nvSpPr>
          <p:spPr>
            <a:xfrm>
              <a:off x="6750487" y="3074197"/>
              <a:ext cx="203168" cy="1551338"/>
            </a:xfrm>
            <a:prstGeom prst="rect">
              <a:avLst/>
            </a:prstGeom>
            <a:solidFill>
              <a:srgbClr val="80BD41">
                <a:alpha val="100000"/>
              </a:srgbClr>
            </a:solidFill>
          </p:spPr>
          <p:txBody>
            <a:bodyPr/>
            <a:lstStyle/>
            <a:p/>
          </p:txBody>
        </p:sp>
        <p:sp>
          <p:nvSpPr>
            <p:cNvPr id="98" name="rc98"/>
            <p:cNvSpPr/>
            <p:nvPr/>
          </p:nvSpPr>
          <p:spPr>
            <a:xfrm>
              <a:off x="6750487" y="3042538"/>
              <a:ext cx="203168" cy="15831"/>
            </a:xfrm>
            <a:prstGeom prst="rect">
              <a:avLst/>
            </a:prstGeom>
            <a:solidFill>
              <a:srgbClr val="0058AB">
                <a:alpha val="100000"/>
              </a:srgbClr>
            </a:solidFill>
          </p:spPr>
          <p:txBody>
            <a:bodyPr/>
            <a:lstStyle/>
            <a:p/>
          </p:txBody>
        </p:sp>
        <p:sp>
          <p:nvSpPr>
            <p:cNvPr id="99" name="rc99"/>
            <p:cNvSpPr/>
            <p:nvPr/>
          </p:nvSpPr>
          <p:spPr>
            <a:xfrm>
              <a:off x="6750487" y="3058369"/>
              <a:ext cx="203168" cy="15827"/>
            </a:xfrm>
            <a:prstGeom prst="rect">
              <a:avLst/>
            </a:prstGeom>
            <a:solidFill>
              <a:srgbClr val="1CABE2">
                <a:alpha val="100000"/>
              </a:srgbClr>
            </a:solidFill>
          </p:spPr>
          <p:txBody>
            <a:bodyPr/>
            <a:lstStyle/>
            <a:p/>
          </p:txBody>
        </p:sp>
        <p:sp>
          <p:nvSpPr>
            <p:cNvPr id="100" name="rc100"/>
            <p:cNvSpPr/>
            <p:nvPr/>
          </p:nvSpPr>
          <p:spPr>
            <a:xfrm>
              <a:off x="6976229" y="3069666"/>
              <a:ext cx="203168" cy="14154"/>
            </a:xfrm>
            <a:prstGeom prst="rect">
              <a:avLst/>
            </a:prstGeom>
            <a:solidFill>
              <a:srgbClr val="F26A21">
                <a:alpha val="100000"/>
              </a:srgbClr>
            </a:solidFill>
          </p:spPr>
          <p:txBody>
            <a:bodyPr/>
            <a:lstStyle/>
            <a:p/>
          </p:txBody>
        </p:sp>
        <p:sp>
          <p:nvSpPr>
            <p:cNvPr id="101" name="rc101"/>
            <p:cNvSpPr/>
            <p:nvPr/>
          </p:nvSpPr>
          <p:spPr>
            <a:xfrm>
              <a:off x="6976229" y="3083821"/>
              <a:ext cx="203168" cy="1541714"/>
            </a:xfrm>
            <a:prstGeom prst="rect">
              <a:avLst/>
            </a:prstGeom>
            <a:solidFill>
              <a:srgbClr val="FFC20E">
                <a:alpha val="100000"/>
              </a:srgbClr>
            </a:solidFill>
          </p:spPr>
          <p:txBody>
            <a:bodyPr/>
            <a:lstStyle/>
            <a:p/>
          </p:txBody>
        </p:sp>
        <p:sp>
          <p:nvSpPr>
            <p:cNvPr id="102" name="rc102"/>
            <p:cNvSpPr/>
            <p:nvPr/>
          </p:nvSpPr>
          <p:spPr>
            <a:xfrm>
              <a:off x="7201972" y="3088293"/>
              <a:ext cx="203168" cy="12655"/>
            </a:xfrm>
            <a:prstGeom prst="rect">
              <a:avLst/>
            </a:prstGeom>
            <a:solidFill>
              <a:srgbClr val="F26A21">
                <a:alpha val="100000"/>
              </a:srgbClr>
            </a:solidFill>
          </p:spPr>
          <p:txBody>
            <a:bodyPr/>
            <a:lstStyle/>
            <a:p/>
          </p:txBody>
        </p:sp>
        <p:sp>
          <p:nvSpPr>
            <p:cNvPr id="103" name="rc103"/>
            <p:cNvSpPr/>
            <p:nvPr/>
          </p:nvSpPr>
          <p:spPr>
            <a:xfrm>
              <a:off x="7201972" y="3100949"/>
              <a:ext cx="203168" cy="1524585"/>
            </a:xfrm>
            <a:prstGeom prst="rect">
              <a:avLst/>
            </a:prstGeom>
            <a:solidFill>
              <a:srgbClr val="FFC20E">
                <a:alpha val="100000"/>
              </a:srgbClr>
            </a:solidFill>
          </p:spPr>
          <p:txBody>
            <a:bodyPr/>
            <a:lstStyle/>
            <a:p/>
          </p:txBody>
        </p:sp>
        <p:sp>
          <p:nvSpPr>
            <p:cNvPr id="104" name="rc104"/>
            <p:cNvSpPr/>
            <p:nvPr/>
          </p:nvSpPr>
          <p:spPr>
            <a:xfrm>
              <a:off x="7427714" y="3098576"/>
              <a:ext cx="203168" cy="11315"/>
            </a:xfrm>
            <a:prstGeom prst="rect">
              <a:avLst/>
            </a:prstGeom>
            <a:solidFill>
              <a:srgbClr val="F26A21">
                <a:alpha val="100000"/>
              </a:srgbClr>
            </a:solidFill>
          </p:spPr>
          <p:txBody>
            <a:bodyPr/>
            <a:lstStyle/>
            <a:p/>
          </p:txBody>
        </p:sp>
        <p:sp>
          <p:nvSpPr>
            <p:cNvPr id="105" name="rc105"/>
            <p:cNvSpPr/>
            <p:nvPr/>
          </p:nvSpPr>
          <p:spPr>
            <a:xfrm>
              <a:off x="7427714" y="3109892"/>
              <a:ext cx="203168" cy="1515643"/>
            </a:xfrm>
            <a:prstGeom prst="rect">
              <a:avLst/>
            </a:prstGeom>
            <a:solidFill>
              <a:srgbClr val="FFC20E">
                <a:alpha val="100000"/>
              </a:srgbClr>
            </a:solidFill>
          </p:spPr>
          <p:txBody>
            <a:bodyPr/>
            <a:lstStyle/>
            <a:p/>
          </p:txBody>
        </p:sp>
        <p:sp>
          <p:nvSpPr>
            <p:cNvPr id="106" name="rc106"/>
            <p:cNvSpPr/>
            <p:nvPr/>
          </p:nvSpPr>
          <p:spPr>
            <a:xfrm>
              <a:off x="7653457" y="3107294"/>
              <a:ext cx="203168" cy="10117"/>
            </a:xfrm>
            <a:prstGeom prst="rect">
              <a:avLst/>
            </a:prstGeom>
            <a:solidFill>
              <a:srgbClr val="F26A21">
                <a:alpha val="100000"/>
              </a:srgbClr>
            </a:solidFill>
          </p:spPr>
          <p:txBody>
            <a:bodyPr/>
            <a:lstStyle/>
            <a:p/>
          </p:txBody>
        </p:sp>
        <p:sp>
          <p:nvSpPr>
            <p:cNvPr id="107" name="rc107"/>
            <p:cNvSpPr/>
            <p:nvPr/>
          </p:nvSpPr>
          <p:spPr>
            <a:xfrm>
              <a:off x="7653457" y="3117411"/>
              <a:ext cx="203168" cy="1508124"/>
            </a:xfrm>
            <a:prstGeom prst="rect">
              <a:avLst/>
            </a:prstGeom>
            <a:solidFill>
              <a:srgbClr val="FFC20E">
                <a:alpha val="100000"/>
              </a:srgbClr>
            </a:solidFill>
          </p:spPr>
          <p:txBody>
            <a:bodyPr/>
            <a:lstStyle/>
            <a:p/>
          </p:txBody>
        </p:sp>
        <p:sp>
          <p:nvSpPr>
            <p:cNvPr id="108" name="rc108"/>
            <p:cNvSpPr/>
            <p:nvPr/>
          </p:nvSpPr>
          <p:spPr>
            <a:xfrm>
              <a:off x="7879199" y="3106961"/>
              <a:ext cx="203168" cy="9046"/>
            </a:xfrm>
            <a:prstGeom prst="rect">
              <a:avLst/>
            </a:prstGeom>
            <a:solidFill>
              <a:srgbClr val="F26A21">
                <a:alpha val="100000"/>
              </a:srgbClr>
            </a:solidFill>
          </p:spPr>
          <p:txBody>
            <a:bodyPr/>
            <a:lstStyle/>
            <a:p/>
          </p:txBody>
        </p:sp>
        <p:sp>
          <p:nvSpPr>
            <p:cNvPr id="109" name="rc109"/>
            <p:cNvSpPr/>
            <p:nvPr/>
          </p:nvSpPr>
          <p:spPr>
            <a:xfrm>
              <a:off x="7879199" y="3116007"/>
              <a:ext cx="203168" cy="1509528"/>
            </a:xfrm>
            <a:prstGeom prst="rect">
              <a:avLst/>
            </a:prstGeom>
            <a:solidFill>
              <a:srgbClr val="FFC20E">
                <a:alpha val="100000"/>
              </a:srgbClr>
            </a:solidFill>
          </p:spPr>
          <p:txBody>
            <a:bodyPr/>
            <a:lstStyle/>
            <a:p/>
          </p:txBody>
        </p:sp>
        <p:sp>
          <p:nvSpPr>
            <p:cNvPr id="110" name="rc110"/>
            <p:cNvSpPr/>
            <p:nvPr/>
          </p:nvSpPr>
          <p:spPr>
            <a:xfrm>
              <a:off x="8104941" y="3099194"/>
              <a:ext cx="203168" cy="8088"/>
            </a:xfrm>
            <a:prstGeom prst="rect">
              <a:avLst/>
            </a:prstGeom>
            <a:solidFill>
              <a:srgbClr val="F26A21">
                <a:alpha val="100000"/>
              </a:srgbClr>
            </a:solidFill>
          </p:spPr>
          <p:txBody>
            <a:bodyPr/>
            <a:lstStyle/>
            <a:p/>
          </p:txBody>
        </p:sp>
        <p:sp>
          <p:nvSpPr>
            <p:cNvPr id="111" name="rc111"/>
            <p:cNvSpPr/>
            <p:nvPr/>
          </p:nvSpPr>
          <p:spPr>
            <a:xfrm>
              <a:off x="8104941" y="3107282"/>
              <a:ext cx="203168" cy="1518253"/>
            </a:xfrm>
            <a:prstGeom prst="rect">
              <a:avLst/>
            </a:prstGeom>
            <a:solidFill>
              <a:srgbClr val="FFC20E">
                <a:alpha val="100000"/>
              </a:srgbClr>
            </a:solidFill>
          </p:spPr>
          <p:txBody>
            <a:bodyPr/>
            <a:lstStyle/>
            <a:p/>
          </p:txBody>
        </p:sp>
        <p:sp>
          <p:nvSpPr>
            <p:cNvPr id="112" name="pl112"/>
            <p:cNvSpPr/>
            <p:nvPr/>
          </p:nvSpPr>
          <p:spPr>
            <a:xfrm>
              <a:off x="1434255" y="1227418"/>
              <a:ext cx="5417816" cy="480541"/>
            </a:xfrm>
            <a:custGeom>
              <a:avLst/>
              <a:pathLst>
                <a:path w="5417816" h="480541">
                  <a:moveTo>
                    <a:pt x="0" y="34324"/>
                  </a:moveTo>
                  <a:lnTo>
                    <a:pt x="225742" y="102973"/>
                  </a:lnTo>
                  <a:lnTo>
                    <a:pt x="451484" y="102973"/>
                  </a:lnTo>
                  <a:lnTo>
                    <a:pt x="677227" y="0"/>
                  </a:lnTo>
                  <a:lnTo>
                    <a:pt x="902969" y="480541"/>
                  </a:lnTo>
                  <a:lnTo>
                    <a:pt x="1128711" y="0"/>
                  </a:lnTo>
                  <a:lnTo>
                    <a:pt x="1354454" y="0"/>
                  </a:lnTo>
                  <a:lnTo>
                    <a:pt x="1580196" y="68648"/>
                  </a:lnTo>
                  <a:lnTo>
                    <a:pt x="1805938" y="0"/>
                  </a:lnTo>
                  <a:lnTo>
                    <a:pt x="2031681" y="34324"/>
                  </a:lnTo>
                  <a:lnTo>
                    <a:pt x="2257423" y="0"/>
                  </a:lnTo>
                  <a:lnTo>
                    <a:pt x="2483165" y="0"/>
                  </a:lnTo>
                  <a:lnTo>
                    <a:pt x="2708908" y="0"/>
                  </a:lnTo>
                  <a:lnTo>
                    <a:pt x="2934650" y="0"/>
                  </a:lnTo>
                  <a:lnTo>
                    <a:pt x="3160393" y="102973"/>
                  </a:lnTo>
                  <a:lnTo>
                    <a:pt x="3386135" y="0"/>
                  </a:lnTo>
                  <a:lnTo>
                    <a:pt x="3611877" y="205946"/>
                  </a:lnTo>
                  <a:lnTo>
                    <a:pt x="3837620" y="0"/>
                  </a:lnTo>
                  <a:lnTo>
                    <a:pt x="4063362" y="0"/>
                  </a:lnTo>
                  <a:lnTo>
                    <a:pt x="4289104" y="0"/>
                  </a:lnTo>
                  <a:lnTo>
                    <a:pt x="4514847" y="137297"/>
                  </a:lnTo>
                  <a:lnTo>
                    <a:pt x="4740589" y="34324"/>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227418"/>
              <a:ext cx="5417816" cy="583515"/>
            </a:xfrm>
            <a:custGeom>
              <a:avLst/>
              <a:pathLst>
                <a:path w="5417816" h="583515">
                  <a:moveTo>
                    <a:pt x="0" y="68648"/>
                  </a:moveTo>
                  <a:lnTo>
                    <a:pt x="225742" y="137297"/>
                  </a:lnTo>
                  <a:lnTo>
                    <a:pt x="451484" y="137297"/>
                  </a:lnTo>
                  <a:lnTo>
                    <a:pt x="677227" y="0"/>
                  </a:lnTo>
                  <a:lnTo>
                    <a:pt x="902969" y="583515"/>
                  </a:lnTo>
                  <a:lnTo>
                    <a:pt x="1128711" y="34324"/>
                  </a:lnTo>
                  <a:lnTo>
                    <a:pt x="1354454" y="0"/>
                  </a:lnTo>
                  <a:lnTo>
                    <a:pt x="1580196" y="205946"/>
                  </a:lnTo>
                  <a:lnTo>
                    <a:pt x="1805938" y="0"/>
                  </a:lnTo>
                  <a:lnTo>
                    <a:pt x="2031681" y="34324"/>
                  </a:lnTo>
                  <a:lnTo>
                    <a:pt x="2257423" y="0"/>
                  </a:lnTo>
                  <a:lnTo>
                    <a:pt x="2483165" y="0"/>
                  </a:lnTo>
                  <a:lnTo>
                    <a:pt x="2708908" y="0"/>
                  </a:lnTo>
                  <a:lnTo>
                    <a:pt x="2934650" y="34324"/>
                  </a:lnTo>
                  <a:lnTo>
                    <a:pt x="3160393" y="137297"/>
                  </a:lnTo>
                  <a:lnTo>
                    <a:pt x="3386135" y="34324"/>
                  </a:lnTo>
                  <a:lnTo>
                    <a:pt x="3611877" y="549190"/>
                  </a:lnTo>
                  <a:lnTo>
                    <a:pt x="3837620" y="0"/>
                  </a:lnTo>
                  <a:lnTo>
                    <a:pt x="4063362" y="34324"/>
                  </a:lnTo>
                  <a:lnTo>
                    <a:pt x="4289104" y="68648"/>
                  </a:lnTo>
                  <a:lnTo>
                    <a:pt x="4514847" y="377568"/>
                  </a:lnTo>
                  <a:lnTo>
                    <a:pt x="4740589" y="137297"/>
                  </a:lnTo>
                  <a:lnTo>
                    <a:pt x="4966331" y="0"/>
                  </a:lnTo>
                  <a:lnTo>
                    <a:pt x="5192074" y="0"/>
                  </a:lnTo>
                  <a:lnTo>
                    <a:pt x="5417816" y="34324"/>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36592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5" name="tx125"/>
            <p:cNvSpPr/>
            <p:nvPr/>
          </p:nvSpPr>
          <p:spPr>
            <a:xfrm>
              <a:off x="249463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362335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75206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565503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5880773"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610651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633225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78374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7789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6" name="tx136"/>
            <p:cNvSpPr/>
            <p:nvPr/>
          </p:nvSpPr>
          <p:spPr>
            <a:xfrm>
              <a:off x="508103" y="258768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159746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54813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Kazakhstan</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Kazakhstan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1517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6401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1285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66169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71053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3959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08843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13727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18611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4538007"/>
              <a:ext cx="215906" cy="452752"/>
            </a:xfrm>
            <a:prstGeom prst="rect">
              <a:avLst/>
            </a:prstGeom>
            <a:solidFill>
              <a:srgbClr val="0058AB">
                <a:alpha val="100000"/>
              </a:srgbClr>
            </a:solidFill>
          </p:spPr>
          <p:txBody>
            <a:bodyPr/>
            <a:lstStyle/>
            <a:p/>
          </p:txBody>
        </p:sp>
        <p:sp>
          <p:nvSpPr>
            <p:cNvPr id="42" name="rc42"/>
            <p:cNvSpPr/>
            <p:nvPr/>
          </p:nvSpPr>
          <p:spPr>
            <a:xfrm>
              <a:off x="1530867" y="4073080"/>
              <a:ext cx="215906" cy="917679"/>
            </a:xfrm>
            <a:prstGeom prst="rect">
              <a:avLst/>
            </a:prstGeom>
            <a:solidFill>
              <a:srgbClr val="0058AB">
                <a:alpha val="100000"/>
              </a:srgbClr>
            </a:solidFill>
          </p:spPr>
          <p:txBody>
            <a:bodyPr/>
            <a:lstStyle/>
            <a:p/>
          </p:txBody>
        </p:sp>
        <p:sp>
          <p:nvSpPr>
            <p:cNvPr id="43" name="rc43"/>
            <p:cNvSpPr/>
            <p:nvPr/>
          </p:nvSpPr>
          <p:spPr>
            <a:xfrm>
              <a:off x="1770763" y="4038934"/>
              <a:ext cx="215906" cy="951826"/>
            </a:xfrm>
            <a:prstGeom prst="rect">
              <a:avLst/>
            </a:prstGeom>
            <a:solidFill>
              <a:srgbClr val="0058AB">
                <a:alpha val="100000"/>
              </a:srgbClr>
            </a:solidFill>
          </p:spPr>
          <p:txBody>
            <a:bodyPr/>
            <a:lstStyle/>
            <a:p/>
          </p:txBody>
        </p:sp>
        <p:sp>
          <p:nvSpPr>
            <p:cNvPr id="44" name="rc44"/>
            <p:cNvSpPr/>
            <p:nvPr/>
          </p:nvSpPr>
          <p:spPr>
            <a:xfrm>
              <a:off x="2010660" y="4735088"/>
              <a:ext cx="215906" cy="255671"/>
            </a:xfrm>
            <a:prstGeom prst="rect">
              <a:avLst/>
            </a:prstGeom>
            <a:solidFill>
              <a:srgbClr val="0058AB">
                <a:alpha val="100000"/>
              </a:srgbClr>
            </a:solidFill>
          </p:spPr>
          <p:txBody>
            <a:bodyPr/>
            <a:lstStyle/>
            <a:p/>
          </p:txBody>
        </p:sp>
        <p:sp>
          <p:nvSpPr>
            <p:cNvPr id="45" name="rc45"/>
            <p:cNvSpPr/>
            <p:nvPr/>
          </p:nvSpPr>
          <p:spPr>
            <a:xfrm>
              <a:off x="2250556" y="866434"/>
              <a:ext cx="215906" cy="4124325"/>
            </a:xfrm>
            <a:prstGeom prst="rect">
              <a:avLst/>
            </a:prstGeom>
            <a:solidFill>
              <a:srgbClr val="0058AB">
                <a:alpha val="100000"/>
              </a:srgbClr>
            </a:solidFill>
          </p:spPr>
          <p:txBody>
            <a:bodyPr/>
            <a:lstStyle/>
            <a:p/>
          </p:txBody>
        </p:sp>
        <p:sp>
          <p:nvSpPr>
            <p:cNvPr id="46" name="rc46"/>
            <p:cNvSpPr/>
            <p:nvPr/>
          </p:nvSpPr>
          <p:spPr>
            <a:xfrm>
              <a:off x="2490453" y="4702368"/>
              <a:ext cx="215906" cy="288391"/>
            </a:xfrm>
            <a:prstGeom prst="rect">
              <a:avLst/>
            </a:prstGeom>
            <a:solidFill>
              <a:srgbClr val="0058AB">
                <a:alpha val="100000"/>
              </a:srgbClr>
            </a:solidFill>
          </p:spPr>
          <p:txBody>
            <a:bodyPr/>
            <a:lstStyle/>
            <a:p/>
          </p:txBody>
        </p:sp>
        <p:sp>
          <p:nvSpPr>
            <p:cNvPr id="47" name="rc47"/>
            <p:cNvSpPr/>
            <p:nvPr/>
          </p:nvSpPr>
          <p:spPr>
            <a:xfrm>
              <a:off x="2730349" y="4684106"/>
              <a:ext cx="215906" cy="306654"/>
            </a:xfrm>
            <a:prstGeom prst="rect">
              <a:avLst/>
            </a:prstGeom>
            <a:solidFill>
              <a:srgbClr val="0058AB">
                <a:alpha val="100000"/>
              </a:srgbClr>
            </a:solidFill>
          </p:spPr>
          <p:txBody>
            <a:bodyPr/>
            <a:lstStyle/>
            <a:p/>
          </p:txBody>
        </p:sp>
        <p:sp>
          <p:nvSpPr>
            <p:cNvPr id="48" name="rc48"/>
            <p:cNvSpPr/>
            <p:nvPr/>
          </p:nvSpPr>
          <p:spPr>
            <a:xfrm>
              <a:off x="2970245" y="4011825"/>
              <a:ext cx="215906" cy="978934"/>
            </a:xfrm>
            <a:prstGeom prst="rect">
              <a:avLst/>
            </a:prstGeom>
            <a:solidFill>
              <a:srgbClr val="0058AB">
                <a:alpha val="100000"/>
              </a:srgbClr>
            </a:solidFill>
          </p:spPr>
          <p:txBody>
            <a:bodyPr/>
            <a:lstStyle/>
            <a:p/>
          </p:txBody>
        </p:sp>
        <p:sp>
          <p:nvSpPr>
            <p:cNvPr id="49" name="rc49"/>
            <p:cNvSpPr/>
            <p:nvPr/>
          </p:nvSpPr>
          <p:spPr>
            <a:xfrm>
              <a:off x="3210142" y="4642350"/>
              <a:ext cx="215906" cy="348409"/>
            </a:xfrm>
            <a:prstGeom prst="rect">
              <a:avLst/>
            </a:prstGeom>
            <a:solidFill>
              <a:srgbClr val="0058AB">
                <a:alpha val="100000"/>
              </a:srgbClr>
            </a:solidFill>
          </p:spPr>
          <p:txBody>
            <a:bodyPr/>
            <a:lstStyle/>
            <a:p/>
          </p:txBody>
        </p:sp>
        <p:sp>
          <p:nvSpPr>
            <p:cNvPr id="50" name="rc50"/>
            <p:cNvSpPr/>
            <p:nvPr/>
          </p:nvSpPr>
          <p:spPr>
            <a:xfrm>
              <a:off x="3450038" y="4294035"/>
              <a:ext cx="215906" cy="696724"/>
            </a:xfrm>
            <a:prstGeom prst="rect">
              <a:avLst/>
            </a:prstGeom>
            <a:solidFill>
              <a:srgbClr val="0058AB">
                <a:alpha val="100000"/>
              </a:srgbClr>
            </a:solidFill>
          </p:spPr>
          <p:txBody>
            <a:bodyPr/>
            <a:lstStyle/>
            <a:p/>
          </p:txBody>
        </p:sp>
        <p:sp>
          <p:nvSpPr>
            <p:cNvPr id="51" name="rc51"/>
            <p:cNvSpPr/>
            <p:nvPr/>
          </p:nvSpPr>
          <p:spPr>
            <a:xfrm>
              <a:off x="3689935" y="4634074"/>
              <a:ext cx="215906" cy="356685"/>
            </a:xfrm>
            <a:prstGeom prst="rect">
              <a:avLst/>
            </a:prstGeom>
            <a:solidFill>
              <a:srgbClr val="0058AB">
                <a:alpha val="100000"/>
              </a:srgbClr>
            </a:solidFill>
          </p:spPr>
          <p:txBody>
            <a:bodyPr/>
            <a:lstStyle/>
            <a:p/>
          </p:txBody>
        </p:sp>
        <p:sp>
          <p:nvSpPr>
            <p:cNvPr id="52" name="rc52"/>
            <p:cNvSpPr/>
            <p:nvPr/>
          </p:nvSpPr>
          <p:spPr>
            <a:xfrm>
              <a:off x="3929831" y="4630650"/>
              <a:ext cx="215906" cy="360109"/>
            </a:xfrm>
            <a:prstGeom prst="rect">
              <a:avLst/>
            </a:prstGeom>
            <a:solidFill>
              <a:srgbClr val="0058AB">
                <a:alpha val="100000"/>
              </a:srgbClr>
            </a:solidFill>
          </p:spPr>
          <p:txBody>
            <a:bodyPr/>
            <a:lstStyle/>
            <a:p/>
          </p:txBody>
        </p:sp>
        <p:sp>
          <p:nvSpPr>
            <p:cNvPr id="53" name="rc53"/>
            <p:cNvSpPr/>
            <p:nvPr/>
          </p:nvSpPr>
          <p:spPr>
            <a:xfrm>
              <a:off x="4169728" y="4622565"/>
              <a:ext cx="215906" cy="368194"/>
            </a:xfrm>
            <a:prstGeom prst="rect">
              <a:avLst/>
            </a:prstGeom>
            <a:solidFill>
              <a:srgbClr val="0058AB">
                <a:alpha val="100000"/>
              </a:srgbClr>
            </a:solidFill>
          </p:spPr>
          <p:txBody>
            <a:bodyPr/>
            <a:lstStyle/>
            <a:p/>
          </p:txBody>
        </p:sp>
        <p:sp>
          <p:nvSpPr>
            <p:cNvPr id="54" name="rc54"/>
            <p:cNvSpPr/>
            <p:nvPr/>
          </p:nvSpPr>
          <p:spPr>
            <a:xfrm>
              <a:off x="4409624" y="4616763"/>
              <a:ext cx="215906" cy="373996"/>
            </a:xfrm>
            <a:prstGeom prst="rect">
              <a:avLst/>
            </a:prstGeom>
            <a:solidFill>
              <a:srgbClr val="0058AB">
                <a:alpha val="100000"/>
              </a:srgbClr>
            </a:solidFill>
          </p:spPr>
          <p:txBody>
            <a:bodyPr/>
            <a:lstStyle/>
            <a:p/>
          </p:txBody>
        </p:sp>
        <p:sp>
          <p:nvSpPr>
            <p:cNvPr id="55" name="rc55"/>
            <p:cNvSpPr/>
            <p:nvPr/>
          </p:nvSpPr>
          <p:spPr>
            <a:xfrm>
              <a:off x="4649521" y="3446170"/>
              <a:ext cx="215906" cy="1544589"/>
            </a:xfrm>
            <a:prstGeom prst="rect">
              <a:avLst/>
            </a:prstGeom>
            <a:solidFill>
              <a:srgbClr val="0058AB">
                <a:alpha val="100000"/>
              </a:srgbClr>
            </a:solidFill>
          </p:spPr>
          <p:txBody>
            <a:bodyPr/>
            <a:lstStyle/>
            <a:p/>
          </p:txBody>
        </p:sp>
        <p:sp>
          <p:nvSpPr>
            <p:cNvPr id="56" name="rc56"/>
            <p:cNvSpPr/>
            <p:nvPr/>
          </p:nvSpPr>
          <p:spPr>
            <a:xfrm>
              <a:off x="4889417" y="4607062"/>
              <a:ext cx="215906" cy="383698"/>
            </a:xfrm>
            <a:prstGeom prst="rect">
              <a:avLst/>
            </a:prstGeom>
            <a:solidFill>
              <a:srgbClr val="0058AB">
                <a:alpha val="100000"/>
              </a:srgbClr>
            </a:solidFill>
          </p:spPr>
          <p:txBody>
            <a:bodyPr/>
            <a:lstStyle/>
            <a:p/>
          </p:txBody>
        </p:sp>
        <p:sp>
          <p:nvSpPr>
            <p:cNvPr id="57" name="rc57"/>
            <p:cNvSpPr/>
            <p:nvPr/>
          </p:nvSpPr>
          <p:spPr>
            <a:xfrm>
              <a:off x="5129313" y="2282711"/>
              <a:ext cx="215906" cy="2708048"/>
            </a:xfrm>
            <a:prstGeom prst="rect">
              <a:avLst/>
            </a:prstGeom>
            <a:solidFill>
              <a:srgbClr val="0058AB">
                <a:alpha val="100000"/>
              </a:srgbClr>
            </a:solidFill>
          </p:spPr>
          <p:txBody>
            <a:bodyPr/>
            <a:lstStyle/>
            <a:p/>
          </p:txBody>
        </p:sp>
        <p:sp>
          <p:nvSpPr>
            <p:cNvPr id="58" name="rc58"/>
            <p:cNvSpPr/>
            <p:nvPr/>
          </p:nvSpPr>
          <p:spPr>
            <a:xfrm>
              <a:off x="5369210" y="4613625"/>
              <a:ext cx="215906" cy="377135"/>
            </a:xfrm>
            <a:prstGeom prst="rect">
              <a:avLst/>
            </a:prstGeom>
            <a:solidFill>
              <a:srgbClr val="0058AB">
                <a:alpha val="100000"/>
              </a:srgbClr>
            </a:solidFill>
          </p:spPr>
          <p:txBody>
            <a:bodyPr/>
            <a:lstStyle/>
            <a:p/>
          </p:txBody>
        </p:sp>
        <p:sp>
          <p:nvSpPr>
            <p:cNvPr id="59" name="rc59"/>
            <p:cNvSpPr/>
            <p:nvPr/>
          </p:nvSpPr>
          <p:spPr>
            <a:xfrm>
              <a:off x="5609106" y="4602972"/>
              <a:ext cx="215906" cy="387788"/>
            </a:xfrm>
            <a:prstGeom prst="rect">
              <a:avLst/>
            </a:prstGeom>
            <a:solidFill>
              <a:srgbClr val="0058AB">
                <a:alpha val="100000"/>
              </a:srgbClr>
            </a:solidFill>
          </p:spPr>
          <p:txBody>
            <a:bodyPr/>
            <a:lstStyle/>
            <a:p/>
          </p:txBody>
        </p:sp>
        <p:sp>
          <p:nvSpPr>
            <p:cNvPr id="60" name="rc60"/>
            <p:cNvSpPr/>
            <p:nvPr/>
          </p:nvSpPr>
          <p:spPr>
            <a:xfrm>
              <a:off x="5849003" y="4602306"/>
              <a:ext cx="215906" cy="388453"/>
            </a:xfrm>
            <a:prstGeom prst="rect">
              <a:avLst/>
            </a:prstGeom>
            <a:solidFill>
              <a:srgbClr val="0058AB">
                <a:alpha val="100000"/>
              </a:srgbClr>
            </a:solidFill>
          </p:spPr>
          <p:txBody>
            <a:bodyPr/>
            <a:lstStyle/>
            <a:p/>
          </p:txBody>
        </p:sp>
        <p:sp>
          <p:nvSpPr>
            <p:cNvPr id="61" name="rc61"/>
            <p:cNvSpPr/>
            <p:nvPr/>
          </p:nvSpPr>
          <p:spPr>
            <a:xfrm>
              <a:off x="6088899" y="2915138"/>
              <a:ext cx="215906" cy="2075621"/>
            </a:xfrm>
            <a:prstGeom prst="rect">
              <a:avLst/>
            </a:prstGeom>
            <a:solidFill>
              <a:srgbClr val="0058AB">
                <a:alpha val="100000"/>
              </a:srgbClr>
            </a:solidFill>
          </p:spPr>
          <p:txBody>
            <a:bodyPr/>
            <a:lstStyle/>
            <a:p/>
          </p:txBody>
        </p:sp>
        <p:sp>
          <p:nvSpPr>
            <p:cNvPr id="62" name="rc62"/>
            <p:cNvSpPr/>
            <p:nvPr/>
          </p:nvSpPr>
          <p:spPr>
            <a:xfrm>
              <a:off x="6328796" y="4123111"/>
              <a:ext cx="215906" cy="867648"/>
            </a:xfrm>
            <a:prstGeom prst="rect">
              <a:avLst/>
            </a:prstGeom>
            <a:solidFill>
              <a:srgbClr val="0058AB">
                <a:alpha val="100000"/>
              </a:srgbClr>
            </a:solidFill>
          </p:spPr>
          <p:txBody>
            <a:bodyPr/>
            <a:lstStyle/>
            <a:p/>
          </p:txBody>
        </p:sp>
        <p:sp>
          <p:nvSpPr>
            <p:cNvPr id="63" name="rc63"/>
            <p:cNvSpPr/>
            <p:nvPr/>
          </p:nvSpPr>
          <p:spPr>
            <a:xfrm>
              <a:off x="6568692" y="4596884"/>
              <a:ext cx="215906" cy="393875"/>
            </a:xfrm>
            <a:prstGeom prst="rect">
              <a:avLst/>
            </a:prstGeom>
            <a:solidFill>
              <a:srgbClr val="0058AB">
                <a:alpha val="100000"/>
              </a:srgbClr>
            </a:solidFill>
          </p:spPr>
          <p:txBody>
            <a:bodyPr/>
            <a:lstStyle/>
            <a:p/>
          </p:txBody>
        </p:sp>
        <p:sp>
          <p:nvSpPr>
            <p:cNvPr id="64" name="rc64"/>
            <p:cNvSpPr/>
            <p:nvPr/>
          </p:nvSpPr>
          <p:spPr>
            <a:xfrm>
              <a:off x="6808589" y="4604113"/>
              <a:ext cx="215906" cy="386646"/>
            </a:xfrm>
            <a:prstGeom prst="rect">
              <a:avLst/>
            </a:prstGeom>
            <a:solidFill>
              <a:srgbClr val="0058AB">
                <a:alpha val="100000"/>
              </a:srgbClr>
            </a:solidFill>
          </p:spPr>
          <p:txBody>
            <a:bodyPr/>
            <a:lstStyle/>
            <a:p/>
          </p:txBody>
        </p:sp>
        <p:sp>
          <p:nvSpPr>
            <p:cNvPr id="65" name="rc65"/>
            <p:cNvSpPr/>
            <p:nvPr/>
          </p:nvSpPr>
          <p:spPr>
            <a:xfrm>
              <a:off x="7048485" y="4610581"/>
              <a:ext cx="215906" cy="380178"/>
            </a:xfrm>
            <a:prstGeom prst="rect">
              <a:avLst/>
            </a:prstGeom>
            <a:solidFill>
              <a:srgbClr val="0058AB">
                <a:alpha val="100000"/>
              </a:srgbClr>
            </a:solidFill>
          </p:spPr>
          <p:txBody>
            <a:bodyPr/>
            <a:lstStyle/>
            <a:p/>
          </p:txBody>
        </p:sp>
        <p:sp>
          <p:nvSpPr>
            <p:cNvPr id="66" name="rc66"/>
            <p:cNvSpPr/>
            <p:nvPr/>
          </p:nvSpPr>
          <p:spPr>
            <a:xfrm>
              <a:off x="8487864" y="4796533"/>
              <a:ext cx="215906" cy="194226"/>
            </a:xfrm>
            <a:prstGeom prst="rect">
              <a:avLst/>
            </a:prstGeom>
            <a:solidFill>
              <a:srgbClr val="69DBFF">
                <a:alpha val="100000"/>
              </a:srgbClr>
            </a:solidFill>
          </p:spPr>
          <p:txBody>
            <a:bodyPr/>
            <a:lstStyle/>
            <a:p/>
          </p:txBody>
        </p:sp>
        <p:sp>
          <p:nvSpPr>
            <p:cNvPr id="67" name="pl67"/>
            <p:cNvSpPr/>
            <p:nvPr/>
          </p:nvSpPr>
          <p:spPr>
            <a:xfrm>
              <a:off x="6196853" y="4602306"/>
              <a:ext cx="2398964" cy="194226"/>
            </a:xfrm>
            <a:custGeom>
              <a:avLst/>
              <a:pathLst>
                <a:path w="2398964" h="194226">
                  <a:moveTo>
                    <a:pt x="0" y="0"/>
                  </a:moveTo>
                  <a:lnTo>
                    <a:pt x="239896" y="19422"/>
                  </a:lnTo>
                  <a:lnTo>
                    <a:pt x="479792" y="38845"/>
                  </a:lnTo>
                  <a:lnTo>
                    <a:pt x="719689" y="58268"/>
                  </a:lnTo>
                  <a:lnTo>
                    <a:pt x="959585" y="77690"/>
                  </a:lnTo>
                  <a:lnTo>
                    <a:pt x="1199482" y="97113"/>
                  </a:lnTo>
                  <a:lnTo>
                    <a:pt x="1439378" y="116536"/>
                  </a:lnTo>
                  <a:lnTo>
                    <a:pt x="1679275" y="135958"/>
                  </a:lnTo>
                  <a:lnTo>
                    <a:pt x="1919171" y="155381"/>
                  </a:lnTo>
                  <a:lnTo>
                    <a:pt x="2159067" y="174804"/>
                  </a:lnTo>
                  <a:lnTo>
                    <a:pt x="2398964" y="194226"/>
                  </a:lnTo>
                </a:path>
              </a:pathLst>
            </a:custGeom>
            <a:ln w="13550" cap="flat">
              <a:solidFill>
                <a:srgbClr val="000000">
                  <a:alpha val="100000"/>
                </a:srgbClr>
              </a:solidFill>
              <a:prstDash val="solid"/>
              <a:round/>
            </a:ln>
          </p:spPr>
          <p:txBody>
            <a:bodyPr/>
            <a:lstStyle/>
            <a:p/>
          </p:txBody>
        </p:sp>
        <p:sp>
          <p:nvSpPr>
            <p:cNvPr id="68" name="pt68"/>
            <p:cNvSpPr/>
            <p:nvPr/>
          </p:nvSpPr>
          <p:spPr>
            <a:xfrm>
              <a:off x="6172027" y="4577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45969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46163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46357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46551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46745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46940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47134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7328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7522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7717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398217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1" name="tx81"/>
            <p:cNvSpPr/>
            <p:nvPr/>
          </p:nvSpPr>
          <p:spPr>
            <a:xfrm>
              <a:off x="508103" y="303101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2" name="tx82"/>
            <p:cNvSpPr/>
            <p:nvPr/>
          </p:nvSpPr>
          <p:spPr>
            <a:xfrm>
              <a:off x="508103" y="20798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3" name="tx83"/>
            <p:cNvSpPr/>
            <p:nvPr/>
          </p:nvSpPr>
          <p:spPr>
            <a:xfrm>
              <a:off x="508103" y="112869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4" name="tx84"/>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881714"/>
              <a:ext cx="201456" cy="201456"/>
            </a:xfrm>
            <a:prstGeom prst="rect">
              <a:avLst/>
            </a:prstGeom>
            <a:solidFill>
              <a:srgbClr val="0058AB">
                <a:alpha val="100000"/>
              </a:srgbClr>
            </a:solidFill>
          </p:spPr>
          <p:txBody>
            <a:bodyPr/>
            <a:lstStyle/>
            <a:p/>
          </p:txBody>
        </p:sp>
        <p:sp>
          <p:nvSpPr>
            <p:cNvPr id="113" name="rc113"/>
            <p:cNvSpPr/>
            <p:nvPr/>
          </p:nvSpPr>
          <p:spPr>
            <a:xfrm>
              <a:off x="4563470" y="5881714"/>
              <a:ext cx="201456" cy="201456"/>
            </a:xfrm>
            <a:prstGeom prst="rect">
              <a:avLst/>
            </a:prstGeom>
            <a:solidFill>
              <a:srgbClr val="69DBFF">
                <a:alpha val="100000"/>
              </a:srgbClr>
            </a:solidFill>
          </p:spPr>
          <p:txBody>
            <a:bodyPr/>
            <a:lstStyle/>
            <a:p/>
          </p:txBody>
        </p:sp>
        <p:sp>
          <p:nvSpPr>
            <p:cNvPr id="114" name="tx114"/>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856822" y="398022"/>
              <a:ext cx="62810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Kazakhstan</a:t>
              </a:r>
            </a:p>
          </p:txBody>
        </p:sp>
        <p:sp>
          <p:nvSpPr>
            <p:cNvPr id="117" name="tx11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0" name="tx120"/>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22%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18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01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984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367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409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793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176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559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14329"/>
              <a:ext cx="249522" cy="888367"/>
            </a:xfrm>
            <a:prstGeom prst="rect">
              <a:avLst/>
            </a:prstGeom>
            <a:solidFill>
              <a:srgbClr val="80BD41">
                <a:alpha val="100000"/>
              </a:srgbClr>
            </a:solidFill>
          </p:spPr>
          <p:txBody>
            <a:bodyPr/>
            <a:lstStyle/>
            <a:p/>
          </p:txBody>
        </p:sp>
        <p:sp>
          <p:nvSpPr>
            <p:cNvPr id="25" name="rc25"/>
            <p:cNvSpPr/>
            <p:nvPr/>
          </p:nvSpPr>
          <p:spPr>
            <a:xfrm>
              <a:off x="1296273" y="3196200"/>
              <a:ext cx="249522" cy="18128"/>
            </a:xfrm>
            <a:prstGeom prst="rect">
              <a:avLst/>
            </a:prstGeom>
            <a:solidFill>
              <a:srgbClr val="1CABE2">
                <a:alpha val="100000"/>
              </a:srgbClr>
            </a:solidFill>
          </p:spPr>
          <p:txBody>
            <a:bodyPr/>
            <a:lstStyle/>
            <a:p/>
          </p:txBody>
        </p:sp>
        <p:sp>
          <p:nvSpPr>
            <p:cNvPr id="26" name="rc26"/>
            <p:cNvSpPr/>
            <p:nvPr/>
          </p:nvSpPr>
          <p:spPr>
            <a:xfrm>
              <a:off x="1573521" y="3220879"/>
              <a:ext cx="249522" cy="881817"/>
            </a:xfrm>
            <a:prstGeom prst="rect">
              <a:avLst/>
            </a:prstGeom>
            <a:solidFill>
              <a:srgbClr val="80BD41">
                <a:alpha val="100000"/>
              </a:srgbClr>
            </a:solidFill>
          </p:spPr>
          <p:txBody>
            <a:bodyPr/>
            <a:lstStyle/>
            <a:p/>
          </p:txBody>
        </p:sp>
        <p:sp>
          <p:nvSpPr>
            <p:cNvPr id="27" name="rc27"/>
            <p:cNvSpPr/>
            <p:nvPr/>
          </p:nvSpPr>
          <p:spPr>
            <a:xfrm>
              <a:off x="1573521" y="3184128"/>
              <a:ext cx="249522" cy="36751"/>
            </a:xfrm>
            <a:prstGeom prst="rect">
              <a:avLst/>
            </a:prstGeom>
            <a:solidFill>
              <a:srgbClr val="1CABE2">
                <a:alpha val="100000"/>
              </a:srgbClr>
            </a:solidFill>
          </p:spPr>
          <p:txBody>
            <a:bodyPr/>
            <a:lstStyle/>
            <a:p/>
          </p:txBody>
        </p:sp>
        <p:sp>
          <p:nvSpPr>
            <p:cNvPr id="28" name="rc28"/>
            <p:cNvSpPr/>
            <p:nvPr/>
          </p:nvSpPr>
          <p:spPr>
            <a:xfrm>
              <a:off x="1850769" y="3187974"/>
              <a:ext cx="249522" cy="914722"/>
            </a:xfrm>
            <a:prstGeom prst="rect">
              <a:avLst/>
            </a:prstGeom>
            <a:solidFill>
              <a:srgbClr val="80BD41">
                <a:alpha val="100000"/>
              </a:srgbClr>
            </a:solidFill>
          </p:spPr>
          <p:txBody>
            <a:bodyPr/>
            <a:lstStyle/>
            <a:p/>
          </p:txBody>
        </p:sp>
        <p:sp>
          <p:nvSpPr>
            <p:cNvPr id="29" name="rc29"/>
            <p:cNvSpPr/>
            <p:nvPr/>
          </p:nvSpPr>
          <p:spPr>
            <a:xfrm>
              <a:off x="1850769" y="3149851"/>
              <a:ext cx="249522" cy="38122"/>
            </a:xfrm>
            <a:prstGeom prst="rect">
              <a:avLst/>
            </a:prstGeom>
            <a:solidFill>
              <a:srgbClr val="1CABE2">
                <a:alpha val="100000"/>
              </a:srgbClr>
            </a:solidFill>
          </p:spPr>
          <p:txBody>
            <a:bodyPr/>
            <a:lstStyle/>
            <a:p/>
          </p:txBody>
        </p:sp>
        <p:sp>
          <p:nvSpPr>
            <p:cNvPr id="30" name="rc30"/>
            <p:cNvSpPr/>
            <p:nvPr/>
          </p:nvSpPr>
          <p:spPr>
            <a:xfrm>
              <a:off x="2128016" y="3089372"/>
              <a:ext cx="249522" cy="1013324"/>
            </a:xfrm>
            <a:prstGeom prst="rect">
              <a:avLst/>
            </a:prstGeom>
            <a:solidFill>
              <a:srgbClr val="80BD41">
                <a:alpha val="100000"/>
              </a:srgbClr>
            </a:solidFill>
          </p:spPr>
          <p:txBody>
            <a:bodyPr/>
            <a:lstStyle/>
            <a:p/>
          </p:txBody>
        </p:sp>
        <p:sp>
          <p:nvSpPr>
            <p:cNvPr id="31" name="rc31"/>
            <p:cNvSpPr/>
            <p:nvPr/>
          </p:nvSpPr>
          <p:spPr>
            <a:xfrm>
              <a:off x="2128016" y="3079127"/>
              <a:ext cx="249522" cy="10244"/>
            </a:xfrm>
            <a:prstGeom prst="rect">
              <a:avLst/>
            </a:prstGeom>
            <a:solidFill>
              <a:srgbClr val="1CABE2">
                <a:alpha val="100000"/>
              </a:srgbClr>
            </a:solidFill>
          </p:spPr>
          <p:txBody>
            <a:bodyPr/>
            <a:lstStyle/>
            <a:p/>
          </p:txBody>
        </p:sp>
        <p:sp>
          <p:nvSpPr>
            <p:cNvPr id="32" name="rc32"/>
            <p:cNvSpPr/>
            <p:nvPr/>
          </p:nvSpPr>
          <p:spPr>
            <a:xfrm>
              <a:off x="2405264" y="3166913"/>
              <a:ext cx="249522" cy="935783"/>
            </a:xfrm>
            <a:prstGeom prst="rect">
              <a:avLst/>
            </a:prstGeom>
            <a:solidFill>
              <a:srgbClr val="80BD41">
                <a:alpha val="100000"/>
              </a:srgbClr>
            </a:solidFill>
          </p:spPr>
          <p:txBody>
            <a:bodyPr/>
            <a:lstStyle/>
            <a:p/>
          </p:txBody>
        </p:sp>
        <p:sp>
          <p:nvSpPr>
            <p:cNvPr id="33" name="rc33"/>
            <p:cNvSpPr/>
            <p:nvPr/>
          </p:nvSpPr>
          <p:spPr>
            <a:xfrm>
              <a:off x="2405264" y="3001777"/>
              <a:ext cx="249522" cy="165136"/>
            </a:xfrm>
            <a:prstGeom prst="rect">
              <a:avLst/>
            </a:prstGeom>
            <a:solidFill>
              <a:srgbClr val="1CABE2">
                <a:alpha val="100000"/>
              </a:srgbClr>
            </a:solidFill>
          </p:spPr>
          <p:txBody>
            <a:bodyPr/>
            <a:lstStyle/>
            <a:p/>
          </p:txBody>
        </p:sp>
        <p:sp>
          <p:nvSpPr>
            <p:cNvPr id="34" name="rc34"/>
            <p:cNvSpPr/>
            <p:nvPr/>
          </p:nvSpPr>
          <p:spPr>
            <a:xfrm>
              <a:off x="2682512" y="2959655"/>
              <a:ext cx="249522" cy="1143041"/>
            </a:xfrm>
            <a:prstGeom prst="rect">
              <a:avLst/>
            </a:prstGeom>
            <a:solidFill>
              <a:srgbClr val="80BD41">
                <a:alpha val="100000"/>
              </a:srgbClr>
            </a:solidFill>
          </p:spPr>
          <p:txBody>
            <a:bodyPr/>
            <a:lstStyle/>
            <a:p/>
          </p:txBody>
        </p:sp>
        <p:sp>
          <p:nvSpPr>
            <p:cNvPr id="35" name="rc35"/>
            <p:cNvSpPr/>
            <p:nvPr/>
          </p:nvSpPr>
          <p:spPr>
            <a:xfrm>
              <a:off x="2682512" y="2948115"/>
              <a:ext cx="249522" cy="11539"/>
            </a:xfrm>
            <a:prstGeom prst="rect">
              <a:avLst/>
            </a:prstGeom>
            <a:solidFill>
              <a:srgbClr val="1CABE2">
                <a:alpha val="100000"/>
              </a:srgbClr>
            </a:solidFill>
          </p:spPr>
          <p:txBody>
            <a:bodyPr/>
            <a:lstStyle/>
            <a:p/>
          </p:txBody>
        </p:sp>
        <p:sp>
          <p:nvSpPr>
            <p:cNvPr id="36" name="rc36"/>
            <p:cNvSpPr/>
            <p:nvPr/>
          </p:nvSpPr>
          <p:spPr>
            <a:xfrm>
              <a:off x="2959759" y="2886951"/>
              <a:ext cx="249522" cy="1215745"/>
            </a:xfrm>
            <a:prstGeom prst="rect">
              <a:avLst/>
            </a:prstGeom>
            <a:solidFill>
              <a:srgbClr val="80BD41">
                <a:alpha val="100000"/>
              </a:srgbClr>
            </a:solidFill>
          </p:spPr>
          <p:txBody>
            <a:bodyPr/>
            <a:lstStyle/>
            <a:p/>
          </p:txBody>
        </p:sp>
        <p:sp>
          <p:nvSpPr>
            <p:cNvPr id="37" name="rc37"/>
            <p:cNvSpPr/>
            <p:nvPr/>
          </p:nvSpPr>
          <p:spPr>
            <a:xfrm>
              <a:off x="2959759" y="2874688"/>
              <a:ext cx="249522" cy="12263"/>
            </a:xfrm>
            <a:prstGeom prst="rect">
              <a:avLst/>
            </a:prstGeom>
            <a:solidFill>
              <a:srgbClr val="1CABE2">
                <a:alpha val="100000"/>
              </a:srgbClr>
            </a:solidFill>
          </p:spPr>
          <p:txBody>
            <a:bodyPr/>
            <a:lstStyle/>
            <a:p/>
          </p:txBody>
        </p:sp>
        <p:sp>
          <p:nvSpPr>
            <p:cNvPr id="38" name="rc38"/>
            <p:cNvSpPr/>
            <p:nvPr/>
          </p:nvSpPr>
          <p:spPr>
            <a:xfrm>
              <a:off x="3237007" y="2835346"/>
              <a:ext cx="249522" cy="1267350"/>
            </a:xfrm>
            <a:prstGeom prst="rect">
              <a:avLst/>
            </a:prstGeom>
            <a:solidFill>
              <a:srgbClr val="80BD41">
                <a:alpha val="100000"/>
              </a:srgbClr>
            </a:solidFill>
          </p:spPr>
          <p:txBody>
            <a:bodyPr/>
            <a:lstStyle/>
            <a:p/>
          </p:txBody>
        </p:sp>
        <p:sp>
          <p:nvSpPr>
            <p:cNvPr id="39" name="rc39"/>
            <p:cNvSpPr/>
            <p:nvPr/>
          </p:nvSpPr>
          <p:spPr>
            <a:xfrm>
              <a:off x="3237007" y="2796157"/>
              <a:ext cx="249522" cy="39189"/>
            </a:xfrm>
            <a:prstGeom prst="rect">
              <a:avLst/>
            </a:prstGeom>
            <a:solidFill>
              <a:srgbClr val="1CABE2">
                <a:alpha val="100000"/>
              </a:srgbClr>
            </a:solidFill>
          </p:spPr>
          <p:txBody>
            <a:bodyPr/>
            <a:lstStyle/>
            <a:p/>
          </p:txBody>
        </p:sp>
        <p:sp>
          <p:nvSpPr>
            <p:cNvPr id="40" name="rc40"/>
            <p:cNvSpPr/>
            <p:nvPr/>
          </p:nvSpPr>
          <p:spPr>
            <a:xfrm>
              <a:off x="3514255" y="2721777"/>
              <a:ext cx="249522" cy="1380919"/>
            </a:xfrm>
            <a:prstGeom prst="rect">
              <a:avLst/>
            </a:prstGeom>
            <a:solidFill>
              <a:srgbClr val="80BD41">
                <a:alpha val="100000"/>
              </a:srgbClr>
            </a:solidFill>
          </p:spPr>
          <p:txBody>
            <a:bodyPr/>
            <a:lstStyle/>
            <a:p/>
          </p:txBody>
        </p:sp>
        <p:sp>
          <p:nvSpPr>
            <p:cNvPr id="41" name="rc41"/>
            <p:cNvSpPr/>
            <p:nvPr/>
          </p:nvSpPr>
          <p:spPr>
            <a:xfrm>
              <a:off x="3514255" y="2707838"/>
              <a:ext cx="249522" cy="13939"/>
            </a:xfrm>
            <a:prstGeom prst="rect">
              <a:avLst/>
            </a:prstGeom>
            <a:solidFill>
              <a:srgbClr val="1CABE2">
                <a:alpha val="100000"/>
              </a:srgbClr>
            </a:solidFill>
          </p:spPr>
          <p:txBody>
            <a:bodyPr/>
            <a:lstStyle/>
            <a:p/>
          </p:txBody>
        </p:sp>
        <p:sp>
          <p:nvSpPr>
            <p:cNvPr id="42" name="rc42"/>
            <p:cNvSpPr/>
            <p:nvPr/>
          </p:nvSpPr>
          <p:spPr>
            <a:xfrm>
              <a:off x="3791502" y="2735678"/>
              <a:ext cx="249522" cy="1367018"/>
            </a:xfrm>
            <a:prstGeom prst="rect">
              <a:avLst/>
            </a:prstGeom>
            <a:solidFill>
              <a:srgbClr val="80BD41">
                <a:alpha val="100000"/>
              </a:srgbClr>
            </a:solidFill>
          </p:spPr>
          <p:txBody>
            <a:bodyPr/>
            <a:lstStyle/>
            <a:p/>
          </p:txBody>
        </p:sp>
        <p:sp>
          <p:nvSpPr>
            <p:cNvPr id="43" name="rc43"/>
            <p:cNvSpPr/>
            <p:nvPr/>
          </p:nvSpPr>
          <p:spPr>
            <a:xfrm>
              <a:off x="3791502" y="2707800"/>
              <a:ext cx="249522" cy="27878"/>
            </a:xfrm>
            <a:prstGeom prst="rect">
              <a:avLst/>
            </a:prstGeom>
            <a:solidFill>
              <a:srgbClr val="1CABE2">
                <a:alpha val="100000"/>
              </a:srgbClr>
            </a:solidFill>
          </p:spPr>
          <p:txBody>
            <a:bodyPr/>
            <a:lstStyle/>
            <a:p/>
          </p:txBody>
        </p:sp>
        <p:sp>
          <p:nvSpPr>
            <p:cNvPr id="44" name="rc44"/>
            <p:cNvSpPr/>
            <p:nvPr/>
          </p:nvSpPr>
          <p:spPr>
            <a:xfrm>
              <a:off x="4068750" y="2688796"/>
              <a:ext cx="249522" cy="1413901"/>
            </a:xfrm>
            <a:prstGeom prst="rect">
              <a:avLst/>
            </a:prstGeom>
            <a:solidFill>
              <a:srgbClr val="80BD41">
                <a:alpha val="100000"/>
              </a:srgbClr>
            </a:solidFill>
          </p:spPr>
          <p:txBody>
            <a:bodyPr/>
            <a:lstStyle/>
            <a:p/>
          </p:txBody>
        </p:sp>
        <p:sp>
          <p:nvSpPr>
            <p:cNvPr id="45" name="rc45"/>
            <p:cNvSpPr/>
            <p:nvPr/>
          </p:nvSpPr>
          <p:spPr>
            <a:xfrm>
              <a:off x="4068750" y="2674514"/>
              <a:ext cx="249522" cy="14281"/>
            </a:xfrm>
            <a:prstGeom prst="rect">
              <a:avLst/>
            </a:prstGeom>
            <a:solidFill>
              <a:srgbClr val="1CABE2">
                <a:alpha val="100000"/>
              </a:srgbClr>
            </a:solidFill>
          </p:spPr>
          <p:txBody>
            <a:bodyPr/>
            <a:lstStyle/>
            <a:p/>
          </p:txBody>
        </p:sp>
        <p:sp>
          <p:nvSpPr>
            <p:cNvPr id="46" name="rc46"/>
            <p:cNvSpPr/>
            <p:nvPr/>
          </p:nvSpPr>
          <p:spPr>
            <a:xfrm>
              <a:off x="4345998" y="2675313"/>
              <a:ext cx="249522" cy="1427383"/>
            </a:xfrm>
            <a:prstGeom prst="rect">
              <a:avLst/>
            </a:prstGeom>
            <a:solidFill>
              <a:srgbClr val="80BD41">
                <a:alpha val="100000"/>
              </a:srgbClr>
            </a:solidFill>
          </p:spPr>
          <p:txBody>
            <a:bodyPr/>
            <a:lstStyle/>
            <a:p/>
          </p:txBody>
        </p:sp>
        <p:sp>
          <p:nvSpPr>
            <p:cNvPr id="47" name="rc47"/>
            <p:cNvSpPr/>
            <p:nvPr/>
          </p:nvSpPr>
          <p:spPr>
            <a:xfrm>
              <a:off x="4345998" y="2660879"/>
              <a:ext cx="249522" cy="14434"/>
            </a:xfrm>
            <a:prstGeom prst="rect">
              <a:avLst/>
            </a:prstGeom>
            <a:solidFill>
              <a:srgbClr val="1CABE2">
                <a:alpha val="100000"/>
              </a:srgbClr>
            </a:solidFill>
          </p:spPr>
          <p:txBody>
            <a:bodyPr/>
            <a:lstStyle/>
            <a:p/>
          </p:txBody>
        </p:sp>
        <p:sp>
          <p:nvSpPr>
            <p:cNvPr id="48" name="rc48"/>
            <p:cNvSpPr/>
            <p:nvPr/>
          </p:nvSpPr>
          <p:spPr>
            <a:xfrm>
              <a:off x="4623245" y="2643322"/>
              <a:ext cx="249522" cy="1459374"/>
            </a:xfrm>
            <a:prstGeom prst="rect">
              <a:avLst/>
            </a:prstGeom>
            <a:solidFill>
              <a:srgbClr val="80BD41">
                <a:alpha val="100000"/>
              </a:srgbClr>
            </a:solidFill>
          </p:spPr>
          <p:txBody>
            <a:bodyPr/>
            <a:lstStyle/>
            <a:p/>
          </p:txBody>
        </p:sp>
        <p:sp>
          <p:nvSpPr>
            <p:cNvPr id="49" name="rc49"/>
            <p:cNvSpPr/>
            <p:nvPr/>
          </p:nvSpPr>
          <p:spPr>
            <a:xfrm>
              <a:off x="4623245" y="2628583"/>
              <a:ext cx="249522" cy="14738"/>
            </a:xfrm>
            <a:prstGeom prst="rect">
              <a:avLst/>
            </a:prstGeom>
            <a:solidFill>
              <a:srgbClr val="1CABE2">
                <a:alpha val="100000"/>
              </a:srgbClr>
            </a:solidFill>
          </p:spPr>
          <p:txBody>
            <a:bodyPr/>
            <a:lstStyle/>
            <a:p/>
          </p:txBody>
        </p:sp>
        <p:sp>
          <p:nvSpPr>
            <p:cNvPr id="50" name="rc50"/>
            <p:cNvSpPr/>
            <p:nvPr/>
          </p:nvSpPr>
          <p:spPr>
            <a:xfrm>
              <a:off x="4900493" y="2620128"/>
              <a:ext cx="249522" cy="1482568"/>
            </a:xfrm>
            <a:prstGeom prst="rect">
              <a:avLst/>
            </a:prstGeom>
            <a:solidFill>
              <a:srgbClr val="80BD41">
                <a:alpha val="100000"/>
              </a:srgbClr>
            </a:solidFill>
          </p:spPr>
          <p:txBody>
            <a:bodyPr/>
            <a:lstStyle/>
            <a:p/>
          </p:txBody>
        </p:sp>
        <p:sp>
          <p:nvSpPr>
            <p:cNvPr id="51" name="rc51"/>
            <p:cNvSpPr/>
            <p:nvPr/>
          </p:nvSpPr>
          <p:spPr>
            <a:xfrm>
              <a:off x="4900493" y="2605161"/>
              <a:ext cx="249522" cy="14967"/>
            </a:xfrm>
            <a:prstGeom prst="rect">
              <a:avLst/>
            </a:prstGeom>
            <a:solidFill>
              <a:srgbClr val="1CABE2">
                <a:alpha val="100000"/>
              </a:srgbClr>
            </a:solidFill>
          </p:spPr>
          <p:txBody>
            <a:bodyPr/>
            <a:lstStyle/>
            <a:p/>
          </p:txBody>
        </p:sp>
        <p:sp>
          <p:nvSpPr>
            <p:cNvPr id="52" name="rc52"/>
            <p:cNvSpPr/>
            <p:nvPr/>
          </p:nvSpPr>
          <p:spPr>
            <a:xfrm>
              <a:off x="5177741" y="2618377"/>
              <a:ext cx="249522" cy="1484320"/>
            </a:xfrm>
            <a:prstGeom prst="rect">
              <a:avLst/>
            </a:prstGeom>
            <a:solidFill>
              <a:srgbClr val="80BD41">
                <a:alpha val="100000"/>
              </a:srgbClr>
            </a:solidFill>
          </p:spPr>
          <p:txBody>
            <a:bodyPr/>
            <a:lstStyle/>
            <a:p/>
          </p:txBody>
        </p:sp>
        <p:sp>
          <p:nvSpPr>
            <p:cNvPr id="53" name="rc53"/>
            <p:cNvSpPr/>
            <p:nvPr/>
          </p:nvSpPr>
          <p:spPr>
            <a:xfrm>
              <a:off x="5177741" y="2556527"/>
              <a:ext cx="249522" cy="61849"/>
            </a:xfrm>
            <a:prstGeom prst="rect">
              <a:avLst/>
            </a:prstGeom>
            <a:solidFill>
              <a:srgbClr val="1CABE2">
                <a:alpha val="100000"/>
              </a:srgbClr>
            </a:solidFill>
          </p:spPr>
          <p:txBody>
            <a:bodyPr/>
            <a:lstStyle/>
            <a:p/>
          </p:txBody>
        </p:sp>
        <p:sp>
          <p:nvSpPr>
            <p:cNvPr id="54" name="rc54"/>
            <p:cNvSpPr/>
            <p:nvPr/>
          </p:nvSpPr>
          <p:spPr>
            <a:xfrm>
              <a:off x="5454988" y="2581777"/>
              <a:ext cx="249522" cy="1520919"/>
            </a:xfrm>
            <a:prstGeom prst="rect">
              <a:avLst/>
            </a:prstGeom>
            <a:solidFill>
              <a:srgbClr val="80BD41">
                <a:alpha val="100000"/>
              </a:srgbClr>
            </a:solidFill>
          </p:spPr>
          <p:txBody>
            <a:bodyPr/>
            <a:lstStyle/>
            <a:p/>
          </p:txBody>
        </p:sp>
        <p:sp>
          <p:nvSpPr>
            <p:cNvPr id="55" name="rc55"/>
            <p:cNvSpPr/>
            <p:nvPr/>
          </p:nvSpPr>
          <p:spPr>
            <a:xfrm>
              <a:off x="5454988" y="2566429"/>
              <a:ext cx="249522" cy="15348"/>
            </a:xfrm>
            <a:prstGeom prst="rect">
              <a:avLst/>
            </a:prstGeom>
            <a:solidFill>
              <a:srgbClr val="1CABE2">
                <a:alpha val="100000"/>
              </a:srgbClr>
            </a:solidFill>
          </p:spPr>
          <p:txBody>
            <a:bodyPr/>
            <a:lstStyle/>
            <a:p/>
          </p:txBody>
        </p:sp>
        <p:sp>
          <p:nvSpPr>
            <p:cNvPr id="56" name="rc56"/>
            <p:cNvSpPr/>
            <p:nvPr/>
          </p:nvSpPr>
          <p:spPr>
            <a:xfrm>
              <a:off x="5732236" y="2662136"/>
              <a:ext cx="249522" cy="1440560"/>
            </a:xfrm>
            <a:prstGeom prst="rect">
              <a:avLst/>
            </a:prstGeom>
            <a:solidFill>
              <a:srgbClr val="80BD41">
                <a:alpha val="100000"/>
              </a:srgbClr>
            </a:solidFill>
          </p:spPr>
          <p:txBody>
            <a:bodyPr/>
            <a:lstStyle/>
            <a:p/>
          </p:txBody>
        </p:sp>
        <p:sp>
          <p:nvSpPr>
            <p:cNvPr id="57" name="rc57"/>
            <p:cNvSpPr/>
            <p:nvPr/>
          </p:nvSpPr>
          <p:spPr>
            <a:xfrm>
              <a:off x="5732236" y="2553708"/>
              <a:ext cx="249522" cy="108427"/>
            </a:xfrm>
            <a:prstGeom prst="rect">
              <a:avLst/>
            </a:prstGeom>
            <a:solidFill>
              <a:srgbClr val="1CABE2">
                <a:alpha val="100000"/>
              </a:srgbClr>
            </a:solidFill>
          </p:spPr>
          <p:txBody>
            <a:bodyPr/>
            <a:lstStyle/>
            <a:p/>
          </p:txBody>
        </p:sp>
        <p:sp>
          <p:nvSpPr>
            <p:cNvPr id="58" name="rc58"/>
            <p:cNvSpPr/>
            <p:nvPr/>
          </p:nvSpPr>
          <p:spPr>
            <a:xfrm>
              <a:off x="6009484" y="2607560"/>
              <a:ext cx="249522" cy="1495136"/>
            </a:xfrm>
            <a:prstGeom prst="rect">
              <a:avLst/>
            </a:prstGeom>
            <a:solidFill>
              <a:srgbClr val="80BD41">
                <a:alpha val="100000"/>
              </a:srgbClr>
            </a:solidFill>
          </p:spPr>
          <p:txBody>
            <a:bodyPr/>
            <a:lstStyle/>
            <a:p/>
          </p:txBody>
        </p:sp>
        <p:sp>
          <p:nvSpPr>
            <p:cNvPr id="59" name="rc59"/>
            <p:cNvSpPr/>
            <p:nvPr/>
          </p:nvSpPr>
          <p:spPr>
            <a:xfrm>
              <a:off x="6009484" y="2592479"/>
              <a:ext cx="249522" cy="15081"/>
            </a:xfrm>
            <a:prstGeom prst="rect">
              <a:avLst/>
            </a:prstGeom>
            <a:solidFill>
              <a:srgbClr val="1CABE2">
                <a:alpha val="100000"/>
              </a:srgbClr>
            </a:solidFill>
          </p:spPr>
          <p:txBody>
            <a:bodyPr/>
            <a:lstStyle/>
            <a:p/>
          </p:txBody>
        </p:sp>
        <p:sp>
          <p:nvSpPr>
            <p:cNvPr id="60" name="rc60"/>
            <p:cNvSpPr/>
            <p:nvPr/>
          </p:nvSpPr>
          <p:spPr>
            <a:xfrm>
              <a:off x="6286731" y="2565667"/>
              <a:ext cx="249522" cy="1537029"/>
            </a:xfrm>
            <a:prstGeom prst="rect">
              <a:avLst/>
            </a:prstGeom>
            <a:solidFill>
              <a:srgbClr val="80BD41">
                <a:alpha val="100000"/>
              </a:srgbClr>
            </a:solidFill>
          </p:spPr>
          <p:txBody>
            <a:bodyPr/>
            <a:lstStyle/>
            <a:p/>
          </p:txBody>
        </p:sp>
        <p:sp>
          <p:nvSpPr>
            <p:cNvPr id="61" name="rc61"/>
            <p:cNvSpPr/>
            <p:nvPr/>
          </p:nvSpPr>
          <p:spPr>
            <a:xfrm>
              <a:off x="6286731" y="2550128"/>
              <a:ext cx="249522" cy="15538"/>
            </a:xfrm>
            <a:prstGeom prst="rect">
              <a:avLst/>
            </a:prstGeom>
            <a:solidFill>
              <a:srgbClr val="1CABE2">
                <a:alpha val="100000"/>
              </a:srgbClr>
            </a:solidFill>
          </p:spPr>
          <p:txBody>
            <a:bodyPr/>
            <a:lstStyle/>
            <a:p/>
          </p:txBody>
        </p:sp>
        <p:sp>
          <p:nvSpPr>
            <p:cNvPr id="62" name="rc62"/>
            <p:cNvSpPr/>
            <p:nvPr/>
          </p:nvSpPr>
          <p:spPr>
            <a:xfrm>
              <a:off x="6563979" y="2562811"/>
              <a:ext cx="249522" cy="1539886"/>
            </a:xfrm>
            <a:prstGeom prst="rect">
              <a:avLst/>
            </a:prstGeom>
            <a:solidFill>
              <a:srgbClr val="80BD41">
                <a:alpha val="100000"/>
              </a:srgbClr>
            </a:solidFill>
          </p:spPr>
          <p:txBody>
            <a:bodyPr/>
            <a:lstStyle/>
            <a:p/>
          </p:txBody>
        </p:sp>
        <p:sp>
          <p:nvSpPr>
            <p:cNvPr id="63" name="rc63"/>
            <p:cNvSpPr/>
            <p:nvPr/>
          </p:nvSpPr>
          <p:spPr>
            <a:xfrm>
              <a:off x="6563979" y="2547272"/>
              <a:ext cx="249522" cy="15538"/>
            </a:xfrm>
            <a:prstGeom prst="rect">
              <a:avLst/>
            </a:prstGeom>
            <a:solidFill>
              <a:srgbClr val="1CABE2">
                <a:alpha val="100000"/>
              </a:srgbClr>
            </a:solidFill>
          </p:spPr>
          <p:txBody>
            <a:bodyPr/>
            <a:lstStyle/>
            <a:p/>
          </p:txBody>
        </p:sp>
        <p:sp>
          <p:nvSpPr>
            <p:cNvPr id="64" name="rc64"/>
            <p:cNvSpPr/>
            <p:nvPr/>
          </p:nvSpPr>
          <p:spPr>
            <a:xfrm>
              <a:off x="6841227" y="2523621"/>
              <a:ext cx="249522" cy="1579075"/>
            </a:xfrm>
            <a:prstGeom prst="rect">
              <a:avLst/>
            </a:prstGeom>
            <a:solidFill>
              <a:srgbClr val="80BD41">
                <a:alpha val="100000"/>
              </a:srgbClr>
            </a:solidFill>
          </p:spPr>
          <p:txBody>
            <a:bodyPr/>
            <a:lstStyle/>
            <a:p/>
          </p:txBody>
        </p:sp>
        <p:sp>
          <p:nvSpPr>
            <p:cNvPr id="65" name="rc65"/>
            <p:cNvSpPr/>
            <p:nvPr/>
          </p:nvSpPr>
          <p:spPr>
            <a:xfrm>
              <a:off x="6841227" y="2440520"/>
              <a:ext cx="249522" cy="83101"/>
            </a:xfrm>
            <a:prstGeom prst="rect">
              <a:avLst/>
            </a:prstGeom>
            <a:solidFill>
              <a:srgbClr val="1CABE2">
                <a:alpha val="100000"/>
              </a:srgbClr>
            </a:solidFill>
          </p:spPr>
          <p:txBody>
            <a:bodyPr/>
            <a:lstStyle/>
            <a:p/>
          </p:txBody>
        </p:sp>
        <p:sp>
          <p:nvSpPr>
            <p:cNvPr id="66" name="rc66"/>
            <p:cNvSpPr/>
            <p:nvPr/>
          </p:nvSpPr>
          <p:spPr>
            <a:xfrm>
              <a:off x="7118474" y="2400379"/>
              <a:ext cx="249522" cy="1702318"/>
            </a:xfrm>
            <a:prstGeom prst="rect">
              <a:avLst/>
            </a:prstGeom>
            <a:solidFill>
              <a:srgbClr val="80BD41">
                <a:alpha val="100000"/>
              </a:srgbClr>
            </a:solidFill>
          </p:spPr>
          <p:txBody>
            <a:bodyPr/>
            <a:lstStyle/>
            <a:p/>
          </p:txBody>
        </p:sp>
        <p:sp>
          <p:nvSpPr>
            <p:cNvPr id="67" name="rc67"/>
            <p:cNvSpPr/>
            <p:nvPr/>
          </p:nvSpPr>
          <p:spPr>
            <a:xfrm>
              <a:off x="7118474" y="2365645"/>
              <a:ext cx="249522" cy="34733"/>
            </a:xfrm>
            <a:prstGeom prst="rect">
              <a:avLst/>
            </a:prstGeom>
            <a:solidFill>
              <a:srgbClr val="1CABE2">
                <a:alpha val="100000"/>
              </a:srgbClr>
            </a:solidFill>
          </p:spPr>
          <p:txBody>
            <a:bodyPr/>
            <a:lstStyle/>
            <a:p/>
          </p:txBody>
        </p:sp>
        <p:sp>
          <p:nvSpPr>
            <p:cNvPr id="68" name="rc68"/>
            <p:cNvSpPr/>
            <p:nvPr/>
          </p:nvSpPr>
          <p:spPr>
            <a:xfrm>
              <a:off x="7395722" y="2541331"/>
              <a:ext cx="249522" cy="1561365"/>
            </a:xfrm>
            <a:prstGeom prst="rect">
              <a:avLst/>
            </a:prstGeom>
            <a:solidFill>
              <a:srgbClr val="80BD41">
                <a:alpha val="100000"/>
              </a:srgbClr>
            </a:solidFill>
          </p:spPr>
          <p:txBody>
            <a:bodyPr/>
            <a:lstStyle/>
            <a:p/>
          </p:txBody>
        </p:sp>
        <p:sp>
          <p:nvSpPr>
            <p:cNvPr id="69" name="rc69"/>
            <p:cNvSpPr/>
            <p:nvPr/>
          </p:nvSpPr>
          <p:spPr>
            <a:xfrm>
              <a:off x="7395722" y="2525564"/>
              <a:ext cx="249522" cy="15767"/>
            </a:xfrm>
            <a:prstGeom prst="rect">
              <a:avLst/>
            </a:prstGeom>
            <a:solidFill>
              <a:srgbClr val="1CABE2">
                <a:alpha val="100000"/>
              </a:srgbClr>
            </a:solidFill>
          </p:spPr>
          <p:txBody>
            <a:bodyPr/>
            <a:lstStyle/>
            <a:p/>
          </p:txBody>
        </p:sp>
        <p:sp>
          <p:nvSpPr>
            <p:cNvPr id="70" name="rc70"/>
            <p:cNvSpPr/>
            <p:nvPr/>
          </p:nvSpPr>
          <p:spPr>
            <a:xfrm>
              <a:off x="7672970" y="2569895"/>
              <a:ext cx="249522" cy="1532802"/>
            </a:xfrm>
            <a:prstGeom prst="rect">
              <a:avLst/>
            </a:prstGeom>
            <a:solidFill>
              <a:srgbClr val="80BD41">
                <a:alpha val="100000"/>
              </a:srgbClr>
            </a:solidFill>
          </p:spPr>
          <p:txBody>
            <a:bodyPr/>
            <a:lstStyle/>
            <a:p/>
          </p:txBody>
        </p:sp>
        <p:sp>
          <p:nvSpPr>
            <p:cNvPr id="71" name="rc71"/>
            <p:cNvSpPr/>
            <p:nvPr/>
          </p:nvSpPr>
          <p:spPr>
            <a:xfrm>
              <a:off x="7672970" y="2554394"/>
              <a:ext cx="249522" cy="15500"/>
            </a:xfrm>
            <a:prstGeom prst="rect">
              <a:avLst/>
            </a:prstGeom>
            <a:solidFill>
              <a:srgbClr val="1CABE2">
                <a:alpha val="100000"/>
              </a:srgbClr>
            </a:solidFill>
          </p:spPr>
          <p:txBody>
            <a:bodyPr/>
            <a:lstStyle/>
            <a:p/>
          </p:txBody>
        </p:sp>
        <p:sp>
          <p:nvSpPr>
            <p:cNvPr id="72" name="rc72"/>
            <p:cNvSpPr/>
            <p:nvPr/>
          </p:nvSpPr>
          <p:spPr>
            <a:xfrm>
              <a:off x="7950217" y="2595830"/>
              <a:ext cx="249522" cy="1506866"/>
            </a:xfrm>
            <a:prstGeom prst="rect">
              <a:avLst/>
            </a:prstGeom>
            <a:solidFill>
              <a:srgbClr val="80BD41">
                <a:alpha val="100000"/>
              </a:srgbClr>
            </a:solidFill>
          </p:spPr>
          <p:txBody>
            <a:bodyPr/>
            <a:lstStyle/>
            <a:p/>
          </p:txBody>
        </p:sp>
        <p:sp>
          <p:nvSpPr>
            <p:cNvPr id="73" name="rc73"/>
            <p:cNvSpPr/>
            <p:nvPr/>
          </p:nvSpPr>
          <p:spPr>
            <a:xfrm>
              <a:off x="7950217" y="2580596"/>
              <a:ext cx="249522" cy="15233"/>
            </a:xfrm>
            <a:prstGeom prst="rect">
              <a:avLst/>
            </a:prstGeom>
            <a:solidFill>
              <a:srgbClr val="1CABE2">
                <a:alpha val="100000"/>
              </a:srgbClr>
            </a:solidFill>
          </p:spPr>
          <p:txBody>
            <a:bodyPr/>
            <a:lstStyle/>
            <a:p/>
          </p:txBody>
        </p:sp>
        <p:sp>
          <p:nvSpPr>
            <p:cNvPr id="74" name="pl74"/>
            <p:cNvSpPr/>
            <p:nvPr/>
          </p:nvSpPr>
          <p:spPr>
            <a:xfrm>
              <a:off x="1421035" y="1236556"/>
              <a:ext cx="6653943" cy="405312"/>
            </a:xfrm>
            <a:custGeom>
              <a:avLst/>
              <a:pathLst>
                <a:path w="6653943" h="405312">
                  <a:moveTo>
                    <a:pt x="0" y="28950"/>
                  </a:moveTo>
                  <a:lnTo>
                    <a:pt x="277247" y="86852"/>
                  </a:lnTo>
                  <a:lnTo>
                    <a:pt x="554495" y="86852"/>
                  </a:lnTo>
                  <a:lnTo>
                    <a:pt x="831742" y="0"/>
                  </a:lnTo>
                  <a:lnTo>
                    <a:pt x="1108990" y="405312"/>
                  </a:lnTo>
                  <a:lnTo>
                    <a:pt x="1386238" y="0"/>
                  </a:lnTo>
                  <a:lnTo>
                    <a:pt x="1663485" y="0"/>
                  </a:lnTo>
                  <a:lnTo>
                    <a:pt x="1940733" y="57901"/>
                  </a:lnTo>
                  <a:lnTo>
                    <a:pt x="2217981" y="0"/>
                  </a:lnTo>
                  <a:lnTo>
                    <a:pt x="2495228" y="28950"/>
                  </a:lnTo>
                  <a:lnTo>
                    <a:pt x="2772476" y="0"/>
                  </a:lnTo>
                  <a:lnTo>
                    <a:pt x="3049724" y="0"/>
                  </a:lnTo>
                  <a:lnTo>
                    <a:pt x="3326971" y="0"/>
                  </a:lnTo>
                  <a:lnTo>
                    <a:pt x="3604219" y="0"/>
                  </a:lnTo>
                  <a:lnTo>
                    <a:pt x="3881467" y="86852"/>
                  </a:lnTo>
                  <a:lnTo>
                    <a:pt x="4158714" y="0"/>
                  </a:lnTo>
                  <a:lnTo>
                    <a:pt x="4435962" y="173705"/>
                  </a:lnTo>
                  <a:lnTo>
                    <a:pt x="4713210" y="0"/>
                  </a:lnTo>
                  <a:lnTo>
                    <a:pt x="4990457" y="0"/>
                  </a:lnTo>
                  <a:lnTo>
                    <a:pt x="5267705" y="0"/>
                  </a:lnTo>
                  <a:lnTo>
                    <a:pt x="5544953" y="115803"/>
                  </a:lnTo>
                  <a:lnTo>
                    <a:pt x="5822200" y="2895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1342658" y="306022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6" name="tx86"/>
            <p:cNvSpPr/>
            <p:nvPr/>
          </p:nvSpPr>
          <p:spPr>
            <a:xfrm>
              <a:off x="2689720" y="28121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303.2</a:t>
              </a:r>
            </a:p>
          </p:txBody>
        </p:sp>
        <p:sp>
          <p:nvSpPr>
            <p:cNvPr id="87" name="tx87"/>
            <p:cNvSpPr/>
            <p:nvPr/>
          </p:nvSpPr>
          <p:spPr>
            <a:xfrm>
              <a:off x="4115135" y="253854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88" name="tx88"/>
            <p:cNvSpPr/>
            <p:nvPr/>
          </p:nvSpPr>
          <p:spPr>
            <a:xfrm>
              <a:off x="5462196" y="24304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403.4</a:t>
              </a:r>
            </a:p>
          </p:txBody>
        </p:sp>
        <p:sp>
          <p:nvSpPr>
            <p:cNvPr id="89" name="tx89"/>
            <p:cNvSpPr/>
            <p:nvPr/>
          </p:nvSpPr>
          <p:spPr>
            <a:xfrm>
              <a:off x="6571187" y="2411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408.4</a:t>
              </a:r>
            </a:p>
          </p:txBody>
        </p:sp>
        <p:sp>
          <p:nvSpPr>
            <p:cNvPr id="90" name="tx90"/>
            <p:cNvSpPr/>
            <p:nvPr/>
          </p:nvSpPr>
          <p:spPr>
            <a:xfrm>
              <a:off x="6848435" y="23045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436.4</a:t>
              </a:r>
            </a:p>
          </p:txBody>
        </p:sp>
        <p:sp>
          <p:nvSpPr>
            <p:cNvPr id="91" name="tx91"/>
            <p:cNvSpPr/>
            <p:nvPr/>
          </p:nvSpPr>
          <p:spPr>
            <a:xfrm>
              <a:off x="7125682" y="22297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456.1</a:t>
              </a:r>
            </a:p>
          </p:txBody>
        </p:sp>
        <p:sp>
          <p:nvSpPr>
            <p:cNvPr id="92" name="tx92"/>
            <p:cNvSpPr/>
            <p:nvPr/>
          </p:nvSpPr>
          <p:spPr>
            <a:xfrm>
              <a:off x="7402930" y="239074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414.1</a:t>
              </a:r>
            </a:p>
          </p:txBody>
        </p:sp>
        <p:sp>
          <p:nvSpPr>
            <p:cNvPr id="93" name="tx93"/>
            <p:cNvSpPr/>
            <p:nvPr/>
          </p:nvSpPr>
          <p:spPr>
            <a:xfrm>
              <a:off x="7680178" y="2418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406.5</a:t>
              </a:r>
            </a:p>
          </p:txBody>
        </p:sp>
        <p:sp>
          <p:nvSpPr>
            <p:cNvPr id="94" name="tx94"/>
            <p:cNvSpPr/>
            <p:nvPr/>
          </p:nvSpPr>
          <p:spPr>
            <a:xfrm>
              <a:off x="7957425" y="24446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399.7</a:t>
              </a:r>
            </a:p>
          </p:txBody>
        </p:sp>
        <p:sp>
          <p:nvSpPr>
            <p:cNvPr id="95" name="pl95"/>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6234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233.3</a:t>
              </a:r>
            </a:p>
          </p:txBody>
        </p:sp>
        <p:sp>
          <p:nvSpPr>
            <p:cNvPr id="106" name="tx106"/>
            <p:cNvSpPr/>
            <p:nvPr/>
          </p:nvSpPr>
          <p:spPr>
            <a:xfrm>
              <a:off x="1355732" y="31702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07" name="tx107"/>
            <p:cNvSpPr/>
            <p:nvPr/>
          </p:nvSpPr>
          <p:spPr>
            <a:xfrm>
              <a:off x="2689720" y="34960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300.1</a:t>
              </a:r>
            </a:p>
          </p:txBody>
        </p:sp>
        <p:sp>
          <p:nvSpPr>
            <p:cNvPr id="108" name="tx108"/>
            <p:cNvSpPr/>
            <p:nvPr/>
          </p:nvSpPr>
          <p:spPr>
            <a:xfrm>
              <a:off x="2781148" y="291879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9" name="tx109"/>
            <p:cNvSpPr/>
            <p:nvPr/>
          </p:nvSpPr>
          <p:spPr>
            <a:xfrm>
              <a:off x="4075958" y="33606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371.2</a:t>
              </a:r>
            </a:p>
          </p:txBody>
        </p:sp>
        <p:sp>
          <p:nvSpPr>
            <p:cNvPr id="110" name="tx110"/>
            <p:cNvSpPr/>
            <p:nvPr/>
          </p:nvSpPr>
          <p:spPr>
            <a:xfrm>
              <a:off x="4128209" y="26465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1" name="tx111"/>
            <p:cNvSpPr/>
            <p:nvPr/>
          </p:nvSpPr>
          <p:spPr>
            <a:xfrm>
              <a:off x="5462196" y="33071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399.4</a:t>
              </a:r>
            </a:p>
          </p:txBody>
        </p:sp>
        <p:sp>
          <p:nvSpPr>
            <p:cNvPr id="112" name="tx112"/>
            <p:cNvSpPr/>
            <p:nvPr/>
          </p:nvSpPr>
          <p:spPr>
            <a:xfrm>
              <a:off x="5553624" y="254047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3" name="tx113"/>
            <p:cNvSpPr/>
            <p:nvPr/>
          </p:nvSpPr>
          <p:spPr>
            <a:xfrm>
              <a:off x="6571187" y="32976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404.3</a:t>
              </a:r>
            </a:p>
          </p:txBody>
        </p:sp>
        <p:sp>
          <p:nvSpPr>
            <p:cNvPr id="114" name="tx114"/>
            <p:cNvSpPr/>
            <p:nvPr/>
          </p:nvSpPr>
          <p:spPr>
            <a:xfrm>
              <a:off x="6623438" y="25211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5" name="tx115"/>
            <p:cNvSpPr/>
            <p:nvPr/>
          </p:nvSpPr>
          <p:spPr>
            <a:xfrm>
              <a:off x="6848435" y="32781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414.6</a:t>
              </a:r>
            </a:p>
          </p:txBody>
        </p:sp>
        <p:sp>
          <p:nvSpPr>
            <p:cNvPr id="116" name="tx116"/>
            <p:cNvSpPr/>
            <p:nvPr/>
          </p:nvSpPr>
          <p:spPr>
            <a:xfrm>
              <a:off x="6874560" y="24470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a:t>
              </a:r>
            </a:p>
          </p:txBody>
        </p:sp>
        <p:sp>
          <p:nvSpPr>
            <p:cNvPr id="117" name="tx117"/>
            <p:cNvSpPr/>
            <p:nvPr/>
          </p:nvSpPr>
          <p:spPr>
            <a:xfrm>
              <a:off x="7164859" y="3217912"/>
              <a:ext cx="156753"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447</a:t>
              </a:r>
            </a:p>
          </p:txBody>
        </p:sp>
        <p:sp>
          <p:nvSpPr>
            <p:cNvPr id="118" name="tx118"/>
            <p:cNvSpPr/>
            <p:nvPr/>
          </p:nvSpPr>
          <p:spPr>
            <a:xfrm>
              <a:off x="7177933" y="23479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19" name="tx119"/>
            <p:cNvSpPr/>
            <p:nvPr/>
          </p:nvSpPr>
          <p:spPr>
            <a:xfrm>
              <a:off x="7442107" y="32869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a:t>
              </a:r>
            </a:p>
          </p:txBody>
        </p:sp>
        <p:sp>
          <p:nvSpPr>
            <p:cNvPr id="120" name="tx120"/>
            <p:cNvSpPr/>
            <p:nvPr/>
          </p:nvSpPr>
          <p:spPr>
            <a:xfrm>
              <a:off x="7455181" y="24995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1" name="tx121"/>
            <p:cNvSpPr/>
            <p:nvPr/>
          </p:nvSpPr>
          <p:spPr>
            <a:xfrm>
              <a:off x="7680178" y="33012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402.5</a:t>
              </a:r>
            </a:p>
          </p:txBody>
        </p:sp>
        <p:sp>
          <p:nvSpPr>
            <p:cNvPr id="122" name="tx122"/>
            <p:cNvSpPr/>
            <p:nvPr/>
          </p:nvSpPr>
          <p:spPr>
            <a:xfrm>
              <a:off x="7732429" y="25282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3" name="tx123"/>
            <p:cNvSpPr/>
            <p:nvPr/>
          </p:nvSpPr>
          <p:spPr>
            <a:xfrm>
              <a:off x="7957425" y="33141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395.7</a:t>
              </a:r>
            </a:p>
          </p:txBody>
        </p:sp>
        <p:sp>
          <p:nvSpPr>
            <p:cNvPr id="124" name="tx124"/>
            <p:cNvSpPr/>
            <p:nvPr/>
          </p:nvSpPr>
          <p:spPr>
            <a:xfrm>
              <a:off x="8048853" y="255458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888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25271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8" name="tx128"/>
            <p:cNvSpPr/>
            <p:nvPr/>
          </p:nvSpPr>
          <p:spPr>
            <a:xfrm>
              <a:off x="655386" y="17654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9" name="tx129"/>
            <p:cNvSpPr/>
            <p:nvPr/>
          </p:nvSpPr>
          <p:spPr>
            <a:xfrm>
              <a:off x="655386" y="10037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7708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Kazakhstan, 2000-2024</a:t>
              </a:r>
            </a:p>
          </p:txBody>
        </p:sp>
        <p:sp>
          <p:nvSpPr>
            <p:cNvPr id="155" name="pl155"/>
            <p:cNvSpPr/>
            <p:nvPr/>
          </p:nvSpPr>
          <p:spPr>
            <a:xfrm>
              <a:off x="21011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7109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3207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9305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5403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9060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5158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1256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7354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508889" cy="167191"/>
            </a:xfrm>
            <a:prstGeom prst="rect">
              <a:avLst/>
            </a:prstGeom>
            <a:solidFill>
              <a:srgbClr val="80BD41">
                <a:alpha val="100000"/>
              </a:srgbClr>
            </a:solidFill>
          </p:spPr>
          <p:txBody>
            <a:bodyPr/>
            <a:lstStyle/>
            <a:p/>
          </p:txBody>
        </p:sp>
        <p:sp>
          <p:nvSpPr>
            <p:cNvPr id="169" name="rc169"/>
            <p:cNvSpPr/>
            <p:nvPr/>
          </p:nvSpPr>
          <p:spPr>
            <a:xfrm>
              <a:off x="7805163" y="5889059"/>
              <a:ext cx="65679" cy="167191"/>
            </a:xfrm>
            <a:prstGeom prst="rect">
              <a:avLst/>
            </a:prstGeom>
            <a:solidFill>
              <a:srgbClr val="1CABE2">
                <a:alpha val="100000"/>
              </a:srgbClr>
            </a:solidFill>
          </p:spPr>
          <p:txBody>
            <a:bodyPr/>
            <a:lstStyle/>
            <a:p/>
          </p:txBody>
        </p:sp>
        <p:sp>
          <p:nvSpPr>
            <p:cNvPr id="170" name="rc170"/>
            <p:cNvSpPr/>
            <p:nvPr/>
          </p:nvSpPr>
          <p:spPr>
            <a:xfrm>
              <a:off x="1296273" y="5680069"/>
              <a:ext cx="6478947" cy="167191"/>
            </a:xfrm>
            <a:prstGeom prst="rect">
              <a:avLst/>
            </a:prstGeom>
            <a:solidFill>
              <a:srgbClr val="80BD41">
                <a:alpha val="100000"/>
              </a:srgbClr>
            </a:solidFill>
          </p:spPr>
          <p:txBody>
            <a:bodyPr/>
            <a:lstStyle/>
            <a:p/>
          </p:txBody>
        </p:sp>
        <p:sp>
          <p:nvSpPr>
            <p:cNvPr id="171" name="rc171"/>
            <p:cNvSpPr/>
            <p:nvPr/>
          </p:nvSpPr>
          <p:spPr>
            <a:xfrm>
              <a:off x="7775221" y="5680069"/>
              <a:ext cx="65518" cy="167191"/>
            </a:xfrm>
            <a:prstGeom prst="rect">
              <a:avLst/>
            </a:prstGeom>
            <a:solidFill>
              <a:srgbClr val="1CABE2">
                <a:alpha val="100000"/>
              </a:srgbClr>
            </a:solidFill>
          </p:spPr>
          <p:txBody>
            <a:bodyPr/>
            <a:lstStyle/>
            <a:p/>
          </p:txBody>
        </p:sp>
        <p:sp>
          <p:nvSpPr>
            <p:cNvPr id="172" name="rc172"/>
            <p:cNvSpPr/>
            <p:nvPr/>
          </p:nvSpPr>
          <p:spPr>
            <a:xfrm>
              <a:off x="1296273" y="5471080"/>
              <a:ext cx="6369320" cy="167191"/>
            </a:xfrm>
            <a:prstGeom prst="rect">
              <a:avLst/>
            </a:prstGeom>
            <a:solidFill>
              <a:srgbClr val="80BD41">
                <a:alpha val="100000"/>
              </a:srgbClr>
            </a:solidFill>
          </p:spPr>
          <p:txBody>
            <a:bodyPr/>
            <a:lstStyle/>
            <a:p/>
          </p:txBody>
        </p:sp>
        <p:sp>
          <p:nvSpPr>
            <p:cNvPr id="173" name="rc173"/>
            <p:cNvSpPr/>
            <p:nvPr/>
          </p:nvSpPr>
          <p:spPr>
            <a:xfrm>
              <a:off x="7665594" y="5471080"/>
              <a:ext cx="64391" cy="167191"/>
            </a:xfrm>
            <a:prstGeom prst="rect">
              <a:avLst/>
            </a:prstGeom>
            <a:solidFill>
              <a:srgbClr val="1CABE2">
                <a:alpha val="100000"/>
              </a:srgbClr>
            </a:solidFill>
          </p:spPr>
          <p:txBody>
            <a:bodyPr/>
            <a:lstStyle/>
            <a:p/>
          </p:txBody>
        </p:sp>
        <p:sp>
          <p:nvSpPr>
            <p:cNvPr id="174" name="tx174"/>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408.4</a:t>
              </a:r>
            </a:p>
          </p:txBody>
        </p:sp>
        <p:sp>
          <p:nvSpPr>
            <p:cNvPr id="175" name="tx175"/>
            <p:cNvSpPr/>
            <p:nvPr/>
          </p:nvSpPr>
          <p:spPr>
            <a:xfrm>
              <a:off x="802311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406.5</a:t>
              </a:r>
            </a:p>
          </p:txBody>
        </p:sp>
        <p:sp>
          <p:nvSpPr>
            <p:cNvPr id="176" name="tx176"/>
            <p:cNvSpPr/>
            <p:nvPr/>
          </p:nvSpPr>
          <p:spPr>
            <a:xfrm>
              <a:off x="7906990"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399.7</a:t>
              </a:r>
            </a:p>
          </p:txBody>
        </p:sp>
        <p:sp>
          <p:nvSpPr>
            <p:cNvPr id="177" name="tx177"/>
            <p:cNvSpPr/>
            <p:nvPr/>
          </p:nvSpPr>
          <p:spPr>
            <a:xfrm>
              <a:off x="4415080"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404.3</a:t>
              </a:r>
            </a:p>
          </p:txBody>
        </p:sp>
        <p:sp>
          <p:nvSpPr>
            <p:cNvPr id="178" name="tx178"/>
            <p:cNvSpPr/>
            <p:nvPr/>
          </p:nvSpPr>
          <p:spPr>
            <a:xfrm>
              <a:off x="7762654"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9" name="tx179"/>
            <p:cNvSpPr/>
            <p:nvPr/>
          </p:nvSpPr>
          <p:spPr>
            <a:xfrm>
              <a:off x="440010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402.5</a:t>
              </a:r>
            </a:p>
          </p:txBody>
        </p:sp>
        <p:sp>
          <p:nvSpPr>
            <p:cNvPr id="180" name="tx180"/>
            <p:cNvSpPr/>
            <p:nvPr/>
          </p:nvSpPr>
          <p:spPr>
            <a:xfrm>
              <a:off x="7732631"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1" name="tx181"/>
            <p:cNvSpPr/>
            <p:nvPr/>
          </p:nvSpPr>
          <p:spPr>
            <a:xfrm>
              <a:off x="434529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395.7</a:t>
              </a:r>
            </a:p>
          </p:txBody>
        </p:sp>
        <p:sp>
          <p:nvSpPr>
            <p:cNvPr id="182" name="tx182"/>
            <p:cNvSpPr/>
            <p:nvPr/>
          </p:nvSpPr>
          <p:spPr>
            <a:xfrm>
              <a:off x="7667645" y="551587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78952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39932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6009121"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761891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2%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Kazakhstan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85694"/>
            </a:xfrm>
            <a:custGeom>
              <a:avLst/>
              <a:pathLst>
                <a:path w="3397293" h="485694">
                  <a:moveTo>
                    <a:pt x="0" y="57140"/>
                  </a:moveTo>
                  <a:lnTo>
                    <a:pt x="141553" y="114281"/>
                  </a:lnTo>
                  <a:lnTo>
                    <a:pt x="283107" y="114281"/>
                  </a:lnTo>
                  <a:lnTo>
                    <a:pt x="424661" y="0"/>
                  </a:lnTo>
                  <a:lnTo>
                    <a:pt x="566215" y="485694"/>
                  </a:lnTo>
                  <a:lnTo>
                    <a:pt x="707769" y="28570"/>
                  </a:lnTo>
                  <a:lnTo>
                    <a:pt x="849323" y="0"/>
                  </a:lnTo>
                  <a:lnTo>
                    <a:pt x="990877" y="171421"/>
                  </a:lnTo>
                  <a:lnTo>
                    <a:pt x="1132431" y="0"/>
                  </a:lnTo>
                  <a:lnTo>
                    <a:pt x="1273984" y="28570"/>
                  </a:lnTo>
                  <a:lnTo>
                    <a:pt x="1415538" y="0"/>
                  </a:lnTo>
                  <a:lnTo>
                    <a:pt x="1557092" y="0"/>
                  </a:lnTo>
                  <a:lnTo>
                    <a:pt x="1698646" y="0"/>
                  </a:lnTo>
                  <a:lnTo>
                    <a:pt x="1840200" y="28570"/>
                  </a:lnTo>
                  <a:lnTo>
                    <a:pt x="1981754" y="114281"/>
                  </a:lnTo>
                  <a:lnTo>
                    <a:pt x="2123308" y="28570"/>
                  </a:lnTo>
                  <a:lnTo>
                    <a:pt x="2264862" y="457124"/>
                  </a:lnTo>
                  <a:lnTo>
                    <a:pt x="2406416" y="0"/>
                  </a:lnTo>
                  <a:lnTo>
                    <a:pt x="2547969" y="28570"/>
                  </a:lnTo>
                  <a:lnTo>
                    <a:pt x="2689523" y="57140"/>
                  </a:lnTo>
                  <a:lnTo>
                    <a:pt x="2831077" y="314272"/>
                  </a:lnTo>
                  <a:lnTo>
                    <a:pt x="2972631" y="114281"/>
                  </a:lnTo>
                  <a:lnTo>
                    <a:pt x="3114185" y="0"/>
                  </a:lnTo>
                  <a:lnTo>
                    <a:pt x="3255739" y="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85694"/>
            </a:xfrm>
            <a:custGeom>
              <a:avLst/>
              <a:pathLst>
                <a:path w="3397293" h="485694">
                  <a:moveTo>
                    <a:pt x="0" y="57140"/>
                  </a:moveTo>
                  <a:lnTo>
                    <a:pt x="141553" y="114281"/>
                  </a:lnTo>
                  <a:lnTo>
                    <a:pt x="283107" y="114281"/>
                  </a:lnTo>
                  <a:lnTo>
                    <a:pt x="424661" y="0"/>
                  </a:lnTo>
                  <a:lnTo>
                    <a:pt x="566215" y="485694"/>
                  </a:lnTo>
                  <a:lnTo>
                    <a:pt x="707769" y="28570"/>
                  </a:lnTo>
                  <a:lnTo>
                    <a:pt x="849323" y="0"/>
                  </a:lnTo>
                  <a:lnTo>
                    <a:pt x="990877" y="171421"/>
                  </a:lnTo>
                  <a:lnTo>
                    <a:pt x="1132431" y="0"/>
                  </a:lnTo>
                  <a:lnTo>
                    <a:pt x="1273984" y="28570"/>
                  </a:lnTo>
                  <a:lnTo>
                    <a:pt x="1415538" y="0"/>
                  </a:lnTo>
                  <a:lnTo>
                    <a:pt x="1557092" y="0"/>
                  </a:lnTo>
                  <a:lnTo>
                    <a:pt x="1698646" y="0"/>
                  </a:lnTo>
                  <a:lnTo>
                    <a:pt x="1840200" y="28570"/>
                  </a:lnTo>
                  <a:lnTo>
                    <a:pt x="1981754" y="114281"/>
                  </a:lnTo>
                  <a:lnTo>
                    <a:pt x="2123308" y="28570"/>
                  </a:lnTo>
                  <a:lnTo>
                    <a:pt x="2264862" y="457124"/>
                  </a:lnTo>
                  <a:lnTo>
                    <a:pt x="2406416" y="0"/>
                  </a:lnTo>
                  <a:lnTo>
                    <a:pt x="2547969" y="28570"/>
                  </a:lnTo>
                  <a:lnTo>
                    <a:pt x="2689523" y="57140"/>
                  </a:lnTo>
                  <a:lnTo>
                    <a:pt x="2831077" y="314272"/>
                  </a:lnTo>
                  <a:lnTo>
                    <a:pt x="2972631" y="114281"/>
                  </a:lnTo>
                  <a:lnTo>
                    <a:pt x="3114185" y="0"/>
                  </a:lnTo>
                  <a:lnTo>
                    <a:pt x="3255739" y="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85694"/>
            </a:xfrm>
            <a:custGeom>
              <a:avLst/>
              <a:pathLst>
                <a:path w="3397293" h="485694">
                  <a:moveTo>
                    <a:pt x="0" y="57140"/>
                  </a:moveTo>
                  <a:lnTo>
                    <a:pt x="141553" y="114281"/>
                  </a:lnTo>
                  <a:lnTo>
                    <a:pt x="283107" y="114281"/>
                  </a:lnTo>
                  <a:lnTo>
                    <a:pt x="424661" y="0"/>
                  </a:lnTo>
                  <a:lnTo>
                    <a:pt x="566215" y="485694"/>
                  </a:lnTo>
                  <a:lnTo>
                    <a:pt x="707769" y="28570"/>
                  </a:lnTo>
                  <a:lnTo>
                    <a:pt x="849323" y="0"/>
                  </a:lnTo>
                  <a:lnTo>
                    <a:pt x="990877" y="171421"/>
                  </a:lnTo>
                  <a:lnTo>
                    <a:pt x="1132431" y="0"/>
                  </a:lnTo>
                  <a:lnTo>
                    <a:pt x="1273984" y="28570"/>
                  </a:lnTo>
                  <a:lnTo>
                    <a:pt x="1415538" y="0"/>
                  </a:lnTo>
                  <a:lnTo>
                    <a:pt x="1557092" y="0"/>
                  </a:lnTo>
                  <a:lnTo>
                    <a:pt x="1698646" y="0"/>
                  </a:lnTo>
                  <a:lnTo>
                    <a:pt x="1840200" y="28570"/>
                  </a:lnTo>
                  <a:lnTo>
                    <a:pt x="1981754" y="114281"/>
                  </a:lnTo>
                  <a:lnTo>
                    <a:pt x="2123308" y="28570"/>
                  </a:lnTo>
                  <a:lnTo>
                    <a:pt x="2264862" y="457124"/>
                  </a:lnTo>
                  <a:lnTo>
                    <a:pt x="2406416" y="0"/>
                  </a:lnTo>
                  <a:lnTo>
                    <a:pt x="2547969" y="28570"/>
                  </a:lnTo>
                  <a:lnTo>
                    <a:pt x="2689523" y="57140"/>
                  </a:lnTo>
                  <a:lnTo>
                    <a:pt x="2831077" y="314272"/>
                  </a:lnTo>
                  <a:lnTo>
                    <a:pt x="2972631" y="114281"/>
                  </a:lnTo>
                  <a:lnTo>
                    <a:pt x="3114185" y="0"/>
                  </a:lnTo>
                  <a:lnTo>
                    <a:pt x="3255739" y="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774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774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0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44517" y="4831778"/>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60" name="tx60"/>
            <p:cNvSpPr/>
            <p:nvPr/>
          </p:nvSpPr>
          <p:spPr>
            <a:xfrm>
              <a:off x="29331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2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42914" y="472419"/>
              <a:ext cx="275339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Kazakhstan,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1888811"/>
            </a:xfrm>
            <a:custGeom>
              <a:avLst/>
              <a:pathLst>
                <a:path w="3397293" h="1888811">
                  <a:moveTo>
                    <a:pt x="0" y="222213"/>
                  </a:moveTo>
                  <a:lnTo>
                    <a:pt x="141553" y="444426"/>
                  </a:lnTo>
                  <a:lnTo>
                    <a:pt x="283107" y="444426"/>
                  </a:lnTo>
                  <a:lnTo>
                    <a:pt x="424661" y="0"/>
                  </a:lnTo>
                  <a:lnTo>
                    <a:pt x="566215" y="1888811"/>
                  </a:lnTo>
                  <a:lnTo>
                    <a:pt x="707769" y="111106"/>
                  </a:lnTo>
                  <a:lnTo>
                    <a:pt x="849323" y="0"/>
                  </a:lnTo>
                  <a:lnTo>
                    <a:pt x="990877" y="666639"/>
                  </a:lnTo>
                  <a:lnTo>
                    <a:pt x="1132431" y="0"/>
                  </a:lnTo>
                  <a:lnTo>
                    <a:pt x="1273984" y="111106"/>
                  </a:lnTo>
                  <a:lnTo>
                    <a:pt x="1415538" y="0"/>
                  </a:lnTo>
                  <a:lnTo>
                    <a:pt x="1557092" y="0"/>
                  </a:lnTo>
                  <a:lnTo>
                    <a:pt x="1698646" y="0"/>
                  </a:lnTo>
                  <a:lnTo>
                    <a:pt x="1840200" y="111106"/>
                  </a:lnTo>
                  <a:lnTo>
                    <a:pt x="1981754" y="444426"/>
                  </a:lnTo>
                  <a:lnTo>
                    <a:pt x="2123308" y="111106"/>
                  </a:lnTo>
                  <a:lnTo>
                    <a:pt x="2264862" y="1777704"/>
                  </a:lnTo>
                  <a:lnTo>
                    <a:pt x="2406416" y="0"/>
                  </a:lnTo>
                  <a:lnTo>
                    <a:pt x="2547969" y="111106"/>
                  </a:lnTo>
                  <a:lnTo>
                    <a:pt x="2689523" y="222213"/>
                  </a:lnTo>
                  <a:lnTo>
                    <a:pt x="2831077" y="1222171"/>
                  </a:lnTo>
                  <a:lnTo>
                    <a:pt x="2972631" y="444426"/>
                  </a:lnTo>
                  <a:lnTo>
                    <a:pt x="3114185" y="0"/>
                  </a:lnTo>
                  <a:lnTo>
                    <a:pt x="3255739" y="0"/>
                  </a:lnTo>
                  <a:lnTo>
                    <a:pt x="3397293" y="11110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555491"/>
            </a:xfrm>
            <a:custGeom>
              <a:avLst/>
              <a:pathLst>
                <a:path w="3397293" h="1555491">
                  <a:moveTo>
                    <a:pt x="0" y="1555491"/>
                  </a:moveTo>
                  <a:lnTo>
                    <a:pt x="141553" y="1555491"/>
                  </a:lnTo>
                  <a:lnTo>
                    <a:pt x="283107" y="1555491"/>
                  </a:lnTo>
                  <a:lnTo>
                    <a:pt x="424661" y="1333278"/>
                  </a:lnTo>
                  <a:lnTo>
                    <a:pt x="566215" y="1111065"/>
                  </a:lnTo>
                  <a:lnTo>
                    <a:pt x="707769" y="999958"/>
                  </a:lnTo>
                  <a:lnTo>
                    <a:pt x="849323" y="888852"/>
                  </a:lnTo>
                  <a:lnTo>
                    <a:pt x="990877" y="888852"/>
                  </a:lnTo>
                  <a:lnTo>
                    <a:pt x="1132431" y="555532"/>
                  </a:lnTo>
                  <a:lnTo>
                    <a:pt x="1273984" y="333319"/>
                  </a:lnTo>
                  <a:lnTo>
                    <a:pt x="1415538" y="333319"/>
                  </a:lnTo>
                  <a:lnTo>
                    <a:pt x="1557092" y="222213"/>
                  </a:lnTo>
                  <a:lnTo>
                    <a:pt x="1698646" y="222213"/>
                  </a:lnTo>
                  <a:lnTo>
                    <a:pt x="1840200" y="333319"/>
                  </a:lnTo>
                  <a:lnTo>
                    <a:pt x="1981754" y="222213"/>
                  </a:lnTo>
                  <a:lnTo>
                    <a:pt x="2123308" y="111106"/>
                  </a:lnTo>
                  <a:lnTo>
                    <a:pt x="2264862" y="0"/>
                  </a:lnTo>
                  <a:lnTo>
                    <a:pt x="2406416" y="0"/>
                  </a:lnTo>
                  <a:lnTo>
                    <a:pt x="2547969" y="0"/>
                  </a:lnTo>
                  <a:lnTo>
                    <a:pt x="2689523" y="0"/>
                  </a:lnTo>
                  <a:lnTo>
                    <a:pt x="2831077" y="333319"/>
                  </a:lnTo>
                  <a:lnTo>
                    <a:pt x="2972631" y="444426"/>
                  </a:lnTo>
                  <a:lnTo>
                    <a:pt x="3114185" y="111106"/>
                  </a:lnTo>
                  <a:lnTo>
                    <a:pt x="3255739" y="222213"/>
                  </a:lnTo>
                  <a:lnTo>
                    <a:pt x="3397293" y="111106"/>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98962"/>
              <a:ext cx="3397293" cy="1222171"/>
            </a:xfrm>
            <a:custGeom>
              <a:avLst/>
              <a:pathLst>
                <a:path w="3397293" h="1222171">
                  <a:moveTo>
                    <a:pt x="0" y="444426"/>
                  </a:moveTo>
                  <a:lnTo>
                    <a:pt x="141553" y="222213"/>
                  </a:lnTo>
                  <a:lnTo>
                    <a:pt x="283107" y="666639"/>
                  </a:lnTo>
                  <a:lnTo>
                    <a:pt x="424661" y="1222171"/>
                  </a:lnTo>
                  <a:lnTo>
                    <a:pt x="566215" y="444426"/>
                  </a:lnTo>
                  <a:lnTo>
                    <a:pt x="707769" y="222213"/>
                  </a:lnTo>
                  <a:lnTo>
                    <a:pt x="849323" y="222213"/>
                  </a:lnTo>
                  <a:lnTo>
                    <a:pt x="990877" y="0"/>
                  </a:lnTo>
                  <a:lnTo>
                    <a:pt x="1132431" y="0"/>
                  </a:lnTo>
                  <a:lnTo>
                    <a:pt x="1273984" y="333319"/>
                  </a:lnTo>
                  <a:lnTo>
                    <a:pt x="1415538" y="444426"/>
                  </a:lnTo>
                  <a:lnTo>
                    <a:pt x="1557092" y="444426"/>
                  </a:lnTo>
                  <a:lnTo>
                    <a:pt x="1698646" y="222213"/>
                  </a:lnTo>
                  <a:lnTo>
                    <a:pt x="1840200" y="111106"/>
                  </a:lnTo>
                  <a:lnTo>
                    <a:pt x="1981754" y="777745"/>
                  </a:lnTo>
                  <a:lnTo>
                    <a:pt x="2123308" y="666639"/>
                  </a:lnTo>
                  <a:lnTo>
                    <a:pt x="2264862" y="888852"/>
                  </a:lnTo>
                  <a:lnTo>
                    <a:pt x="2406416" y="444426"/>
                  </a:lnTo>
                  <a:lnTo>
                    <a:pt x="2547969" y="222213"/>
                  </a:lnTo>
                  <a:lnTo>
                    <a:pt x="2689523" y="0"/>
                  </a:lnTo>
                  <a:lnTo>
                    <a:pt x="2831077" y="333319"/>
                  </a:lnTo>
                  <a:lnTo>
                    <a:pt x="2972631" y="333319"/>
                  </a:lnTo>
                  <a:lnTo>
                    <a:pt x="3114185" y="111106"/>
                  </a:lnTo>
                  <a:lnTo>
                    <a:pt x="3255739" y="111106"/>
                  </a:lnTo>
                  <a:lnTo>
                    <a:pt x="3397293" y="333319"/>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1888811"/>
            </a:xfrm>
            <a:custGeom>
              <a:avLst/>
              <a:pathLst>
                <a:path w="3397293" h="1888811">
                  <a:moveTo>
                    <a:pt x="0" y="222213"/>
                  </a:moveTo>
                  <a:lnTo>
                    <a:pt x="141553" y="444426"/>
                  </a:lnTo>
                  <a:lnTo>
                    <a:pt x="283107" y="444426"/>
                  </a:lnTo>
                  <a:lnTo>
                    <a:pt x="424661" y="0"/>
                  </a:lnTo>
                  <a:lnTo>
                    <a:pt x="566215" y="1888811"/>
                  </a:lnTo>
                  <a:lnTo>
                    <a:pt x="707769" y="111106"/>
                  </a:lnTo>
                  <a:lnTo>
                    <a:pt x="849323" y="0"/>
                  </a:lnTo>
                  <a:lnTo>
                    <a:pt x="990877" y="666639"/>
                  </a:lnTo>
                  <a:lnTo>
                    <a:pt x="1132431" y="0"/>
                  </a:lnTo>
                  <a:lnTo>
                    <a:pt x="1273984" y="111106"/>
                  </a:lnTo>
                  <a:lnTo>
                    <a:pt x="1415538" y="0"/>
                  </a:lnTo>
                  <a:lnTo>
                    <a:pt x="1557092" y="0"/>
                  </a:lnTo>
                  <a:lnTo>
                    <a:pt x="1698646" y="0"/>
                  </a:lnTo>
                  <a:lnTo>
                    <a:pt x="1840200" y="111106"/>
                  </a:lnTo>
                  <a:lnTo>
                    <a:pt x="1981754" y="444426"/>
                  </a:lnTo>
                  <a:lnTo>
                    <a:pt x="2123308" y="111106"/>
                  </a:lnTo>
                  <a:lnTo>
                    <a:pt x="2264862" y="1777704"/>
                  </a:lnTo>
                  <a:lnTo>
                    <a:pt x="2406416" y="0"/>
                  </a:lnTo>
                  <a:lnTo>
                    <a:pt x="2547969" y="111106"/>
                  </a:lnTo>
                  <a:lnTo>
                    <a:pt x="2689523" y="222213"/>
                  </a:lnTo>
                  <a:lnTo>
                    <a:pt x="2831077" y="1222171"/>
                  </a:lnTo>
                  <a:lnTo>
                    <a:pt x="2972631" y="444426"/>
                  </a:lnTo>
                  <a:lnTo>
                    <a:pt x="3114185" y="0"/>
                  </a:lnTo>
                  <a:lnTo>
                    <a:pt x="3255739" y="0"/>
                  </a:lnTo>
                  <a:lnTo>
                    <a:pt x="3397293" y="111106"/>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21192"/>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2021192"/>
              <a:ext cx="0" cy="66663"/>
            </a:xfrm>
            <a:custGeom>
              <a:avLst/>
              <a:pathLst>
                <a:path w="0" h="66663">
                  <a:moveTo>
                    <a:pt x="0" y="6666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976749"/>
              <a:ext cx="0" cy="44442"/>
            </a:xfrm>
            <a:custGeom>
              <a:avLst/>
              <a:pathLst>
                <a:path w="0" h="44442">
                  <a:moveTo>
                    <a:pt x="0" y="0"/>
                  </a:moveTo>
                  <a:lnTo>
                    <a:pt x="0" y="44442"/>
                  </a:lnTo>
                </a:path>
              </a:pathLst>
            </a:custGeom>
            <a:ln w="13550" cap="flat">
              <a:solidFill>
                <a:srgbClr val="0058AB">
                  <a:alpha val="100000"/>
                </a:srgbClr>
              </a:solidFill>
              <a:prstDash val="dot"/>
              <a:round/>
            </a:ln>
          </p:spPr>
          <p:txBody>
            <a:bodyPr/>
            <a:lstStyle/>
            <a:p/>
          </p:txBody>
        </p:sp>
        <p:sp>
          <p:nvSpPr>
            <p:cNvPr id="84" name="pl84"/>
            <p:cNvSpPr/>
            <p:nvPr/>
          </p:nvSpPr>
          <p:spPr>
            <a:xfrm>
              <a:off x="7560972" y="2021192"/>
              <a:ext cx="0" cy="66663"/>
            </a:xfrm>
            <a:custGeom>
              <a:avLst/>
              <a:pathLst>
                <a:path w="0" h="66663">
                  <a:moveTo>
                    <a:pt x="0" y="6666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2021192"/>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976749"/>
              <a:ext cx="0" cy="44442"/>
            </a:xfrm>
            <a:custGeom>
              <a:avLst/>
              <a:pathLst>
                <a:path w="0" h="44442">
                  <a:moveTo>
                    <a:pt x="0" y="0"/>
                  </a:moveTo>
                  <a:lnTo>
                    <a:pt x="0" y="44442"/>
                  </a:lnTo>
                </a:path>
              </a:pathLst>
            </a:custGeom>
            <a:ln w="13550" cap="flat">
              <a:solidFill>
                <a:srgbClr val="0058AB">
                  <a:alpha val="100000"/>
                </a:srgbClr>
              </a:solidFill>
              <a:prstDash val="dot"/>
              <a:round/>
            </a:ln>
          </p:spPr>
          <p:txBody>
            <a:bodyPr/>
            <a:lstStyle/>
            <a:p/>
          </p:txBody>
        </p:sp>
        <p:sp>
          <p:nvSpPr>
            <p:cNvPr id="87" name="pl87"/>
            <p:cNvSpPr/>
            <p:nvPr/>
          </p:nvSpPr>
          <p:spPr>
            <a:xfrm>
              <a:off x="8834957" y="2021192"/>
              <a:ext cx="0" cy="66663"/>
            </a:xfrm>
            <a:custGeom>
              <a:avLst/>
              <a:pathLst>
                <a:path w="0" h="66663">
                  <a:moveTo>
                    <a:pt x="0" y="6666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1888811"/>
            </a:xfrm>
            <a:custGeom>
              <a:avLst/>
              <a:pathLst>
                <a:path w="3397293" h="1888811">
                  <a:moveTo>
                    <a:pt x="0" y="222213"/>
                  </a:moveTo>
                  <a:lnTo>
                    <a:pt x="141553" y="444426"/>
                  </a:lnTo>
                  <a:lnTo>
                    <a:pt x="283107" y="444426"/>
                  </a:lnTo>
                  <a:lnTo>
                    <a:pt x="424661" y="0"/>
                  </a:lnTo>
                  <a:lnTo>
                    <a:pt x="566215" y="1888811"/>
                  </a:lnTo>
                  <a:lnTo>
                    <a:pt x="707769" y="111106"/>
                  </a:lnTo>
                  <a:lnTo>
                    <a:pt x="849323" y="0"/>
                  </a:lnTo>
                  <a:lnTo>
                    <a:pt x="990877" y="666639"/>
                  </a:lnTo>
                  <a:lnTo>
                    <a:pt x="1132431" y="0"/>
                  </a:lnTo>
                  <a:lnTo>
                    <a:pt x="1273984" y="111106"/>
                  </a:lnTo>
                  <a:lnTo>
                    <a:pt x="1415538" y="0"/>
                  </a:lnTo>
                  <a:lnTo>
                    <a:pt x="1557092" y="0"/>
                  </a:lnTo>
                  <a:lnTo>
                    <a:pt x="1698646" y="0"/>
                  </a:lnTo>
                  <a:lnTo>
                    <a:pt x="1840200" y="111106"/>
                  </a:lnTo>
                  <a:lnTo>
                    <a:pt x="1981754" y="444426"/>
                  </a:lnTo>
                  <a:lnTo>
                    <a:pt x="2123308" y="111106"/>
                  </a:lnTo>
                  <a:lnTo>
                    <a:pt x="2264862" y="1777704"/>
                  </a:lnTo>
                  <a:lnTo>
                    <a:pt x="2406416" y="0"/>
                  </a:lnTo>
                  <a:lnTo>
                    <a:pt x="2547969" y="111106"/>
                  </a:lnTo>
                  <a:lnTo>
                    <a:pt x="2689523" y="222213"/>
                  </a:lnTo>
                  <a:lnTo>
                    <a:pt x="2831077" y="1222171"/>
                  </a:lnTo>
                  <a:lnTo>
                    <a:pt x="2972631" y="444426"/>
                  </a:lnTo>
                  <a:lnTo>
                    <a:pt x="3114185" y="0"/>
                  </a:lnTo>
                  <a:lnTo>
                    <a:pt x="3255739" y="0"/>
                  </a:lnTo>
                  <a:lnTo>
                    <a:pt x="3397293" y="111106"/>
                  </a:lnTo>
                </a:path>
              </a:pathLst>
            </a:custGeom>
            <a:ln w="27101" cap="flat">
              <a:solidFill>
                <a:srgbClr val="0058AB">
                  <a:alpha val="100000"/>
                </a:srgbClr>
              </a:solidFill>
              <a:prstDash val="solid"/>
              <a:round/>
            </a:ln>
          </p:spPr>
          <p:txBody>
            <a:bodyPr/>
            <a:lstStyle/>
            <a:p/>
          </p:txBody>
        </p:sp>
        <p:sp>
          <p:nvSpPr>
            <p:cNvPr id="89" name="tx89"/>
            <p:cNvSpPr/>
            <p:nvPr/>
          </p:nvSpPr>
          <p:spPr>
            <a:xfrm>
              <a:off x="5407519" y="193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115288" y="19376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823058" y="19376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530827" y="19376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93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9376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4812" y="19376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2709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49178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941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941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827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452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61216" y="4831778"/>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114" name="tx114"/>
            <p:cNvSpPr/>
            <p:nvPr/>
          </p:nvSpPr>
          <p:spPr>
            <a:xfrm>
              <a:off x="72498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1231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0640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5579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0517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5455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0394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110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3048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7986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2925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7863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2428969" cy="149993"/>
            </a:xfrm>
            <a:prstGeom prst="rect">
              <a:avLst/>
            </a:prstGeom>
            <a:solidFill>
              <a:srgbClr val="1CABE2">
                <a:alpha val="80000"/>
              </a:srgbClr>
            </a:solidFill>
          </p:spPr>
          <p:txBody>
            <a:bodyPr/>
            <a:lstStyle/>
            <a:p/>
          </p:txBody>
        </p:sp>
        <p:sp>
          <p:nvSpPr>
            <p:cNvPr id="133" name="rc133"/>
            <p:cNvSpPr/>
            <p:nvPr/>
          </p:nvSpPr>
          <p:spPr>
            <a:xfrm>
              <a:off x="1317178" y="5450161"/>
              <a:ext cx="4776076"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46141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9" name="tx139"/>
            <p:cNvSpPr/>
            <p:nvPr/>
          </p:nvSpPr>
          <p:spPr>
            <a:xfrm>
              <a:off x="395524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544908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1" name="tx141"/>
            <p:cNvSpPr/>
            <p:nvPr/>
          </p:nvSpPr>
          <p:spPr>
            <a:xfrm>
              <a:off x="686521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835904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Kazakhstan (98%) was 13 percentage points higher than the global average (85%) and 6 percentage points higher than the average across all ECAR countries (92%).
National DTP3 coverage was 1 percentage point higher than in 2019 (97%).
This equates to 8,000 un- and undervaccinated children in 2024 compared to 12,000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F26A21">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Kazakhstan ranked number 18 out of 21 countries for lowest DTP3 coverage (based on tied ranks).
Kazakhstan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72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85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97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209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7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291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903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515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53831"/>
              <a:ext cx="249522" cy="852853"/>
            </a:xfrm>
            <a:prstGeom prst="rect">
              <a:avLst/>
            </a:prstGeom>
            <a:solidFill>
              <a:srgbClr val="80BD41">
                <a:alpha val="100000"/>
              </a:srgbClr>
            </a:solidFill>
          </p:spPr>
          <p:txBody>
            <a:bodyPr/>
            <a:lstStyle/>
            <a:p/>
          </p:txBody>
        </p:sp>
        <p:sp>
          <p:nvSpPr>
            <p:cNvPr id="25" name="rc25"/>
            <p:cNvSpPr/>
            <p:nvPr/>
          </p:nvSpPr>
          <p:spPr>
            <a:xfrm>
              <a:off x="1296273" y="3127456"/>
              <a:ext cx="249522" cy="26374"/>
            </a:xfrm>
            <a:prstGeom prst="rect">
              <a:avLst/>
            </a:prstGeom>
            <a:solidFill>
              <a:srgbClr val="1CABE2">
                <a:alpha val="100000"/>
              </a:srgbClr>
            </a:solidFill>
          </p:spPr>
          <p:txBody>
            <a:bodyPr/>
            <a:lstStyle/>
            <a:p/>
          </p:txBody>
        </p:sp>
        <p:sp>
          <p:nvSpPr>
            <p:cNvPr id="26" name="rc26"/>
            <p:cNvSpPr/>
            <p:nvPr/>
          </p:nvSpPr>
          <p:spPr>
            <a:xfrm>
              <a:off x="1573521" y="3160295"/>
              <a:ext cx="249522" cy="846389"/>
            </a:xfrm>
            <a:prstGeom prst="rect">
              <a:avLst/>
            </a:prstGeom>
            <a:solidFill>
              <a:srgbClr val="80BD41">
                <a:alpha val="100000"/>
              </a:srgbClr>
            </a:solidFill>
          </p:spPr>
          <p:txBody>
            <a:bodyPr/>
            <a:lstStyle/>
            <a:p/>
          </p:txBody>
        </p:sp>
        <p:sp>
          <p:nvSpPr>
            <p:cNvPr id="27" name="rc27"/>
            <p:cNvSpPr/>
            <p:nvPr/>
          </p:nvSpPr>
          <p:spPr>
            <a:xfrm>
              <a:off x="1573521" y="3115746"/>
              <a:ext cx="249522" cy="44548"/>
            </a:xfrm>
            <a:prstGeom prst="rect">
              <a:avLst/>
            </a:prstGeom>
            <a:solidFill>
              <a:srgbClr val="1CABE2">
                <a:alpha val="100000"/>
              </a:srgbClr>
            </a:solidFill>
          </p:spPr>
          <p:txBody>
            <a:bodyPr/>
            <a:lstStyle/>
            <a:p/>
          </p:txBody>
        </p:sp>
        <p:sp>
          <p:nvSpPr>
            <p:cNvPr id="28" name="rc28"/>
            <p:cNvSpPr/>
            <p:nvPr/>
          </p:nvSpPr>
          <p:spPr>
            <a:xfrm>
              <a:off x="1850769" y="3128712"/>
              <a:ext cx="249522" cy="877972"/>
            </a:xfrm>
            <a:prstGeom prst="rect">
              <a:avLst/>
            </a:prstGeom>
            <a:solidFill>
              <a:srgbClr val="80BD41">
                <a:alpha val="100000"/>
              </a:srgbClr>
            </a:solidFill>
          </p:spPr>
          <p:txBody>
            <a:bodyPr/>
            <a:lstStyle/>
            <a:p/>
          </p:txBody>
        </p:sp>
        <p:sp>
          <p:nvSpPr>
            <p:cNvPr id="29" name="rc29"/>
            <p:cNvSpPr/>
            <p:nvPr/>
          </p:nvSpPr>
          <p:spPr>
            <a:xfrm>
              <a:off x="1850769" y="3082501"/>
              <a:ext cx="249522" cy="46211"/>
            </a:xfrm>
            <a:prstGeom prst="rect">
              <a:avLst/>
            </a:prstGeom>
            <a:solidFill>
              <a:srgbClr val="1CABE2">
                <a:alpha val="100000"/>
              </a:srgbClr>
            </a:solidFill>
          </p:spPr>
          <p:txBody>
            <a:bodyPr/>
            <a:lstStyle/>
            <a:p/>
          </p:txBody>
        </p:sp>
        <p:sp>
          <p:nvSpPr>
            <p:cNvPr id="30" name="rc30"/>
            <p:cNvSpPr/>
            <p:nvPr/>
          </p:nvSpPr>
          <p:spPr>
            <a:xfrm>
              <a:off x="2128016" y="3023842"/>
              <a:ext cx="249522" cy="982843"/>
            </a:xfrm>
            <a:prstGeom prst="rect">
              <a:avLst/>
            </a:prstGeom>
            <a:solidFill>
              <a:srgbClr val="80BD41">
                <a:alpha val="100000"/>
              </a:srgbClr>
            </a:solidFill>
          </p:spPr>
          <p:txBody>
            <a:bodyPr/>
            <a:lstStyle/>
            <a:p/>
          </p:txBody>
        </p:sp>
        <p:sp>
          <p:nvSpPr>
            <p:cNvPr id="31" name="rc31"/>
            <p:cNvSpPr/>
            <p:nvPr/>
          </p:nvSpPr>
          <p:spPr>
            <a:xfrm>
              <a:off x="2128016" y="3013905"/>
              <a:ext cx="249522" cy="9936"/>
            </a:xfrm>
            <a:prstGeom prst="rect">
              <a:avLst/>
            </a:prstGeom>
            <a:solidFill>
              <a:srgbClr val="1CABE2">
                <a:alpha val="100000"/>
              </a:srgbClr>
            </a:solidFill>
          </p:spPr>
          <p:txBody>
            <a:bodyPr/>
            <a:lstStyle/>
            <a:p/>
          </p:txBody>
        </p:sp>
        <p:sp>
          <p:nvSpPr>
            <p:cNvPr id="32" name="rc32"/>
            <p:cNvSpPr/>
            <p:nvPr/>
          </p:nvSpPr>
          <p:spPr>
            <a:xfrm>
              <a:off x="2405264" y="3131076"/>
              <a:ext cx="249522" cy="875608"/>
            </a:xfrm>
            <a:prstGeom prst="rect">
              <a:avLst/>
            </a:prstGeom>
            <a:solidFill>
              <a:srgbClr val="80BD41">
                <a:alpha val="100000"/>
              </a:srgbClr>
            </a:solidFill>
          </p:spPr>
          <p:txBody>
            <a:bodyPr/>
            <a:lstStyle/>
            <a:p/>
          </p:txBody>
        </p:sp>
        <p:sp>
          <p:nvSpPr>
            <p:cNvPr id="33" name="rc33"/>
            <p:cNvSpPr/>
            <p:nvPr/>
          </p:nvSpPr>
          <p:spPr>
            <a:xfrm>
              <a:off x="2405264" y="2938881"/>
              <a:ext cx="249522" cy="192195"/>
            </a:xfrm>
            <a:prstGeom prst="rect">
              <a:avLst/>
            </a:prstGeom>
            <a:solidFill>
              <a:srgbClr val="1CABE2">
                <a:alpha val="100000"/>
              </a:srgbClr>
            </a:solidFill>
          </p:spPr>
          <p:txBody>
            <a:bodyPr/>
            <a:lstStyle/>
            <a:p/>
          </p:txBody>
        </p:sp>
        <p:sp>
          <p:nvSpPr>
            <p:cNvPr id="34" name="rc34"/>
            <p:cNvSpPr/>
            <p:nvPr/>
          </p:nvSpPr>
          <p:spPr>
            <a:xfrm>
              <a:off x="2682512" y="2909219"/>
              <a:ext cx="249522" cy="1097465"/>
            </a:xfrm>
            <a:prstGeom prst="rect">
              <a:avLst/>
            </a:prstGeom>
            <a:solidFill>
              <a:srgbClr val="80BD41">
                <a:alpha val="100000"/>
              </a:srgbClr>
            </a:solidFill>
          </p:spPr>
          <p:txBody>
            <a:bodyPr/>
            <a:lstStyle/>
            <a:p/>
          </p:txBody>
        </p:sp>
        <p:sp>
          <p:nvSpPr>
            <p:cNvPr id="35" name="rc35"/>
            <p:cNvSpPr/>
            <p:nvPr/>
          </p:nvSpPr>
          <p:spPr>
            <a:xfrm>
              <a:off x="2682512" y="2886834"/>
              <a:ext cx="249522" cy="22385"/>
            </a:xfrm>
            <a:prstGeom prst="rect">
              <a:avLst/>
            </a:prstGeom>
            <a:solidFill>
              <a:srgbClr val="1CABE2">
                <a:alpha val="100000"/>
              </a:srgbClr>
            </a:solidFill>
          </p:spPr>
          <p:txBody>
            <a:bodyPr/>
            <a:lstStyle/>
            <a:p/>
          </p:txBody>
        </p:sp>
        <p:sp>
          <p:nvSpPr>
            <p:cNvPr id="36" name="rc36"/>
            <p:cNvSpPr/>
            <p:nvPr/>
          </p:nvSpPr>
          <p:spPr>
            <a:xfrm>
              <a:off x="2959759" y="2827509"/>
              <a:ext cx="249522" cy="1179175"/>
            </a:xfrm>
            <a:prstGeom prst="rect">
              <a:avLst/>
            </a:prstGeom>
            <a:solidFill>
              <a:srgbClr val="80BD41">
                <a:alpha val="100000"/>
              </a:srgbClr>
            </a:solidFill>
          </p:spPr>
          <p:txBody>
            <a:bodyPr/>
            <a:lstStyle/>
            <a:p/>
          </p:txBody>
        </p:sp>
        <p:sp>
          <p:nvSpPr>
            <p:cNvPr id="37" name="rc37"/>
            <p:cNvSpPr/>
            <p:nvPr/>
          </p:nvSpPr>
          <p:spPr>
            <a:xfrm>
              <a:off x="2959759" y="2815615"/>
              <a:ext cx="249522" cy="11894"/>
            </a:xfrm>
            <a:prstGeom prst="rect">
              <a:avLst/>
            </a:prstGeom>
            <a:solidFill>
              <a:srgbClr val="1CABE2">
                <a:alpha val="100000"/>
              </a:srgbClr>
            </a:solidFill>
          </p:spPr>
          <p:txBody>
            <a:bodyPr/>
            <a:lstStyle/>
            <a:p/>
          </p:txBody>
        </p:sp>
        <p:sp>
          <p:nvSpPr>
            <p:cNvPr id="38" name="rc38"/>
            <p:cNvSpPr/>
            <p:nvPr/>
          </p:nvSpPr>
          <p:spPr>
            <a:xfrm>
              <a:off x="3237007" y="2828137"/>
              <a:ext cx="249522" cy="1178547"/>
            </a:xfrm>
            <a:prstGeom prst="rect">
              <a:avLst/>
            </a:prstGeom>
            <a:solidFill>
              <a:srgbClr val="80BD41">
                <a:alpha val="100000"/>
              </a:srgbClr>
            </a:solidFill>
          </p:spPr>
          <p:txBody>
            <a:bodyPr/>
            <a:lstStyle/>
            <a:p/>
          </p:txBody>
        </p:sp>
        <p:sp>
          <p:nvSpPr>
            <p:cNvPr id="39" name="rc39"/>
            <p:cNvSpPr/>
            <p:nvPr/>
          </p:nvSpPr>
          <p:spPr>
            <a:xfrm>
              <a:off x="3237007" y="2739446"/>
              <a:ext cx="249522" cy="88691"/>
            </a:xfrm>
            <a:prstGeom prst="rect">
              <a:avLst/>
            </a:prstGeom>
            <a:solidFill>
              <a:srgbClr val="1CABE2">
                <a:alpha val="100000"/>
              </a:srgbClr>
            </a:solidFill>
          </p:spPr>
          <p:txBody>
            <a:bodyPr/>
            <a:lstStyle/>
            <a:p/>
          </p:txBody>
        </p:sp>
        <p:sp>
          <p:nvSpPr>
            <p:cNvPr id="40" name="rc40"/>
            <p:cNvSpPr/>
            <p:nvPr/>
          </p:nvSpPr>
          <p:spPr>
            <a:xfrm>
              <a:off x="3514255" y="2667304"/>
              <a:ext cx="249522" cy="1339381"/>
            </a:xfrm>
            <a:prstGeom prst="rect">
              <a:avLst/>
            </a:prstGeom>
            <a:solidFill>
              <a:srgbClr val="80BD41">
                <a:alpha val="100000"/>
              </a:srgbClr>
            </a:solidFill>
          </p:spPr>
          <p:txBody>
            <a:bodyPr/>
            <a:lstStyle/>
            <a:p/>
          </p:txBody>
        </p:sp>
        <p:sp>
          <p:nvSpPr>
            <p:cNvPr id="41" name="rc41"/>
            <p:cNvSpPr/>
            <p:nvPr/>
          </p:nvSpPr>
          <p:spPr>
            <a:xfrm>
              <a:off x="3514255" y="2653784"/>
              <a:ext cx="249522" cy="13519"/>
            </a:xfrm>
            <a:prstGeom prst="rect">
              <a:avLst/>
            </a:prstGeom>
            <a:solidFill>
              <a:srgbClr val="1CABE2">
                <a:alpha val="100000"/>
              </a:srgbClr>
            </a:solidFill>
          </p:spPr>
          <p:txBody>
            <a:bodyPr/>
            <a:lstStyle/>
            <a:p/>
          </p:txBody>
        </p:sp>
        <p:sp>
          <p:nvSpPr>
            <p:cNvPr id="42" name="rc42"/>
            <p:cNvSpPr/>
            <p:nvPr/>
          </p:nvSpPr>
          <p:spPr>
            <a:xfrm>
              <a:off x="3791502" y="2680787"/>
              <a:ext cx="249522" cy="1325898"/>
            </a:xfrm>
            <a:prstGeom prst="rect">
              <a:avLst/>
            </a:prstGeom>
            <a:solidFill>
              <a:srgbClr val="80BD41">
                <a:alpha val="100000"/>
              </a:srgbClr>
            </a:solidFill>
          </p:spPr>
          <p:txBody>
            <a:bodyPr/>
            <a:lstStyle/>
            <a:p/>
          </p:txBody>
        </p:sp>
        <p:sp>
          <p:nvSpPr>
            <p:cNvPr id="43" name="rc43"/>
            <p:cNvSpPr/>
            <p:nvPr/>
          </p:nvSpPr>
          <p:spPr>
            <a:xfrm>
              <a:off x="3791502" y="2653747"/>
              <a:ext cx="249522" cy="27039"/>
            </a:xfrm>
            <a:prstGeom prst="rect">
              <a:avLst/>
            </a:prstGeom>
            <a:solidFill>
              <a:srgbClr val="1CABE2">
                <a:alpha val="100000"/>
              </a:srgbClr>
            </a:solidFill>
          </p:spPr>
          <p:txBody>
            <a:bodyPr/>
            <a:lstStyle/>
            <a:p/>
          </p:txBody>
        </p:sp>
        <p:sp>
          <p:nvSpPr>
            <p:cNvPr id="44" name="rc44"/>
            <p:cNvSpPr/>
            <p:nvPr/>
          </p:nvSpPr>
          <p:spPr>
            <a:xfrm>
              <a:off x="4068750" y="2635314"/>
              <a:ext cx="249522" cy="1371370"/>
            </a:xfrm>
            <a:prstGeom prst="rect">
              <a:avLst/>
            </a:prstGeom>
            <a:solidFill>
              <a:srgbClr val="80BD41">
                <a:alpha val="100000"/>
              </a:srgbClr>
            </a:solidFill>
          </p:spPr>
          <p:txBody>
            <a:bodyPr/>
            <a:lstStyle/>
            <a:p/>
          </p:txBody>
        </p:sp>
        <p:sp>
          <p:nvSpPr>
            <p:cNvPr id="45" name="rc45"/>
            <p:cNvSpPr/>
            <p:nvPr/>
          </p:nvSpPr>
          <p:spPr>
            <a:xfrm>
              <a:off x="4068750" y="2621462"/>
              <a:ext cx="249522" cy="13852"/>
            </a:xfrm>
            <a:prstGeom prst="rect">
              <a:avLst/>
            </a:prstGeom>
            <a:solidFill>
              <a:srgbClr val="1CABE2">
                <a:alpha val="100000"/>
              </a:srgbClr>
            </a:solidFill>
          </p:spPr>
          <p:txBody>
            <a:bodyPr/>
            <a:lstStyle/>
            <a:p/>
          </p:txBody>
        </p:sp>
        <p:sp>
          <p:nvSpPr>
            <p:cNvPr id="46" name="rc46"/>
            <p:cNvSpPr/>
            <p:nvPr/>
          </p:nvSpPr>
          <p:spPr>
            <a:xfrm>
              <a:off x="4345998" y="2622238"/>
              <a:ext cx="249522" cy="1384446"/>
            </a:xfrm>
            <a:prstGeom prst="rect">
              <a:avLst/>
            </a:prstGeom>
            <a:solidFill>
              <a:srgbClr val="80BD41">
                <a:alpha val="100000"/>
              </a:srgbClr>
            </a:solidFill>
          </p:spPr>
          <p:txBody>
            <a:bodyPr/>
            <a:lstStyle/>
            <a:p/>
          </p:txBody>
        </p:sp>
        <p:sp>
          <p:nvSpPr>
            <p:cNvPr id="47" name="rc47"/>
            <p:cNvSpPr/>
            <p:nvPr/>
          </p:nvSpPr>
          <p:spPr>
            <a:xfrm>
              <a:off x="4345998" y="2608238"/>
              <a:ext cx="249522" cy="13999"/>
            </a:xfrm>
            <a:prstGeom prst="rect">
              <a:avLst/>
            </a:prstGeom>
            <a:solidFill>
              <a:srgbClr val="1CABE2">
                <a:alpha val="100000"/>
              </a:srgbClr>
            </a:solidFill>
          </p:spPr>
          <p:txBody>
            <a:bodyPr/>
            <a:lstStyle/>
            <a:p/>
          </p:txBody>
        </p:sp>
        <p:sp>
          <p:nvSpPr>
            <p:cNvPr id="48" name="rc48"/>
            <p:cNvSpPr/>
            <p:nvPr/>
          </p:nvSpPr>
          <p:spPr>
            <a:xfrm>
              <a:off x="4623245" y="2591209"/>
              <a:ext cx="249522" cy="1415475"/>
            </a:xfrm>
            <a:prstGeom prst="rect">
              <a:avLst/>
            </a:prstGeom>
            <a:solidFill>
              <a:srgbClr val="80BD41">
                <a:alpha val="100000"/>
              </a:srgbClr>
            </a:solidFill>
          </p:spPr>
          <p:txBody>
            <a:bodyPr/>
            <a:lstStyle/>
            <a:p/>
          </p:txBody>
        </p:sp>
        <p:sp>
          <p:nvSpPr>
            <p:cNvPr id="49" name="rc49"/>
            <p:cNvSpPr/>
            <p:nvPr/>
          </p:nvSpPr>
          <p:spPr>
            <a:xfrm>
              <a:off x="4623245" y="2576913"/>
              <a:ext cx="249522" cy="14295"/>
            </a:xfrm>
            <a:prstGeom prst="rect">
              <a:avLst/>
            </a:prstGeom>
            <a:solidFill>
              <a:srgbClr val="1CABE2">
                <a:alpha val="100000"/>
              </a:srgbClr>
            </a:solidFill>
          </p:spPr>
          <p:txBody>
            <a:bodyPr/>
            <a:lstStyle/>
            <a:p/>
          </p:txBody>
        </p:sp>
        <p:sp>
          <p:nvSpPr>
            <p:cNvPr id="50" name="rc50"/>
            <p:cNvSpPr/>
            <p:nvPr/>
          </p:nvSpPr>
          <p:spPr>
            <a:xfrm>
              <a:off x="4900493" y="2583267"/>
              <a:ext cx="249522" cy="1423417"/>
            </a:xfrm>
            <a:prstGeom prst="rect">
              <a:avLst/>
            </a:prstGeom>
            <a:solidFill>
              <a:srgbClr val="80BD41">
                <a:alpha val="100000"/>
              </a:srgbClr>
            </a:solidFill>
          </p:spPr>
          <p:txBody>
            <a:bodyPr/>
            <a:lstStyle/>
            <a:p/>
          </p:txBody>
        </p:sp>
        <p:sp>
          <p:nvSpPr>
            <p:cNvPr id="51" name="rc51"/>
            <p:cNvSpPr/>
            <p:nvPr/>
          </p:nvSpPr>
          <p:spPr>
            <a:xfrm>
              <a:off x="4900493" y="2554233"/>
              <a:ext cx="249522" cy="29034"/>
            </a:xfrm>
            <a:prstGeom prst="rect">
              <a:avLst/>
            </a:prstGeom>
            <a:solidFill>
              <a:srgbClr val="1CABE2">
                <a:alpha val="100000"/>
              </a:srgbClr>
            </a:solidFill>
          </p:spPr>
          <p:txBody>
            <a:bodyPr/>
            <a:lstStyle/>
            <a:p/>
          </p:txBody>
        </p:sp>
        <p:sp>
          <p:nvSpPr>
            <p:cNvPr id="52" name="rc52"/>
            <p:cNvSpPr/>
            <p:nvPr/>
          </p:nvSpPr>
          <p:spPr>
            <a:xfrm>
              <a:off x="5177741" y="2582011"/>
              <a:ext cx="249522" cy="1424673"/>
            </a:xfrm>
            <a:prstGeom prst="rect">
              <a:avLst/>
            </a:prstGeom>
            <a:solidFill>
              <a:srgbClr val="80BD41">
                <a:alpha val="100000"/>
              </a:srgbClr>
            </a:solidFill>
          </p:spPr>
          <p:txBody>
            <a:bodyPr/>
            <a:lstStyle/>
            <a:p/>
          </p:txBody>
        </p:sp>
        <p:sp>
          <p:nvSpPr>
            <p:cNvPr id="53" name="rc53"/>
            <p:cNvSpPr/>
            <p:nvPr/>
          </p:nvSpPr>
          <p:spPr>
            <a:xfrm>
              <a:off x="5177741" y="2507024"/>
              <a:ext cx="249522" cy="74986"/>
            </a:xfrm>
            <a:prstGeom prst="rect">
              <a:avLst/>
            </a:prstGeom>
            <a:solidFill>
              <a:srgbClr val="1CABE2">
                <a:alpha val="100000"/>
              </a:srgbClr>
            </a:solidFill>
          </p:spPr>
          <p:txBody>
            <a:bodyPr/>
            <a:lstStyle/>
            <a:p/>
          </p:txBody>
        </p:sp>
        <p:sp>
          <p:nvSpPr>
            <p:cNvPr id="54" name="rc54"/>
            <p:cNvSpPr/>
            <p:nvPr/>
          </p:nvSpPr>
          <p:spPr>
            <a:xfrm>
              <a:off x="5454988" y="2546438"/>
              <a:ext cx="249522" cy="1460246"/>
            </a:xfrm>
            <a:prstGeom prst="rect">
              <a:avLst/>
            </a:prstGeom>
            <a:solidFill>
              <a:srgbClr val="80BD41">
                <a:alpha val="100000"/>
              </a:srgbClr>
            </a:solidFill>
          </p:spPr>
          <p:txBody>
            <a:bodyPr/>
            <a:lstStyle/>
            <a:p/>
          </p:txBody>
        </p:sp>
        <p:sp>
          <p:nvSpPr>
            <p:cNvPr id="55" name="rc55"/>
            <p:cNvSpPr/>
            <p:nvPr/>
          </p:nvSpPr>
          <p:spPr>
            <a:xfrm>
              <a:off x="5454988" y="2516628"/>
              <a:ext cx="249522" cy="29809"/>
            </a:xfrm>
            <a:prstGeom prst="rect">
              <a:avLst/>
            </a:prstGeom>
            <a:solidFill>
              <a:srgbClr val="1CABE2">
                <a:alpha val="100000"/>
              </a:srgbClr>
            </a:solidFill>
          </p:spPr>
          <p:txBody>
            <a:bodyPr/>
            <a:lstStyle/>
            <a:p/>
          </p:txBody>
        </p:sp>
        <p:sp>
          <p:nvSpPr>
            <p:cNvPr id="56" name="rc56"/>
            <p:cNvSpPr/>
            <p:nvPr/>
          </p:nvSpPr>
          <p:spPr>
            <a:xfrm>
              <a:off x="5732236" y="2759689"/>
              <a:ext cx="249522" cy="1246995"/>
            </a:xfrm>
            <a:prstGeom prst="rect">
              <a:avLst/>
            </a:prstGeom>
            <a:solidFill>
              <a:srgbClr val="80BD41">
                <a:alpha val="100000"/>
              </a:srgbClr>
            </a:solidFill>
          </p:spPr>
          <p:txBody>
            <a:bodyPr/>
            <a:lstStyle/>
            <a:p/>
          </p:txBody>
        </p:sp>
        <p:sp>
          <p:nvSpPr>
            <p:cNvPr id="57" name="rc57"/>
            <p:cNvSpPr/>
            <p:nvPr/>
          </p:nvSpPr>
          <p:spPr>
            <a:xfrm>
              <a:off x="5732236" y="2504291"/>
              <a:ext cx="249522" cy="255398"/>
            </a:xfrm>
            <a:prstGeom prst="rect">
              <a:avLst/>
            </a:prstGeom>
            <a:solidFill>
              <a:srgbClr val="1CABE2">
                <a:alpha val="100000"/>
              </a:srgbClr>
            </a:solidFill>
          </p:spPr>
          <p:txBody>
            <a:bodyPr/>
            <a:lstStyle/>
            <a:p/>
          </p:txBody>
        </p:sp>
        <p:sp>
          <p:nvSpPr>
            <p:cNvPr id="58" name="rc58"/>
            <p:cNvSpPr/>
            <p:nvPr/>
          </p:nvSpPr>
          <p:spPr>
            <a:xfrm>
              <a:off x="6009484" y="2556523"/>
              <a:ext cx="249522" cy="1450161"/>
            </a:xfrm>
            <a:prstGeom prst="rect">
              <a:avLst/>
            </a:prstGeom>
            <a:solidFill>
              <a:srgbClr val="80BD41">
                <a:alpha val="100000"/>
              </a:srgbClr>
            </a:solidFill>
          </p:spPr>
          <p:txBody>
            <a:bodyPr/>
            <a:lstStyle/>
            <a:p/>
          </p:txBody>
        </p:sp>
        <p:sp>
          <p:nvSpPr>
            <p:cNvPr id="59" name="rc59"/>
            <p:cNvSpPr/>
            <p:nvPr/>
          </p:nvSpPr>
          <p:spPr>
            <a:xfrm>
              <a:off x="6009484" y="2541895"/>
              <a:ext cx="249522" cy="14627"/>
            </a:xfrm>
            <a:prstGeom prst="rect">
              <a:avLst/>
            </a:prstGeom>
            <a:solidFill>
              <a:srgbClr val="1CABE2">
                <a:alpha val="100000"/>
              </a:srgbClr>
            </a:solidFill>
          </p:spPr>
          <p:txBody>
            <a:bodyPr/>
            <a:lstStyle/>
            <a:p/>
          </p:txBody>
        </p:sp>
        <p:sp>
          <p:nvSpPr>
            <p:cNvPr id="60" name="rc60"/>
            <p:cNvSpPr/>
            <p:nvPr/>
          </p:nvSpPr>
          <p:spPr>
            <a:xfrm>
              <a:off x="6286731" y="2530924"/>
              <a:ext cx="249522" cy="1475760"/>
            </a:xfrm>
            <a:prstGeom prst="rect">
              <a:avLst/>
            </a:prstGeom>
            <a:solidFill>
              <a:srgbClr val="80BD41">
                <a:alpha val="100000"/>
              </a:srgbClr>
            </a:solidFill>
          </p:spPr>
          <p:txBody>
            <a:bodyPr/>
            <a:lstStyle/>
            <a:p/>
          </p:txBody>
        </p:sp>
        <p:sp>
          <p:nvSpPr>
            <p:cNvPr id="61" name="rc61"/>
            <p:cNvSpPr/>
            <p:nvPr/>
          </p:nvSpPr>
          <p:spPr>
            <a:xfrm>
              <a:off x="6286731" y="2500818"/>
              <a:ext cx="249522" cy="30105"/>
            </a:xfrm>
            <a:prstGeom prst="rect">
              <a:avLst/>
            </a:prstGeom>
            <a:solidFill>
              <a:srgbClr val="1CABE2">
                <a:alpha val="100000"/>
              </a:srgbClr>
            </a:solidFill>
          </p:spPr>
          <p:txBody>
            <a:bodyPr/>
            <a:lstStyle/>
            <a:p/>
          </p:txBody>
        </p:sp>
        <p:sp>
          <p:nvSpPr>
            <p:cNvPr id="62" name="rc62"/>
            <p:cNvSpPr/>
            <p:nvPr/>
          </p:nvSpPr>
          <p:spPr>
            <a:xfrm>
              <a:off x="6563979" y="2543299"/>
              <a:ext cx="249522" cy="1463386"/>
            </a:xfrm>
            <a:prstGeom prst="rect">
              <a:avLst/>
            </a:prstGeom>
            <a:solidFill>
              <a:srgbClr val="80BD41">
                <a:alpha val="100000"/>
              </a:srgbClr>
            </a:solidFill>
          </p:spPr>
          <p:txBody>
            <a:bodyPr/>
            <a:lstStyle/>
            <a:p/>
          </p:txBody>
        </p:sp>
        <p:sp>
          <p:nvSpPr>
            <p:cNvPr id="63" name="rc63"/>
            <p:cNvSpPr/>
            <p:nvPr/>
          </p:nvSpPr>
          <p:spPr>
            <a:xfrm>
              <a:off x="6563979" y="2498048"/>
              <a:ext cx="249522" cy="45250"/>
            </a:xfrm>
            <a:prstGeom prst="rect">
              <a:avLst/>
            </a:prstGeom>
            <a:solidFill>
              <a:srgbClr val="1CABE2">
                <a:alpha val="100000"/>
              </a:srgbClr>
            </a:solidFill>
          </p:spPr>
          <p:txBody>
            <a:bodyPr/>
            <a:lstStyle/>
            <a:p/>
          </p:txBody>
        </p:sp>
        <p:sp>
          <p:nvSpPr>
            <p:cNvPr id="64" name="rc64"/>
            <p:cNvSpPr/>
            <p:nvPr/>
          </p:nvSpPr>
          <p:spPr>
            <a:xfrm>
              <a:off x="6841227" y="2587995"/>
              <a:ext cx="249522" cy="1418689"/>
            </a:xfrm>
            <a:prstGeom prst="rect">
              <a:avLst/>
            </a:prstGeom>
            <a:solidFill>
              <a:srgbClr val="80BD41">
                <a:alpha val="100000"/>
              </a:srgbClr>
            </a:solidFill>
          </p:spPr>
          <p:txBody>
            <a:bodyPr/>
            <a:lstStyle/>
            <a:p/>
          </p:txBody>
        </p:sp>
        <p:sp>
          <p:nvSpPr>
            <p:cNvPr id="65" name="rc65"/>
            <p:cNvSpPr/>
            <p:nvPr/>
          </p:nvSpPr>
          <p:spPr>
            <a:xfrm>
              <a:off x="6841227" y="2394544"/>
              <a:ext cx="249522" cy="193450"/>
            </a:xfrm>
            <a:prstGeom prst="rect">
              <a:avLst/>
            </a:prstGeom>
            <a:solidFill>
              <a:srgbClr val="1CABE2">
                <a:alpha val="100000"/>
              </a:srgbClr>
            </a:solidFill>
          </p:spPr>
          <p:txBody>
            <a:bodyPr/>
            <a:lstStyle/>
            <a:p/>
          </p:txBody>
        </p:sp>
        <p:sp>
          <p:nvSpPr>
            <p:cNvPr id="66" name="rc66"/>
            <p:cNvSpPr/>
            <p:nvPr/>
          </p:nvSpPr>
          <p:spPr>
            <a:xfrm>
              <a:off x="7118474" y="2406106"/>
              <a:ext cx="249522" cy="1600578"/>
            </a:xfrm>
            <a:prstGeom prst="rect">
              <a:avLst/>
            </a:prstGeom>
            <a:solidFill>
              <a:srgbClr val="80BD41">
                <a:alpha val="100000"/>
              </a:srgbClr>
            </a:solidFill>
          </p:spPr>
          <p:txBody>
            <a:bodyPr/>
            <a:lstStyle/>
            <a:p/>
          </p:txBody>
        </p:sp>
        <p:sp>
          <p:nvSpPr>
            <p:cNvPr id="67" name="rc67"/>
            <p:cNvSpPr/>
            <p:nvPr/>
          </p:nvSpPr>
          <p:spPr>
            <a:xfrm>
              <a:off x="7118474" y="2321885"/>
              <a:ext cx="249522" cy="84221"/>
            </a:xfrm>
            <a:prstGeom prst="rect">
              <a:avLst/>
            </a:prstGeom>
            <a:solidFill>
              <a:srgbClr val="1CABE2">
                <a:alpha val="100000"/>
              </a:srgbClr>
            </a:solidFill>
          </p:spPr>
          <p:txBody>
            <a:bodyPr/>
            <a:lstStyle/>
            <a:p/>
          </p:txBody>
        </p:sp>
        <p:sp>
          <p:nvSpPr>
            <p:cNvPr id="68" name="rc68"/>
            <p:cNvSpPr/>
            <p:nvPr/>
          </p:nvSpPr>
          <p:spPr>
            <a:xfrm>
              <a:off x="7395722" y="2492285"/>
              <a:ext cx="249522" cy="1514399"/>
            </a:xfrm>
            <a:prstGeom prst="rect">
              <a:avLst/>
            </a:prstGeom>
            <a:solidFill>
              <a:srgbClr val="80BD41">
                <a:alpha val="100000"/>
              </a:srgbClr>
            </a:solidFill>
          </p:spPr>
          <p:txBody>
            <a:bodyPr/>
            <a:lstStyle/>
            <a:p/>
          </p:txBody>
        </p:sp>
        <p:sp>
          <p:nvSpPr>
            <p:cNvPr id="69" name="rc69"/>
            <p:cNvSpPr/>
            <p:nvPr/>
          </p:nvSpPr>
          <p:spPr>
            <a:xfrm>
              <a:off x="7395722" y="2476993"/>
              <a:ext cx="249522" cy="15292"/>
            </a:xfrm>
            <a:prstGeom prst="rect">
              <a:avLst/>
            </a:prstGeom>
            <a:solidFill>
              <a:srgbClr val="1CABE2">
                <a:alpha val="100000"/>
              </a:srgbClr>
            </a:solidFill>
          </p:spPr>
          <p:txBody>
            <a:bodyPr/>
            <a:lstStyle/>
            <a:p/>
          </p:txBody>
        </p:sp>
        <p:sp>
          <p:nvSpPr>
            <p:cNvPr id="70" name="rc70"/>
            <p:cNvSpPr/>
            <p:nvPr/>
          </p:nvSpPr>
          <p:spPr>
            <a:xfrm>
              <a:off x="7672970" y="2519990"/>
              <a:ext cx="249522" cy="1486694"/>
            </a:xfrm>
            <a:prstGeom prst="rect">
              <a:avLst/>
            </a:prstGeom>
            <a:solidFill>
              <a:srgbClr val="80BD41">
                <a:alpha val="100000"/>
              </a:srgbClr>
            </a:solidFill>
          </p:spPr>
          <p:txBody>
            <a:bodyPr/>
            <a:lstStyle/>
            <a:p/>
          </p:txBody>
        </p:sp>
        <p:sp>
          <p:nvSpPr>
            <p:cNvPr id="71" name="rc71"/>
            <p:cNvSpPr/>
            <p:nvPr/>
          </p:nvSpPr>
          <p:spPr>
            <a:xfrm>
              <a:off x="7672970" y="2504956"/>
              <a:ext cx="249522" cy="15034"/>
            </a:xfrm>
            <a:prstGeom prst="rect">
              <a:avLst/>
            </a:prstGeom>
            <a:solidFill>
              <a:srgbClr val="1CABE2">
                <a:alpha val="100000"/>
              </a:srgbClr>
            </a:solidFill>
          </p:spPr>
          <p:txBody>
            <a:bodyPr/>
            <a:lstStyle/>
            <a:p/>
          </p:txBody>
        </p:sp>
        <p:sp>
          <p:nvSpPr>
            <p:cNvPr id="72" name="rc72"/>
            <p:cNvSpPr/>
            <p:nvPr/>
          </p:nvSpPr>
          <p:spPr>
            <a:xfrm>
              <a:off x="7950217" y="2559884"/>
              <a:ext cx="249522" cy="1446800"/>
            </a:xfrm>
            <a:prstGeom prst="rect">
              <a:avLst/>
            </a:prstGeom>
            <a:solidFill>
              <a:srgbClr val="80BD41">
                <a:alpha val="100000"/>
              </a:srgbClr>
            </a:solidFill>
          </p:spPr>
          <p:txBody>
            <a:bodyPr/>
            <a:lstStyle/>
            <a:p/>
          </p:txBody>
        </p:sp>
        <p:sp>
          <p:nvSpPr>
            <p:cNvPr id="73" name="rc73"/>
            <p:cNvSpPr/>
            <p:nvPr/>
          </p:nvSpPr>
          <p:spPr>
            <a:xfrm>
              <a:off x="7950217" y="2530370"/>
              <a:ext cx="249522" cy="29514"/>
            </a:xfrm>
            <a:prstGeom prst="rect">
              <a:avLst/>
            </a:prstGeom>
            <a:solidFill>
              <a:srgbClr val="1CABE2">
                <a:alpha val="100000"/>
              </a:srgbClr>
            </a:solidFill>
          </p:spPr>
          <p:txBody>
            <a:bodyPr/>
            <a:lstStyle/>
            <a:p/>
          </p:txBody>
        </p:sp>
        <p:sp>
          <p:nvSpPr>
            <p:cNvPr id="74" name="pl74"/>
            <p:cNvSpPr/>
            <p:nvPr/>
          </p:nvSpPr>
          <p:spPr>
            <a:xfrm>
              <a:off x="1421035" y="1226758"/>
              <a:ext cx="6653943" cy="477361"/>
            </a:xfrm>
            <a:custGeom>
              <a:avLst/>
              <a:pathLst>
                <a:path w="6653943" h="477361">
                  <a:moveTo>
                    <a:pt x="0" y="56160"/>
                  </a:moveTo>
                  <a:lnTo>
                    <a:pt x="277247" y="112320"/>
                  </a:lnTo>
                  <a:lnTo>
                    <a:pt x="554495" y="112320"/>
                  </a:lnTo>
                  <a:lnTo>
                    <a:pt x="831742" y="0"/>
                  </a:lnTo>
                  <a:lnTo>
                    <a:pt x="1108990" y="477361"/>
                  </a:lnTo>
                  <a:lnTo>
                    <a:pt x="1386238" y="28080"/>
                  </a:lnTo>
                  <a:lnTo>
                    <a:pt x="1663485" y="0"/>
                  </a:lnTo>
                  <a:lnTo>
                    <a:pt x="1940733" y="168480"/>
                  </a:lnTo>
                  <a:lnTo>
                    <a:pt x="2217981" y="0"/>
                  </a:lnTo>
                  <a:lnTo>
                    <a:pt x="2495228" y="28080"/>
                  </a:lnTo>
                  <a:lnTo>
                    <a:pt x="2772476" y="0"/>
                  </a:lnTo>
                  <a:lnTo>
                    <a:pt x="3049724" y="0"/>
                  </a:lnTo>
                  <a:lnTo>
                    <a:pt x="3326971" y="0"/>
                  </a:lnTo>
                  <a:lnTo>
                    <a:pt x="3604219" y="28080"/>
                  </a:lnTo>
                  <a:lnTo>
                    <a:pt x="3881467" y="112320"/>
                  </a:lnTo>
                  <a:lnTo>
                    <a:pt x="4158714" y="28080"/>
                  </a:lnTo>
                  <a:lnTo>
                    <a:pt x="4435962" y="449281"/>
                  </a:lnTo>
                  <a:lnTo>
                    <a:pt x="4713210" y="0"/>
                  </a:lnTo>
                  <a:lnTo>
                    <a:pt x="4990457" y="28080"/>
                  </a:lnTo>
                  <a:lnTo>
                    <a:pt x="5267705" y="56160"/>
                  </a:lnTo>
                  <a:lnTo>
                    <a:pt x="5544953" y="308880"/>
                  </a:lnTo>
                  <a:lnTo>
                    <a:pt x="5822200" y="112320"/>
                  </a:lnTo>
                  <a:lnTo>
                    <a:pt x="6099448" y="0"/>
                  </a:lnTo>
                  <a:lnTo>
                    <a:pt x="6376696" y="0"/>
                  </a:lnTo>
                  <a:lnTo>
                    <a:pt x="6653943" y="2808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1342658" y="299148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6" name="tx86"/>
            <p:cNvSpPr/>
            <p:nvPr/>
          </p:nvSpPr>
          <p:spPr>
            <a:xfrm>
              <a:off x="2689720" y="27508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303.2</a:t>
              </a:r>
            </a:p>
          </p:txBody>
        </p:sp>
        <p:sp>
          <p:nvSpPr>
            <p:cNvPr id="87" name="tx87"/>
            <p:cNvSpPr/>
            <p:nvPr/>
          </p:nvSpPr>
          <p:spPr>
            <a:xfrm>
              <a:off x="4115135" y="248549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88" name="tx88"/>
            <p:cNvSpPr/>
            <p:nvPr/>
          </p:nvSpPr>
          <p:spPr>
            <a:xfrm>
              <a:off x="5462196" y="23806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403.4</a:t>
              </a:r>
            </a:p>
          </p:txBody>
        </p:sp>
        <p:sp>
          <p:nvSpPr>
            <p:cNvPr id="89" name="tx89"/>
            <p:cNvSpPr/>
            <p:nvPr/>
          </p:nvSpPr>
          <p:spPr>
            <a:xfrm>
              <a:off x="6571187" y="23620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408.4</a:t>
              </a:r>
            </a:p>
          </p:txBody>
        </p:sp>
        <p:sp>
          <p:nvSpPr>
            <p:cNvPr id="90" name="tx90"/>
            <p:cNvSpPr/>
            <p:nvPr/>
          </p:nvSpPr>
          <p:spPr>
            <a:xfrm>
              <a:off x="6848435" y="22585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436.4</a:t>
              </a:r>
            </a:p>
          </p:txBody>
        </p:sp>
        <p:sp>
          <p:nvSpPr>
            <p:cNvPr id="91" name="tx91"/>
            <p:cNvSpPr/>
            <p:nvPr/>
          </p:nvSpPr>
          <p:spPr>
            <a:xfrm>
              <a:off x="7125682" y="21859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456.1</a:t>
              </a:r>
            </a:p>
          </p:txBody>
        </p:sp>
        <p:sp>
          <p:nvSpPr>
            <p:cNvPr id="92" name="tx92"/>
            <p:cNvSpPr/>
            <p:nvPr/>
          </p:nvSpPr>
          <p:spPr>
            <a:xfrm>
              <a:off x="7402930" y="234217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414.1</a:t>
              </a:r>
            </a:p>
          </p:txBody>
        </p:sp>
        <p:sp>
          <p:nvSpPr>
            <p:cNvPr id="93" name="tx93"/>
            <p:cNvSpPr/>
            <p:nvPr/>
          </p:nvSpPr>
          <p:spPr>
            <a:xfrm>
              <a:off x="7680178" y="23690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406.5</a:t>
              </a:r>
            </a:p>
          </p:txBody>
        </p:sp>
        <p:sp>
          <p:nvSpPr>
            <p:cNvPr id="94" name="tx94"/>
            <p:cNvSpPr/>
            <p:nvPr/>
          </p:nvSpPr>
          <p:spPr>
            <a:xfrm>
              <a:off x="7957425" y="23943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399.7</a:t>
              </a:r>
            </a:p>
          </p:txBody>
        </p:sp>
        <p:sp>
          <p:nvSpPr>
            <p:cNvPr id="95" name="pl95"/>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545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230.9</a:t>
              </a:r>
            </a:p>
          </p:txBody>
        </p:sp>
        <p:sp>
          <p:nvSpPr>
            <p:cNvPr id="106" name="tx106"/>
            <p:cNvSpPr/>
            <p:nvPr/>
          </p:nvSpPr>
          <p:spPr>
            <a:xfrm>
              <a:off x="1355732" y="31067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7" name="tx107"/>
            <p:cNvSpPr/>
            <p:nvPr/>
          </p:nvSpPr>
          <p:spPr>
            <a:xfrm>
              <a:off x="2689720" y="34229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297.1</a:t>
              </a:r>
            </a:p>
          </p:txBody>
        </p:sp>
        <p:sp>
          <p:nvSpPr>
            <p:cNvPr id="108" name="tx108"/>
            <p:cNvSpPr/>
            <p:nvPr/>
          </p:nvSpPr>
          <p:spPr>
            <a:xfrm>
              <a:off x="2741971" y="28629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09" name="tx109"/>
            <p:cNvSpPr/>
            <p:nvPr/>
          </p:nvSpPr>
          <p:spPr>
            <a:xfrm>
              <a:off x="4075958" y="32859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371.2</a:t>
              </a:r>
            </a:p>
          </p:txBody>
        </p:sp>
        <p:sp>
          <p:nvSpPr>
            <p:cNvPr id="110" name="tx110"/>
            <p:cNvSpPr/>
            <p:nvPr/>
          </p:nvSpPr>
          <p:spPr>
            <a:xfrm>
              <a:off x="4128209" y="25932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1" name="tx111"/>
            <p:cNvSpPr/>
            <p:nvPr/>
          </p:nvSpPr>
          <p:spPr>
            <a:xfrm>
              <a:off x="5462196" y="3241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395.3</a:t>
              </a:r>
            </a:p>
          </p:txBody>
        </p:sp>
        <p:sp>
          <p:nvSpPr>
            <p:cNvPr id="112" name="tx112"/>
            <p:cNvSpPr/>
            <p:nvPr/>
          </p:nvSpPr>
          <p:spPr>
            <a:xfrm>
              <a:off x="5514447" y="24964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3" name="tx113"/>
            <p:cNvSpPr/>
            <p:nvPr/>
          </p:nvSpPr>
          <p:spPr>
            <a:xfrm>
              <a:off x="6571187" y="32398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396.2</a:t>
              </a:r>
            </a:p>
          </p:txBody>
        </p:sp>
        <p:sp>
          <p:nvSpPr>
            <p:cNvPr id="114" name="tx114"/>
            <p:cNvSpPr/>
            <p:nvPr/>
          </p:nvSpPr>
          <p:spPr>
            <a:xfrm>
              <a:off x="6597312" y="24867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5" name="tx115"/>
            <p:cNvSpPr/>
            <p:nvPr/>
          </p:nvSpPr>
          <p:spPr>
            <a:xfrm>
              <a:off x="6848435" y="32622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384.1</a:t>
              </a:r>
            </a:p>
          </p:txBody>
        </p:sp>
        <p:sp>
          <p:nvSpPr>
            <p:cNvPr id="116" name="tx116"/>
            <p:cNvSpPr/>
            <p:nvPr/>
          </p:nvSpPr>
          <p:spPr>
            <a:xfrm>
              <a:off x="6874560" y="24562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a:t>
              </a:r>
            </a:p>
          </p:txBody>
        </p:sp>
        <p:sp>
          <p:nvSpPr>
            <p:cNvPr id="117" name="tx117"/>
            <p:cNvSpPr/>
            <p:nvPr/>
          </p:nvSpPr>
          <p:spPr>
            <a:xfrm>
              <a:off x="7125682" y="31713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433.3</a:t>
              </a:r>
            </a:p>
          </p:txBody>
        </p:sp>
        <p:sp>
          <p:nvSpPr>
            <p:cNvPr id="118" name="tx118"/>
            <p:cNvSpPr/>
            <p:nvPr/>
          </p:nvSpPr>
          <p:spPr>
            <a:xfrm>
              <a:off x="7151808" y="23289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19" name="tx119"/>
            <p:cNvSpPr/>
            <p:nvPr/>
          </p:nvSpPr>
          <p:spPr>
            <a:xfrm>
              <a:off x="7442107" y="321443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a:t>
              </a:r>
            </a:p>
          </p:txBody>
        </p:sp>
        <p:sp>
          <p:nvSpPr>
            <p:cNvPr id="120" name="tx120"/>
            <p:cNvSpPr/>
            <p:nvPr/>
          </p:nvSpPr>
          <p:spPr>
            <a:xfrm>
              <a:off x="7455181" y="24507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1" name="tx121"/>
            <p:cNvSpPr/>
            <p:nvPr/>
          </p:nvSpPr>
          <p:spPr>
            <a:xfrm>
              <a:off x="7680178" y="32282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402.5</a:t>
              </a:r>
            </a:p>
          </p:txBody>
        </p:sp>
        <p:sp>
          <p:nvSpPr>
            <p:cNvPr id="122" name="tx122"/>
            <p:cNvSpPr/>
            <p:nvPr/>
          </p:nvSpPr>
          <p:spPr>
            <a:xfrm>
              <a:off x="7732429" y="24785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3" name="tx123"/>
            <p:cNvSpPr/>
            <p:nvPr/>
          </p:nvSpPr>
          <p:spPr>
            <a:xfrm>
              <a:off x="7957425" y="32481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391.7</a:t>
              </a:r>
            </a:p>
          </p:txBody>
        </p:sp>
        <p:sp>
          <p:nvSpPr>
            <p:cNvPr id="124" name="tx124"/>
            <p:cNvSpPr/>
            <p:nvPr/>
          </p:nvSpPr>
          <p:spPr>
            <a:xfrm>
              <a:off x="8048853" y="251007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157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24769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8" name="tx128"/>
            <p:cNvSpPr/>
            <p:nvPr/>
          </p:nvSpPr>
          <p:spPr>
            <a:xfrm>
              <a:off x="655386" y="17382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9" name="tx129"/>
            <p:cNvSpPr/>
            <p:nvPr/>
          </p:nvSpPr>
          <p:spPr>
            <a:xfrm>
              <a:off x="655386" y="9994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7708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Kazakhstan, 2000-2024</a:t>
              </a:r>
            </a:p>
          </p:txBody>
        </p:sp>
        <p:sp>
          <p:nvSpPr>
            <p:cNvPr id="155" name="pl155"/>
            <p:cNvSpPr/>
            <p:nvPr/>
          </p:nvSpPr>
          <p:spPr>
            <a:xfrm>
              <a:off x="21011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7109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3207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93056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5403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9060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5158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1256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73545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6377369" cy="162162"/>
            </a:xfrm>
            <a:prstGeom prst="rect">
              <a:avLst/>
            </a:prstGeom>
            <a:solidFill>
              <a:srgbClr val="80BD41">
                <a:alpha val="100000"/>
              </a:srgbClr>
            </a:solidFill>
          </p:spPr>
          <p:txBody>
            <a:bodyPr/>
            <a:lstStyle/>
            <a:p/>
          </p:txBody>
        </p:sp>
        <p:sp>
          <p:nvSpPr>
            <p:cNvPr id="169" name="rc169"/>
            <p:cNvSpPr/>
            <p:nvPr/>
          </p:nvSpPr>
          <p:spPr>
            <a:xfrm>
              <a:off x="7673643" y="5774644"/>
              <a:ext cx="197200" cy="162162"/>
            </a:xfrm>
            <a:prstGeom prst="rect">
              <a:avLst/>
            </a:prstGeom>
            <a:solidFill>
              <a:srgbClr val="1CABE2">
                <a:alpha val="100000"/>
              </a:srgbClr>
            </a:solidFill>
          </p:spPr>
          <p:txBody>
            <a:bodyPr/>
            <a:lstStyle/>
            <a:p/>
          </p:txBody>
        </p:sp>
        <p:sp>
          <p:nvSpPr>
            <p:cNvPr id="170" name="rc170"/>
            <p:cNvSpPr/>
            <p:nvPr/>
          </p:nvSpPr>
          <p:spPr>
            <a:xfrm>
              <a:off x="1296273" y="5571941"/>
              <a:ext cx="6478947" cy="162162"/>
            </a:xfrm>
            <a:prstGeom prst="rect">
              <a:avLst/>
            </a:prstGeom>
            <a:solidFill>
              <a:srgbClr val="80BD41">
                <a:alpha val="100000"/>
              </a:srgbClr>
            </a:solidFill>
          </p:spPr>
          <p:txBody>
            <a:bodyPr/>
            <a:lstStyle/>
            <a:p/>
          </p:txBody>
        </p:sp>
        <p:sp>
          <p:nvSpPr>
            <p:cNvPr id="171" name="rc171"/>
            <p:cNvSpPr/>
            <p:nvPr/>
          </p:nvSpPr>
          <p:spPr>
            <a:xfrm>
              <a:off x="7775221" y="5571941"/>
              <a:ext cx="65518" cy="162162"/>
            </a:xfrm>
            <a:prstGeom prst="rect">
              <a:avLst/>
            </a:prstGeom>
            <a:solidFill>
              <a:srgbClr val="1CABE2">
                <a:alpha val="100000"/>
              </a:srgbClr>
            </a:solidFill>
          </p:spPr>
          <p:txBody>
            <a:bodyPr/>
            <a:lstStyle/>
            <a:p/>
          </p:txBody>
        </p:sp>
        <p:sp>
          <p:nvSpPr>
            <p:cNvPr id="172" name="rc172"/>
            <p:cNvSpPr/>
            <p:nvPr/>
          </p:nvSpPr>
          <p:spPr>
            <a:xfrm>
              <a:off x="1296273" y="5369238"/>
              <a:ext cx="6305089" cy="162162"/>
            </a:xfrm>
            <a:prstGeom prst="rect">
              <a:avLst/>
            </a:prstGeom>
            <a:solidFill>
              <a:srgbClr val="80BD41">
                <a:alpha val="100000"/>
              </a:srgbClr>
            </a:solidFill>
          </p:spPr>
          <p:txBody>
            <a:bodyPr/>
            <a:lstStyle/>
            <a:p/>
          </p:txBody>
        </p:sp>
        <p:sp>
          <p:nvSpPr>
            <p:cNvPr id="173" name="rc173"/>
            <p:cNvSpPr/>
            <p:nvPr/>
          </p:nvSpPr>
          <p:spPr>
            <a:xfrm>
              <a:off x="7601363" y="5369238"/>
              <a:ext cx="128622" cy="162162"/>
            </a:xfrm>
            <a:prstGeom prst="rect">
              <a:avLst/>
            </a:prstGeom>
            <a:solidFill>
              <a:srgbClr val="1CABE2">
                <a:alpha val="100000"/>
              </a:srgbClr>
            </a:solidFill>
          </p:spPr>
          <p:txBody>
            <a:bodyPr/>
            <a:lstStyle/>
            <a:p/>
          </p:txBody>
        </p:sp>
        <p:sp>
          <p:nvSpPr>
            <p:cNvPr id="174" name="tx174"/>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408.4</a:t>
              </a:r>
            </a:p>
          </p:txBody>
        </p:sp>
        <p:sp>
          <p:nvSpPr>
            <p:cNvPr id="175" name="tx175"/>
            <p:cNvSpPr/>
            <p:nvPr/>
          </p:nvSpPr>
          <p:spPr>
            <a:xfrm>
              <a:off x="8023113"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406.5</a:t>
              </a:r>
            </a:p>
          </p:txBody>
        </p:sp>
        <p:sp>
          <p:nvSpPr>
            <p:cNvPr id="176" name="tx176"/>
            <p:cNvSpPr/>
            <p:nvPr/>
          </p:nvSpPr>
          <p:spPr>
            <a:xfrm>
              <a:off x="7906990"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399.7</a:t>
              </a:r>
            </a:p>
          </p:txBody>
        </p:sp>
        <p:sp>
          <p:nvSpPr>
            <p:cNvPr id="177" name="tx177"/>
            <p:cNvSpPr/>
            <p:nvPr/>
          </p:nvSpPr>
          <p:spPr>
            <a:xfrm>
              <a:off x="4349319"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396.2</a:t>
              </a:r>
            </a:p>
          </p:txBody>
        </p:sp>
        <p:sp>
          <p:nvSpPr>
            <p:cNvPr id="178" name="tx178"/>
            <p:cNvSpPr/>
            <p:nvPr/>
          </p:nvSpPr>
          <p:spPr>
            <a:xfrm>
              <a:off x="7666749"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79" name="tx179"/>
            <p:cNvSpPr/>
            <p:nvPr/>
          </p:nvSpPr>
          <p:spPr>
            <a:xfrm>
              <a:off x="4400108"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402.5</a:t>
              </a:r>
            </a:p>
          </p:txBody>
        </p:sp>
        <p:sp>
          <p:nvSpPr>
            <p:cNvPr id="180" name="tx180"/>
            <p:cNvSpPr/>
            <p:nvPr/>
          </p:nvSpPr>
          <p:spPr>
            <a:xfrm>
              <a:off x="7732631"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1" name="tx181"/>
            <p:cNvSpPr/>
            <p:nvPr/>
          </p:nvSpPr>
          <p:spPr>
            <a:xfrm>
              <a:off x="4313179"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391.7</a:t>
              </a:r>
            </a:p>
          </p:txBody>
        </p:sp>
        <p:sp>
          <p:nvSpPr>
            <p:cNvPr id="182" name="tx182"/>
            <p:cNvSpPr/>
            <p:nvPr/>
          </p:nvSpPr>
          <p:spPr>
            <a:xfrm>
              <a:off x="7635529" y="54098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78952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39932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6009121"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761891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(98%) was relatively constant within 1% compared to 2019 (97%).
The number of children vaccinated with DTP3 decreased 1%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0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794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279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551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037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522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893457"/>
              <a:ext cx="249522" cy="113227"/>
            </a:xfrm>
            <a:prstGeom prst="rect">
              <a:avLst/>
            </a:prstGeom>
            <a:solidFill>
              <a:srgbClr val="E2231A">
                <a:alpha val="100000"/>
              </a:srgbClr>
            </a:solidFill>
          </p:spPr>
          <p:txBody>
            <a:bodyPr/>
            <a:lstStyle/>
            <a:p/>
          </p:txBody>
        </p:sp>
        <p:sp>
          <p:nvSpPr>
            <p:cNvPr id="23" name="rc23"/>
            <p:cNvSpPr/>
            <p:nvPr/>
          </p:nvSpPr>
          <p:spPr>
            <a:xfrm>
              <a:off x="1573521" y="3432936"/>
              <a:ext cx="249522" cy="573748"/>
            </a:xfrm>
            <a:prstGeom prst="rect">
              <a:avLst/>
            </a:prstGeom>
            <a:solidFill>
              <a:srgbClr val="E2231A">
                <a:alpha val="100000"/>
              </a:srgbClr>
            </a:solidFill>
          </p:spPr>
          <p:txBody>
            <a:bodyPr/>
            <a:lstStyle/>
            <a:p/>
          </p:txBody>
        </p:sp>
        <p:sp>
          <p:nvSpPr>
            <p:cNvPr id="24" name="rc24"/>
            <p:cNvSpPr/>
            <p:nvPr/>
          </p:nvSpPr>
          <p:spPr>
            <a:xfrm>
              <a:off x="1850769" y="3411575"/>
              <a:ext cx="249522" cy="595109"/>
            </a:xfrm>
            <a:prstGeom prst="rect">
              <a:avLst/>
            </a:prstGeom>
            <a:solidFill>
              <a:srgbClr val="E2231A">
                <a:alpha val="100000"/>
              </a:srgbClr>
            </a:solidFill>
          </p:spPr>
          <p:txBody>
            <a:bodyPr/>
            <a:lstStyle/>
            <a:p/>
          </p:txBody>
        </p:sp>
        <p:sp>
          <p:nvSpPr>
            <p:cNvPr id="25" name="rc25"/>
            <p:cNvSpPr/>
            <p:nvPr/>
          </p:nvSpPr>
          <p:spPr>
            <a:xfrm>
              <a:off x="2128016" y="3878805"/>
              <a:ext cx="249522" cy="127880"/>
            </a:xfrm>
            <a:prstGeom prst="rect">
              <a:avLst/>
            </a:prstGeom>
            <a:solidFill>
              <a:srgbClr val="E2231A">
                <a:alpha val="100000"/>
              </a:srgbClr>
            </a:solidFill>
          </p:spPr>
          <p:txBody>
            <a:bodyPr/>
            <a:lstStyle/>
            <a:p/>
          </p:txBody>
        </p:sp>
        <p:sp>
          <p:nvSpPr>
            <p:cNvPr id="26" name="rc26"/>
            <p:cNvSpPr/>
            <p:nvPr/>
          </p:nvSpPr>
          <p:spPr>
            <a:xfrm>
              <a:off x="2405264" y="3869147"/>
              <a:ext cx="249522" cy="137537"/>
            </a:xfrm>
            <a:prstGeom prst="rect">
              <a:avLst/>
            </a:prstGeom>
            <a:solidFill>
              <a:srgbClr val="E2231A">
                <a:alpha val="100000"/>
              </a:srgbClr>
            </a:solidFill>
          </p:spPr>
          <p:txBody>
            <a:bodyPr/>
            <a:lstStyle/>
            <a:p/>
          </p:txBody>
        </p:sp>
        <p:sp>
          <p:nvSpPr>
            <p:cNvPr id="27" name="rc27"/>
            <p:cNvSpPr/>
            <p:nvPr/>
          </p:nvSpPr>
          <p:spPr>
            <a:xfrm>
              <a:off x="2682512" y="3862439"/>
              <a:ext cx="249522" cy="144245"/>
            </a:xfrm>
            <a:prstGeom prst="rect">
              <a:avLst/>
            </a:prstGeom>
            <a:solidFill>
              <a:srgbClr val="E2231A">
                <a:alpha val="100000"/>
              </a:srgbClr>
            </a:solidFill>
          </p:spPr>
          <p:txBody>
            <a:bodyPr/>
            <a:lstStyle/>
            <a:p/>
          </p:txBody>
        </p:sp>
        <p:sp>
          <p:nvSpPr>
            <p:cNvPr id="28" name="rc28"/>
            <p:cNvSpPr/>
            <p:nvPr/>
          </p:nvSpPr>
          <p:spPr>
            <a:xfrm>
              <a:off x="2959759" y="3853305"/>
              <a:ext cx="249522" cy="153380"/>
            </a:xfrm>
            <a:prstGeom prst="rect">
              <a:avLst/>
            </a:prstGeom>
            <a:solidFill>
              <a:srgbClr val="E2231A">
                <a:alpha val="100000"/>
              </a:srgbClr>
            </a:solidFill>
          </p:spPr>
          <p:txBody>
            <a:bodyPr/>
            <a:lstStyle/>
            <a:p/>
          </p:txBody>
        </p:sp>
        <p:sp>
          <p:nvSpPr>
            <p:cNvPr id="29" name="rc29"/>
            <p:cNvSpPr/>
            <p:nvPr/>
          </p:nvSpPr>
          <p:spPr>
            <a:xfrm>
              <a:off x="3237007" y="3843457"/>
              <a:ext cx="249522" cy="163228"/>
            </a:xfrm>
            <a:prstGeom prst="rect">
              <a:avLst/>
            </a:prstGeom>
            <a:solidFill>
              <a:srgbClr val="E2231A">
                <a:alpha val="100000"/>
              </a:srgbClr>
            </a:solidFill>
          </p:spPr>
          <p:txBody>
            <a:bodyPr/>
            <a:lstStyle/>
            <a:p/>
          </p:txBody>
        </p:sp>
        <p:sp>
          <p:nvSpPr>
            <p:cNvPr id="30" name="rc30"/>
            <p:cNvSpPr/>
            <p:nvPr/>
          </p:nvSpPr>
          <p:spPr>
            <a:xfrm>
              <a:off x="3514255" y="3832419"/>
              <a:ext cx="249522" cy="174265"/>
            </a:xfrm>
            <a:prstGeom prst="rect">
              <a:avLst/>
            </a:prstGeom>
            <a:solidFill>
              <a:srgbClr val="E2231A">
                <a:alpha val="100000"/>
              </a:srgbClr>
            </a:solidFill>
          </p:spPr>
          <p:txBody>
            <a:bodyPr/>
            <a:lstStyle/>
            <a:p/>
          </p:txBody>
        </p:sp>
        <p:sp>
          <p:nvSpPr>
            <p:cNvPr id="31" name="rc31"/>
            <p:cNvSpPr/>
            <p:nvPr/>
          </p:nvSpPr>
          <p:spPr>
            <a:xfrm>
              <a:off x="3791502" y="3832419"/>
              <a:ext cx="249522" cy="174265"/>
            </a:xfrm>
            <a:prstGeom prst="rect">
              <a:avLst/>
            </a:prstGeom>
            <a:solidFill>
              <a:srgbClr val="E2231A">
                <a:alpha val="100000"/>
              </a:srgbClr>
            </a:solidFill>
          </p:spPr>
          <p:txBody>
            <a:bodyPr/>
            <a:lstStyle/>
            <a:p/>
          </p:txBody>
        </p:sp>
        <p:sp>
          <p:nvSpPr>
            <p:cNvPr id="32" name="rc32"/>
            <p:cNvSpPr/>
            <p:nvPr/>
          </p:nvSpPr>
          <p:spPr>
            <a:xfrm>
              <a:off x="4068750" y="3828280"/>
              <a:ext cx="249522" cy="178404"/>
            </a:xfrm>
            <a:prstGeom prst="rect">
              <a:avLst/>
            </a:prstGeom>
            <a:solidFill>
              <a:srgbClr val="E2231A">
                <a:alpha val="100000"/>
              </a:srgbClr>
            </a:solidFill>
          </p:spPr>
          <p:txBody>
            <a:bodyPr/>
            <a:lstStyle/>
            <a:p/>
          </p:txBody>
        </p:sp>
        <p:sp>
          <p:nvSpPr>
            <p:cNvPr id="33" name="rc33"/>
            <p:cNvSpPr/>
            <p:nvPr/>
          </p:nvSpPr>
          <p:spPr>
            <a:xfrm>
              <a:off x="4345998" y="3826568"/>
              <a:ext cx="249522" cy="180117"/>
            </a:xfrm>
            <a:prstGeom prst="rect">
              <a:avLst/>
            </a:prstGeom>
            <a:solidFill>
              <a:srgbClr val="E2231A">
                <a:alpha val="100000"/>
              </a:srgbClr>
            </a:solidFill>
          </p:spPr>
          <p:txBody>
            <a:bodyPr/>
            <a:lstStyle/>
            <a:p/>
          </p:txBody>
        </p:sp>
        <p:sp>
          <p:nvSpPr>
            <p:cNvPr id="34" name="rc34"/>
            <p:cNvSpPr/>
            <p:nvPr/>
          </p:nvSpPr>
          <p:spPr>
            <a:xfrm>
              <a:off x="4623245" y="3270136"/>
              <a:ext cx="249522" cy="736548"/>
            </a:xfrm>
            <a:prstGeom prst="rect">
              <a:avLst/>
            </a:prstGeom>
            <a:solidFill>
              <a:srgbClr val="E2231A">
                <a:alpha val="100000"/>
              </a:srgbClr>
            </a:solidFill>
          </p:spPr>
          <p:txBody>
            <a:bodyPr/>
            <a:lstStyle/>
            <a:p/>
          </p:txBody>
        </p:sp>
        <p:sp>
          <p:nvSpPr>
            <p:cNvPr id="35" name="rc35"/>
            <p:cNvSpPr/>
            <p:nvPr/>
          </p:nvSpPr>
          <p:spPr>
            <a:xfrm>
              <a:off x="4900493" y="3819622"/>
              <a:ext cx="249522" cy="187062"/>
            </a:xfrm>
            <a:prstGeom prst="rect">
              <a:avLst/>
            </a:prstGeom>
            <a:solidFill>
              <a:srgbClr val="E2231A">
                <a:alpha val="100000"/>
              </a:srgbClr>
            </a:solidFill>
          </p:spPr>
          <p:txBody>
            <a:bodyPr/>
            <a:lstStyle/>
            <a:p/>
          </p:txBody>
        </p:sp>
        <p:sp>
          <p:nvSpPr>
            <p:cNvPr id="36" name="rc36"/>
            <p:cNvSpPr/>
            <p:nvPr/>
          </p:nvSpPr>
          <p:spPr>
            <a:xfrm>
              <a:off x="5177741" y="3813532"/>
              <a:ext cx="249522" cy="193152"/>
            </a:xfrm>
            <a:prstGeom prst="rect">
              <a:avLst/>
            </a:prstGeom>
            <a:solidFill>
              <a:srgbClr val="E2231A">
                <a:alpha val="100000"/>
              </a:srgbClr>
            </a:solidFill>
          </p:spPr>
          <p:txBody>
            <a:bodyPr/>
            <a:lstStyle/>
            <a:p/>
          </p:txBody>
        </p:sp>
        <p:sp>
          <p:nvSpPr>
            <p:cNvPr id="37" name="rc37"/>
            <p:cNvSpPr/>
            <p:nvPr/>
          </p:nvSpPr>
          <p:spPr>
            <a:xfrm>
              <a:off x="5454988" y="3814769"/>
              <a:ext cx="249522" cy="191915"/>
            </a:xfrm>
            <a:prstGeom prst="rect">
              <a:avLst/>
            </a:prstGeom>
            <a:solidFill>
              <a:srgbClr val="E2231A">
                <a:alpha val="100000"/>
              </a:srgbClr>
            </a:solidFill>
          </p:spPr>
          <p:txBody>
            <a:bodyPr/>
            <a:lstStyle/>
            <a:p/>
          </p:txBody>
        </p:sp>
        <p:sp>
          <p:nvSpPr>
            <p:cNvPr id="38" name="rc38"/>
            <p:cNvSpPr/>
            <p:nvPr/>
          </p:nvSpPr>
          <p:spPr>
            <a:xfrm>
              <a:off x="5732236" y="3813199"/>
              <a:ext cx="249522" cy="193485"/>
            </a:xfrm>
            <a:prstGeom prst="rect">
              <a:avLst/>
            </a:prstGeom>
            <a:solidFill>
              <a:srgbClr val="E2231A">
                <a:alpha val="100000"/>
              </a:srgbClr>
            </a:solidFill>
          </p:spPr>
          <p:txBody>
            <a:bodyPr/>
            <a:lstStyle/>
            <a:p/>
          </p:txBody>
        </p:sp>
        <p:sp>
          <p:nvSpPr>
            <p:cNvPr id="39" name="rc39"/>
            <p:cNvSpPr/>
            <p:nvPr/>
          </p:nvSpPr>
          <p:spPr>
            <a:xfrm>
              <a:off x="6009484" y="3818052"/>
              <a:ext cx="249522" cy="188632"/>
            </a:xfrm>
            <a:prstGeom prst="rect">
              <a:avLst/>
            </a:prstGeom>
            <a:solidFill>
              <a:srgbClr val="E2231A">
                <a:alpha val="100000"/>
              </a:srgbClr>
            </a:solidFill>
          </p:spPr>
          <p:txBody>
            <a:bodyPr/>
            <a:lstStyle/>
            <a:p/>
          </p:txBody>
        </p:sp>
        <p:sp>
          <p:nvSpPr>
            <p:cNvPr id="40" name="rc40"/>
            <p:cNvSpPr/>
            <p:nvPr/>
          </p:nvSpPr>
          <p:spPr>
            <a:xfrm>
              <a:off x="6286731" y="3812724"/>
              <a:ext cx="249522" cy="193961"/>
            </a:xfrm>
            <a:prstGeom prst="rect">
              <a:avLst/>
            </a:prstGeom>
            <a:solidFill>
              <a:srgbClr val="E2231A">
                <a:alpha val="100000"/>
              </a:srgbClr>
            </a:solidFill>
          </p:spPr>
          <p:txBody>
            <a:bodyPr/>
            <a:lstStyle/>
            <a:p/>
          </p:txBody>
        </p:sp>
        <p:sp>
          <p:nvSpPr>
            <p:cNvPr id="41" name="rc41"/>
            <p:cNvSpPr/>
            <p:nvPr/>
          </p:nvSpPr>
          <p:spPr>
            <a:xfrm>
              <a:off x="6563979" y="3812390"/>
              <a:ext cx="249522" cy="194294"/>
            </a:xfrm>
            <a:prstGeom prst="rect">
              <a:avLst/>
            </a:prstGeom>
            <a:solidFill>
              <a:srgbClr val="E2231A">
                <a:alpha val="100000"/>
              </a:srgbClr>
            </a:solidFill>
          </p:spPr>
          <p:txBody>
            <a:bodyPr/>
            <a:lstStyle/>
            <a:p/>
          </p:txBody>
        </p:sp>
        <p:sp>
          <p:nvSpPr>
            <p:cNvPr id="42" name="rc42"/>
            <p:cNvSpPr/>
            <p:nvPr/>
          </p:nvSpPr>
          <p:spPr>
            <a:xfrm>
              <a:off x="6841227" y="2553236"/>
              <a:ext cx="249522" cy="1453449"/>
            </a:xfrm>
            <a:prstGeom prst="rect">
              <a:avLst/>
            </a:prstGeom>
            <a:solidFill>
              <a:srgbClr val="E2231A">
                <a:alpha val="100000"/>
              </a:srgbClr>
            </a:solidFill>
          </p:spPr>
          <p:txBody>
            <a:bodyPr/>
            <a:lstStyle/>
            <a:p/>
          </p:txBody>
        </p:sp>
        <p:sp>
          <p:nvSpPr>
            <p:cNvPr id="43" name="rc43"/>
            <p:cNvSpPr/>
            <p:nvPr/>
          </p:nvSpPr>
          <p:spPr>
            <a:xfrm>
              <a:off x="7118474" y="3355723"/>
              <a:ext cx="249522" cy="650962"/>
            </a:xfrm>
            <a:prstGeom prst="rect">
              <a:avLst/>
            </a:prstGeom>
            <a:solidFill>
              <a:srgbClr val="E2231A">
                <a:alpha val="100000"/>
              </a:srgbClr>
            </a:solidFill>
          </p:spPr>
          <p:txBody>
            <a:bodyPr/>
            <a:lstStyle/>
            <a:p/>
          </p:txBody>
        </p:sp>
        <p:sp>
          <p:nvSpPr>
            <p:cNvPr id="44" name="rc44"/>
            <p:cNvSpPr/>
            <p:nvPr/>
          </p:nvSpPr>
          <p:spPr>
            <a:xfrm>
              <a:off x="7395722" y="3809679"/>
              <a:ext cx="249522" cy="197006"/>
            </a:xfrm>
            <a:prstGeom prst="rect">
              <a:avLst/>
            </a:prstGeom>
            <a:solidFill>
              <a:srgbClr val="E2231A">
                <a:alpha val="100000"/>
              </a:srgbClr>
            </a:solidFill>
          </p:spPr>
          <p:txBody>
            <a:bodyPr/>
            <a:lstStyle/>
            <a:p/>
          </p:txBody>
        </p:sp>
        <p:sp>
          <p:nvSpPr>
            <p:cNvPr id="45" name="rc45"/>
            <p:cNvSpPr/>
            <p:nvPr/>
          </p:nvSpPr>
          <p:spPr>
            <a:xfrm>
              <a:off x="7672970" y="3813294"/>
              <a:ext cx="249522" cy="193390"/>
            </a:xfrm>
            <a:prstGeom prst="rect">
              <a:avLst/>
            </a:prstGeom>
            <a:solidFill>
              <a:srgbClr val="E2231A">
                <a:alpha val="100000"/>
              </a:srgbClr>
            </a:solidFill>
          </p:spPr>
          <p:txBody>
            <a:bodyPr/>
            <a:lstStyle/>
            <a:p/>
          </p:txBody>
        </p:sp>
        <p:sp>
          <p:nvSpPr>
            <p:cNvPr id="46" name="rc46"/>
            <p:cNvSpPr/>
            <p:nvPr/>
          </p:nvSpPr>
          <p:spPr>
            <a:xfrm>
              <a:off x="7950217" y="2675740"/>
              <a:ext cx="249522" cy="1330944"/>
            </a:xfrm>
            <a:prstGeom prst="rect">
              <a:avLst/>
            </a:prstGeom>
            <a:solidFill>
              <a:srgbClr val="E2231A">
                <a:alpha val="100000"/>
              </a:srgbClr>
            </a:solidFill>
          </p:spPr>
          <p:txBody>
            <a:bodyPr/>
            <a:lstStyle/>
            <a:p/>
          </p:txBody>
        </p:sp>
        <p:sp>
          <p:nvSpPr>
            <p:cNvPr id="47" name="rc47"/>
            <p:cNvSpPr/>
            <p:nvPr/>
          </p:nvSpPr>
          <p:spPr>
            <a:xfrm>
              <a:off x="1296273" y="3740220"/>
              <a:ext cx="249522" cy="153237"/>
            </a:xfrm>
            <a:prstGeom prst="rect">
              <a:avLst/>
            </a:prstGeom>
            <a:solidFill>
              <a:srgbClr val="B3B3B3">
                <a:alpha val="100000"/>
              </a:srgbClr>
            </a:solidFill>
          </p:spPr>
          <p:txBody>
            <a:bodyPr/>
            <a:lstStyle/>
            <a:p/>
          </p:txBody>
        </p:sp>
        <p:sp>
          <p:nvSpPr>
            <p:cNvPr id="48" name="rc48"/>
            <p:cNvSpPr/>
            <p:nvPr/>
          </p:nvSpPr>
          <p:spPr>
            <a:xfrm>
              <a:off x="1573521" y="3369614"/>
              <a:ext cx="249522" cy="63321"/>
            </a:xfrm>
            <a:prstGeom prst="rect">
              <a:avLst/>
            </a:prstGeom>
            <a:solidFill>
              <a:srgbClr val="B3B3B3">
                <a:alpha val="100000"/>
              </a:srgbClr>
            </a:solidFill>
          </p:spPr>
          <p:txBody>
            <a:bodyPr/>
            <a:lstStyle/>
            <a:p/>
          </p:txBody>
        </p:sp>
        <p:sp>
          <p:nvSpPr>
            <p:cNvPr id="49" name="rc49"/>
            <p:cNvSpPr/>
            <p:nvPr/>
          </p:nvSpPr>
          <p:spPr>
            <a:xfrm>
              <a:off x="2682512" y="3559770"/>
              <a:ext cx="249522" cy="302669"/>
            </a:xfrm>
            <a:prstGeom prst="rect">
              <a:avLst/>
            </a:prstGeom>
            <a:solidFill>
              <a:srgbClr val="B3B3B3">
                <a:alpha val="100000"/>
              </a:srgbClr>
            </a:solidFill>
          </p:spPr>
          <p:txBody>
            <a:bodyPr/>
            <a:lstStyle/>
            <a:p/>
          </p:txBody>
        </p:sp>
        <p:sp>
          <p:nvSpPr>
            <p:cNvPr id="50" name="rc50"/>
            <p:cNvSpPr/>
            <p:nvPr/>
          </p:nvSpPr>
          <p:spPr>
            <a:xfrm>
              <a:off x="5454988" y="3659676"/>
              <a:ext cx="249522" cy="155092"/>
            </a:xfrm>
            <a:prstGeom prst="rect">
              <a:avLst/>
            </a:prstGeom>
            <a:solidFill>
              <a:srgbClr val="B3B3B3">
                <a:alpha val="100000"/>
              </a:srgbClr>
            </a:solidFill>
          </p:spPr>
          <p:txBody>
            <a:bodyPr/>
            <a:lstStyle/>
            <a:p/>
          </p:txBody>
        </p:sp>
        <p:sp>
          <p:nvSpPr>
            <p:cNvPr id="51" name="rc51"/>
            <p:cNvSpPr/>
            <p:nvPr/>
          </p:nvSpPr>
          <p:spPr>
            <a:xfrm>
              <a:off x="6286731" y="3644024"/>
              <a:ext cx="249522" cy="168699"/>
            </a:xfrm>
            <a:prstGeom prst="rect">
              <a:avLst/>
            </a:prstGeom>
            <a:solidFill>
              <a:srgbClr val="B3B3B3">
                <a:alpha val="100000"/>
              </a:srgbClr>
            </a:solidFill>
          </p:spPr>
          <p:txBody>
            <a:bodyPr/>
            <a:lstStyle/>
            <a:p/>
          </p:txBody>
        </p:sp>
        <p:sp>
          <p:nvSpPr>
            <p:cNvPr id="52" name="rc52"/>
            <p:cNvSpPr/>
            <p:nvPr/>
          </p:nvSpPr>
          <p:spPr>
            <a:xfrm>
              <a:off x="6563979" y="3637269"/>
              <a:ext cx="249522" cy="175121"/>
            </a:xfrm>
            <a:prstGeom prst="rect">
              <a:avLst/>
            </a:prstGeom>
            <a:solidFill>
              <a:srgbClr val="B3B3B3">
                <a:alpha val="100000"/>
              </a:srgbClr>
            </a:solidFill>
          </p:spPr>
          <p:txBody>
            <a:bodyPr/>
            <a:lstStyle/>
            <a:p/>
          </p:txBody>
        </p:sp>
        <p:sp>
          <p:nvSpPr>
            <p:cNvPr id="53" name="rc53"/>
            <p:cNvSpPr/>
            <p:nvPr/>
          </p:nvSpPr>
          <p:spPr>
            <a:xfrm>
              <a:off x="6841227" y="2321881"/>
              <a:ext cx="249522" cy="231354"/>
            </a:xfrm>
            <a:prstGeom prst="rect">
              <a:avLst/>
            </a:prstGeom>
            <a:solidFill>
              <a:srgbClr val="B3B3B3">
                <a:alpha val="100000"/>
              </a:srgbClr>
            </a:solidFill>
          </p:spPr>
          <p:txBody>
            <a:bodyPr/>
            <a:lstStyle/>
            <a:p/>
          </p:txBody>
        </p:sp>
        <p:sp>
          <p:nvSpPr>
            <p:cNvPr id="54" name="rc54"/>
            <p:cNvSpPr/>
            <p:nvPr/>
          </p:nvSpPr>
          <p:spPr>
            <a:xfrm>
              <a:off x="7118474" y="3249869"/>
              <a:ext cx="249522" cy="105853"/>
            </a:xfrm>
            <a:prstGeom prst="rect">
              <a:avLst/>
            </a:prstGeom>
            <a:solidFill>
              <a:srgbClr val="B3B3B3">
                <a:alpha val="100000"/>
              </a:srgbClr>
            </a:solidFill>
          </p:spPr>
          <p:txBody>
            <a:bodyPr/>
            <a:lstStyle/>
            <a:p/>
          </p:txBody>
        </p:sp>
        <p:sp>
          <p:nvSpPr>
            <p:cNvPr id="55" name="rc55"/>
            <p:cNvSpPr/>
            <p:nvPr/>
          </p:nvSpPr>
          <p:spPr>
            <a:xfrm>
              <a:off x="7395722" y="3433412"/>
              <a:ext cx="249522" cy="376266"/>
            </a:xfrm>
            <a:prstGeom prst="rect">
              <a:avLst/>
            </a:prstGeom>
            <a:solidFill>
              <a:srgbClr val="B3B3B3">
                <a:alpha val="100000"/>
              </a:srgbClr>
            </a:solidFill>
          </p:spPr>
          <p:txBody>
            <a:bodyPr/>
            <a:lstStyle/>
            <a:p/>
          </p:txBody>
        </p:sp>
        <p:sp>
          <p:nvSpPr>
            <p:cNvPr id="56" name="rc56"/>
            <p:cNvSpPr/>
            <p:nvPr/>
          </p:nvSpPr>
          <p:spPr>
            <a:xfrm>
              <a:off x="7950217" y="2451617"/>
              <a:ext cx="249522" cy="224123"/>
            </a:xfrm>
            <a:prstGeom prst="rect">
              <a:avLst/>
            </a:prstGeom>
            <a:solidFill>
              <a:srgbClr val="B3B3B3">
                <a:alpha val="100000"/>
              </a:srgbClr>
            </a:solidFill>
          </p:spPr>
          <p:txBody>
            <a:bodyPr/>
            <a:lstStyle/>
            <a:p/>
          </p:txBody>
        </p:sp>
        <p:sp>
          <p:nvSpPr>
            <p:cNvPr id="57" name="pl57"/>
            <p:cNvSpPr/>
            <p:nvPr/>
          </p:nvSpPr>
          <p:spPr>
            <a:xfrm>
              <a:off x="1421035" y="1226758"/>
              <a:ext cx="6653943" cy="168480"/>
            </a:xfrm>
            <a:custGeom>
              <a:avLst/>
              <a:pathLst>
                <a:path w="6653943" h="168480">
                  <a:moveTo>
                    <a:pt x="0" y="0"/>
                  </a:moveTo>
                  <a:lnTo>
                    <a:pt x="277247" y="112320"/>
                  </a:lnTo>
                  <a:lnTo>
                    <a:pt x="554495" y="112320"/>
                  </a:lnTo>
                  <a:lnTo>
                    <a:pt x="831742" y="0"/>
                  </a:lnTo>
                  <a:lnTo>
                    <a:pt x="1108990" y="0"/>
                  </a:lnTo>
                  <a:lnTo>
                    <a:pt x="1386238" y="0"/>
                  </a:lnTo>
                  <a:lnTo>
                    <a:pt x="1663485" y="0"/>
                  </a:lnTo>
                  <a:lnTo>
                    <a:pt x="1940733" y="0"/>
                  </a:lnTo>
                  <a:lnTo>
                    <a:pt x="2217981" y="0"/>
                  </a:lnTo>
                  <a:lnTo>
                    <a:pt x="2495228" y="0"/>
                  </a:lnTo>
                  <a:lnTo>
                    <a:pt x="2772476" y="0"/>
                  </a:lnTo>
                  <a:lnTo>
                    <a:pt x="3049724" y="0"/>
                  </a:lnTo>
                  <a:lnTo>
                    <a:pt x="3326971" y="84240"/>
                  </a:lnTo>
                  <a:lnTo>
                    <a:pt x="3604219" y="0"/>
                  </a:lnTo>
                  <a:lnTo>
                    <a:pt x="3881467" y="0"/>
                  </a:lnTo>
                  <a:lnTo>
                    <a:pt x="4158714" y="0"/>
                  </a:lnTo>
                  <a:lnTo>
                    <a:pt x="4435962" y="0"/>
                  </a:lnTo>
                  <a:lnTo>
                    <a:pt x="4713210" y="0"/>
                  </a:lnTo>
                  <a:lnTo>
                    <a:pt x="4990457" y="0"/>
                  </a:lnTo>
                  <a:lnTo>
                    <a:pt x="5267705" y="0"/>
                  </a:lnTo>
                  <a:lnTo>
                    <a:pt x="5544953" y="168480"/>
                  </a:lnTo>
                  <a:lnTo>
                    <a:pt x="5822200" y="56160"/>
                  </a:lnTo>
                  <a:lnTo>
                    <a:pt x="6099448" y="0"/>
                  </a:lnTo>
                  <a:lnTo>
                    <a:pt x="6376696" y="0"/>
                  </a:lnTo>
                  <a:lnTo>
                    <a:pt x="6653943" y="168480"/>
                  </a:lnTo>
                </a:path>
              </a:pathLst>
            </a:custGeom>
            <a:ln w="27101" cap="flat">
              <a:solidFill>
                <a:srgbClr val="0058AB">
                  <a:alpha val="100000"/>
                </a:srgbClr>
              </a:solidFill>
              <a:prstDash val="solid"/>
              <a:round/>
            </a:ln>
          </p:spPr>
          <p:txBody>
            <a:bodyPr/>
            <a:lstStyle/>
            <a:p/>
          </p:txBody>
        </p:sp>
        <p:sp>
          <p:nvSpPr>
            <p:cNvPr id="58" name="pl58"/>
            <p:cNvSpPr/>
            <p:nvPr/>
          </p:nvSpPr>
          <p:spPr>
            <a:xfrm>
              <a:off x="1421035" y="1226758"/>
              <a:ext cx="6653943" cy="224640"/>
            </a:xfrm>
            <a:custGeom>
              <a:avLst/>
              <a:pathLst>
                <a:path w="6653943" h="224640">
                  <a:moveTo>
                    <a:pt x="0" y="28080"/>
                  </a:moveTo>
                  <a:lnTo>
                    <a:pt x="277247" y="112320"/>
                  </a:lnTo>
                  <a:lnTo>
                    <a:pt x="554495" y="28080"/>
                  </a:lnTo>
                  <a:lnTo>
                    <a:pt x="831742" y="0"/>
                  </a:lnTo>
                  <a:lnTo>
                    <a:pt x="1108990" y="0"/>
                  </a:lnTo>
                  <a:lnTo>
                    <a:pt x="1386238" y="84240"/>
                  </a:lnTo>
                  <a:lnTo>
                    <a:pt x="1663485" y="0"/>
                  </a:lnTo>
                  <a:lnTo>
                    <a:pt x="1940733" y="0"/>
                  </a:lnTo>
                  <a:lnTo>
                    <a:pt x="2217981" y="0"/>
                  </a:lnTo>
                  <a:lnTo>
                    <a:pt x="2495228" y="0"/>
                  </a:lnTo>
                  <a:lnTo>
                    <a:pt x="2772476" y="0"/>
                  </a:lnTo>
                  <a:lnTo>
                    <a:pt x="3049724" y="0"/>
                  </a:lnTo>
                  <a:lnTo>
                    <a:pt x="3326971" y="56160"/>
                  </a:lnTo>
                  <a:lnTo>
                    <a:pt x="3604219" y="0"/>
                  </a:lnTo>
                  <a:lnTo>
                    <a:pt x="3881467" y="0"/>
                  </a:lnTo>
                  <a:lnTo>
                    <a:pt x="4158714" y="28080"/>
                  </a:lnTo>
                  <a:lnTo>
                    <a:pt x="4435962" y="0"/>
                  </a:lnTo>
                  <a:lnTo>
                    <a:pt x="4713210" y="0"/>
                  </a:lnTo>
                  <a:lnTo>
                    <a:pt x="4990457" y="28080"/>
                  </a:lnTo>
                  <a:lnTo>
                    <a:pt x="5267705" y="28080"/>
                  </a:lnTo>
                  <a:lnTo>
                    <a:pt x="5544953" y="224640"/>
                  </a:lnTo>
                  <a:lnTo>
                    <a:pt x="5822200" y="84240"/>
                  </a:lnTo>
                  <a:lnTo>
                    <a:pt x="6099448" y="56160"/>
                  </a:lnTo>
                  <a:lnTo>
                    <a:pt x="6376696" y="0"/>
                  </a:lnTo>
                  <a:lnTo>
                    <a:pt x="6653943" y="196560"/>
                  </a:lnTo>
                </a:path>
              </a:pathLst>
            </a:custGeom>
            <a:ln w="27101" cap="flat">
              <a:solidFill>
                <a:srgbClr val="333333">
                  <a:alpha val="100000"/>
                </a:srgbClr>
              </a:solidFill>
              <a:prstDash val="solid"/>
              <a:round/>
            </a:ln>
          </p:spPr>
          <p:txBody>
            <a:bodyPr/>
            <a:lstStyle/>
            <a:p/>
          </p:txBody>
        </p:sp>
        <p:sp>
          <p:nvSpPr>
            <p:cNvPr id="59" name="tx59"/>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0" name="tx60"/>
            <p:cNvSpPr/>
            <p:nvPr/>
          </p:nvSpPr>
          <p:spPr>
            <a:xfrm>
              <a:off x="6895650"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1" name="tx61"/>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2" name="tx62"/>
            <p:cNvSpPr/>
            <p:nvPr/>
          </p:nvSpPr>
          <p:spPr>
            <a:xfrm>
              <a:off x="7450145"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3" name="tx63"/>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8004641"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5" name="tx65"/>
            <p:cNvSpPr/>
            <p:nvPr/>
          </p:nvSpPr>
          <p:spPr>
            <a:xfrm>
              <a:off x="6618402"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66" name="tx66"/>
            <p:cNvSpPr/>
            <p:nvPr/>
          </p:nvSpPr>
          <p:spPr>
            <a:xfrm>
              <a:off x="6895650"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67" name="tx67"/>
            <p:cNvSpPr/>
            <p:nvPr/>
          </p:nvSpPr>
          <p:spPr>
            <a:xfrm>
              <a:off x="7172898"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68" name="tx68"/>
            <p:cNvSpPr/>
            <p:nvPr/>
          </p:nvSpPr>
          <p:spPr>
            <a:xfrm>
              <a:off x="7450145"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69" name="tx69"/>
            <p:cNvSpPr/>
            <p:nvPr/>
          </p:nvSpPr>
          <p:spPr>
            <a:xfrm>
              <a:off x="7727393"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0" name="tx70"/>
            <p:cNvSpPr/>
            <p:nvPr/>
          </p:nvSpPr>
          <p:spPr>
            <a:xfrm>
              <a:off x="8004641"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1" name="tx71"/>
            <p:cNvSpPr/>
            <p:nvPr/>
          </p:nvSpPr>
          <p:spPr>
            <a:xfrm>
              <a:off x="1345686" y="39109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72" name="tx72"/>
            <p:cNvSpPr/>
            <p:nvPr/>
          </p:nvSpPr>
          <p:spPr>
            <a:xfrm>
              <a:off x="2777128" y="38940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73" name="tx73"/>
            <p:cNvSpPr/>
            <p:nvPr/>
          </p:nvSpPr>
          <p:spPr>
            <a:xfrm>
              <a:off x="4118163" y="38769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74" name="tx74"/>
            <p:cNvSpPr/>
            <p:nvPr/>
          </p:nvSpPr>
          <p:spPr>
            <a:xfrm>
              <a:off x="5549605" y="387192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75" name="tx75"/>
            <p:cNvSpPr/>
            <p:nvPr/>
          </p:nvSpPr>
          <p:spPr>
            <a:xfrm>
              <a:off x="6613391" y="38704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76" name="tx76"/>
            <p:cNvSpPr/>
            <p:nvPr/>
          </p:nvSpPr>
          <p:spPr>
            <a:xfrm>
              <a:off x="6860494" y="323946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77" name="tx77"/>
            <p:cNvSpPr/>
            <p:nvPr/>
          </p:nvSpPr>
          <p:spPr>
            <a:xfrm>
              <a:off x="7137742" y="364071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78" name="tx78"/>
            <p:cNvSpPr/>
            <p:nvPr/>
          </p:nvSpPr>
          <p:spPr>
            <a:xfrm>
              <a:off x="7445134" y="38690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79" name="tx79"/>
            <p:cNvSpPr/>
            <p:nvPr/>
          </p:nvSpPr>
          <p:spPr>
            <a:xfrm>
              <a:off x="7722382" y="38708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0" name="tx80"/>
            <p:cNvSpPr/>
            <p:nvPr/>
          </p:nvSpPr>
          <p:spPr>
            <a:xfrm>
              <a:off x="8014689" y="3300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1" name="tx81"/>
            <p:cNvSpPr/>
            <p:nvPr/>
          </p:nvSpPr>
          <p:spPr>
            <a:xfrm>
              <a:off x="1345686" y="37763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2" name="tx82"/>
            <p:cNvSpPr/>
            <p:nvPr/>
          </p:nvSpPr>
          <p:spPr>
            <a:xfrm>
              <a:off x="2731924" y="36706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3" name="tx83"/>
            <p:cNvSpPr/>
            <p:nvPr/>
          </p:nvSpPr>
          <p:spPr>
            <a:xfrm>
              <a:off x="5504401" y="36967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4" name="tx84"/>
            <p:cNvSpPr/>
            <p:nvPr/>
          </p:nvSpPr>
          <p:spPr>
            <a:xfrm>
              <a:off x="6613391" y="36843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5" name="tx85"/>
            <p:cNvSpPr/>
            <p:nvPr/>
          </p:nvSpPr>
          <p:spPr>
            <a:xfrm>
              <a:off x="6890639" y="23971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6" name="tx86"/>
            <p:cNvSpPr/>
            <p:nvPr/>
          </p:nvSpPr>
          <p:spPr>
            <a:xfrm>
              <a:off x="7167887" y="326367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7" name="tx87"/>
            <p:cNvSpPr/>
            <p:nvPr/>
          </p:nvSpPr>
          <p:spPr>
            <a:xfrm>
              <a:off x="7445134" y="35811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88" name="tx88"/>
            <p:cNvSpPr/>
            <p:nvPr/>
          </p:nvSpPr>
          <p:spPr>
            <a:xfrm>
              <a:off x="7999630" y="252487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9" name="tx89"/>
            <p:cNvSpPr/>
            <p:nvPr/>
          </p:nvSpPr>
          <p:spPr>
            <a:xfrm>
              <a:off x="1353221" y="363398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90" name="tx90"/>
            <p:cNvSpPr/>
            <p:nvPr/>
          </p:nvSpPr>
          <p:spPr>
            <a:xfrm>
              <a:off x="2739459" y="345353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1" name="tx91"/>
            <p:cNvSpPr/>
            <p:nvPr/>
          </p:nvSpPr>
          <p:spPr>
            <a:xfrm>
              <a:off x="5511936" y="355339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92" name="tx92"/>
            <p:cNvSpPr/>
            <p:nvPr/>
          </p:nvSpPr>
          <p:spPr>
            <a:xfrm>
              <a:off x="6620926" y="353103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93" name="tx93"/>
            <p:cNvSpPr/>
            <p:nvPr/>
          </p:nvSpPr>
          <p:spPr>
            <a:xfrm>
              <a:off x="6871044" y="221559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35.4</a:t>
              </a:r>
            </a:p>
          </p:txBody>
        </p:sp>
        <p:sp>
          <p:nvSpPr>
            <p:cNvPr id="94" name="tx94"/>
            <p:cNvSpPr/>
            <p:nvPr/>
          </p:nvSpPr>
          <p:spPr>
            <a:xfrm>
              <a:off x="7148291" y="314363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15.9</a:t>
              </a:r>
            </a:p>
          </p:txBody>
        </p:sp>
        <p:sp>
          <p:nvSpPr>
            <p:cNvPr id="95" name="tx95"/>
            <p:cNvSpPr/>
            <p:nvPr/>
          </p:nvSpPr>
          <p:spPr>
            <a:xfrm>
              <a:off x="7425539" y="3328368"/>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12.1</a:t>
              </a:r>
            </a:p>
          </p:txBody>
        </p:sp>
        <p:sp>
          <p:nvSpPr>
            <p:cNvPr id="96" name="tx96"/>
            <p:cNvSpPr/>
            <p:nvPr/>
          </p:nvSpPr>
          <p:spPr>
            <a:xfrm>
              <a:off x="7980034" y="234533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32.7</a:t>
              </a:r>
            </a:p>
          </p:txBody>
        </p:sp>
        <p:sp>
          <p:nvSpPr>
            <p:cNvPr id="97" name="tx97"/>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639902" y="300308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9" name="tx99"/>
            <p:cNvSpPr/>
            <p:nvPr/>
          </p:nvSpPr>
          <p:spPr>
            <a:xfrm>
              <a:off x="639902" y="205159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00" name="tx100"/>
            <p:cNvSpPr/>
            <p:nvPr/>
          </p:nvSpPr>
          <p:spPr>
            <a:xfrm>
              <a:off x="639902" y="11000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01" name="tx10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7" name="tx11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8" name="pl11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0" name="tx12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1" name="tx12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2" name="rc122"/>
            <p:cNvSpPr/>
            <p:nvPr/>
          </p:nvSpPr>
          <p:spPr>
            <a:xfrm>
              <a:off x="4678790" y="4909475"/>
              <a:ext cx="201456" cy="201456"/>
            </a:xfrm>
            <a:prstGeom prst="rect">
              <a:avLst/>
            </a:prstGeom>
            <a:solidFill>
              <a:srgbClr val="E2231A">
                <a:alpha val="100000"/>
              </a:srgbClr>
            </a:solidFill>
          </p:spPr>
          <p:txBody>
            <a:bodyPr/>
            <a:lstStyle/>
            <a:p/>
          </p:txBody>
        </p:sp>
        <p:sp>
          <p:nvSpPr>
            <p:cNvPr id="123" name="rc123"/>
            <p:cNvSpPr/>
            <p:nvPr/>
          </p:nvSpPr>
          <p:spPr>
            <a:xfrm>
              <a:off x="5642950" y="4909475"/>
              <a:ext cx="201456" cy="201456"/>
            </a:xfrm>
            <a:prstGeom prst="rect">
              <a:avLst/>
            </a:prstGeom>
            <a:solidFill>
              <a:srgbClr val="B3B3B3">
                <a:alpha val="100000"/>
              </a:srgbClr>
            </a:solidFill>
          </p:spPr>
          <p:txBody>
            <a:bodyPr/>
            <a:lstStyle/>
            <a:p/>
          </p:txBody>
        </p:sp>
        <p:sp>
          <p:nvSpPr>
            <p:cNvPr id="124" name="tx12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5" name="tx12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6" name="tx12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7" name="tx127"/>
            <p:cNvSpPr/>
            <p:nvPr/>
          </p:nvSpPr>
          <p:spPr>
            <a:xfrm>
              <a:off x="951100" y="661760"/>
              <a:ext cx="17708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Kazakhstan, 2000-2024</a:t>
              </a:r>
            </a:p>
          </p:txBody>
        </p:sp>
        <p:sp>
          <p:nvSpPr>
            <p:cNvPr id="128" name="pl128"/>
            <p:cNvSpPr/>
            <p:nvPr/>
          </p:nvSpPr>
          <p:spPr>
            <a:xfrm>
              <a:off x="23522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46426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5762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4082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5202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6322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774644"/>
              <a:ext cx="862537" cy="162162"/>
            </a:xfrm>
            <a:prstGeom prst="rect">
              <a:avLst/>
            </a:prstGeom>
            <a:solidFill>
              <a:srgbClr val="E2231A">
                <a:alpha val="100000"/>
              </a:srgbClr>
            </a:solidFill>
          </p:spPr>
          <p:txBody>
            <a:bodyPr/>
            <a:lstStyle/>
            <a:p/>
          </p:txBody>
        </p:sp>
        <p:sp>
          <p:nvSpPr>
            <p:cNvPr id="139" name="rc139"/>
            <p:cNvSpPr/>
            <p:nvPr/>
          </p:nvSpPr>
          <p:spPr>
            <a:xfrm>
              <a:off x="1296273" y="5571941"/>
              <a:ext cx="858524" cy="162162"/>
            </a:xfrm>
            <a:prstGeom prst="rect">
              <a:avLst/>
            </a:prstGeom>
            <a:solidFill>
              <a:srgbClr val="E2231A">
                <a:alpha val="100000"/>
              </a:srgbClr>
            </a:solidFill>
          </p:spPr>
          <p:txBody>
            <a:bodyPr/>
            <a:lstStyle/>
            <a:p/>
          </p:txBody>
        </p:sp>
        <p:sp>
          <p:nvSpPr>
            <p:cNvPr id="140" name="rc140"/>
            <p:cNvSpPr/>
            <p:nvPr/>
          </p:nvSpPr>
          <p:spPr>
            <a:xfrm>
              <a:off x="1296273" y="5369238"/>
              <a:ext cx="5908507" cy="162162"/>
            </a:xfrm>
            <a:prstGeom prst="rect">
              <a:avLst/>
            </a:prstGeom>
            <a:solidFill>
              <a:srgbClr val="E2231A">
                <a:alpha val="100000"/>
              </a:srgbClr>
            </a:solidFill>
          </p:spPr>
          <p:txBody>
            <a:bodyPr/>
            <a:lstStyle/>
            <a:p/>
          </p:txBody>
        </p:sp>
        <p:sp>
          <p:nvSpPr>
            <p:cNvPr id="141" name="rc141"/>
            <p:cNvSpPr/>
            <p:nvPr/>
          </p:nvSpPr>
          <p:spPr>
            <a:xfrm>
              <a:off x="2158811" y="5774644"/>
              <a:ext cx="777424" cy="162162"/>
            </a:xfrm>
            <a:prstGeom prst="rect">
              <a:avLst/>
            </a:prstGeom>
            <a:solidFill>
              <a:srgbClr val="B3B3B3">
                <a:alpha val="100000"/>
              </a:srgbClr>
            </a:solidFill>
          </p:spPr>
          <p:txBody>
            <a:bodyPr/>
            <a:lstStyle/>
            <a:p/>
          </p:txBody>
        </p:sp>
        <p:sp>
          <p:nvSpPr>
            <p:cNvPr id="142" name="rc142"/>
            <p:cNvSpPr/>
            <p:nvPr/>
          </p:nvSpPr>
          <p:spPr>
            <a:xfrm>
              <a:off x="7204781" y="5369238"/>
              <a:ext cx="994959" cy="162162"/>
            </a:xfrm>
            <a:prstGeom prst="rect">
              <a:avLst/>
            </a:prstGeom>
            <a:solidFill>
              <a:srgbClr val="B3B3B3">
                <a:alpha val="100000"/>
              </a:srgbClr>
            </a:solidFill>
          </p:spPr>
          <p:txBody>
            <a:bodyPr/>
            <a:lstStyle/>
            <a:p/>
          </p:txBody>
        </p:sp>
        <p:sp>
          <p:nvSpPr>
            <p:cNvPr id="143" name="tx143"/>
            <p:cNvSpPr/>
            <p:nvPr/>
          </p:nvSpPr>
          <p:spPr>
            <a:xfrm>
              <a:off x="3016607"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a:t>
              </a:r>
            </a:p>
          </p:txBody>
        </p:sp>
        <p:sp>
          <p:nvSpPr>
            <p:cNvPr id="144" name="tx144"/>
            <p:cNvSpPr/>
            <p:nvPr/>
          </p:nvSpPr>
          <p:spPr>
            <a:xfrm>
              <a:off x="8312267"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32.7</a:t>
              </a:r>
            </a:p>
          </p:txBody>
        </p:sp>
        <p:sp>
          <p:nvSpPr>
            <p:cNvPr id="145" name="tx145"/>
            <p:cNvSpPr/>
            <p:nvPr/>
          </p:nvSpPr>
          <p:spPr>
            <a:xfrm>
              <a:off x="1647170"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46" name="tx146"/>
            <p:cNvSpPr/>
            <p:nvPr/>
          </p:nvSpPr>
          <p:spPr>
            <a:xfrm>
              <a:off x="1645163"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47" name="tx147"/>
            <p:cNvSpPr/>
            <p:nvPr/>
          </p:nvSpPr>
          <p:spPr>
            <a:xfrm>
              <a:off x="4186218"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48" name="tx148"/>
            <p:cNvSpPr/>
            <p:nvPr/>
          </p:nvSpPr>
          <p:spPr>
            <a:xfrm>
              <a:off x="2467151"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49" name="tx149"/>
            <p:cNvSpPr/>
            <p:nvPr/>
          </p:nvSpPr>
          <p:spPr>
            <a:xfrm>
              <a:off x="7621888" y="540893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50" name="tx15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4" name="tx154"/>
            <p:cNvSpPr/>
            <p:nvPr/>
          </p:nvSpPr>
          <p:spPr>
            <a:xfrm>
              <a:off x="328398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5" name="tx155"/>
            <p:cNvSpPr/>
            <p:nvPr/>
          </p:nvSpPr>
          <p:spPr>
            <a:xfrm>
              <a:off x="539597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6" name="tx156"/>
            <p:cNvSpPr/>
            <p:nvPr/>
          </p:nvSpPr>
          <p:spPr>
            <a:xfrm>
              <a:off x="7507964"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57" name="tx157"/>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8" name="tx15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9" name="tx15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93%. This is lower than in 2019, where coverage was 99%.
28,000 children missed their routine first dose of measles vaccine.
MCV2 is typically administered to children between 18 months and five years old. MCV2 coverage declined at 92%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71421"/>
            </a:xfrm>
            <a:custGeom>
              <a:avLst/>
              <a:pathLst>
                <a:path w="3397293" h="171421">
                  <a:moveTo>
                    <a:pt x="0" y="0"/>
                  </a:moveTo>
                  <a:lnTo>
                    <a:pt x="141553" y="114281"/>
                  </a:lnTo>
                  <a:lnTo>
                    <a:pt x="283107" y="114281"/>
                  </a:lnTo>
                  <a:lnTo>
                    <a:pt x="424661" y="0"/>
                  </a:lnTo>
                  <a:lnTo>
                    <a:pt x="566215" y="0"/>
                  </a:lnTo>
                  <a:lnTo>
                    <a:pt x="707769" y="0"/>
                  </a:lnTo>
                  <a:lnTo>
                    <a:pt x="849323" y="0"/>
                  </a:lnTo>
                  <a:lnTo>
                    <a:pt x="990877" y="0"/>
                  </a:lnTo>
                  <a:lnTo>
                    <a:pt x="1132431" y="0"/>
                  </a:lnTo>
                  <a:lnTo>
                    <a:pt x="1273984" y="0"/>
                  </a:lnTo>
                  <a:lnTo>
                    <a:pt x="1415538" y="0"/>
                  </a:lnTo>
                  <a:lnTo>
                    <a:pt x="1557092" y="0"/>
                  </a:lnTo>
                  <a:lnTo>
                    <a:pt x="1698646" y="85710"/>
                  </a:lnTo>
                  <a:lnTo>
                    <a:pt x="1840200" y="0"/>
                  </a:lnTo>
                  <a:lnTo>
                    <a:pt x="1981754" y="0"/>
                  </a:lnTo>
                  <a:lnTo>
                    <a:pt x="2123308" y="0"/>
                  </a:lnTo>
                  <a:lnTo>
                    <a:pt x="2264862" y="0"/>
                  </a:lnTo>
                  <a:lnTo>
                    <a:pt x="2406416" y="0"/>
                  </a:lnTo>
                  <a:lnTo>
                    <a:pt x="2547969" y="0"/>
                  </a:lnTo>
                  <a:lnTo>
                    <a:pt x="2689523" y="0"/>
                  </a:lnTo>
                  <a:lnTo>
                    <a:pt x="2831077" y="171421"/>
                  </a:lnTo>
                  <a:lnTo>
                    <a:pt x="2972631" y="57140"/>
                  </a:lnTo>
                  <a:lnTo>
                    <a:pt x="3114185" y="0"/>
                  </a:lnTo>
                  <a:lnTo>
                    <a:pt x="3255739" y="0"/>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71421"/>
            </a:xfrm>
            <a:custGeom>
              <a:avLst/>
              <a:pathLst>
                <a:path w="3397293" h="171421">
                  <a:moveTo>
                    <a:pt x="0" y="0"/>
                  </a:moveTo>
                  <a:lnTo>
                    <a:pt x="141553" y="114281"/>
                  </a:lnTo>
                  <a:lnTo>
                    <a:pt x="283107" y="114281"/>
                  </a:lnTo>
                  <a:lnTo>
                    <a:pt x="424661" y="0"/>
                  </a:lnTo>
                  <a:lnTo>
                    <a:pt x="566215" y="0"/>
                  </a:lnTo>
                  <a:lnTo>
                    <a:pt x="707769" y="0"/>
                  </a:lnTo>
                  <a:lnTo>
                    <a:pt x="849323" y="0"/>
                  </a:lnTo>
                  <a:lnTo>
                    <a:pt x="990877" y="0"/>
                  </a:lnTo>
                  <a:lnTo>
                    <a:pt x="1132431" y="0"/>
                  </a:lnTo>
                  <a:lnTo>
                    <a:pt x="1273984" y="0"/>
                  </a:lnTo>
                  <a:lnTo>
                    <a:pt x="1415538" y="0"/>
                  </a:lnTo>
                  <a:lnTo>
                    <a:pt x="1557092" y="0"/>
                  </a:lnTo>
                  <a:lnTo>
                    <a:pt x="1698646" y="85710"/>
                  </a:lnTo>
                  <a:lnTo>
                    <a:pt x="1840200" y="0"/>
                  </a:lnTo>
                  <a:lnTo>
                    <a:pt x="1981754" y="0"/>
                  </a:lnTo>
                  <a:lnTo>
                    <a:pt x="2123308" y="0"/>
                  </a:lnTo>
                  <a:lnTo>
                    <a:pt x="2264862" y="0"/>
                  </a:lnTo>
                  <a:lnTo>
                    <a:pt x="2406416" y="0"/>
                  </a:lnTo>
                  <a:lnTo>
                    <a:pt x="2547969" y="0"/>
                  </a:lnTo>
                  <a:lnTo>
                    <a:pt x="2689523" y="0"/>
                  </a:lnTo>
                  <a:lnTo>
                    <a:pt x="2831077" y="171421"/>
                  </a:lnTo>
                  <a:lnTo>
                    <a:pt x="2972631" y="57140"/>
                  </a:lnTo>
                  <a:lnTo>
                    <a:pt x="3114185" y="0"/>
                  </a:lnTo>
                  <a:lnTo>
                    <a:pt x="3255739" y="0"/>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71421"/>
            </a:xfrm>
            <a:custGeom>
              <a:avLst/>
              <a:pathLst>
                <a:path w="3397293" h="171421">
                  <a:moveTo>
                    <a:pt x="0" y="0"/>
                  </a:moveTo>
                  <a:lnTo>
                    <a:pt x="141553" y="114281"/>
                  </a:lnTo>
                  <a:lnTo>
                    <a:pt x="283107" y="114281"/>
                  </a:lnTo>
                  <a:lnTo>
                    <a:pt x="424661" y="0"/>
                  </a:lnTo>
                  <a:lnTo>
                    <a:pt x="566215" y="0"/>
                  </a:lnTo>
                  <a:lnTo>
                    <a:pt x="707769" y="0"/>
                  </a:lnTo>
                  <a:lnTo>
                    <a:pt x="849323" y="0"/>
                  </a:lnTo>
                  <a:lnTo>
                    <a:pt x="990877" y="0"/>
                  </a:lnTo>
                  <a:lnTo>
                    <a:pt x="1132431" y="0"/>
                  </a:lnTo>
                  <a:lnTo>
                    <a:pt x="1273984" y="0"/>
                  </a:lnTo>
                  <a:lnTo>
                    <a:pt x="1415538" y="0"/>
                  </a:lnTo>
                  <a:lnTo>
                    <a:pt x="1557092" y="0"/>
                  </a:lnTo>
                  <a:lnTo>
                    <a:pt x="1698646" y="85710"/>
                  </a:lnTo>
                  <a:lnTo>
                    <a:pt x="1840200" y="0"/>
                  </a:lnTo>
                  <a:lnTo>
                    <a:pt x="1981754" y="0"/>
                  </a:lnTo>
                  <a:lnTo>
                    <a:pt x="2123308" y="0"/>
                  </a:lnTo>
                  <a:lnTo>
                    <a:pt x="2264862" y="0"/>
                  </a:lnTo>
                  <a:lnTo>
                    <a:pt x="2406416" y="0"/>
                  </a:lnTo>
                  <a:lnTo>
                    <a:pt x="2547969" y="0"/>
                  </a:lnTo>
                  <a:lnTo>
                    <a:pt x="2689523" y="0"/>
                  </a:lnTo>
                  <a:lnTo>
                    <a:pt x="2831077" y="171421"/>
                  </a:lnTo>
                  <a:lnTo>
                    <a:pt x="2972631" y="57140"/>
                  </a:lnTo>
                  <a:lnTo>
                    <a:pt x="3114185" y="0"/>
                  </a:lnTo>
                  <a:lnTo>
                    <a:pt x="3255739" y="0"/>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774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774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0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44517" y="4831778"/>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60" name="tx60"/>
            <p:cNvSpPr/>
            <p:nvPr/>
          </p:nvSpPr>
          <p:spPr>
            <a:xfrm>
              <a:off x="29331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2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25985" y="471005"/>
              <a:ext cx="27872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Kazakhstan,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719970"/>
            </a:xfrm>
            <a:custGeom>
              <a:avLst/>
              <a:pathLst>
                <a:path w="3397293" h="719970">
                  <a:moveTo>
                    <a:pt x="0" y="0"/>
                  </a:moveTo>
                  <a:lnTo>
                    <a:pt x="141553" y="479980"/>
                  </a:lnTo>
                  <a:lnTo>
                    <a:pt x="283107" y="479980"/>
                  </a:lnTo>
                  <a:lnTo>
                    <a:pt x="424661" y="0"/>
                  </a:lnTo>
                  <a:lnTo>
                    <a:pt x="566215" y="0"/>
                  </a:lnTo>
                  <a:lnTo>
                    <a:pt x="707769" y="0"/>
                  </a:lnTo>
                  <a:lnTo>
                    <a:pt x="849323" y="0"/>
                  </a:lnTo>
                  <a:lnTo>
                    <a:pt x="990877" y="0"/>
                  </a:lnTo>
                  <a:lnTo>
                    <a:pt x="1132431" y="0"/>
                  </a:lnTo>
                  <a:lnTo>
                    <a:pt x="1273984" y="0"/>
                  </a:lnTo>
                  <a:lnTo>
                    <a:pt x="1415538" y="0"/>
                  </a:lnTo>
                  <a:lnTo>
                    <a:pt x="1557092" y="0"/>
                  </a:lnTo>
                  <a:lnTo>
                    <a:pt x="1698646" y="359985"/>
                  </a:lnTo>
                  <a:lnTo>
                    <a:pt x="1840200" y="0"/>
                  </a:lnTo>
                  <a:lnTo>
                    <a:pt x="1981754" y="0"/>
                  </a:lnTo>
                  <a:lnTo>
                    <a:pt x="2123308" y="0"/>
                  </a:lnTo>
                  <a:lnTo>
                    <a:pt x="2264862" y="0"/>
                  </a:lnTo>
                  <a:lnTo>
                    <a:pt x="2406416" y="0"/>
                  </a:lnTo>
                  <a:lnTo>
                    <a:pt x="2547969" y="0"/>
                  </a:lnTo>
                  <a:lnTo>
                    <a:pt x="2689523" y="0"/>
                  </a:lnTo>
                  <a:lnTo>
                    <a:pt x="2831077" y="719970"/>
                  </a:lnTo>
                  <a:lnTo>
                    <a:pt x="2972631" y="239990"/>
                  </a:lnTo>
                  <a:lnTo>
                    <a:pt x="3114185" y="0"/>
                  </a:lnTo>
                  <a:lnTo>
                    <a:pt x="3255739" y="0"/>
                  </a:lnTo>
                  <a:lnTo>
                    <a:pt x="3397293" y="71997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959960"/>
            </a:xfrm>
            <a:custGeom>
              <a:avLst/>
              <a:pathLst>
                <a:path w="3397293" h="959960">
                  <a:moveTo>
                    <a:pt x="0" y="479980"/>
                  </a:moveTo>
                  <a:lnTo>
                    <a:pt x="141553" y="359985"/>
                  </a:lnTo>
                  <a:lnTo>
                    <a:pt x="283107" y="719970"/>
                  </a:lnTo>
                  <a:lnTo>
                    <a:pt x="424661" y="959960"/>
                  </a:lnTo>
                  <a:lnTo>
                    <a:pt x="566215" y="719970"/>
                  </a:lnTo>
                  <a:lnTo>
                    <a:pt x="707769" y="239990"/>
                  </a:lnTo>
                  <a:lnTo>
                    <a:pt x="849323" y="119995"/>
                  </a:lnTo>
                  <a:lnTo>
                    <a:pt x="990877" y="0"/>
                  </a:lnTo>
                  <a:lnTo>
                    <a:pt x="1132431" y="0"/>
                  </a:lnTo>
                  <a:lnTo>
                    <a:pt x="1273984" y="359985"/>
                  </a:lnTo>
                  <a:lnTo>
                    <a:pt x="1415538" y="479980"/>
                  </a:lnTo>
                  <a:lnTo>
                    <a:pt x="1557092" y="239990"/>
                  </a:lnTo>
                  <a:lnTo>
                    <a:pt x="1698646" y="239990"/>
                  </a:lnTo>
                  <a:lnTo>
                    <a:pt x="1840200" y="119995"/>
                  </a:lnTo>
                  <a:lnTo>
                    <a:pt x="1981754" y="599975"/>
                  </a:lnTo>
                  <a:lnTo>
                    <a:pt x="2123308" y="479980"/>
                  </a:lnTo>
                  <a:lnTo>
                    <a:pt x="2264862" y="599975"/>
                  </a:lnTo>
                  <a:lnTo>
                    <a:pt x="2406416" y="119995"/>
                  </a:lnTo>
                  <a:lnTo>
                    <a:pt x="2547969" y="119995"/>
                  </a:lnTo>
                  <a:lnTo>
                    <a:pt x="2689523" y="0"/>
                  </a:lnTo>
                  <a:lnTo>
                    <a:pt x="2831077" y="359985"/>
                  </a:lnTo>
                  <a:lnTo>
                    <a:pt x="2972631" y="239990"/>
                  </a:lnTo>
                  <a:lnTo>
                    <a:pt x="3114185" y="35998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719970"/>
            </a:xfrm>
            <a:custGeom>
              <a:avLst/>
              <a:pathLst>
                <a:path w="3397293" h="719970">
                  <a:moveTo>
                    <a:pt x="0" y="0"/>
                  </a:moveTo>
                  <a:lnTo>
                    <a:pt x="141553" y="479980"/>
                  </a:lnTo>
                  <a:lnTo>
                    <a:pt x="283107" y="479980"/>
                  </a:lnTo>
                  <a:lnTo>
                    <a:pt x="424661" y="0"/>
                  </a:lnTo>
                  <a:lnTo>
                    <a:pt x="566215" y="0"/>
                  </a:lnTo>
                  <a:lnTo>
                    <a:pt x="707769" y="0"/>
                  </a:lnTo>
                  <a:lnTo>
                    <a:pt x="849323" y="0"/>
                  </a:lnTo>
                  <a:lnTo>
                    <a:pt x="990877" y="0"/>
                  </a:lnTo>
                  <a:lnTo>
                    <a:pt x="1132431" y="0"/>
                  </a:lnTo>
                  <a:lnTo>
                    <a:pt x="1273984" y="0"/>
                  </a:lnTo>
                  <a:lnTo>
                    <a:pt x="1415538" y="0"/>
                  </a:lnTo>
                  <a:lnTo>
                    <a:pt x="1557092" y="0"/>
                  </a:lnTo>
                  <a:lnTo>
                    <a:pt x="1698646" y="359985"/>
                  </a:lnTo>
                  <a:lnTo>
                    <a:pt x="1840200" y="0"/>
                  </a:lnTo>
                  <a:lnTo>
                    <a:pt x="1981754" y="0"/>
                  </a:lnTo>
                  <a:lnTo>
                    <a:pt x="2123308" y="0"/>
                  </a:lnTo>
                  <a:lnTo>
                    <a:pt x="2264862" y="0"/>
                  </a:lnTo>
                  <a:lnTo>
                    <a:pt x="2406416" y="0"/>
                  </a:lnTo>
                  <a:lnTo>
                    <a:pt x="2547969" y="0"/>
                  </a:lnTo>
                  <a:lnTo>
                    <a:pt x="2689523" y="0"/>
                  </a:lnTo>
                  <a:lnTo>
                    <a:pt x="2831077" y="719970"/>
                  </a:lnTo>
                  <a:lnTo>
                    <a:pt x="2972631" y="239990"/>
                  </a:lnTo>
                  <a:lnTo>
                    <a:pt x="3114185" y="0"/>
                  </a:lnTo>
                  <a:lnTo>
                    <a:pt x="3255739" y="0"/>
                  </a:lnTo>
                  <a:lnTo>
                    <a:pt x="3397293" y="71997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911962"/>
            </a:xfrm>
            <a:custGeom>
              <a:avLst/>
              <a:pathLst>
                <a:path w="0" h="911962">
                  <a:moveTo>
                    <a:pt x="0" y="91196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719970"/>
            </a:xfrm>
            <a:custGeom>
              <a:avLst/>
              <a:pathLst>
                <a:path w="3397293" h="719970">
                  <a:moveTo>
                    <a:pt x="0" y="0"/>
                  </a:moveTo>
                  <a:lnTo>
                    <a:pt x="141553" y="479980"/>
                  </a:lnTo>
                  <a:lnTo>
                    <a:pt x="283107" y="479980"/>
                  </a:lnTo>
                  <a:lnTo>
                    <a:pt x="424661" y="0"/>
                  </a:lnTo>
                  <a:lnTo>
                    <a:pt x="566215" y="0"/>
                  </a:lnTo>
                  <a:lnTo>
                    <a:pt x="707769" y="0"/>
                  </a:lnTo>
                  <a:lnTo>
                    <a:pt x="849323" y="0"/>
                  </a:lnTo>
                  <a:lnTo>
                    <a:pt x="990877" y="0"/>
                  </a:lnTo>
                  <a:lnTo>
                    <a:pt x="1132431" y="0"/>
                  </a:lnTo>
                  <a:lnTo>
                    <a:pt x="1273984" y="0"/>
                  </a:lnTo>
                  <a:lnTo>
                    <a:pt x="1415538" y="0"/>
                  </a:lnTo>
                  <a:lnTo>
                    <a:pt x="1557092" y="0"/>
                  </a:lnTo>
                  <a:lnTo>
                    <a:pt x="1698646" y="359985"/>
                  </a:lnTo>
                  <a:lnTo>
                    <a:pt x="1840200" y="0"/>
                  </a:lnTo>
                  <a:lnTo>
                    <a:pt x="1981754" y="0"/>
                  </a:lnTo>
                  <a:lnTo>
                    <a:pt x="2123308" y="0"/>
                  </a:lnTo>
                  <a:lnTo>
                    <a:pt x="2264862" y="0"/>
                  </a:lnTo>
                  <a:lnTo>
                    <a:pt x="2406416" y="0"/>
                  </a:lnTo>
                  <a:lnTo>
                    <a:pt x="2547969" y="0"/>
                  </a:lnTo>
                  <a:lnTo>
                    <a:pt x="2689523" y="0"/>
                  </a:lnTo>
                  <a:lnTo>
                    <a:pt x="2831077" y="719970"/>
                  </a:lnTo>
                  <a:lnTo>
                    <a:pt x="2972631" y="239990"/>
                  </a:lnTo>
                  <a:lnTo>
                    <a:pt x="3114185" y="0"/>
                  </a:lnTo>
                  <a:lnTo>
                    <a:pt x="3255739" y="0"/>
                  </a:lnTo>
                  <a:lnTo>
                    <a:pt x="3397293" y="719970"/>
                  </a:lnTo>
                </a:path>
              </a:pathLst>
            </a:custGeom>
            <a:ln w="27101" cap="flat">
              <a:solidFill>
                <a:srgbClr val="0058AB">
                  <a:alpha val="100000"/>
                </a:srgbClr>
              </a:solidFill>
              <a:prstDash val="solid"/>
              <a:round/>
            </a:ln>
          </p:spPr>
          <p:txBody>
            <a:bodyPr/>
            <a:lstStyle/>
            <a:p/>
          </p:txBody>
        </p:sp>
        <p:sp>
          <p:nvSpPr>
            <p:cNvPr id="94" name="tx94"/>
            <p:cNvSpPr/>
            <p:nvPr/>
          </p:nvSpPr>
          <p:spPr>
            <a:xfrm>
              <a:off x="5407519"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11528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178520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941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941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827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452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61216" y="4831778"/>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122" name="tx122"/>
            <p:cNvSpPr/>
            <p:nvPr/>
          </p:nvSpPr>
          <p:spPr>
            <a:xfrm>
              <a:off x="72498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1231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6257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2428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8598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9342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5513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1068818" cy="149993"/>
            </a:xfrm>
            <a:prstGeom prst="rect">
              <a:avLst/>
            </a:prstGeom>
            <a:solidFill>
              <a:srgbClr val="E2231A">
                <a:alpha val="80000"/>
              </a:srgbClr>
            </a:solidFill>
          </p:spPr>
          <p:txBody>
            <a:bodyPr/>
            <a:lstStyle/>
            <a:p/>
          </p:txBody>
        </p:sp>
        <p:sp>
          <p:nvSpPr>
            <p:cNvPr id="135" name="rc135"/>
            <p:cNvSpPr/>
            <p:nvPr/>
          </p:nvSpPr>
          <p:spPr>
            <a:xfrm>
              <a:off x="1317178" y="5637654"/>
              <a:ext cx="1063846" cy="149993"/>
            </a:xfrm>
            <a:prstGeom prst="rect">
              <a:avLst/>
            </a:prstGeom>
            <a:solidFill>
              <a:srgbClr val="E2231A">
                <a:alpha val="80000"/>
              </a:srgbClr>
            </a:solidFill>
          </p:spPr>
          <p:txBody>
            <a:bodyPr/>
            <a:lstStyle/>
            <a:p/>
          </p:txBody>
        </p:sp>
        <p:sp>
          <p:nvSpPr>
            <p:cNvPr id="136" name="rc136"/>
            <p:cNvSpPr/>
            <p:nvPr/>
          </p:nvSpPr>
          <p:spPr>
            <a:xfrm>
              <a:off x="1317178" y="5450161"/>
              <a:ext cx="7321564"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50698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612406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Kazakhstan (93%) was 9 percentage points higher than the global average (84%) and 1 percentage point lower than the average across all ECAR countries (94%).
National MCV1 coverage was 6 percentage points lower than in 2019 (99%).
This equates to 28,000 unvaccinated children in 2024 compared to 4,000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F26A21">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Kazakhstan ranked number 13 out of 21 countries for lowest MCV1 coverage (based on tied ranks).
Kazakhstan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18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01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984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367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409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793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176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559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05265"/>
              <a:ext cx="249522" cy="897432"/>
            </a:xfrm>
            <a:prstGeom prst="rect">
              <a:avLst/>
            </a:prstGeom>
            <a:solidFill>
              <a:srgbClr val="80BD41">
                <a:alpha val="100000"/>
              </a:srgbClr>
            </a:solidFill>
          </p:spPr>
          <p:txBody>
            <a:bodyPr/>
            <a:lstStyle/>
            <a:p/>
          </p:txBody>
        </p:sp>
        <p:sp>
          <p:nvSpPr>
            <p:cNvPr id="25" name="rc25"/>
            <p:cNvSpPr/>
            <p:nvPr/>
          </p:nvSpPr>
          <p:spPr>
            <a:xfrm>
              <a:off x="1296273" y="3196200"/>
              <a:ext cx="249522" cy="9064"/>
            </a:xfrm>
            <a:prstGeom prst="rect">
              <a:avLst/>
            </a:prstGeom>
            <a:solidFill>
              <a:srgbClr val="E2231A">
                <a:alpha val="100000"/>
              </a:srgbClr>
            </a:solidFill>
          </p:spPr>
          <p:txBody>
            <a:bodyPr/>
            <a:lstStyle/>
            <a:p/>
          </p:txBody>
        </p:sp>
        <p:sp>
          <p:nvSpPr>
            <p:cNvPr id="26" name="rc26"/>
            <p:cNvSpPr/>
            <p:nvPr/>
          </p:nvSpPr>
          <p:spPr>
            <a:xfrm>
              <a:off x="1573521" y="3230058"/>
              <a:ext cx="249522" cy="872638"/>
            </a:xfrm>
            <a:prstGeom prst="rect">
              <a:avLst/>
            </a:prstGeom>
            <a:solidFill>
              <a:srgbClr val="80BD41">
                <a:alpha val="100000"/>
              </a:srgbClr>
            </a:solidFill>
          </p:spPr>
          <p:txBody>
            <a:bodyPr/>
            <a:lstStyle/>
            <a:p/>
          </p:txBody>
        </p:sp>
        <p:sp>
          <p:nvSpPr>
            <p:cNvPr id="27" name="rc27"/>
            <p:cNvSpPr/>
            <p:nvPr/>
          </p:nvSpPr>
          <p:spPr>
            <a:xfrm>
              <a:off x="1573521" y="3184128"/>
              <a:ext cx="249522" cy="45930"/>
            </a:xfrm>
            <a:prstGeom prst="rect">
              <a:avLst/>
            </a:prstGeom>
            <a:solidFill>
              <a:srgbClr val="E2231A">
                <a:alpha val="100000"/>
              </a:srgbClr>
            </a:solidFill>
          </p:spPr>
          <p:txBody>
            <a:bodyPr/>
            <a:lstStyle/>
            <a:p/>
          </p:txBody>
        </p:sp>
        <p:sp>
          <p:nvSpPr>
            <p:cNvPr id="28" name="rc28"/>
            <p:cNvSpPr/>
            <p:nvPr/>
          </p:nvSpPr>
          <p:spPr>
            <a:xfrm>
              <a:off x="1850769" y="3197495"/>
              <a:ext cx="249522" cy="905201"/>
            </a:xfrm>
            <a:prstGeom prst="rect">
              <a:avLst/>
            </a:prstGeom>
            <a:solidFill>
              <a:srgbClr val="80BD41">
                <a:alpha val="100000"/>
              </a:srgbClr>
            </a:solidFill>
          </p:spPr>
          <p:txBody>
            <a:bodyPr/>
            <a:lstStyle/>
            <a:p/>
          </p:txBody>
        </p:sp>
        <p:sp>
          <p:nvSpPr>
            <p:cNvPr id="29" name="rc29"/>
            <p:cNvSpPr/>
            <p:nvPr/>
          </p:nvSpPr>
          <p:spPr>
            <a:xfrm>
              <a:off x="1850769" y="3149851"/>
              <a:ext cx="249522" cy="47644"/>
            </a:xfrm>
            <a:prstGeom prst="rect">
              <a:avLst/>
            </a:prstGeom>
            <a:solidFill>
              <a:srgbClr val="E2231A">
                <a:alpha val="100000"/>
              </a:srgbClr>
            </a:solidFill>
          </p:spPr>
          <p:txBody>
            <a:bodyPr/>
            <a:lstStyle/>
            <a:p/>
          </p:txBody>
        </p:sp>
        <p:sp>
          <p:nvSpPr>
            <p:cNvPr id="30" name="rc30"/>
            <p:cNvSpPr/>
            <p:nvPr/>
          </p:nvSpPr>
          <p:spPr>
            <a:xfrm>
              <a:off x="2128016" y="3089372"/>
              <a:ext cx="249522" cy="1013324"/>
            </a:xfrm>
            <a:prstGeom prst="rect">
              <a:avLst/>
            </a:prstGeom>
            <a:solidFill>
              <a:srgbClr val="80BD41">
                <a:alpha val="100000"/>
              </a:srgbClr>
            </a:solidFill>
          </p:spPr>
          <p:txBody>
            <a:bodyPr/>
            <a:lstStyle/>
            <a:p/>
          </p:txBody>
        </p:sp>
        <p:sp>
          <p:nvSpPr>
            <p:cNvPr id="31" name="rc31"/>
            <p:cNvSpPr/>
            <p:nvPr/>
          </p:nvSpPr>
          <p:spPr>
            <a:xfrm>
              <a:off x="2128016" y="3079127"/>
              <a:ext cx="249522" cy="10244"/>
            </a:xfrm>
            <a:prstGeom prst="rect">
              <a:avLst/>
            </a:prstGeom>
            <a:solidFill>
              <a:srgbClr val="E2231A">
                <a:alpha val="100000"/>
              </a:srgbClr>
            </a:solidFill>
          </p:spPr>
          <p:txBody>
            <a:bodyPr/>
            <a:lstStyle/>
            <a:p/>
          </p:txBody>
        </p:sp>
        <p:sp>
          <p:nvSpPr>
            <p:cNvPr id="32" name="rc32"/>
            <p:cNvSpPr/>
            <p:nvPr/>
          </p:nvSpPr>
          <p:spPr>
            <a:xfrm>
              <a:off x="2405264" y="3012784"/>
              <a:ext cx="249522" cy="1089913"/>
            </a:xfrm>
            <a:prstGeom prst="rect">
              <a:avLst/>
            </a:prstGeom>
            <a:solidFill>
              <a:srgbClr val="80BD41">
                <a:alpha val="100000"/>
              </a:srgbClr>
            </a:solidFill>
          </p:spPr>
          <p:txBody>
            <a:bodyPr/>
            <a:lstStyle/>
            <a:p/>
          </p:txBody>
        </p:sp>
        <p:sp>
          <p:nvSpPr>
            <p:cNvPr id="33" name="rc33"/>
            <p:cNvSpPr/>
            <p:nvPr/>
          </p:nvSpPr>
          <p:spPr>
            <a:xfrm>
              <a:off x="2405264" y="3001777"/>
              <a:ext cx="249522" cy="11006"/>
            </a:xfrm>
            <a:prstGeom prst="rect">
              <a:avLst/>
            </a:prstGeom>
            <a:solidFill>
              <a:srgbClr val="E2231A">
                <a:alpha val="100000"/>
              </a:srgbClr>
            </a:solidFill>
          </p:spPr>
          <p:txBody>
            <a:bodyPr/>
            <a:lstStyle/>
            <a:p/>
          </p:txBody>
        </p:sp>
        <p:sp>
          <p:nvSpPr>
            <p:cNvPr id="34" name="rc34"/>
            <p:cNvSpPr/>
            <p:nvPr/>
          </p:nvSpPr>
          <p:spPr>
            <a:xfrm>
              <a:off x="2682512" y="2959655"/>
              <a:ext cx="249522" cy="1143041"/>
            </a:xfrm>
            <a:prstGeom prst="rect">
              <a:avLst/>
            </a:prstGeom>
            <a:solidFill>
              <a:srgbClr val="80BD41">
                <a:alpha val="100000"/>
              </a:srgbClr>
            </a:solidFill>
          </p:spPr>
          <p:txBody>
            <a:bodyPr/>
            <a:lstStyle/>
            <a:p/>
          </p:txBody>
        </p:sp>
        <p:sp>
          <p:nvSpPr>
            <p:cNvPr id="35" name="rc35"/>
            <p:cNvSpPr/>
            <p:nvPr/>
          </p:nvSpPr>
          <p:spPr>
            <a:xfrm>
              <a:off x="2682512" y="2948115"/>
              <a:ext cx="249522" cy="11539"/>
            </a:xfrm>
            <a:prstGeom prst="rect">
              <a:avLst/>
            </a:prstGeom>
            <a:solidFill>
              <a:srgbClr val="E2231A">
                <a:alpha val="100000"/>
              </a:srgbClr>
            </a:solidFill>
          </p:spPr>
          <p:txBody>
            <a:bodyPr/>
            <a:lstStyle/>
            <a:p/>
          </p:txBody>
        </p:sp>
        <p:sp>
          <p:nvSpPr>
            <p:cNvPr id="36" name="rc36"/>
            <p:cNvSpPr/>
            <p:nvPr/>
          </p:nvSpPr>
          <p:spPr>
            <a:xfrm>
              <a:off x="2959759" y="2886951"/>
              <a:ext cx="249522" cy="1215745"/>
            </a:xfrm>
            <a:prstGeom prst="rect">
              <a:avLst/>
            </a:prstGeom>
            <a:solidFill>
              <a:srgbClr val="80BD41">
                <a:alpha val="100000"/>
              </a:srgbClr>
            </a:solidFill>
          </p:spPr>
          <p:txBody>
            <a:bodyPr/>
            <a:lstStyle/>
            <a:p/>
          </p:txBody>
        </p:sp>
        <p:sp>
          <p:nvSpPr>
            <p:cNvPr id="37" name="rc37"/>
            <p:cNvSpPr/>
            <p:nvPr/>
          </p:nvSpPr>
          <p:spPr>
            <a:xfrm>
              <a:off x="2959759" y="2874688"/>
              <a:ext cx="249522" cy="12263"/>
            </a:xfrm>
            <a:prstGeom prst="rect">
              <a:avLst/>
            </a:prstGeom>
            <a:solidFill>
              <a:srgbClr val="E2231A">
                <a:alpha val="100000"/>
              </a:srgbClr>
            </a:solidFill>
          </p:spPr>
          <p:txBody>
            <a:bodyPr/>
            <a:lstStyle/>
            <a:p/>
          </p:txBody>
        </p:sp>
        <p:sp>
          <p:nvSpPr>
            <p:cNvPr id="38" name="rc38"/>
            <p:cNvSpPr/>
            <p:nvPr/>
          </p:nvSpPr>
          <p:spPr>
            <a:xfrm>
              <a:off x="3237007" y="2809220"/>
              <a:ext cx="249522" cy="1293476"/>
            </a:xfrm>
            <a:prstGeom prst="rect">
              <a:avLst/>
            </a:prstGeom>
            <a:solidFill>
              <a:srgbClr val="80BD41">
                <a:alpha val="100000"/>
              </a:srgbClr>
            </a:solidFill>
          </p:spPr>
          <p:txBody>
            <a:bodyPr/>
            <a:lstStyle/>
            <a:p/>
          </p:txBody>
        </p:sp>
        <p:sp>
          <p:nvSpPr>
            <p:cNvPr id="39" name="rc39"/>
            <p:cNvSpPr/>
            <p:nvPr/>
          </p:nvSpPr>
          <p:spPr>
            <a:xfrm>
              <a:off x="3237007" y="2796157"/>
              <a:ext cx="249522" cy="13063"/>
            </a:xfrm>
            <a:prstGeom prst="rect">
              <a:avLst/>
            </a:prstGeom>
            <a:solidFill>
              <a:srgbClr val="E2231A">
                <a:alpha val="100000"/>
              </a:srgbClr>
            </a:solidFill>
          </p:spPr>
          <p:txBody>
            <a:bodyPr/>
            <a:lstStyle/>
            <a:p/>
          </p:txBody>
        </p:sp>
        <p:sp>
          <p:nvSpPr>
            <p:cNvPr id="40" name="rc40"/>
            <p:cNvSpPr/>
            <p:nvPr/>
          </p:nvSpPr>
          <p:spPr>
            <a:xfrm>
              <a:off x="3514255" y="2721777"/>
              <a:ext cx="249522" cy="1380919"/>
            </a:xfrm>
            <a:prstGeom prst="rect">
              <a:avLst/>
            </a:prstGeom>
            <a:solidFill>
              <a:srgbClr val="80BD41">
                <a:alpha val="100000"/>
              </a:srgbClr>
            </a:solidFill>
          </p:spPr>
          <p:txBody>
            <a:bodyPr/>
            <a:lstStyle/>
            <a:p/>
          </p:txBody>
        </p:sp>
        <p:sp>
          <p:nvSpPr>
            <p:cNvPr id="41" name="rc41"/>
            <p:cNvSpPr/>
            <p:nvPr/>
          </p:nvSpPr>
          <p:spPr>
            <a:xfrm>
              <a:off x="3514255" y="2707838"/>
              <a:ext cx="249522" cy="13939"/>
            </a:xfrm>
            <a:prstGeom prst="rect">
              <a:avLst/>
            </a:prstGeom>
            <a:solidFill>
              <a:srgbClr val="E2231A">
                <a:alpha val="100000"/>
              </a:srgbClr>
            </a:solidFill>
          </p:spPr>
          <p:txBody>
            <a:bodyPr/>
            <a:lstStyle/>
            <a:p/>
          </p:txBody>
        </p:sp>
        <p:sp>
          <p:nvSpPr>
            <p:cNvPr id="42" name="rc42"/>
            <p:cNvSpPr/>
            <p:nvPr/>
          </p:nvSpPr>
          <p:spPr>
            <a:xfrm>
              <a:off x="3791502" y="2721739"/>
              <a:ext cx="249522" cy="1380957"/>
            </a:xfrm>
            <a:prstGeom prst="rect">
              <a:avLst/>
            </a:prstGeom>
            <a:solidFill>
              <a:srgbClr val="80BD41">
                <a:alpha val="100000"/>
              </a:srgbClr>
            </a:solidFill>
          </p:spPr>
          <p:txBody>
            <a:bodyPr/>
            <a:lstStyle/>
            <a:p/>
          </p:txBody>
        </p:sp>
        <p:sp>
          <p:nvSpPr>
            <p:cNvPr id="43" name="rc43"/>
            <p:cNvSpPr/>
            <p:nvPr/>
          </p:nvSpPr>
          <p:spPr>
            <a:xfrm>
              <a:off x="3791502" y="2707800"/>
              <a:ext cx="249522" cy="13939"/>
            </a:xfrm>
            <a:prstGeom prst="rect">
              <a:avLst/>
            </a:prstGeom>
            <a:solidFill>
              <a:srgbClr val="E2231A">
                <a:alpha val="100000"/>
              </a:srgbClr>
            </a:solidFill>
          </p:spPr>
          <p:txBody>
            <a:bodyPr/>
            <a:lstStyle/>
            <a:p/>
          </p:txBody>
        </p:sp>
        <p:sp>
          <p:nvSpPr>
            <p:cNvPr id="44" name="rc44"/>
            <p:cNvSpPr/>
            <p:nvPr/>
          </p:nvSpPr>
          <p:spPr>
            <a:xfrm>
              <a:off x="4068750" y="2688796"/>
              <a:ext cx="249522" cy="1413901"/>
            </a:xfrm>
            <a:prstGeom prst="rect">
              <a:avLst/>
            </a:prstGeom>
            <a:solidFill>
              <a:srgbClr val="80BD41">
                <a:alpha val="100000"/>
              </a:srgbClr>
            </a:solidFill>
          </p:spPr>
          <p:txBody>
            <a:bodyPr/>
            <a:lstStyle/>
            <a:p/>
          </p:txBody>
        </p:sp>
        <p:sp>
          <p:nvSpPr>
            <p:cNvPr id="45" name="rc45"/>
            <p:cNvSpPr/>
            <p:nvPr/>
          </p:nvSpPr>
          <p:spPr>
            <a:xfrm>
              <a:off x="4068750" y="2674514"/>
              <a:ext cx="249522" cy="14281"/>
            </a:xfrm>
            <a:prstGeom prst="rect">
              <a:avLst/>
            </a:prstGeom>
            <a:solidFill>
              <a:srgbClr val="E2231A">
                <a:alpha val="100000"/>
              </a:srgbClr>
            </a:solidFill>
          </p:spPr>
          <p:txBody>
            <a:bodyPr/>
            <a:lstStyle/>
            <a:p/>
          </p:txBody>
        </p:sp>
        <p:sp>
          <p:nvSpPr>
            <p:cNvPr id="46" name="rc46"/>
            <p:cNvSpPr/>
            <p:nvPr/>
          </p:nvSpPr>
          <p:spPr>
            <a:xfrm>
              <a:off x="4345998" y="2675313"/>
              <a:ext cx="249522" cy="1427383"/>
            </a:xfrm>
            <a:prstGeom prst="rect">
              <a:avLst/>
            </a:prstGeom>
            <a:solidFill>
              <a:srgbClr val="80BD41">
                <a:alpha val="100000"/>
              </a:srgbClr>
            </a:solidFill>
          </p:spPr>
          <p:txBody>
            <a:bodyPr/>
            <a:lstStyle/>
            <a:p/>
          </p:txBody>
        </p:sp>
        <p:sp>
          <p:nvSpPr>
            <p:cNvPr id="47" name="rc47"/>
            <p:cNvSpPr/>
            <p:nvPr/>
          </p:nvSpPr>
          <p:spPr>
            <a:xfrm>
              <a:off x="4345998" y="2660879"/>
              <a:ext cx="249522" cy="14434"/>
            </a:xfrm>
            <a:prstGeom prst="rect">
              <a:avLst/>
            </a:prstGeom>
            <a:solidFill>
              <a:srgbClr val="E2231A">
                <a:alpha val="100000"/>
              </a:srgbClr>
            </a:solidFill>
          </p:spPr>
          <p:txBody>
            <a:bodyPr/>
            <a:lstStyle/>
            <a:p/>
          </p:txBody>
        </p:sp>
        <p:sp>
          <p:nvSpPr>
            <p:cNvPr id="48" name="rc48"/>
            <p:cNvSpPr/>
            <p:nvPr/>
          </p:nvSpPr>
          <p:spPr>
            <a:xfrm>
              <a:off x="4623245" y="2687539"/>
              <a:ext cx="249522" cy="1415158"/>
            </a:xfrm>
            <a:prstGeom prst="rect">
              <a:avLst/>
            </a:prstGeom>
            <a:solidFill>
              <a:srgbClr val="80BD41">
                <a:alpha val="100000"/>
              </a:srgbClr>
            </a:solidFill>
          </p:spPr>
          <p:txBody>
            <a:bodyPr/>
            <a:lstStyle/>
            <a:p/>
          </p:txBody>
        </p:sp>
        <p:sp>
          <p:nvSpPr>
            <p:cNvPr id="49" name="rc49"/>
            <p:cNvSpPr/>
            <p:nvPr/>
          </p:nvSpPr>
          <p:spPr>
            <a:xfrm>
              <a:off x="4623245" y="2628583"/>
              <a:ext cx="249522" cy="58955"/>
            </a:xfrm>
            <a:prstGeom prst="rect">
              <a:avLst/>
            </a:prstGeom>
            <a:solidFill>
              <a:srgbClr val="E2231A">
                <a:alpha val="100000"/>
              </a:srgbClr>
            </a:solidFill>
          </p:spPr>
          <p:txBody>
            <a:bodyPr/>
            <a:lstStyle/>
            <a:p/>
          </p:txBody>
        </p:sp>
        <p:sp>
          <p:nvSpPr>
            <p:cNvPr id="50" name="rc50"/>
            <p:cNvSpPr/>
            <p:nvPr/>
          </p:nvSpPr>
          <p:spPr>
            <a:xfrm>
              <a:off x="4900493" y="2620128"/>
              <a:ext cx="249522" cy="1482568"/>
            </a:xfrm>
            <a:prstGeom prst="rect">
              <a:avLst/>
            </a:prstGeom>
            <a:solidFill>
              <a:srgbClr val="80BD41">
                <a:alpha val="100000"/>
              </a:srgbClr>
            </a:solidFill>
          </p:spPr>
          <p:txBody>
            <a:bodyPr/>
            <a:lstStyle/>
            <a:p/>
          </p:txBody>
        </p:sp>
        <p:sp>
          <p:nvSpPr>
            <p:cNvPr id="51" name="rc51"/>
            <p:cNvSpPr/>
            <p:nvPr/>
          </p:nvSpPr>
          <p:spPr>
            <a:xfrm>
              <a:off x="4900493" y="2605161"/>
              <a:ext cx="249522" cy="14967"/>
            </a:xfrm>
            <a:prstGeom prst="rect">
              <a:avLst/>
            </a:prstGeom>
            <a:solidFill>
              <a:srgbClr val="E2231A">
                <a:alpha val="100000"/>
              </a:srgbClr>
            </a:solidFill>
          </p:spPr>
          <p:txBody>
            <a:bodyPr/>
            <a:lstStyle/>
            <a:p/>
          </p:txBody>
        </p:sp>
        <p:sp>
          <p:nvSpPr>
            <p:cNvPr id="52" name="rc52"/>
            <p:cNvSpPr/>
            <p:nvPr/>
          </p:nvSpPr>
          <p:spPr>
            <a:xfrm>
              <a:off x="5177741" y="2571989"/>
              <a:ext cx="249522" cy="1530707"/>
            </a:xfrm>
            <a:prstGeom prst="rect">
              <a:avLst/>
            </a:prstGeom>
            <a:solidFill>
              <a:srgbClr val="80BD41">
                <a:alpha val="100000"/>
              </a:srgbClr>
            </a:solidFill>
          </p:spPr>
          <p:txBody>
            <a:bodyPr/>
            <a:lstStyle/>
            <a:p/>
          </p:txBody>
        </p:sp>
        <p:sp>
          <p:nvSpPr>
            <p:cNvPr id="53" name="rc53"/>
            <p:cNvSpPr/>
            <p:nvPr/>
          </p:nvSpPr>
          <p:spPr>
            <a:xfrm>
              <a:off x="5177741" y="2556527"/>
              <a:ext cx="249522" cy="15462"/>
            </a:xfrm>
            <a:prstGeom prst="rect">
              <a:avLst/>
            </a:prstGeom>
            <a:solidFill>
              <a:srgbClr val="E2231A">
                <a:alpha val="100000"/>
              </a:srgbClr>
            </a:solidFill>
          </p:spPr>
          <p:txBody>
            <a:bodyPr/>
            <a:lstStyle/>
            <a:p/>
          </p:txBody>
        </p:sp>
        <p:sp>
          <p:nvSpPr>
            <p:cNvPr id="54" name="rc54"/>
            <p:cNvSpPr/>
            <p:nvPr/>
          </p:nvSpPr>
          <p:spPr>
            <a:xfrm>
              <a:off x="5454988" y="2581777"/>
              <a:ext cx="249522" cy="1520919"/>
            </a:xfrm>
            <a:prstGeom prst="rect">
              <a:avLst/>
            </a:prstGeom>
            <a:solidFill>
              <a:srgbClr val="80BD41">
                <a:alpha val="100000"/>
              </a:srgbClr>
            </a:solidFill>
          </p:spPr>
          <p:txBody>
            <a:bodyPr/>
            <a:lstStyle/>
            <a:p/>
          </p:txBody>
        </p:sp>
        <p:sp>
          <p:nvSpPr>
            <p:cNvPr id="55" name="rc55"/>
            <p:cNvSpPr/>
            <p:nvPr/>
          </p:nvSpPr>
          <p:spPr>
            <a:xfrm>
              <a:off x="5454988" y="2566429"/>
              <a:ext cx="249522" cy="15348"/>
            </a:xfrm>
            <a:prstGeom prst="rect">
              <a:avLst/>
            </a:prstGeom>
            <a:solidFill>
              <a:srgbClr val="E2231A">
                <a:alpha val="100000"/>
              </a:srgbClr>
            </a:solidFill>
          </p:spPr>
          <p:txBody>
            <a:bodyPr/>
            <a:lstStyle/>
            <a:p/>
          </p:txBody>
        </p:sp>
        <p:sp>
          <p:nvSpPr>
            <p:cNvPr id="56" name="rc56"/>
            <p:cNvSpPr/>
            <p:nvPr/>
          </p:nvSpPr>
          <p:spPr>
            <a:xfrm>
              <a:off x="5732236" y="2569171"/>
              <a:ext cx="249522" cy="1533525"/>
            </a:xfrm>
            <a:prstGeom prst="rect">
              <a:avLst/>
            </a:prstGeom>
            <a:solidFill>
              <a:srgbClr val="80BD41">
                <a:alpha val="100000"/>
              </a:srgbClr>
            </a:solidFill>
          </p:spPr>
          <p:txBody>
            <a:bodyPr/>
            <a:lstStyle/>
            <a:p/>
          </p:txBody>
        </p:sp>
        <p:sp>
          <p:nvSpPr>
            <p:cNvPr id="57" name="rc57"/>
            <p:cNvSpPr/>
            <p:nvPr/>
          </p:nvSpPr>
          <p:spPr>
            <a:xfrm>
              <a:off x="5732236" y="2553670"/>
              <a:ext cx="249522" cy="15500"/>
            </a:xfrm>
            <a:prstGeom prst="rect">
              <a:avLst/>
            </a:prstGeom>
            <a:solidFill>
              <a:srgbClr val="E2231A">
                <a:alpha val="100000"/>
              </a:srgbClr>
            </a:solidFill>
          </p:spPr>
          <p:txBody>
            <a:bodyPr/>
            <a:lstStyle/>
            <a:p/>
          </p:txBody>
        </p:sp>
        <p:sp>
          <p:nvSpPr>
            <p:cNvPr id="58" name="rc58"/>
            <p:cNvSpPr/>
            <p:nvPr/>
          </p:nvSpPr>
          <p:spPr>
            <a:xfrm>
              <a:off x="6009484" y="2607560"/>
              <a:ext cx="249522" cy="1495136"/>
            </a:xfrm>
            <a:prstGeom prst="rect">
              <a:avLst/>
            </a:prstGeom>
            <a:solidFill>
              <a:srgbClr val="80BD41">
                <a:alpha val="100000"/>
              </a:srgbClr>
            </a:solidFill>
          </p:spPr>
          <p:txBody>
            <a:bodyPr/>
            <a:lstStyle/>
            <a:p/>
          </p:txBody>
        </p:sp>
        <p:sp>
          <p:nvSpPr>
            <p:cNvPr id="59" name="rc59"/>
            <p:cNvSpPr/>
            <p:nvPr/>
          </p:nvSpPr>
          <p:spPr>
            <a:xfrm>
              <a:off x="6009484" y="2592479"/>
              <a:ext cx="249522" cy="15081"/>
            </a:xfrm>
            <a:prstGeom prst="rect">
              <a:avLst/>
            </a:prstGeom>
            <a:solidFill>
              <a:srgbClr val="E2231A">
                <a:alpha val="100000"/>
              </a:srgbClr>
            </a:solidFill>
          </p:spPr>
          <p:txBody>
            <a:bodyPr/>
            <a:lstStyle/>
            <a:p/>
          </p:txBody>
        </p:sp>
        <p:sp>
          <p:nvSpPr>
            <p:cNvPr id="60" name="rc60"/>
            <p:cNvSpPr/>
            <p:nvPr/>
          </p:nvSpPr>
          <p:spPr>
            <a:xfrm>
              <a:off x="6286731" y="2565667"/>
              <a:ext cx="249522" cy="1537029"/>
            </a:xfrm>
            <a:prstGeom prst="rect">
              <a:avLst/>
            </a:prstGeom>
            <a:solidFill>
              <a:srgbClr val="80BD41">
                <a:alpha val="100000"/>
              </a:srgbClr>
            </a:solidFill>
          </p:spPr>
          <p:txBody>
            <a:bodyPr/>
            <a:lstStyle/>
            <a:p/>
          </p:txBody>
        </p:sp>
        <p:sp>
          <p:nvSpPr>
            <p:cNvPr id="61" name="rc61"/>
            <p:cNvSpPr/>
            <p:nvPr/>
          </p:nvSpPr>
          <p:spPr>
            <a:xfrm>
              <a:off x="6286731" y="2550128"/>
              <a:ext cx="249522" cy="15538"/>
            </a:xfrm>
            <a:prstGeom prst="rect">
              <a:avLst/>
            </a:prstGeom>
            <a:solidFill>
              <a:srgbClr val="E2231A">
                <a:alpha val="100000"/>
              </a:srgbClr>
            </a:solidFill>
          </p:spPr>
          <p:txBody>
            <a:bodyPr/>
            <a:lstStyle/>
            <a:p/>
          </p:txBody>
        </p:sp>
        <p:sp>
          <p:nvSpPr>
            <p:cNvPr id="62" name="rc62"/>
            <p:cNvSpPr/>
            <p:nvPr/>
          </p:nvSpPr>
          <p:spPr>
            <a:xfrm>
              <a:off x="6563979" y="2562811"/>
              <a:ext cx="249522" cy="1539886"/>
            </a:xfrm>
            <a:prstGeom prst="rect">
              <a:avLst/>
            </a:prstGeom>
            <a:solidFill>
              <a:srgbClr val="80BD41">
                <a:alpha val="100000"/>
              </a:srgbClr>
            </a:solidFill>
          </p:spPr>
          <p:txBody>
            <a:bodyPr/>
            <a:lstStyle/>
            <a:p/>
          </p:txBody>
        </p:sp>
        <p:sp>
          <p:nvSpPr>
            <p:cNvPr id="63" name="rc63"/>
            <p:cNvSpPr/>
            <p:nvPr/>
          </p:nvSpPr>
          <p:spPr>
            <a:xfrm>
              <a:off x="6563979" y="2547272"/>
              <a:ext cx="249522" cy="15538"/>
            </a:xfrm>
            <a:prstGeom prst="rect">
              <a:avLst/>
            </a:prstGeom>
            <a:solidFill>
              <a:srgbClr val="E2231A">
                <a:alpha val="100000"/>
              </a:srgbClr>
            </a:solidFill>
          </p:spPr>
          <p:txBody>
            <a:bodyPr/>
            <a:lstStyle/>
            <a:p/>
          </p:txBody>
        </p:sp>
        <p:sp>
          <p:nvSpPr>
            <p:cNvPr id="64" name="rc64"/>
            <p:cNvSpPr/>
            <p:nvPr/>
          </p:nvSpPr>
          <p:spPr>
            <a:xfrm>
              <a:off x="6841227" y="2556869"/>
              <a:ext cx="249522" cy="1545827"/>
            </a:xfrm>
            <a:prstGeom prst="rect">
              <a:avLst/>
            </a:prstGeom>
            <a:solidFill>
              <a:srgbClr val="80BD41">
                <a:alpha val="100000"/>
              </a:srgbClr>
            </a:solidFill>
          </p:spPr>
          <p:txBody>
            <a:bodyPr/>
            <a:lstStyle/>
            <a:p/>
          </p:txBody>
        </p:sp>
        <p:sp>
          <p:nvSpPr>
            <p:cNvPr id="65" name="rc65"/>
            <p:cNvSpPr/>
            <p:nvPr/>
          </p:nvSpPr>
          <p:spPr>
            <a:xfrm>
              <a:off x="6841227" y="2440520"/>
              <a:ext cx="249522" cy="116349"/>
            </a:xfrm>
            <a:prstGeom prst="rect">
              <a:avLst/>
            </a:prstGeom>
            <a:solidFill>
              <a:srgbClr val="E2231A">
                <a:alpha val="100000"/>
              </a:srgbClr>
            </a:solidFill>
          </p:spPr>
          <p:txBody>
            <a:bodyPr/>
            <a:lstStyle/>
            <a:p/>
          </p:txBody>
        </p:sp>
        <p:sp>
          <p:nvSpPr>
            <p:cNvPr id="66" name="rc66"/>
            <p:cNvSpPr/>
            <p:nvPr/>
          </p:nvSpPr>
          <p:spPr>
            <a:xfrm>
              <a:off x="7118474" y="2417745"/>
              <a:ext cx="249522" cy="1684951"/>
            </a:xfrm>
            <a:prstGeom prst="rect">
              <a:avLst/>
            </a:prstGeom>
            <a:solidFill>
              <a:srgbClr val="80BD41">
                <a:alpha val="100000"/>
              </a:srgbClr>
            </a:solidFill>
          </p:spPr>
          <p:txBody>
            <a:bodyPr/>
            <a:lstStyle/>
            <a:p/>
          </p:txBody>
        </p:sp>
        <p:sp>
          <p:nvSpPr>
            <p:cNvPr id="67" name="rc67"/>
            <p:cNvSpPr/>
            <p:nvPr/>
          </p:nvSpPr>
          <p:spPr>
            <a:xfrm>
              <a:off x="7118474" y="2365645"/>
              <a:ext cx="249522" cy="52100"/>
            </a:xfrm>
            <a:prstGeom prst="rect">
              <a:avLst/>
            </a:prstGeom>
            <a:solidFill>
              <a:srgbClr val="E2231A">
                <a:alpha val="100000"/>
              </a:srgbClr>
            </a:solidFill>
          </p:spPr>
          <p:txBody>
            <a:bodyPr/>
            <a:lstStyle/>
            <a:p/>
          </p:txBody>
        </p:sp>
        <p:sp>
          <p:nvSpPr>
            <p:cNvPr id="68" name="rc68"/>
            <p:cNvSpPr/>
            <p:nvPr/>
          </p:nvSpPr>
          <p:spPr>
            <a:xfrm>
              <a:off x="7395722" y="2541331"/>
              <a:ext cx="249522" cy="1561365"/>
            </a:xfrm>
            <a:prstGeom prst="rect">
              <a:avLst/>
            </a:prstGeom>
            <a:solidFill>
              <a:srgbClr val="80BD41">
                <a:alpha val="100000"/>
              </a:srgbClr>
            </a:solidFill>
          </p:spPr>
          <p:txBody>
            <a:bodyPr/>
            <a:lstStyle/>
            <a:p/>
          </p:txBody>
        </p:sp>
        <p:sp>
          <p:nvSpPr>
            <p:cNvPr id="69" name="rc69"/>
            <p:cNvSpPr/>
            <p:nvPr/>
          </p:nvSpPr>
          <p:spPr>
            <a:xfrm>
              <a:off x="7395722" y="2525564"/>
              <a:ext cx="249522" cy="15767"/>
            </a:xfrm>
            <a:prstGeom prst="rect">
              <a:avLst/>
            </a:prstGeom>
            <a:solidFill>
              <a:srgbClr val="E2231A">
                <a:alpha val="100000"/>
              </a:srgbClr>
            </a:solidFill>
          </p:spPr>
          <p:txBody>
            <a:bodyPr/>
            <a:lstStyle/>
            <a:p/>
          </p:txBody>
        </p:sp>
        <p:sp>
          <p:nvSpPr>
            <p:cNvPr id="70" name="rc70"/>
            <p:cNvSpPr/>
            <p:nvPr/>
          </p:nvSpPr>
          <p:spPr>
            <a:xfrm>
              <a:off x="7672970" y="2569895"/>
              <a:ext cx="249522" cy="1532802"/>
            </a:xfrm>
            <a:prstGeom prst="rect">
              <a:avLst/>
            </a:prstGeom>
            <a:solidFill>
              <a:srgbClr val="80BD41">
                <a:alpha val="100000"/>
              </a:srgbClr>
            </a:solidFill>
          </p:spPr>
          <p:txBody>
            <a:bodyPr/>
            <a:lstStyle/>
            <a:p/>
          </p:txBody>
        </p:sp>
        <p:sp>
          <p:nvSpPr>
            <p:cNvPr id="71" name="rc71"/>
            <p:cNvSpPr/>
            <p:nvPr/>
          </p:nvSpPr>
          <p:spPr>
            <a:xfrm>
              <a:off x="7672970" y="2554394"/>
              <a:ext cx="249522" cy="15500"/>
            </a:xfrm>
            <a:prstGeom prst="rect">
              <a:avLst/>
            </a:prstGeom>
            <a:solidFill>
              <a:srgbClr val="E2231A">
                <a:alpha val="100000"/>
              </a:srgbClr>
            </a:solidFill>
          </p:spPr>
          <p:txBody>
            <a:bodyPr/>
            <a:lstStyle/>
            <a:p/>
          </p:txBody>
        </p:sp>
        <p:sp>
          <p:nvSpPr>
            <p:cNvPr id="72" name="rc72"/>
            <p:cNvSpPr/>
            <p:nvPr/>
          </p:nvSpPr>
          <p:spPr>
            <a:xfrm>
              <a:off x="7950217" y="2687158"/>
              <a:ext cx="249522" cy="1415538"/>
            </a:xfrm>
            <a:prstGeom prst="rect">
              <a:avLst/>
            </a:prstGeom>
            <a:solidFill>
              <a:srgbClr val="80BD41">
                <a:alpha val="100000"/>
              </a:srgbClr>
            </a:solidFill>
          </p:spPr>
          <p:txBody>
            <a:bodyPr/>
            <a:lstStyle/>
            <a:p/>
          </p:txBody>
        </p:sp>
        <p:sp>
          <p:nvSpPr>
            <p:cNvPr id="73" name="rc73"/>
            <p:cNvSpPr/>
            <p:nvPr/>
          </p:nvSpPr>
          <p:spPr>
            <a:xfrm>
              <a:off x="7950217" y="2580596"/>
              <a:ext cx="249522" cy="106561"/>
            </a:xfrm>
            <a:prstGeom prst="rect">
              <a:avLst/>
            </a:prstGeom>
            <a:solidFill>
              <a:srgbClr val="E2231A">
                <a:alpha val="100000"/>
              </a:srgbClr>
            </a:solidFill>
          </p:spPr>
          <p:txBody>
            <a:bodyPr/>
            <a:lstStyle/>
            <a:p/>
          </p:txBody>
        </p:sp>
        <p:sp>
          <p:nvSpPr>
            <p:cNvPr id="74" name="pl74"/>
            <p:cNvSpPr/>
            <p:nvPr/>
          </p:nvSpPr>
          <p:spPr>
            <a:xfrm>
              <a:off x="1421035" y="1236556"/>
              <a:ext cx="6653943" cy="173705"/>
            </a:xfrm>
            <a:custGeom>
              <a:avLst/>
              <a:pathLst>
                <a:path w="6653943" h="173705">
                  <a:moveTo>
                    <a:pt x="0" y="0"/>
                  </a:moveTo>
                  <a:lnTo>
                    <a:pt x="277247" y="115803"/>
                  </a:lnTo>
                  <a:lnTo>
                    <a:pt x="554495" y="115803"/>
                  </a:lnTo>
                  <a:lnTo>
                    <a:pt x="831742" y="0"/>
                  </a:lnTo>
                  <a:lnTo>
                    <a:pt x="1108990" y="0"/>
                  </a:lnTo>
                  <a:lnTo>
                    <a:pt x="1386238" y="0"/>
                  </a:lnTo>
                  <a:lnTo>
                    <a:pt x="1663485" y="0"/>
                  </a:lnTo>
                  <a:lnTo>
                    <a:pt x="1940733" y="0"/>
                  </a:lnTo>
                  <a:lnTo>
                    <a:pt x="2217981" y="0"/>
                  </a:lnTo>
                  <a:lnTo>
                    <a:pt x="2495228" y="0"/>
                  </a:lnTo>
                  <a:lnTo>
                    <a:pt x="2772476" y="0"/>
                  </a:lnTo>
                  <a:lnTo>
                    <a:pt x="3049724" y="0"/>
                  </a:lnTo>
                  <a:lnTo>
                    <a:pt x="3326971" y="86852"/>
                  </a:lnTo>
                  <a:lnTo>
                    <a:pt x="3604219" y="0"/>
                  </a:lnTo>
                  <a:lnTo>
                    <a:pt x="3881467" y="0"/>
                  </a:lnTo>
                  <a:lnTo>
                    <a:pt x="4158714" y="0"/>
                  </a:lnTo>
                  <a:lnTo>
                    <a:pt x="4435962" y="0"/>
                  </a:lnTo>
                  <a:lnTo>
                    <a:pt x="4713210" y="0"/>
                  </a:lnTo>
                  <a:lnTo>
                    <a:pt x="4990457" y="0"/>
                  </a:lnTo>
                  <a:lnTo>
                    <a:pt x="5267705" y="0"/>
                  </a:lnTo>
                  <a:lnTo>
                    <a:pt x="5544953" y="173705"/>
                  </a:lnTo>
                  <a:lnTo>
                    <a:pt x="5822200" y="57901"/>
                  </a:lnTo>
                  <a:lnTo>
                    <a:pt x="6099448" y="0"/>
                  </a:lnTo>
                  <a:lnTo>
                    <a:pt x="6376696" y="0"/>
                  </a:lnTo>
                  <a:lnTo>
                    <a:pt x="6653943" y="173705"/>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1342658" y="306022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6" name="tx86"/>
            <p:cNvSpPr/>
            <p:nvPr/>
          </p:nvSpPr>
          <p:spPr>
            <a:xfrm>
              <a:off x="2689720" y="28121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303.2</a:t>
              </a:r>
            </a:p>
          </p:txBody>
        </p:sp>
        <p:sp>
          <p:nvSpPr>
            <p:cNvPr id="87" name="tx87"/>
            <p:cNvSpPr/>
            <p:nvPr/>
          </p:nvSpPr>
          <p:spPr>
            <a:xfrm>
              <a:off x="4115135" y="253854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88" name="tx88"/>
            <p:cNvSpPr/>
            <p:nvPr/>
          </p:nvSpPr>
          <p:spPr>
            <a:xfrm>
              <a:off x="5462196" y="24304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403.4</a:t>
              </a:r>
            </a:p>
          </p:txBody>
        </p:sp>
        <p:sp>
          <p:nvSpPr>
            <p:cNvPr id="89" name="tx89"/>
            <p:cNvSpPr/>
            <p:nvPr/>
          </p:nvSpPr>
          <p:spPr>
            <a:xfrm>
              <a:off x="6571187" y="2411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408.4</a:t>
              </a:r>
            </a:p>
          </p:txBody>
        </p:sp>
        <p:sp>
          <p:nvSpPr>
            <p:cNvPr id="90" name="tx90"/>
            <p:cNvSpPr/>
            <p:nvPr/>
          </p:nvSpPr>
          <p:spPr>
            <a:xfrm>
              <a:off x="6848435" y="23045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436.4</a:t>
              </a:r>
            </a:p>
          </p:txBody>
        </p:sp>
        <p:sp>
          <p:nvSpPr>
            <p:cNvPr id="91" name="tx91"/>
            <p:cNvSpPr/>
            <p:nvPr/>
          </p:nvSpPr>
          <p:spPr>
            <a:xfrm>
              <a:off x="7125682" y="22297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456.1</a:t>
              </a:r>
            </a:p>
          </p:txBody>
        </p:sp>
        <p:sp>
          <p:nvSpPr>
            <p:cNvPr id="92" name="tx92"/>
            <p:cNvSpPr/>
            <p:nvPr/>
          </p:nvSpPr>
          <p:spPr>
            <a:xfrm>
              <a:off x="7402930" y="239074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414.1</a:t>
              </a:r>
            </a:p>
          </p:txBody>
        </p:sp>
        <p:sp>
          <p:nvSpPr>
            <p:cNvPr id="93" name="tx93"/>
            <p:cNvSpPr/>
            <p:nvPr/>
          </p:nvSpPr>
          <p:spPr>
            <a:xfrm>
              <a:off x="7680178" y="2418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406.5</a:t>
              </a:r>
            </a:p>
          </p:txBody>
        </p:sp>
        <p:sp>
          <p:nvSpPr>
            <p:cNvPr id="94" name="tx94"/>
            <p:cNvSpPr/>
            <p:nvPr/>
          </p:nvSpPr>
          <p:spPr>
            <a:xfrm>
              <a:off x="7957425" y="24446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399.7</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6188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235.6</a:t>
              </a:r>
            </a:p>
          </p:txBody>
        </p:sp>
        <p:sp>
          <p:nvSpPr>
            <p:cNvPr id="106" name="tx106"/>
            <p:cNvSpPr/>
            <p:nvPr/>
          </p:nvSpPr>
          <p:spPr>
            <a:xfrm>
              <a:off x="1355732" y="31668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7" name="tx107"/>
            <p:cNvSpPr/>
            <p:nvPr/>
          </p:nvSpPr>
          <p:spPr>
            <a:xfrm>
              <a:off x="2689720" y="34960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300.1</a:t>
              </a:r>
            </a:p>
          </p:txBody>
        </p:sp>
        <p:sp>
          <p:nvSpPr>
            <p:cNvPr id="108" name="tx108"/>
            <p:cNvSpPr/>
            <p:nvPr/>
          </p:nvSpPr>
          <p:spPr>
            <a:xfrm>
              <a:off x="2781148" y="291879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9" name="tx109"/>
            <p:cNvSpPr/>
            <p:nvPr/>
          </p:nvSpPr>
          <p:spPr>
            <a:xfrm>
              <a:off x="4075958" y="33606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371.2</a:t>
              </a:r>
            </a:p>
          </p:txBody>
        </p:sp>
        <p:sp>
          <p:nvSpPr>
            <p:cNvPr id="110" name="tx110"/>
            <p:cNvSpPr/>
            <p:nvPr/>
          </p:nvSpPr>
          <p:spPr>
            <a:xfrm>
              <a:off x="4128209" y="26465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1" name="tx111"/>
            <p:cNvSpPr/>
            <p:nvPr/>
          </p:nvSpPr>
          <p:spPr>
            <a:xfrm>
              <a:off x="5462196" y="33071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399.4</a:t>
              </a:r>
            </a:p>
          </p:txBody>
        </p:sp>
        <p:sp>
          <p:nvSpPr>
            <p:cNvPr id="112" name="tx112"/>
            <p:cNvSpPr/>
            <p:nvPr/>
          </p:nvSpPr>
          <p:spPr>
            <a:xfrm>
              <a:off x="5553624" y="254047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3" name="tx113"/>
            <p:cNvSpPr/>
            <p:nvPr/>
          </p:nvSpPr>
          <p:spPr>
            <a:xfrm>
              <a:off x="6571187" y="32976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404.3</a:t>
              </a:r>
            </a:p>
          </p:txBody>
        </p:sp>
        <p:sp>
          <p:nvSpPr>
            <p:cNvPr id="114" name="tx114"/>
            <p:cNvSpPr/>
            <p:nvPr/>
          </p:nvSpPr>
          <p:spPr>
            <a:xfrm>
              <a:off x="6623438" y="25211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5" name="tx115"/>
            <p:cNvSpPr/>
            <p:nvPr/>
          </p:nvSpPr>
          <p:spPr>
            <a:xfrm>
              <a:off x="6848435" y="32947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405.9</a:t>
              </a:r>
            </a:p>
          </p:txBody>
        </p:sp>
        <p:sp>
          <p:nvSpPr>
            <p:cNvPr id="116" name="tx116"/>
            <p:cNvSpPr/>
            <p:nvPr/>
          </p:nvSpPr>
          <p:spPr>
            <a:xfrm>
              <a:off x="6874560" y="24636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17" name="tx117"/>
            <p:cNvSpPr/>
            <p:nvPr/>
          </p:nvSpPr>
          <p:spPr>
            <a:xfrm>
              <a:off x="7125682" y="322632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442.4</a:t>
              </a:r>
            </a:p>
          </p:txBody>
        </p:sp>
        <p:sp>
          <p:nvSpPr>
            <p:cNvPr id="118" name="tx118"/>
            <p:cNvSpPr/>
            <p:nvPr/>
          </p:nvSpPr>
          <p:spPr>
            <a:xfrm>
              <a:off x="7151808" y="23566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9" name="tx119"/>
            <p:cNvSpPr/>
            <p:nvPr/>
          </p:nvSpPr>
          <p:spPr>
            <a:xfrm>
              <a:off x="7442107" y="32869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a:t>
              </a:r>
            </a:p>
          </p:txBody>
        </p:sp>
        <p:sp>
          <p:nvSpPr>
            <p:cNvPr id="120" name="tx120"/>
            <p:cNvSpPr/>
            <p:nvPr/>
          </p:nvSpPr>
          <p:spPr>
            <a:xfrm>
              <a:off x="7455181" y="24995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1" name="tx121"/>
            <p:cNvSpPr/>
            <p:nvPr/>
          </p:nvSpPr>
          <p:spPr>
            <a:xfrm>
              <a:off x="7680178" y="33012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402.5</a:t>
              </a:r>
            </a:p>
          </p:txBody>
        </p:sp>
        <p:sp>
          <p:nvSpPr>
            <p:cNvPr id="122" name="tx122"/>
            <p:cNvSpPr/>
            <p:nvPr/>
          </p:nvSpPr>
          <p:spPr>
            <a:xfrm>
              <a:off x="7732429" y="25282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3" name="tx123"/>
            <p:cNvSpPr/>
            <p:nvPr/>
          </p:nvSpPr>
          <p:spPr>
            <a:xfrm>
              <a:off x="7957425" y="33598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371.7</a:t>
              </a:r>
            </a:p>
          </p:txBody>
        </p:sp>
        <p:sp>
          <p:nvSpPr>
            <p:cNvPr id="124" name="tx124"/>
            <p:cNvSpPr/>
            <p:nvPr/>
          </p:nvSpPr>
          <p:spPr>
            <a:xfrm>
              <a:off x="8022728" y="259882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888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25271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8" name="tx128"/>
            <p:cNvSpPr/>
            <p:nvPr/>
          </p:nvSpPr>
          <p:spPr>
            <a:xfrm>
              <a:off x="655386" y="17654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9" name="tx129"/>
            <p:cNvSpPr/>
            <p:nvPr/>
          </p:nvSpPr>
          <p:spPr>
            <a:xfrm>
              <a:off x="655386" y="10037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7708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Kazakhstan, 2000-2024</a:t>
              </a:r>
            </a:p>
          </p:txBody>
        </p:sp>
        <p:sp>
          <p:nvSpPr>
            <p:cNvPr id="155" name="pl155"/>
            <p:cNvSpPr/>
            <p:nvPr/>
          </p:nvSpPr>
          <p:spPr>
            <a:xfrm>
              <a:off x="21011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7109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3207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9305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5403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9060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5158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1256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7354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508889" cy="167191"/>
            </a:xfrm>
            <a:prstGeom prst="rect">
              <a:avLst/>
            </a:prstGeom>
            <a:solidFill>
              <a:srgbClr val="80BD41">
                <a:alpha val="100000"/>
              </a:srgbClr>
            </a:solidFill>
          </p:spPr>
          <p:txBody>
            <a:bodyPr/>
            <a:lstStyle/>
            <a:p/>
          </p:txBody>
        </p:sp>
        <p:sp>
          <p:nvSpPr>
            <p:cNvPr id="169" name="rc169"/>
            <p:cNvSpPr/>
            <p:nvPr/>
          </p:nvSpPr>
          <p:spPr>
            <a:xfrm>
              <a:off x="7805163" y="5889059"/>
              <a:ext cx="65679" cy="167191"/>
            </a:xfrm>
            <a:prstGeom prst="rect">
              <a:avLst/>
            </a:prstGeom>
            <a:solidFill>
              <a:srgbClr val="E2231A">
                <a:alpha val="100000"/>
              </a:srgbClr>
            </a:solidFill>
          </p:spPr>
          <p:txBody>
            <a:bodyPr/>
            <a:lstStyle/>
            <a:p/>
          </p:txBody>
        </p:sp>
        <p:sp>
          <p:nvSpPr>
            <p:cNvPr id="170" name="rc170"/>
            <p:cNvSpPr/>
            <p:nvPr/>
          </p:nvSpPr>
          <p:spPr>
            <a:xfrm>
              <a:off x="1296273" y="5680069"/>
              <a:ext cx="6478947" cy="167191"/>
            </a:xfrm>
            <a:prstGeom prst="rect">
              <a:avLst/>
            </a:prstGeom>
            <a:solidFill>
              <a:srgbClr val="80BD41">
                <a:alpha val="100000"/>
              </a:srgbClr>
            </a:solidFill>
          </p:spPr>
          <p:txBody>
            <a:bodyPr/>
            <a:lstStyle/>
            <a:p/>
          </p:txBody>
        </p:sp>
        <p:sp>
          <p:nvSpPr>
            <p:cNvPr id="171" name="rc171"/>
            <p:cNvSpPr/>
            <p:nvPr/>
          </p:nvSpPr>
          <p:spPr>
            <a:xfrm>
              <a:off x="7775221" y="5680069"/>
              <a:ext cx="65518" cy="167191"/>
            </a:xfrm>
            <a:prstGeom prst="rect">
              <a:avLst/>
            </a:prstGeom>
            <a:solidFill>
              <a:srgbClr val="E2231A">
                <a:alpha val="100000"/>
              </a:srgbClr>
            </a:solidFill>
          </p:spPr>
          <p:txBody>
            <a:bodyPr/>
            <a:lstStyle/>
            <a:p/>
          </p:txBody>
        </p:sp>
        <p:sp>
          <p:nvSpPr>
            <p:cNvPr id="172" name="rc172"/>
            <p:cNvSpPr/>
            <p:nvPr/>
          </p:nvSpPr>
          <p:spPr>
            <a:xfrm>
              <a:off x="1296273" y="5471080"/>
              <a:ext cx="5983291" cy="167191"/>
            </a:xfrm>
            <a:prstGeom prst="rect">
              <a:avLst/>
            </a:prstGeom>
            <a:solidFill>
              <a:srgbClr val="80BD41">
                <a:alpha val="100000"/>
              </a:srgbClr>
            </a:solidFill>
          </p:spPr>
          <p:txBody>
            <a:bodyPr/>
            <a:lstStyle/>
            <a:p/>
          </p:txBody>
        </p:sp>
        <p:sp>
          <p:nvSpPr>
            <p:cNvPr id="173" name="rc173"/>
            <p:cNvSpPr/>
            <p:nvPr/>
          </p:nvSpPr>
          <p:spPr>
            <a:xfrm>
              <a:off x="7279564" y="5471080"/>
              <a:ext cx="450421" cy="167191"/>
            </a:xfrm>
            <a:prstGeom prst="rect">
              <a:avLst/>
            </a:prstGeom>
            <a:solidFill>
              <a:srgbClr val="E2231A">
                <a:alpha val="100000"/>
              </a:srgbClr>
            </a:solidFill>
          </p:spPr>
          <p:txBody>
            <a:bodyPr/>
            <a:lstStyle/>
            <a:p/>
          </p:txBody>
        </p:sp>
        <p:sp>
          <p:nvSpPr>
            <p:cNvPr id="174" name="tx174"/>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408.4</a:t>
              </a:r>
            </a:p>
          </p:txBody>
        </p:sp>
        <p:sp>
          <p:nvSpPr>
            <p:cNvPr id="175" name="tx175"/>
            <p:cNvSpPr/>
            <p:nvPr/>
          </p:nvSpPr>
          <p:spPr>
            <a:xfrm>
              <a:off x="8023113"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406.5</a:t>
              </a:r>
            </a:p>
          </p:txBody>
        </p:sp>
        <p:sp>
          <p:nvSpPr>
            <p:cNvPr id="176" name="tx176"/>
            <p:cNvSpPr/>
            <p:nvPr/>
          </p:nvSpPr>
          <p:spPr>
            <a:xfrm>
              <a:off x="7906990"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399.7</a:t>
              </a:r>
            </a:p>
          </p:txBody>
        </p:sp>
        <p:sp>
          <p:nvSpPr>
            <p:cNvPr id="177" name="tx177"/>
            <p:cNvSpPr/>
            <p:nvPr/>
          </p:nvSpPr>
          <p:spPr>
            <a:xfrm>
              <a:off x="4415080"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404.3</a:t>
              </a:r>
            </a:p>
          </p:txBody>
        </p:sp>
        <p:sp>
          <p:nvSpPr>
            <p:cNvPr id="178" name="tx178"/>
            <p:cNvSpPr/>
            <p:nvPr/>
          </p:nvSpPr>
          <p:spPr>
            <a:xfrm>
              <a:off x="7762654"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9" name="tx179"/>
            <p:cNvSpPr/>
            <p:nvPr/>
          </p:nvSpPr>
          <p:spPr>
            <a:xfrm>
              <a:off x="440010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402.5</a:t>
              </a:r>
            </a:p>
          </p:txBody>
        </p:sp>
        <p:sp>
          <p:nvSpPr>
            <p:cNvPr id="180" name="tx180"/>
            <p:cNvSpPr/>
            <p:nvPr/>
          </p:nvSpPr>
          <p:spPr>
            <a:xfrm>
              <a:off x="7732631"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1" name="tx181"/>
            <p:cNvSpPr/>
            <p:nvPr/>
          </p:nvSpPr>
          <p:spPr>
            <a:xfrm>
              <a:off x="4152280"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371.7</a:t>
              </a:r>
            </a:p>
          </p:txBody>
        </p:sp>
        <p:sp>
          <p:nvSpPr>
            <p:cNvPr id="182" name="tx182"/>
            <p:cNvSpPr/>
            <p:nvPr/>
          </p:nvSpPr>
          <p:spPr>
            <a:xfrm>
              <a:off x="7444485" y="55142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78952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39932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6009121"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761891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(93%) was lower than in 2019 (99%).
The number of children vaccinated with MCV1 decreased 8%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786283"/>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62291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45955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29618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536796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204600"/>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04123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1877869"/>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029806" y="714504"/>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3" name="pl13"/>
            <p:cNvSpPr/>
            <p:nvPr/>
          </p:nvSpPr>
          <p:spPr>
            <a:xfrm>
              <a:off x="134893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8081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269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445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7645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0833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402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7209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0397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3585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773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996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314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109588" y="5362893"/>
              <a:ext cx="478692" cy="5072"/>
            </a:xfrm>
            <a:prstGeom prst="rect">
              <a:avLst/>
            </a:prstGeom>
            <a:solidFill>
              <a:srgbClr val="1CABE2">
                <a:alpha val="100000"/>
              </a:srgbClr>
            </a:solidFill>
          </p:spPr>
          <p:txBody>
            <a:bodyPr/>
            <a:lstStyle/>
            <a:p/>
          </p:txBody>
        </p:sp>
        <p:sp>
          <p:nvSpPr>
            <p:cNvPr id="27" name="rc27"/>
            <p:cNvSpPr/>
            <p:nvPr/>
          </p:nvSpPr>
          <p:spPr>
            <a:xfrm>
              <a:off x="1641468" y="5364568"/>
              <a:ext cx="478692" cy="3397"/>
            </a:xfrm>
            <a:prstGeom prst="rect">
              <a:avLst/>
            </a:prstGeom>
            <a:solidFill>
              <a:srgbClr val="1CABE2">
                <a:alpha val="100000"/>
              </a:srgbClr>
            </a:solidFill>
          </p:spPr>
          <p:txBody>
            <a:bodyPr/>
            <a:lstStyle/>
            <a:p/>
          </p:txBody>
        </p:sp>
        <p:sp>
          <p:nvSpPr>
            <p:cNvPr id="28" name="rc28"/>
            <p:cNvSpPr/>
            <p:nvPr/>
          </p:nvSpPr>
          <p:spPr>
            <a:xfrm>
              <a:off x="2173348" y="5353214"/>
              <a:ext cx="478692" cy="14751"/>
            </a:xfrm>
            <a:prstGeom prst="rect">
              <a:avLst/>
            </a:prstGeom>
            <a:solidFill>
              <a:srgbClr val="1CABE2">
                <a:alpha val="100000"/>
              </a:srgbClr>
            </a:solidFill>
          </p:spPr>
          <p:txBody>
            <a:bodyPr/>
            <a:lstStyle/>
            <a:p/>
          </p:txBody>
        </p:sp>
        <p:sp>
          <p:nvSpPr>
            <p:cNvPr id="29" name="rc29"/>
            <p:cNvSpPr/>
            <p:nvPr/>
          </p:nvSpPr>
          <p:spPr>
            <a:xfrm>
              <a:off x="2705228" y="5259074"/>
              <a:ext cx="478692" cy="108890"/>
            </a:xfrm>
            <a:prstGeom prst="rect">
              <a:avLst/>
            </a:prstGeom>
            <a:solidFill>
              <a:srgbClr val="1CABE2">
                <a:alpha val="100000"/>
              </a:srgbClr>
            </a:solidFill>
          </p:spPr>
          <p:txBody>
            <a:bodyPr/>
            <a:lstStyle/>
            <a:p/>
          </p:txBody>
        </p:sp>
        <p:sp>
          <p:nvSpPr>
            <p:cNvPr id="30" name="rc30"/>
            <p:cNvSpPr/>
            <p:nvPr/>
          </p:nvSpPr>
          <p:spPr>
            <a:xfrm>
              <a:off x="3237108" y="5362846"/>
              <a:ext cx="478692" cy="5118"/>
            </a:xfrm>
            <a:prstGeom prst="rect">
              <a:avLst/>
            </a:prstGeom>
            <a:solidFill>
              <a:srgbClr val="1CABE2">
                <a:alpha val="100000"/>
              </a:srgbClr>
            </a:solidFill>
          </p:spPr>
          <p:txBody>
            <a:bodyPr/>
            <a:lstStyle/>
            <a:p/>
          </p:txBody>
        </p:sp>
        <p:sp>
          <p:nvSpPr>
            <p:cNvPr id="31" name="rc31"/>
            <p:cNvSpPr/>
            <p:nvPr/>
          </p:nvSpPr>
          <p:spPr>
            <a:xfrm>
              <a:off x="3768989" y="5367872"/>
              <a:ext cx="478692" cy="93"/>
            </a:xfrm>
            <a:prstGeom prst="rect">
              <a:avLst/>
            </a:prstGeom>
            <a:solidFill>
              <a:srgbClr val="1CABE2">
                <a:alpha val="100000"/>
              </a:srgbClr>
            </a:solidFill>
          </p:spPr>
          <p:txBody>
            <a:bodyPr/>
            <a:lstStyle/>
            <a:p/>
          </p:txBody>
        </p:sp>
        <p:sp>
          <p:nvSpPr>
            <p:cNvPr id="32" name="rc32"/>
            <p:cNvSpPr/>
            <p:nvPr/>
          </p:nvSpPr>
          <p:spPr>
            <a:xfrm>
              <a:off x="4300869" y="5341161"/>
              <a:ext cx="478692" cy="26803"/>
            </a:xfrm>
            <a:prstGeom prst="rect">
              <a:avLst/>
            </a:prstGeom>
            <a:solidFill>
              <a:srgbClr val="1CABE2">
                <a:alpha val="100000"/>
              </a:srgbClr>
            </a:solidFill>
          </p:spPr>
          <p:txBody>
            <a:bodyPr/>
            <a:lstStyle/>
            <a:p/>
          </p:txBody>
        </p:sp>
        <p:sp>
          <p:nvSpPr>
            <p:cNvPr id="33" name="rc33"/>
            <p:cNvSpPr/>
            <p:nvPr/>
          </p:nvSpPr>
          <p:spPr>
            <a:xfrm>
              <a:off x="4832749" y="4747845"/>
              <a:ext cx="478692" cy="620120"/>
            </a:xfrm>
            <a:prstGeom prst="rect">
              <a:avLst/>
            </a:prstGeom>
            <a:solidFill>
              <a:srgbClr val="1CABE2">
                <a:alpha val="100000"/>
              </a:srgbClr>
            </a:solidFill>
          </p:spPr>
          <p:txBody>
            <a:bodyPr/>
            <a:lstStyle/>
            <a:p/>
          </p:txBody>
        </p:sp>
        <p:sp>
          <p:nvSpPr>
            <p:cNvPr id="34" name="rc34"/>
            <p:cNvSpPr/>
            <p:nvPr/>
          </p:nvSpPr>
          <p:spPr>
            <a:xfrm>
              <a:off x="5364629" y="5215844"/>
              <a:ext cx="478692" cy="152121"/>
            </a:xfrm>
            <a:prstGeom prst="rect">
              <a:avLst/>
            </a:prstGeom>
            <a:solidFill>
              <a:srgbClr val="1CABE2">
                <a:alpha val="100000"/>
              </a:srgbClr>
            </a:solidFill>
          </p:spPr>
          <p:txBody>
            <a:bodyPr/>
            <a:lstStyle/>
            <a:p/>
          </p:txBody>
        </p:sp>
        <p:sp>
          <p:nvSpPr>
            <p:cNvPr id="35" name="rc35"/>
            <p:cNvSpPr/>
            <p:nvPr/>
          </p:nvSpPr>
          <p:spPr>
            <a:xfrm>
              <a:off x="5896509" y="5367872"/>
              <a:ext cx="478692" cy="93"/>
            </a:xfrm>
            <a:prstGeom prst="rect">
              <a:avLst/>
            </a:prstGeom>
            <a:solidFill>
              <a:srgbClr val="1CABE2">
                <a:alpha val="100000"/>
              </a:srgbClr>
            </a:solidFill>
          </p:spPr>
          <p:txBody>
            <a:bodyPr/>
            <a:lstStyle/>
            <a:p/>
          </p:txBody>
        </p:sp>
        <p:sp>
          <p:nvSpPr>
            <p:cNvPr id="36" name="rc36"/>
            <p:cNvSpPr/>
            <p:nvPr/>
          </p:nvSpPr>
          <p:spPr>
            <a:xfrm>
              <a:off x="6428389" y="5367779"/>
              <a:ext cx="478692" cy="186"/>
            </a:xfrm>
            <a:prstGeom prst="rect">
              <a:avLst/>
            </a:prstGeom>
            <a:solidFill>
              <a:srgbClr val="1CABE2">
                <a:alpha val="100000"/>
              </a:srgbClr>
            </a:solidFill>
          </p:spPr>
          <p:txBody>
            <a:bodyPr/>
            <a:lstStyle/>
            <a:p/>
          </p:txBody>
        </p:sp>
        <p:sp>
          <p:nvSpPr>
            <p:cNvPr id="37" name="rc37"/>
            <p:cNvSpPr/>
            <p:nvPr/>
          </p:nvSpPr>
          <p:spPr>
            <a:xfrm>
              <a:off x="6960269" y="4664781"/>
              <a:ext cx="478692" cy="703184"/>
            </a:xfrm>
            <a:prstGeom prst="rect">
              <a:avLst/>
            </a:prstGeom>
            <a:solidFill>
              <a:srgbClr val="1CABE2">
                <a:alpha val="100000"/>
              </a:srgbClr>
            </a:solidFill>
          </p:spPr>
          <p:txBody>
            <a:bodyPr/>
            <a:lstStyle/>
            <a:p/>
          </p:txBody>
        </p:sp>
        <p:sp>
          <p:nvSpPr>
            <p:cNvPr id="38" name="rc38"/>
            <p:cNvSpPr/>
            <p:nvPr/>
          </p:nvSpPr>
          <p:spPr>
            <a:xfrm>
              <a:off x="7492150" y="4058156"/>
              <a:ext cx="478692" cy="1309809"/>
            </a:xfrm>
            <a:prstGeom prst="rect">
              <a:avLst/>
            </a:prstGeom>
            <a:solidFill>
              <a:srgbClr val="1CABE2">
                <a:alpha val="100000"/>
              </a:srgbClr>
            </a:solidFill>
          </p:spPr>
          <p:txBody>
            <a:bodyPr/>
            <a:lstStyle/>
            <a:p/>
          </p:txBody>
        </p:sp>
        <p:sp>
          <p:nvSpPr>
            <p:cNvPr id="39" name="pl39"/>
            <p:cNvSpPr/>
            <p:nvPr/>
          </p:nvSpPr>
          <p:spPr>
            <a:xfrm>
              <a:off x="1348934" y="1045593"/>
              <a:ext cx="6382561" cy="261961"/>
            </a:xfrm>
            <a:custGeom>
              <a:avLst/>
              <a:pathLst>
                <a:path w="6382561" h="261961">
                  <a:moveTo>
                    <a:pt x="0" y="130980"/>
                  </a:moveTo>
                  <a:lnTo>
                    <a:pt x="531880" y="0"/>
                  </a:lnTo>
                  <a:lnTo>
                    <a:pt x="1063760" y="0"/>
                  </a:lnTo>
                  <a:lnTo>
                    <a:pt x="1595640" y="0"/>
                  </a:lnTo>
                  <a:lnTo>
                    <a:pt x="2127520" y="0"/>
                  </a:lnTo>
                  <a:lnTo>
                    <a:pt x="2659400" y="0"/>
                  </a:lnTo>
                  <a:lnTo>
                    <a:pt x="3191280" y="0"/>
                  </a:lnTo>
                  <a:lnTo>
                    <a:pt x="3723161" y="0"/>
                  </a:lnTo>
                  <a:lnTo>
                    <a:pt x="4255041" y="261961"/>
                  </a:lnTo>
                  <a:lnTo>
                    <a:pt x="4786921" y="87320"/>
                  </a:lnTo>
                  <a:lnTo>
                    <a:pt x="5318801" y="0"/>
                  </a:lnTo>
                  <a:lnTo>
                    <a:pt x="5850681" y="0"/>
                  </a:lnTo>
                  <a:lnTo>
                    <a:pt x="6382561" y="261961"/>
                  </a:lnTo>
                </a:path>
              </a:pathLst>
            </a:custGeom>
            <a:ln w="27101" cap="flat">
              <a:solidFill>
                <a:srgbClr val="00833D">
                  <a:alpha val="100000"/>
                </a:srgbClr>
              </a:solidFill>
              <a:prstDash val="solid"/>
              <a:round/>
            </a:ln>
          </p:spPr>
          <p:txBody>
            <a:bodyPr/>
            <a:lstStyle/>
            <a:p/>
          </p:txBody>
        </p:sp>
        <p:sp>
          <p:nvSpPr>
            <p:cNvPr id="40" name="pl40"/>
            <p:cNvSpPr/>
            <p:nvPr/>
          </p:nvSpPr>
          <p:spPr>
            <a:xfrm>
              <a:off x="1348934" y="1045593"/>
              <a:ext cx="6382561" cy="349282"/>
            </a:xfrm>
            <a:custGeom>
              <a:avLst/>
              <a:pathLst>
                <a:path w="6382561" h="349282">
                  <a:moveTo>
                    <a:pt x="0" y="87320"/>
                  </a:moveTo>
                  <a:lnTo>
                    <a:pt x="531880" y="0"/>
                  </a:lnTo>
                  <a:lnTo>
                    <a:pt x="1063760" y="0"/>
                  </a:lnTo>
                  <a:lnTo>
                    <a:pt x="1595640" y="43660"/>
                  </a:lnTo>
                  <a:lnTo>
                    <a:pt x="2127520" y="0"/>
                  </a:lnTo>
                  <a:lnTo>
                    <a:pt x="2659400" y="0"/>
                  </a:lnTo>
                  <a:lnTo>
                    <a:pt x="3191280" y="43660"/>
                  </a:lnTo>
                  <a:lnTo>
                    <a:pt x="3723161" y="43660"/>
                  </a:lnTo>
                  <a:lnTo>
                    <a:pt x="4255041" y="349282"/>
                  </a:lnTo>
                  <a:lnTo>
                    <a:pt x="4786921" y="130980"/>
                  </a:lnTo>
                  <a:lnTo>
                    <a:pt x="5318801" y="87320"/>
                  </a:lnTo>
                  <a:lnTo>
                    <a:pt x="5850681" y="0"/>
                  </a:lnTo>
                  <a:lnTo>
                    <a:pt x="6382561" y="305622"/>
                  </a:lnTo>
                </a:path>
              </a:pathLst>
            </a:custGeom>
            <a:ln w="27101" cap="flat">
              <a:solidFill>
                <a:srgbClr val="002759">
                  <a:alpha val="100000"/>
                </a:srgbClr>
              </a:solidFill>
              <a:prstDash val="solid"/>
              <a:round/>
            </a:ln>
          </p:spPr>
          <p:txBody>
            <a:bodyPr/>
            <a:lstStyle/>
            <a:p/>
          </p:txBody>
        </p:sp>
        <p:sp>
          <p:nvSpPr>
            <p:cNvPr id="41" name="pt41"/>
            <p:cNvSpPr/>
            <p:nvPr/>
          </p:nvSpPr>
          <p:spPr>
            <a:xfrm>
              <a:off x="1317333"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84921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8109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91297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4485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7673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50861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04049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72374"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104254"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63613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6801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99894"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317333"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849213"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381093"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912973"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444853"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76733"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508614"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040494"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72374" y="1363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104254"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36134"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68014"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99894" y="13196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249456" y="523305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109</a:t>
              </a:r>
            </a:p>
          </p:txBody>
        </p:sp>
        <p:sp>
          <p:nvSpPr>
            <p:cNvPr id="68" name="tx68"/>
            <p:cNvSpPr/>
            <p:nvPr/>
          </p:nvSpPr>
          <p:spPr>
            <a:xfrm>
              <a:off x="1814495" y="523466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a:t>
              </a:r>
            </a:p>
          </p:txBody>
        </p:sp>
        <p:sp>
          <p:nvSpPr>
            <p:cNvPr id="69" name="tx69"/>
            <p:cNvSpPr/>
            <p:nvPr/>
          </p:nvSpPr>
          <p:spPr>
            <a:xfrm>
              <a:off x="2313216" y="522331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317</a:t>
              </a:r>
            </a:p>
          </p:txBody>
        </p:sp>
        <p:sp>
          <p:nvSpPr>
            <p:cNvPr id="70" name="tx70"/>
            <p:cNvSpPr/>
            <p:nvPr/>
          </p:nvSpPr>
          <p:spPr>
            <a:xfrm>
              <a:off x="2795372" y="511380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2,340</a:t>
              </a:r>
            </a:p>
          </p:txBody>
        </p:sp>
        <p:sp>
          <p:nvSpPr>
            <p:cNvPr id="71" name="tx71"/>
            <p:cNvSpPr/>
            <p:nvPr/>
          </p:nvSpPr>
          <p:spPr>
            <a:xfrm>
              <a:off x="3376976" y="523300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a:t>
              </a:r>
            </a:p>
          </p:txBody>
        </p:sp>
        <p:sp>
          <p:nvSpPr>
            <p:cNvPr id="72" name="tx72"/>
            <p:cNvSpPr/>
            <p:nvPr/>
          </p:nvSpPr>
          <p:spPr>
            <a:xfrm>
              <a:off x="3975175" y="523948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3" name="tx73"/>
            <p:cNvSpPr/>
            <p:nvPr/>
          </p:nvSpPr>
          <p:spPr>
            <a:xfrm>
              <a:off x="4440737" y="52113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576</a:t>
              </a:r>
            </a:p>
          </p:txBody>
        </p:sp>
        <p:sp>
          <p:nvSpPr>
            <p:cNvPr id="74" name="tx74"/>
            <p:cNvSpPr/>
            <p:nvPr/>
          </p:nvSpPr>
          <p:spPr>
            <a:xfrm>
              <a:off x="4889733" y="460257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13,326</a:t>
              </a:r>
            </a:p>
          </p:txBody>
        </p:sp>
        <p:sp>
          <p:nvSpPr>
            <p:cNvPr id="75" name="tx75"/>
            <p:cNvSpPr/>
            <p:nvPr/>
          </p:nvSpPr>
          <p:spPr>
            <a:xfrm>
              <a:off x="5454773" y="507057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3,269</a:t>
              </a:r>
            </a:p>
          </p:txBody>
        </p:sp>
        <p:sp>
          <p:nvSpPr>
            <p:cNvPr id="76" name="tx76"/>
            <p:cNvSpPr/>
            <p:nvPr/>
          </p:nvSpPr>
          <p:spPr>
            <a:xfrm>
              <a:off x="6102696" y="523948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7" name="tx77"/>
            <p:cNvSpPr/>
            <p:nvPr/>
          </p:nvSpPr>
          <p:spPr>
            <a:xfrm>
              <a:off x="6634576" y="5239742"/>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8" name="tx78"/>
            <p:cNvSpPr/>
            <p:nvPr/>
          </p:nvSpPr>
          <p:spPr>
            <a:xfrm>
              <a:off x="7017254" y="4519509"/>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15,111</a:t>
              </a:r>
            </a:p>
          </p:txBody>
        </p:sp>
        <p:sp>
          <p:nvSpPr>
            <p:cNvPr id="79" name="tx79"/>
            <p:cNvSpPr/>
            <p:nvPr/>
          </p:nvSpPr>
          <p:spPr>
            <a:xfrm>
              <a:off x="7549134" y="39128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28,147</a:t>
              </a:r>
            </a:p>
          </p:txBody>
        </p:sp>
        <p:sp>
          <p:nvSpPr>
            <p:cNvPr id="80" name="pl80"/>
            <p:cNvSpPr/>
            <p:nvPr/>
          </p:nvSpPr>
          <p:spPr>
            <a:xfrm>
              <a:off x="7743573" y="1214080"/>
              <a:ext cx="118730" cy="84844"/>
            </a:xfrm>
            <a:custGeom>
              <a:avLst/>
              <a:pathLst>
                <a:path w="118730" h="84844">
                  <a:moveTo>
                    <a:pt x="118730" y="0"/>
                  </a:moveTo>
                  <a:lnTo>
                    <a:pt x="0" y="84844"/>
                  </a:lnTo>
                </a:path>
              </a:pathLst>
            </a:custGeom>
          </p:spPr>
          <p:txBody>
            <a:bodyPr/>
            <a:lstStyle/>
            <a:p/>
          </p:txBody>
        </p:sp>
        <p:sp>
          <p:nvSpPr>
            <p:cNvPr id="81" name="pl81"/>
            <p:cNvSpPr/>
            <p:nvPr/>
          </p:nvSpPr>
          <p:spPr>
            <a:xfrm>
              <a:off x="7745611" y="1358420"/>
              <a:ext cx="116692" cy="59561"/>
            </a:xfrm>
            <a:custGeom>
              <a:avLst/>
              <a:pathLst>
                <a:path w="116692" h="59561">
                  <a:moveTo>
                    <a:pt x="116692" y="59561"/>
                  </a:moveTo>
                  <a:lnTo>
                    <a:pt x="0" y="0"/>
                  </a:lnTo>
                </a:path>
              </a:pathLst>
            </a:custGeom>
          </p:spPr>
          <p:txBody>
            <a:bodyPr/>
            <a:lstStyle/>
            <a:p/>
          </p:txBody>
        </p:sp>
        <p:sp>
          <p:nvSpPr>
            <p:cNvPr id="82" name="pg82"/>
            <p:cNvSpPr/>
            <p:nvPr/>
          </p:nvSpPr>
          <p:spPr>
            <a:xfrm>
              <a:off x="7793724" y="109126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13238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84" name="pg84"/>
            <p:cNvSpPr/>
            <p:nvPr/>
          </p:nvSpPr>
          <p:spPr>
            <a:xfrm>
              <a:off x="7793724" y="135923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4003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6" name="rc86"/>
            <p:cNvSpPr/>
            <p:nvPr/>
          </p:nvSpPr>
          <p:spPr>
            <a:xfrm>
              <a:off x="1029806" y="646101"/>
              <a:ext cx="7605886" cy="4946714"/>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96544"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14079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89" name="tx89"/>
            <p:cNvSpPr/>
            <p:nvPr/>
          </p:nvSpPr>
          <p:spPr>
            <a:xfrm>
              <a:off x="578734" y="297742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90" name="tx90"/>
            <p:cNvSpPr/>
            <p:nvPr/>
          </p:nvSpPr>
          <p:spPr>
            <a:xfrm>
              <a:off x="578734" y="181405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a:t>
              </a:r>
            </a:p>
          </p:txBody>
        </p:sp>
        <p:sp>
          <p:nvSpPr>
            <p:cNvPr id="91" name="tx91"/>
            <p:cNvSpPr/>
            <p:nvPr/>
          </p:nvSpPr>
          <p:spPr>
            <a:xfrm>
              <a:off x="508103" y="650694"/>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92" name="tx9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20671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73855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27047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8023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33423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86611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979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92987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6175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9363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52551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26975"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8927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1977891" y="401416"/>
              <a:ext cx="57097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Kazakhstan,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28,147 confirmed measles cases in Kazakhstan. In the same year, MCV1 coverage was 93% and MCV2 coverage was 92%.
The number of cases in 2024 was 86% more than in 2023 (n=15,111).
The highest number of measles cases was reported in 2024 (n=28,147). In this year, MCV1 coverage was 93%.
There were measles-containing vaccine supplementary immunization activities/campaigns in 2023.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9869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85505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7232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59136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42097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28913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1572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02544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044107"/>
              <a:ext cx="3485499" cy="1245028"/>
            </a:xfrm>
            <a:custGeom>
              <a:avLst/>
              <a:pathLst>
                <a:path w="3485499" h="1245028">
                  <a:moveTo>
                    <a:pt x="0" y="1131843"/>
                  </a:moveTo>
                  <a:lnTo>
                    <a:pt x="145229" y="1131843"/>
                  </a:lnTo>
                  <a:lnTo>
                    <a:pt x="290458" y="1131843"/>
                  </a:lnTo>
                  <a:lnTo>
                    <a:pt x="435687" y="1245028"/>
                  </a:lnTo>
                  <a:lnTo>
                    <a:pt x="580916" y="792290"/>
                  </a:lnTo>
                  <a:lnTo>
                    <a:pt x="726145" y="1131843"/>
                  </a:lnTo>
                  <a:lnTo>
                    <a:pt x="871374" y="1245028"/>
                  </a:lnTo>
                  <a:lnTo>
                    <a:pt x="1016603" y="792290"/>
                  </a:lnTo>
                  <a:lnTo>
                    <a:pt x="1161833" y="1245028"/>
                  </a:lnTo>
                  <a:lnTo>
                    <a:pt x="1307062" y="1245028"/>
                  </a:lnTo>
                  <a:lnTo>
                    <a:pt x="1452291" y="1245028"/>
                  </a:lnTo>
                  <a:lnTo>
                    <a:pt x="1597520" y="1245028"/>
                  </a:lnTo>
                  <a:lnTo>
                    <a:pt x="1742749" y="1245028"/>
                  </a:lnTo>
                  <a:lnTo>
                    <a:pt x="1887978" y="1131843"/>
                  </a:lnTo>
                  <a:lnTo>
                    <a:pt x="2033207" y="1131843"/>
                  </a:lnTo>
                  <a:lnTo>
                    <a:pt x="2178437" y="1131843"/>
                  </a:lnTo>
                  <a:lnTo>
                    <a:pt x="2323666" y="0"/>
                  </a:lnTo>
                  <a:lnTo>
                    <a:pt x="2468895" y="1245028"/>
                  </a:lnTo>
                  <a:lnTo>
                    <a:pt x="2614124" y="1131843"/>
                  </a:lnTo>
                  <a:lnTo>
                    <a:pt x="2759353" y="1018659"/>
                  </a:lnTo>
                  <a:lnTo>
                    <a:pt x="2904582" y="452737"/>
                  </a:lnTo>
                  <a:lnTo>
                    <a:pt x="3049811" y="905474"/>
                  </a:lnTo>
                  <a:lnTo>
                    <a:pt x="3195040" y="1245028"/>
                  </a:lnTo>
                  <a:lnTo>
                    <a:pt x="3340270" y="1245028"/>
                  </a:lnTo>
                  <a:lnTo>
                    <a:pt x="3485499" y="1131843"/>
                  </a:lnTo>
                </a:path>
              </a:pathLst>
            </a:custGeom>
            <a:ln w="27101" cap="flat">
              <a:solidFill>
                <a:srgbClr val="0058AB">
                  <a:alpha val="80000"/>
                </a:srgbClr>
              </a:solidFill>
              <a:prstDash val="solid"/>
              <a:round/>
            </a:ln>
          </p:spPr>
          <p:txBody>
            <a:bodyPr/>
            <a:lstStyle/>
            <a:p/>
          </p:txBody>
        </p:sp>
        <p:sp>
          <p:nvSpPr>
            <p:cNvPr id="21" name="pl21"/>
            <p:cNvSpPr/>
            <p:nvPr/>
          </p:nvSpPr>
          <p:spPr>
            <a:xfrm>
              <a:off x="979796" y="1817738"/>
              <a:ext cx="3485499" cy="905474"/>
            </a:xfrm>
            <a:custGeom>
              <a:avLst/>
              <a:pathLst>
                <a:path w="3485499" h="905474">
                  <a:moveTo>
                    <a:pt x="0" y="0"/>
                  </a:moveTo>
                  <a:lnTo>
                    <a:pt x="145229" y="113184"/>
                  </a:lnTo>
                  <a:lnTo>
                    <a:pt x="290458" y="0"/>
                  </a:lnTo>
                  <a:lnTo>
                    <a:pt x="435687" y="226368"/>
                  </a:lnTo>
                  <a:lnTo>
                    <a:pt x="580916" y="339553"/>
                  </a:lnTo>
                  <a:lnTo>
                    <a:pt x="726145" y="226368"/>
                  </a:lnTo>
                  <a:lnTo>
                    <a:pt x="871374" y="339553"/>
                  </a:lnTo>
                  <a:lnTo>
                    <a:pt x="1016603" y="339553"/>
                  </a:lnTo>
                  <a:lnTo>
                    <a:pt x="1161833" y="565921"/>
                  </a:lnTo>
                  <a:lnTo>
                    <a:pt x="1307062" y="679106"/>
                  </a:lnTo>
                  <a:lnTo>
                    <a:pt x="1452291" y="792290"/>
                  </a:lnTo>
                  <a:lnTo>
                    <a:pt x="1597520" y="792290"/>
                  </a:lnTo>
                  <a:lnTo>
                    <a:pt x="1742749" y="792290"/>
                  </a:lnTo>
                  <a:lnTo>
                    <a:pt x="1887978" y="792290"/>
                  </a:lnTo>
                  <a:lnTo>
                    <a:pt x="2033207" y="905474"/>
                  </a:lnTo>
                  <a:lnTo>
                    <a:pt x="2178437" y="905474"/>
                  </a:lnTo>
                  <a:lnTo>
                    <a:pt x="2323666" y="905474"/>
                  </a:lnTo>
                  <a:lnTo>
                    <a:pt x="2468895" y="905474"/>
                  </a:lnTo>
                  <a:lnTo>
                    <a:pt x="2614124" y="905474"/>
                  </a:lnTo>
                  <a:lnTo>
                    <a:pt x="2759353" y="905474"/>
                  </a:lnTo>
                  <a:lnTo>
                    <a:pt x="2904582" y="905474"/>
                  </a:lnTo>
                  <a:lnTo>
                    <a:pt x="3049811" y="792290"/>
                  </a:lnTo>
                  <a:lnTo>
                    <a:pt x="3195040" y="905474"/>
                  </a:lnTo>
                  <a:lnTo>
                    <a:pt x="3340270" y="905474"/>
                  </a:lnTo>
                  <a:lnTo>
                    <a:pt x="3485499" y="905474"/>
                  </a:lnTo>
                </a:path>
              </a:pathLst>
            </a:custGeom>
            <a:ln w="27101" cap="flat">
              <a:solidFill>
                <a:srgbClr val="1CABE2">
                  <a:alpha val="80000"/>
                </a:srgbClr>
              </a:solidFill>
              <a:prstDash val="solid"/>
              <a:round/>
            </a:ln>
          </p:spPr>
          <p:txBody>
            <a:bodyPr/>
            <a:lstStyle/>
            <a:p/>
          </p:txBody>
        </p:sp>
        <p:sp>
          <p:nvSpPr>
            <p:cNvPr id="22" name="pl22"/>
            <p:cNvSpPr/>
            <p:nvPr/>
          </p:nvSpPr>
          <p:spPr>
            <a:xfrm>
              <a:off x="979796" y="2610028"/>
              <a:ext cx="3485499" cy="565921"/>
            </a:xfrm>
            <a:custGeom>
              <a:avLst/>
              <a:pathLst>
                <a:path w="3485499" h="565921">
                  <a:moveTo>
                    <a:pt x="0" y="226368"/>
                  </a:moveTo>
                  <a:lnTo>
                    <a:pt x="145229" y="339553"/>
                  </a:lnTo>
                  <a:lnTo>
                    <a:pt x="290458" y="339553"/>
                  </a:lnTo>
                  <a:lnTo>
                    <a:pt x="435687" y="0"/>
                  </a:lnTo>
                  <a:lnTo>
                    <a:pt x="580916" y="452737"/>
                  </a:lnTo>
                  <a:lnTo>
                    <a:pt x="726145" y="452737"/>
                  </a:lnTo>
                  <a:lnTo>
                    <a:pt x="871374" y="452737"/>
                  </a:lnTo>
                  <a:lnTo>
                    <a:pt x="1016603" y="452737"/>
                  </a:lnTo>
                  <a:lnTo>
                    <a:pt x="1161833" y="452737"/>
                  </a:lnTo>
                  <a:lnTo>
                    <a:pt x="1307062" y="452737"/>
                  </a:lnTo>
                  <a:lnTo>
                    <a:pt x="1452291" y="452737"/>
                  </a:lnTo>
                  <a:lnTo>
                    <a:pt x="1597520" y="452737"/>
                  </a:lnTo>
                  <a:lnTo>
                    <a:pt x="1742749" y="565921"/>
                  </a:lnTo>
                  <a:lnTo>
                    <a:pt x="1887978" y="565921"/>
                  </a:lnTo>
                  <a:lnTo>
                    <a:pt x="2033207" y="0"/>
                  </a:lnTo>
                  <a:lnTo>
                    <a:pt x="2178437" y="113184"/>
                  </a:lnTo>
                  <a:lnTo>
                    <a:pt x="2323666" y="113184"/>
                  </a:lnTo>
                  <a:lnTo>
                    <a:pt x="2468895" y="339553"/>
                  </a:lnTo>
                  <a:lnTo>
                    <a:pt x="2614124" y="339553"/>
                  </a:lnTo>
                  <a:lnTo>
                    <a:pt x="2759353" y="452737"/>
                  </a:lnTo>
                  <a:lnTo>
                    <a:pt x="2904582" y="339553"/>
                  </a:lnTo>
                  <a:lnTo>
                    <a:pt x="3049811" y="339553"/>
                  </a:lnTo>
                  <a:lnTo>
                    <a:pt x="3195040" y="565921"/>
                  </a:lnTo>
                  <a:lnTo>
                    <a:pt x="3340270" y="452737"/>
                  </a:lnTo>
                  <a:lnTo>
                    <a:pt x="3485499" y="452737"/>
                  </a:lnTo>
                </a:path>
              </a:pathLst>
            </a:custGeom>
            <a:ln w="27101" cap="flat">
              <a:solidFill>
                <a:srgbClr val="00833D">
                  <a:alpha val="80000"/>
                </a:srgbClr>
              </a:solidFill>
              <a:prstDash val="solid"/>
              <a:round/>
            </a:ln>
          </p:spPr>
          <p:txBody>
            <a:bodyPr/>
            <a:lstStyle/>
            <a:p/>
          </p:txBody>
        </p:sp>
        <p:sp>
          <p:nvSpPr>
            <p:cNvPr id="23" name="pl23"/>
            <p:cNvSpPr/>
            <p:nvPr/>
          </p:nvSpPr>
          <p:spPr>
            <a:xfrm>
              <a:off x="979796" y="2044107"/>
              <a:ext cx="3485499" cy="1245028"/>
            </a:xfrm>
            <a:custGeom>
              <a:avLst/>
              <a:pathLst>
                <a:path w="3485499" h="1245028">
                  <a:moveTo>
                    <a:pt x="0" y="1131843"/>
                  </a:moveTo>
                  <a:lnTo>
                    <a:pt x="145229" y="1131843"/>
                  </a:lnTo>
                  <a:lnTo>
                    <a:pt x="290458" y="1131843"/>
                  </a:lnTo>
                  <a:lnTo>
                    <a:pt x="435687" y="1245028"/>
                  </a:lnTo>
                  <a:lnTo>
                    <a:pt x="580916" y="792290"/>
                  </a:lnTo>
                  <a:lnTo>
                    <a:pt x="726145" y="1131843"/>
                  </a:lnTo>
                  <a:lnTo>
                    <a:pt x="871374" y="1245028"/>
                  </a:lnTo>
                  <a:lnTo>
                    <a:pt x="1016603" y="792290"/>
                  </a:lnTo>
                  <a:lnTo>
                    <a:pt x="1161833" y="1245028"/>
                  </a:lnTo>
                  <a:lnTo>
                    <a:pt x="1307062" y="1245028"/>
                  </a:lnTo>
                  <a:lnTo>
                    <a:pt x="1452291" y="1245028"/>
                  </a:lnTo>
                  <a:lnTo>
                    <a:pt x="1597520" y="1245028"/>
                  </a:lnTo>
                  <a:lnTo>
                    <a:pt x="1742749" y="1245028"/>
                  </a:lnTo>
                  <a:lnTo>
                    <a:pt x="1887978" y="1131843"/>
                  </a:lnTo>
                  <a:lnTo>
                    <a:pt x="2033207" y="1131843"/>
                  </a:lnTo>
                  <a:lnTo>
                    <a:pt x="2178437" y="1131843"/>
                  </a:lnTo>
                  <a:lnTo>
                    <a:pt x="2323666" y="0"/>
                  </a:lnTo>
                  <a:lnTo>
                    <a:pt x="2468895" y="1245028"/>
                  </a:lnTo>
                  <a:lnTo>
                    <a:pt x="2614124" y="1131843"/>
                  </a:lnTo>
                  <a:lnTo>
                    <a:pt x="2759353" y="1018659"/>
                  </a:lnTo>
                  <a:lnTo>
                    <a:pt x="2904582" y="452737"/>
                  </a:lnTo>
                  <a:lnTo>
                    <a:pt x="3049811" y="905474"/>
                  </a:lnTo>
                  <a:lnTo>
                    <a:pt x="3195040" y="1245028"/>
                  </a:lnTo>
                  <a:lnTo>
                    <a:pt x="3340270" y="1245028"/>
                  </a:lnTo>
                  <a:lnTo>
                    <a:pt x="3485499" y="1131843"/>
                  </a:lnTo>
                </a:path>
              </a:pathLst>
            </a:custGeom>
            <a:ln w="43362" cap="flat">
              <a:solidFill>
                <a:srgbClr val="000000">
                  <a:alpha val="100000"/>
                </a:srgbClr>
              </a:solidFill>
              <a:prstDash val="solid"/>
              <a:round/>
            </a:ln>
          </p:spPr>
          <p:txBody>
            <a:bodyPr/>
            <a:lstStyle/>
            <a:p/>
          </p:txBody>
        </p:sp>
        <p:sp>
          <p:nvSpPr>
            <p:cNvPr id="24" name="pl24"/>
            <p:cNvSpPr/>
            <p:nvPr/>
          </p:nvSpPr>
          <p:spPr>
            <a:xfrm>
              <a:off x="979796" y="2044107"/>
              <a:ext cx="3485499" cy="1245028"/>
            </a:xfrm>
            <a:custGeom>
              <a:avLst/>
              <a:pathLst>
                <a:path w="3485499" h="1245028">
                  <a:moveTo>
                    <a:pt x="0" y="1131843"/>
                  </a:moveTo>
                  <a:lnTo>
                    <a:pt x="145229" y="1131843"/>
                  </a:lnTo>
                  <a:lnTo>
                    <a:pt x="290458" y="1131843"/>
                  </a:lnTo>
                  <a:lnTo>
                    <a:pt x="435687" y="1245028"/>
                  </a:lnTo>
                  <a:lnTo>
                    <a:pt x="580916" y="792290"/>
                  </a:lnTo>
                  <a:lnTo>
                    <a:pt x="726145" y="1131843"/>
                  </a:lnTo>
                  <a:lnTo>
                    <a:pt x="871374" y="1245028"/>
                  </a:lnTo>
                  <a:lnTo>
                    <a:pt x="1016603" y="792290"/>
                  </a:lnTo>
                  <a:lnTo>
                    <a:pt x="1161833" y="1245028"/>
                  </a:lnTo>
                  <a:lnTo>
                    <a:pt x="1307062" y="1245028"/>
                  </a:lnTo>
                  <a:lnTo>
                    <a:pt x="1452291" y="1245028"/>
                  </a:lnTo>
                  <a:lnTo>
                    <a:pt x="1597520" y="1245028"/>
                  </a:lnTo>
                  <a:lnTo>
                    <a:pt x="1742749" y="1245028"/>
                  </a:lnTo>
                  <a:lnTo>
                    <a:pt x="1887978" y="1131843"/>
                  </a:lnTo>
                  <a:lnTo>
                    <a:pt x="2033207" y="1131843"/>
                  </a:lnTo>
                  <a:lnTo>
                    <a:pt x="2178437" y="1131843"/>
                  </a:lnTo>
                  <a:lnTo>
                    <a:pt x="2323666" y="0"/>
                  </a:lnTo>
                  <a:lnTo>
                    <a:pt x="2468895" y="1245028"/>
                  </a:lnTo>
                  <a:lnTo>
                    <a:pt x="2614124" y="1131843"/>
                  </a:lnTo>
                  <a:lnTo>
                    <a:pt x="2759353" y="1018659"/>
                  </a:lnTo>
                  <a:lnTo>
                    <a:pt x="2904582" y="452737"/>
                  </a:lnTo>
                  <a:lnTo>
                    <a:pt x="3049811" y="905474"/>
                  </a:lnTo>
                  <a:lnTo>
                    <a:pt x="3195040" y="1245028"/>
                  </a:lnTo>
                  <a:lnTo>
                    <a:pt x="3340270" y="1245028"/>
                  </a:lnTo>
                  <a:lnTo>
                    <a:pt x="3485499" y="1131843"/>
                  </a:lnTo>
                </a:path>
              </a:pathLst>
            </a:custGeom>
            <a:ln w="27101" cap="flat">
              <a:solidFill>
                <a:srgbClr val="0058AB">
                  <a:alpha val="100000"/>
                </a:srgbClr>
              </a:solidFill>
              <a:prstDash val="solid"/>
              <a:round/>
            </a:ln>
          </p:spPr>
          <p:txBody>
            <a:bodyPr/>
            <a:lstStyle/>
            <a:p/>
          </p:txBody>
        </p:sp>
        <p:sp>
          <p:nvSpPr>
            <p:cNvPr id="25" name="pl25"/>
            <p:cNvSpPr/>
            <p:nvPr/>
          </p:nvSpPr>
          <p:spPr>
            <a:xfrm>
              <a:off x="805521" y="328913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2836397"/>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2836397"/>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2836397"/>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2723213"/>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2836397"/>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27998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647453"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77807" y="27998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373599"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403952"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99745"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30098" y="27998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80661" y="26566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11015" y="268670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1578"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1931"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6807"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27998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tx47"/>
            <p:cNvSpPr/>
            <p:nvPr/>
          </p:nvSpPr>
          <p:spPr>
            <a:xfrm>
              <a:off x="4525585" y="268414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0236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9" name="tx49"/>
            <p:cNvSpPr/>
            <p:nvPr/>
          </p:nvSpPr>
          <p:spPr>
            <a:xfrm>
              <a:off x="577692" y="437833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324649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1146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9828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48035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48035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56900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33145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747451" y="6102617"/>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66" name="tx66"/>
            <p:cNvSpPr/>
            <p:nvPr/>
          </p:nvSpPr>
          <p:spPr>
            <a:xfrm>
              <a:off x="283610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598554"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8" name="tx68"/>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9869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85505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7232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59136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42097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28913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1572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02544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610028"/>
              <a:ext cx="3485499" cy="2490056"/>
            </a:xfrm>
            <a:custGeom>
              <a:avLst/>
              <a:pathLst>
                <a:path w="3485499" h="2490056">
                  <a:moveTo>
                    <a:pt x="0" y="792290"/>
                  </a:moveTo>
                  <a:lnTo>
                    <a:pt x="145229" y="565921"/>
                  </a:lnTo>
                  <a:lnTo>
                    <a:pt x="290458" y="565921"/>
                  </a:lnTo>
                  <a:lnTo>
                    <a:pt x="435687" y="679106"/>
                  </a:lnTo>
                  <a:lnTo>
                    <a:pt x="580916" y="2490056"/>
                  </a:lnTo>
                  <a:lnTo>
                    <a:pt x="726145" y="679106"/>
                  </a:lnTo>
                  <a:lnTo>
                    <a:pt x="871374" y="679106"/>
                  </a:lnTo>
                  <a:lnTo>
                    <a:pt x="1016603" y="905474"/>
                  </a:lnTo>
                  <a:lnTo>
                    <a:pt x="1161833" y="679106"/>
                  </a:lnTo>
                  <a:lnTo>
                    <a:pt x="1307062" y="792290"/>
                  </a:lnTo>
                  <a:lnTo>
                    <a:pt x="1452291" y="679106"/>
                  </a:lnTo>
                  <a:lnTo>
                    <a:pt x="1597520" y="679106"/>
                  </a:lnTo>
                  <a:lnTo>
                    <a:pt x="1742749" y="339553"/>
                  </a:lnTo>
                  <a:lnTo>
                    <a:pt x="1887978" y="679106"/>
                  </a:lnTo>
                  <a:lnTo>
                    <a:pt x="2033207" y="1018659"/>
                  </a:lnTo>
                  <a:lnTo>
                    <a:pt x="2178437" y="679106"/>
                  </a:lnTo>
                  <a:lnTo>
                    <a:pt x="2323666" y="1358212"/>
                  </a:lnTo>
                  <a:lnTo>
                    <a:pt x="2468895" y="679106"/>
                  </a:lnTo>
                  <a:lnTo>
                    <a:pt x="2614124" y="679106"/>
                  </a:lnTo>
                  <a:lnTo>
                    <a:pt x="2759353" y="679106"/>
                  </a:lnTo>
                  <a:lnTo>
                    <a:pt x="2904582" y="452737"/>
                  </a:lnTo>
                  <a:lnTo>
                    <a:pt x="3049811" y="565921"/>
                  </a:lnTo>
                  <a:lnTo>
                    <a:pt x="3195040" y="679106"/>
                  </a:lnTo>
                  <a:lnTo>
                    <a:pt x="3340270" y="679106"/>
                  </a:lnTo>
                  <a:lnTo>
                    <a:pt x="3485499" y="0"/>
                  </a:lnTo>
                </a:path>
              </a:pathLst>
            </a:custGeom>
            <a:ln w="27101" cap="flat">
              <a:solidFill>
                <a:srgbClr val="0058AB">
                  <a:alpha val="80000"/>
                </a:srgbClr>
              </a:solidFill>
              <a:prstDash val="solid"/>
              <a:round/>
            </a:ln>
          </p:spPr>
          <p:txBody>
            <a:bodyPr/>
            <a:lstStyle/>
            <a:p/>
          </p:txBody>
        </p:sp>
        <p:sp>
          <p:nvSpPr>
            <p:cNvPr id="85" name="pl85"/>
            <p:cNvSpPr/>
            <p:nvPr/>
          </p:nvSpPr>
          <p:spPr>
            <a:xfrm>
              <a:off x="5345047" y="1704553"/>
              <a:ext cx="3485499" cy="1018659"/>
            </a:xfrm>
            <a:custGeom>
              <a:avLst/>
              <a:pathLst>
                <a:path w="3485499" h="1018659">
                  <a:moveTo>
                    <a:pt x="0" y="0"/>
                  </a:moveTo>
                  <a:lnTo>
                    <a:pt x="145229" y="113184"/>
                  </a:lnTo>
                  <a:lnTo>
                    <a:pt x="290458" y="113184"/>
                  </a:lnTo>
                  <a:lnTo>
                    <a:pt x="435687" y="226368"/>
                  </a:lnTo>
                  <a:lnTo>
                    <a:pt x="580916" y="339553"/>
                  </a:lnTo>
                  <a:lnTo>
                    <a:pt x="726145" y="339553"/>
                  </a:lnTo>
                  <a:lnTo>
                    <a:pt x="871374" y="452737"/>
                  </a:lnTo>
                  <a:lnTo>
                    <a:pt x="1016603" y="565921"/>
                  </a:lnTo>
                  <a:lnTo>
                    <a:pt x="1161833" y="679106"/>
                  </a:lnTo>
                  <a:lnTo>
                    <a:pt x="1307062" y="792290"/>
                  </a:lnTo>
                  <a:lnTo>
                    <a:pt x="1452291" y="905474"/>
                  </a:lnTo>
                  <a:lnTo>
                    <a:pt x="1597520" y="905474"/>
                  </a:lnTo>
                  <a:lnTo>
                    <a:pt x="1742749" y="905474"/>
                  </a:lnTo>
                  <a:lnTo>
                    <a:pt x="1887978" y="1018659"/>
                  </a:lnTo>
                  <a:lnTo>
                    <a:pt x="2033207" y="905474"/>
                  </a:lnTo>
                  <a:lnTo>
                    <a:pt x="2178437" y="1018659"/>
                  </a:lnTo>
                  <a:lnTo>
                    <a:pt x="2323666" y="905474"/>
                  </a:lnTo>
                  <a:lnTo>
                    <a:pt x="2468895" y="905474"/>
                  </a:lnTo>
                  <a:lnTo>
                    <a:pt x="2614124" y="1018659"/>
                  </a:lnTo>
                  <a:lnTo>
                    <a:pt x="2759353" y="1018659"/>
                  </a:lnTo>
                  <a:lnTo>
                    <a:pt x="2904582" y="1018659"/>
                  </a:lnTo>
                  <a:lnTo>
                    <a:pt x="3049811" y="905474"/>
                  </a:lnTo>
                  <a:lnTo>
                    <a:pt x="3195040" y="792290"/>
                  </a:lnTo>
                  <a:lnTo>
                    <a:pt x="3340270" y="792290"/>
                  </a:lnTo>
                  <a:lnTo>
                    <a:pt x="3485499" y="905474"/>
                  </a:lnTo>
                </a:path>
              </a:pathLst>
            </a:custGeom>
            <a:ln w="27101" cap="flat">
              <a:solidFill>
                <a:srgbClr val="1CABE2">
                  <a:alpha val="80000"/>
                </a:srgbClr>
              </a:solidFill>
              <a:prstDash val="solid"/>
              <a:round/>
            </a:ln>
          </p:spPr>
          <p:txBody>
            <a:bodyPr/>
            <a:lstStyle/>
            <a:p/>
          </p:txBody>
        </p:sp>
        <p:sp>
          <p:nvSpPr>
            <p:cNvPr id="86" name="pl86"/>
            <p:cNvSpPr/>
            <p:nvPr/>
          </p:nvSpPr>
          <p:spPr>
            <a:xfrm>
              <a:off x="5345047" y="2836397"/>
              <a:ext cx="3485499" cy="679106"/>
            </a:xfrm>
            <a:custGeom>
              <a:avLst/>
              <a:pathLst>
                <a:path w="3485499" h="679106">
                  <a:moveTo>
                    <a:pt x="0" y="0"/>
                  </a:moveTo>
                  <a:lnTo>
                    <a:pt x="145229" y="113184"/>
                  </a:lnTo>
                  <a:lnTo>
                    <a:pt x="290458" y="226368"/>
                  </a:lnTo>
                  <a:lnTo>
                    <a:pt x="435687" y="339553"/>
                  </a:lnTo>
                  <a:lnTo>
                    <a:pt x="580916" y="226368"/>
                  </a:lnTo>
                  <a:lnTo>
                    <a:pt x="726145" y="226368"/>
                  </a:lnTo>
                  <a:lnTo>
                    <a:pt x="871374" y="452737"/>
                  </a:lnTo>
                  <a:lnTo>
                    <a:pt x="1016603" y="339553"/>
                  </a:lnTo>
                  <a:lnTo>
                    <a:pt x="1161833" y="339553"/>
                  </a:lnTo>
                  <a:lnTo>
                    <a:pt x="1307062" y="339553"/>
                  </a:lnTo>
                  <a:lnTo>
                    <a:pt x="1452291" y="452737"/>
                  </a:lnTo>
                  <a:lnTo>
                    <a:pt x="1597520" y="679106"/>
                  </a:lnTo>
                  <a:lnTo>
                    <a:pt x="1742749" y="339553"/>
                  </a:lnTo>
                  <a:lnTo>
                    <a:pt x="1887978" y="339553"/>
                  </a:lnTo>
                  <a:lnTo>
                    <a:pt x="2033207" y="226368"/>
                  </a:lnTo>
                  <a:lnTo>
                    <a:pt x="2178437" y="226368"/>
                  </a:lnTo>
                  <a:lnTo>
                    <a:pt x="2323666" y="339553"/>
                  </a:lnTo>
                  <a:lnTo>
                    <a:pt x="2468895" y="452737"/>
                  </a:lnTo>
                  <a:lnTo>
                    <a:pt x="2614124" y="226368"/>
                  </a:lnTo>
                  <a:lnTo>
                    <a:pt x="2759353" y="452737"/>
                  </a:lnTo>
                  <a:lnTo>
                    <a:pt x="2904582" y="226368"/>
                  </a:lnTo>
                  <a:lnTo>
                    <a:pt x="3049811" y="339553"/>
                  </a:lnTo>
                  <a:lnTo>
                    <a:pt x="3195040" y="226368"/>
                  </a:lnTo>
                  <a:lnTo>
                    <a:pt x="3340270" y="226368"/>
                  </a:lnTo>
                  <a:lnTo>
                    <a:pt x="3485499" y="452737"/>
                  </a:lnTo>
                </a:path>
              </a:pathLst>
            </a:custGeom>
            <a:ln w="27101" cap="flat">
              <a:solidFill>
                <a:srgbClr val="00833D">
                  <a:alpha val="80000"/>
                </a:srgbClr>
              </a:solidFill>
              <a:prstDash val="solid"/>
              <a:round/>
            </a:ln>
          </p:spPr>
          <p:txBody>
            <a:bodyPr/>
            <a:lstStyle/>
            <a:p/>
          </p:txBody>
        </p:sp>
        <p:sp>
          <p:nvSpPr>
            <p:cNvPr id="87" name="pl87"/>
            <p:cNvSpPr/>
            <p:nvPr/>
          </p:nvSpPr>
          <p:spPr>
            <a:xfrm>
              <a:off x="5345047" y="2610028"/>
              <a:ext cx="3485499" cy="2490056"/>
            </a:xfrm>
            <a:custGeom>
              <a:avLst/>
              <a:pathLst>
                <a:path w="3485499" h="2490056">
                  <a:moveTo>
                    <a:pt x="0" y="792290"/>
                  </a:moveTo>
                  <a:lnTo>
                    <a:pt x="145229" y="565921"/>
                  </a:lnTo>
                  <a:lnTo>
                    <a:pt x="290458" y="565921"/>
                  </a:lnTo>
                  <a:lnTo>
                    <a:pt x="435687" y="679106"/>
                  </a:lnTo>
                  <a:lnTo>
                    <a:pt x="580916" y="2490056"/>
                  </a:lnTo>
                  <a:lnTo>
                    <a:pt x="726145" y="679106"/>
                  </a:lnTo>
                  <a:lnTo>
                    <a:pt x="871374" y="679106"/>
                  </a:lnTo>
                  <a:lnTo>
                    <a:pt x="1016603" y="905474"/>
                  </a:lnTo>
                  <a:lnTo>
                    <a:pt x="1161833" y="679106"/>
                  </a:lnTo>
                  <a:lnTo>
                    <a:pt x="1307062" y="792290"/>
                  </a:lnTo>
                  <a:lnTo>
                    <a:pt x="1452291" y="679106"/>
                  </a:lnTo>
                  <a:lnTo>
                    <a:pt x="1597520" y="679106"/>
                  </a:lnTo>
                  <a:lnTo>
                    <a:pt x="1742749" y="339553"/>
                  </a:lnTo>
                  <a:lnTo>
                    <a:pt x="1887978" y="679106"/>
                  </a:lnTo>
                  <a:lnTo>
                    <a:pt x="2033207" y="1018659"/>
                  </a:lnTo>
                  <a:lnTo>
                    <a:pt x="2178437" y="679106"/>
                  </a:lnTo>
                  <a:lnTo>
                    <a:pt x="2323666" y="1358212"/>
                  </a:lnTo>
                  <a:lnTo>
                    <a:pt x="2468895" y="679106"/>
                  </a:lnTo>
                  <a:lnTo>
                    <a:pt x="2614124" y="679106"/>
                  </a:lnTo>
                  <a:lnTo>
                    <a:pt x="2759353" y="679106"/>
                  </a:lnTo>
                  <a:lnTo>
                    <a:pt x="2904582" y="452737"/>
                  </a:lnTo>
                  <a:lnTo>
                    <a:pt x="3049811" y="565921"/>
                  </a:lnTo>
                  <a:lnTo>
                    <a:pt x="3195040" y="679106"/>
                  </a:lnTo>
                  <a:lnTo>
                    <a:pt x="3340270" y="679106"/>
                  </a:lnTo>
                  <a:lnTo>
                    <a:pt x="3485499" y="0"/>
                  </a:lnTo>
                </a:path>
              </a:pathLst>
            </a:custGeom>
            <a:ln w="43362" cap="flat">
              <a:solidFill>
                <a:srgbClr val="000000">
                  <a:alpha val="100000"/>
                </a:srgbClr>
              </a:solidFill>
              <a:prstDash val="solid"/>
              <a:round/>
            </a:ln>
          </p:spPr>
          <p:txBody>
            <a:bodyPr/>
            <a:lstStyle/>
            <a:p/>
          </p:txBody>
        </p:sp>
        <p:sp>
          <p:nvSpPr>
            <p:cNvPr id="88" name="pl88"/>
            <p:cNvSpPr/>
            <p:nvPr/>
          </p:nvSpPr>
          <p:spPr>
            <a:xfrm>
              <a:off x="5345047" y="2610028"/>
              <a:ext cx="3485499" cy="2490056"/>
            </a:xfrm>
            <a:custGeom>
              <a:avLst/>
              <a:pathLst>
                <a:path w="3485499" h="2490056">
                  <a:moveTo>
                    <a:pt x="0" y="792290"/>
                  </a:moveTo>
                  <a:lnTo>
                    <a:pt x="145229" y="565921"/>
                  </a:lnTo>
                  <a:lnTo>
                    <a:pt x="290458" y="565921"/>
                  </a:lnTo>
                  <a:lnTo>
                    <a:pt x="435687" y="679106"/>
                  </a:lnTo>
                  <a:lnTo>
                    <a:pt x="580916" y="2490056"/>
                  </a:lnTo>
                  <a:lnTo>
                    <a:pt x="726145" y="679106"/>
                  </a:lnTo>
                  <a:lnTo>
                    <a:pt x="871374" y="679106"/>
                  </a:lnTo>
                  <a:lnTo>
                    <a:pt x="1016603" y="905474"/>
                  </a:lnTo>
                  <a:lnTo>
                    <a:pt x="1161833" y="679106"/>
                  </a:lnTo>
                  <a:lnTo>
                    <a:pt x="1307062" y="792290"/>
                  </a:lnTo>
                  <a:lnTo>
                    <a:pt x="1452291" y="679106"/>
                  </a:lnTo>
                  <a:lnTo>
                    <a:pt x="1597520" y="679106"/>
                  </a:lnTo>
                  <a:lnTo>
                    <a:pt x="1742749" y="339553"/>
                  </a:lnTo>
                  <a:lnTo>
                    <a:pt x="1887978" y="679106"/>
                  </a:lnTo>
                  <a:lnTo>
                    <a:pt x="2033207" y="1018659"/>
                  </a:lnTo>
                  <a:lnTo>
                    <a:pt x="2178437" y="679106"/>
                  </a:lnTo>
                  <a:lnTo>
                    <a:pt x="2323666" y="1358212"/>
                  </a:lnTo>
                  <a:lnTo>
                    <a:pt x="2468895" y="679106"/>
                  </a:lnTo>
                  <a:lnTo>
                    <a:pt x="2614124" y="679106"/>
                  </a:lnTo>
                  <a:lnTo>
                    <a:pt x="2759353" y="679106"/>
                  </a:lnTo>
                  <a:lnTo>
                    <a:pt x="2904582" y="452737"/>
                  </a:lnTo>
                  <a:lnTo>
                    <a:pt x="3049811" y="565921"/>
                  </a:lnTo>
                  <a:lnTo>
                    <a:pt x="3195040" y="679106"/>
                  </a:lnTo>
                  <a:lnTo>
                    <a:pt x="3340270" y="679106"/>
                  </a:lnTo>
                  <a:lnTo>
                    <a:pt x="3485499" y="0"/>
                  </a:lnTo>
                </a:path>
              </a:pathLst>
            </a:custGeom>
            <a:ln w="27101" cap="flat">
              <a:solidFill>
                <a:srgbClr val="0058AB">
                  <a:alpha val="100000"/>
                </a:srgbClr>
              </a:solidFill>
              <a:prstDash val="solid"/>
              <a:round/>
            </a:ln>
          </p:spPr>
          <p:txBody>
            <a:bodyPr/>
            <a:lstStyle/>
            <a:p/>
          </p:txBody>
        </p:sp>
        <p:sp>
          <p:nvSpPr>
            <p:cNvPr id="89" name="pl89"/>
            <p:cNvSpPr/>
            <p:nvPr/>
          </p:nvSpPr>
          <p:spPr>
            <a:xfrm>
              <a:off x="5170772" y="328913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062766"/>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2270475"/>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69712" y="29962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00066" y="30262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6012704"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43058"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6738850"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69203"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464996"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95349"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45912"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76266"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6829"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7182"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2058" y="2203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223273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1" name="tx111"/>
            <p:cNvSpPr/>
            <p:nvPr/>
          </p:nvSpPr>
          <p:spPr>
            <a:xfrm>
              <a:off x="8890836" y="25695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2486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3" name="tx113"/>
            <p:cNvSpPr/>
            <p:nvPr/>
          </p:nvSpPr>
          <p:spPr>
            <a:xfrm>
              <a:off x="4942943" y="437833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324649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1146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9828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84560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84560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93425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69670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12702" y="6102617"/>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Kazakhstan</a:t>
              </a:r>
            </a:p>
          </p:txBody>
        </p:sp>
        <p:sp>
          <p:nvSpPr>
            <p:cNvPr id="130" name="tx130"/>
            <p:cNvSpPr/>
            <p:nvPr/>
          </p:nvSpPr>
          <p:spPr>
            <a:xfrm>
              <a:off x="720135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963805"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2" name="tx13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6%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Kazakhstan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420757"/>
            </a:xfrm>
            <a:custGeom>
              <a:avLst/>
              <a:pathLst>
                <a:path w="2123063" h="420757">
                  <a:moveTo>
                    <a:pt x="0" y="12375"/>
                  </a:moveTo>
                  <a:lnTo>
                    <a:pt x="88460" y="49500"/>
                  </a:lnTo>
                  <a:lnTo>
                    <a:pt x="176921" y="0"/>
                  </a:lnTo>
                  <a:lnTo>
                    <a:pt x="265382" y="0"/>
                  </a:lnTo>
                  <a:lnTo>
                    <a:pt x="353843" y="420757"/>
                  </a:lnTo>
                  <a:lnTo>
                    <a:pt x="442304" y="371256"/>
                  </a:lnTo>
                  <a:lnTo>
                    <a:pt x="530765" y="0"/>
                  </a:lnTo>
                  <a:lnTo>
                    <a:pt x="619226" y="0"/>
                  </a:lnTo>
                  <a:lnTo>
                    <a:pt x="707687" y="24750"/>
                  </a:lnTo>
                  <a:lnTo>
                    <a:pt x="796148" y="37125"/>
                  </a:lnTo>
                  <a:lnTo>
                    <a:pt x="884609" y="37125"/>
                  </a:lnTo>
                  <a:lnTo>
                    <a:pt x="973070" y="37125"/>
                  </a:lnTo>
                  <a:lnTo>
                    <a:pt x="1061531" y="49500"/>
                  </a:lnTo>
                  <a:lnTo>
                    <a:pt x="1149992" y="49500"/>
                  </a:lnTo>
                  <a:lnTo>
                    <a:pt x="1238453" y="49500"/>
                  </a:lnTo>
                  <a:lnTo>
                    <a:pt x="1326914" y="49500"/>
                  </a:lnTo>
                  <a:lnTo>
                    <a:pt x="1415375" y="49500"/>
                  </a:lnTo>
                  <a:lnTo>
                    <a:pt x="1503836" y="49500"/>
                  </a:lnTo>
                  <a:lnTo>
                    <a:pt x="1592297" y="49500"/>
                  </a:lnTo>
                  <a:lnTo>
                    <a:pt x="1680758" y="148502"/>
                  </a:lnTo>
                  <a:lnTo>
                    <a:pt x="1769219" y="74251"/>
                  </a:lnTo>
                  <a:lnTo>
                    <a:pt x="1857680" y="61876"/>
                  </a:lnTo>
                  <a:lnTo>
                    <a:pt x="1946141" y="74251"/>
                  </a:lnTo>
                  <a:lnTo>
                    <a:pt x="2034602" y="74251"/>
                  </a:lnTo>
                  <a:lnTo>
                    <a:pt x="2123063" y="61876"/>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 name="tx26"/>
            <p:cNvSpPr/>
            <p:nvPr/>
          </p:nvSpPr>
          <p:spPr>
            <a:xfrm>
              <a:off x="2688703"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 name="tx27"/>
            <p:cNvSpPr/>
            <p:nvPr/>
          </p:nvSpPr>
          <p:spPr>
            <a:xfrm>
              <a:off x="304254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74251"/>
            </a:xfrm>
            <a:custGeom>
              <a:avLst/>
              <a:pathLst>
                <a:path w="796148" h="74251">
                  <a:moveTo>
                    <a:pt x="0" y="0"/>
                  </a:moveTo>
                  <a:lnTo>
                    <a:pt x="88460" y="74251"/>
                  </a:lnTo>
                  <a:lnTo>
                    <a:pt x="176921" y="0"/>
                  </a:lnTo>
                  <a:lnTo>
                    <a:pt x="265382" y="0"/>
                  </a:lnTo>
                  <a:lnTo>
                    <a:pt x="353843" y="0"/>
                  </a:lnTo>
                  <a:lnTo>
                    <a:pt x="442304" y="49500"/>
                  </a:lnTo>
                  <a:lnTo>
                    <a:pt x="530765" y="12375"/>
                  </a:lnTo>
                  <a:lnTo>
                    <a:pt x="619226" y="0"/>
                  </a:lnTo>
                  <a:lnTo>
                    <a:pt x="707687" y="12375"/>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123737" y="4655354"/>
              <a:ext cx="1061531" cy="754888"/>
            </a:xfrm>
            <a:custGeom>
              <a:avLst/>
              <a:pathLst>
                <a:path w="1061531" h="754888">
                  <a:moveTo>
                    <a:pt x="0" y="754888"/>
                  </a:moveTo>
                  <a:lnTo>
                    <a:pt x="88460" y="569260"/>
                  </a:lnTo>
                  <a:lnTo>
                    <a:pt x="176921" y="495009"/>
                  </a:lnTo>
                  <a:lnTo>
                    <a:pt x="265382" y="297005"/>
                  </a:lnTo>
                  <a:lnTo>
                    <a:pt x="353843" y="12375"/>
                  </a:lnTo>
                  <a:lnTo>
                    <a:pt x="442304" y="0"/>
                  </a:lnTo>
                  <a:lnTo>
                    <a:pt x="530765" y="37125"/>
                  </a:lnTo>
                  <a:lnTo>
                    <a:pt x="619226" y="111377"/>
                  </a:lnTo>
                  <a:lnTo>
                    <a:pt x="707687" y="111377"/>
                  </a:lnTo>
                  <a:lnTo>
                    <a:pt x="796148" y="61876"/>
                  </a:lnTo>
                  <a:lnTo>
                    <a:pt x="884609" y="0"/>
                  </a:lnTo>
                  <a:lnTo>
                    <a:pt x="973070" y="0"/>
                  </a:lnTo>
                  <a:lnTo>
                    <a:pt x="1061531" y="99001"/>
                  </a:lnTo>
                </a:path>
              </a:pathLst>
            </a:custGeom>
            <a:ln w="27101" cap="flat">
              <a:solidFill>
                <a:srgbClr val="1CABE2">
                  <a:alpha val="100000"/>
                </a:srgbClr>
              </a:solidFill>
              <a:prstDash val="solid"/>
              <a:round/>
            </a:ln>
          </p:spPr>
          <p:txBody>
            <a:bodyPr/>
            <a:lstStyle/>
            <a:p/>
          </p:txBody>
        </p:sp>
        <p:sp>
          <p:nvSpPr>
            <p:cNvPr id="72" name="tx72"/>
            <p:cNvSpPr/>
            <p:nvPr/>
          </p:nvSpPr>
          <p:spPr>
            <a:xfrm>
              <a:off x="1971807" y="53179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73" name="tx73"/>
            <p:cNvSpPr/>
            <p:nvPr/>
          </p:nvSpPr>
          <p:spPr>
            <a:xfrm>
              <a:off x="3217825"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4" name="tx74"/>
            <p:cNvSpPr/>
            <p:nvPr/>
          </p:nvSpPr>
          <p:spPr>
            <a:xfrm>
              <a:off x="2688703"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5" name="tx75"/>
            <p:cNvSpPr/>
            <p:nvPr/>
          </p:nvSpPr>
          <p:spPr>
            <a:xfrm>
              <a:off x="304254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73253"/>
            </a:xfrm>
            <a:custGeom>
              <a:avLst/>
              <a:pathLst>
                <a:path w="2123063" h="173253">
                  <a:moveTo>
                    <a:pt x="0" y="12375"/>
                  </a:moveTo>
                  <a:lnTo>
                    <a:pt x="88460" y="37125"/>
                  </a:lnTo>
                  <a:lnTo>
                    <a:pt x="176921" y="37125"/>
                  </a:lnTo>
                  <a:lnTo>
                    <a:pt x="265382" y="0"/>
                  </a:lnTo>
                  <a:lnTo>
                    <a:pt x="353843" y="173253"/>
                  </a:lnTo>
                  <a:lnTo>
                    <a:pt x="442304" y="0"/>
                  </a:lnTo>
                  <a:lnTo>
                    <a:pt x="530765" y="0"/>
                  </a:lnTo>
                  <a:lnTo>
                    <a:pt x="619226" y="24750"/>
                  </a:lnTo>
                  <a:lnTo>
                    <a:pt x="707687" y="0"/>
                  </a:lnTo>
                  <a:lnTo>
                    <a:pt x="796148" y="12375"/>
                  </a:lnTo>
                  <a:lnTo>
                    <a:pt x="884609" y="0"/>
                  </a:lnTo>
                  <a:lnTo>
                    <a:pt x="973070" y="0"/>
                  </a:lnTo>
                  <a:lnTo>
                    <a:pt x="1061531" y="0"/>
                  </a:lnTo>
                  <a:lnTo>
                    <a:pt x="1149992" y="0"/>
                  </a:lnTo>
                  <a:lnTo>
                    <a:pt x="1238453" y="37125"/>
                  </a:lnTo>
                  <a:lnTo>
                    <a:pt x="1326914" y="0"/>
                  </a:lnTo>
                  <a:lnTo>
                    <a:pt x="1415375" y="74251"/>
                  </a:lnTo>
                  <a:lnTo>
                    <a:pt x="1503836" y="0"/>
                  </a:lnTo>
                  <a:lnTo>
                    <a:pt x="1592297" y="0"/>
                  </a:lnTo>
                  <a:lnTo>
                    <a:pt x="1680758" y="0"/>
                  </a:lnTo>
                  <a:lnTo>
                    <a:pt x="1769219" y="49500"/>
                  </a:lnTo>
                  <a:lnTo>
                    <a:pt x="1857680" y="12375"/>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74251"/>
            </a:xfrm>
            <a:custGeom>
              <a:avLst/>
              <a:pathLst>
                <a:path w="2123063" h="74251">
                  <a:moveTo>
                    <a:pt x="0" y="0"/>
                  </a:moveTo>
                  <a:lnTo>
                    <a:pt x="88460" y="49500"/>
                  </a:lnTo>
                  <a:lnTo>
                    <a:pt x="176921" y="49500"/>
                  </a:lnTo>
                  <a:lnTo>
                    <a:pt x="265382" y="0"/>
                  </a:lnTo>
                  <a:lnTo>
                    <a:pt x="353843" y="0"/>
                  </a:lnTo>
                  <a:lnTo>
                    <a:pt x="442304" y="0"/>
                  </a:lnTo>
                  <a:lnTo>
                    <a:pt x="530765" y="0"/>
                  </a:lnTo>
                  <a:lnTo>
                    <a:pt x="619226" y="0"/>
                  </a:lnTo>
                  <a:lnTo>
                    <a:pt x="707687" y="0"/>
                  </a:lnTo>
                  <a:lnTo>
                    <a:pt x="796148" y="0"/>
                  </a:lnTo>
                  <a:lnTo>
                    <a:pt x="884609" y="0"/>
                  </a:lnTo>
                  <a:lnTo>
                    <a:pt x="973070" y="0"/>
                  </a:lnTo>
                  <a:lnTo>
                    <a:pt x="1061531" y="37125"/>
                  </a:lnTo>
                  <a:lnTo>
                    <a:pt x="1149992" y="0"/>
                  </a:lnTo>
                  <a:lnTo>
                    <a:pt x="1238453" y="0"/>
                  </a:lnTo>
                  <a:lnTo>
                    <a:pt x="1326914" y="0"/>
                  </a:lnTo>
                  <a:lnTo>
                    <a:pt x="1415375" y="0"/>
                  </a:lnTo>
                  <a:lnTo>
                    <a:pt x="1503836" y="0"/>
                  </a:lnTo>
                  <a:lnTo>
                    <a:pt x="1592297" y="0"/>
                  </a:lnTo>
                  <a:lnTo>
                    <a:pt x="1680758" y="0"/>
                  </a:lnTo>
                  <a:lnTo>
                    <a:pt x="1769219" y="74251"/>
                  </a:lnTo>
                  <a:lnTo>
                    <a:pt x="1857680" y="24750"/>
                  </a:lnTo>
                  <a:lnTo>
                    <a:pt x="1946141" y="0"/>
                  </a:lnTo>
                  <a:lnTo>
                    <a:pt x="2034602" y="0"/>
                  </a:lnTo>
                  <a:lnTo>
                    <a:pt x="2123063" y="74251"/>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98003"/>
            </a:xfrm>
            <a:custGeom>
              <a:avLst/>
              <a:pathLst>
                <a:path w="2123063" h="198003">
                  <a:moveTo>
                    <a:pt x="0" y="37125"/>
                  </a:moveTo>
                  <a:lnTo>
                    <a:pt x="88460" y="49500"/>
                  </a:lnTo>
                  <a:lnTo>
                    <a:pt x="176921" y="49500"/>
                  </a:lnTo>
                  <a:lnTo>
                    <a:pt x="265382" y="0"/>
                  </a:lnTo>
                  <a:lnTo>
                    <a:pt x="353843" y="0"/>
                  </a:lnTo>
                  <a:lnTo>
                    <a:pt x="442304" y="0"/>
                  </a:lnTo>
                  <a:lnTo>
                    <a:pt x="530765" y="0"/>
                  </a:lnTo>
                  <a:lnTo>
                    <a:pt x="619226" y="61876"/>
                  </a:lnTo>
                  <a:lnTo>
                    <a:pt x="707687" y="0"/>
                  </a:lnTo>
                  <a:lnTo>
                    <a:pt x="796148" y="0"/>
                  </a:lnTo>
                  <a:lnTo>
                    <a:pt x="884609" y="12375"/>
                  </a:lnTo>
                  <a:lnTo>
                    <a:pt x="973070" y="0"/>
                  </a:lnTo>
                  <a:lnTo>
                    <a:pt x="1061531" y="0"/>
                  </a:lnTo>
                  <a:lnTo>
                    <a:pt x="1149992" y="12375"/>
                  </a:lnTo>
                  <a:lnTo>
                    <a:pt x="1238453" y="49500"/>
                  </a:lnTo>
                  <a:lnTo>
                    <a:pt x="1326914" y="12375"/>
                  </a:lnTo>
                  <a:lnTo>
                    <a:pt x="1415375" y="198003"/>
                  </a:lnTo>
                  <a:lnTo>
                    <a:pt x="1503836" y="0"/>
                  </a:lnTo>
                  <a:lnTo>
                    <a:pt x="1592297" y="12375"/>
                  </a:lnTo>
                  <a:lnTo>
                    <a:pt x="1680758" y="24750"/>
                  </a:lnTo>
                  <a:lnTo>
                    <a:pt x="1769219" y="136127"/>
                  </a:lnTo>
                  <a:lnTo>
                    <a:pt x="1857680" y="49500"/>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5" name="tx145"/>
            <p:cNvSpPr/>
            <p:nvPr/>
          </p:nvSpPr>
          <p:spPr>
            <a:xfrm>
              <a:off x="601201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10378"/>
            </a:xfrm>
            <a:custGeom>
              <a:avLst/>
              <a:pathLst>
                <a:path w="2123063" h="210378">
                  <a:moveTo>
                    <a:pt x="0" y="24750"/>
                  </a:moveTo>
                  <a:lnTo>
                    <a:pt x="88460" y="49500"/>
                  </a:lnTo>
                  <a:lnTo>
                    <a:pt x="176921" y="49500"/>
                  </a:lnTo>
                  <a:lnTo>
                    <a:pt x="265382" y="0"/>
                  </a:lnTo>
                  <a:lnTo>
                    <a:pt x="353843" y="210378"/>
                  </a:lnTo>
                  <a:lnTo>
                    <a:pt x="442304" y="12375"/>
                  </a:lnTo>
                  <a:lnTo>
                    <a:pt x="530765" y="0"/>
                  </a:lnTo>
                  <a:lnTo>
                    <a:pt x="619226" y="74251"/>
                  </a:lnTo>
                  <a:lnTo>
                    <a:pt x="707687" y="0"/>
                  </a:lnTo>
                  <a:lnTo>
                    <a:pt x="796148" y="12375"/>
                  </a:lnTo>
                  <a:lnTo>
                    <a:pt x="884609" y="0"/>
                  </a:lnTo>
                  <a:lnTo>
                    <a:pt x="973070" y="0"/>
                  </a:lnTo>
                  <a:lnTo>
                    <a:pt x="1061531" y="0"/>
                  </a:lnTo>
                  <a:lnTo>
                    <a:pt x="1149992" y="12375"/>
                  </a:lnTo>
                  <a:lnTo>
                    <a:pt x="1238453" y="49500"/>
                  </a:lnTo>
                  <a:lnTo>
                    <a:pt x="1326914" y="12375"/>
                  </a:lnTo>
                  <a:lnTo>
                    <a:pt x="1415375" y="198003"/>
                  </a:lnTo>
                  <a:lnTo>
                    <a:pt x="1503836" y="0"/>
                  </a:lnTo>
                  <a:lnTo>
                    <a:pt x="1592297" y="12375"/>
                  </a:lnTo>
                  <a:lnTo>
                    <a:pt x="1680758" y="24750"/>
                  </a:lnTo>
                  <a:lnTo>
                    <a:pt x="1769219" y="136127"/>
                  </a:lnTo>
                  <a:lnTo>
                    <a:pt x="1857680" y="49500"/>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880620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99001"/>
            </a:xfrm>
            <a:custGeom>
              <a:avLst/>
              <a:pathLst>
                <a:path w="2123063" h="99001">
                  <a:moveTo>
                    <a:pt x="0" y="12375"/>
                  </a:moveTo>
                  <a:lnTo>
                    <a:pt x="88460" y="49500"/>
                  </a:lnTo>
                  <a:lnTo>
                    <a:pt x="176921" y="12375"/>
                  </a:lnTo>
                  <a:lnTo>
                    <a:pt x="265382" y="0"/>
                  </a:lnTo>
                  <a:lnTo>
                    <a:pt x="353843" y="0"/>
                  </a:lnTo>
                  <a:lnTo>
                    <a:pt x="442304" y="37125"/>
                  </a:lnTo>
                  <a:lnTo>
                    <a:pt x="530765" y="0"/>
                  </a:lnTo>
                  <a:lnTo>
                    <a:pt x="619226" y="0"/>
                  </a:lnTo>
                  <a:lnTo>
                    <a:pt x="707687" y="0"/>
                  </a:lnTo>
                  <a:lnTo>
                    <a:pt x="796148" y="0"/>
                  </a:lnTo>
                  <a:lnTo>
                    <a:pt x="884609" y="0"/>
                  </a:lnTo>
                  <a:lnTo>
                    <a:pt x="973070" y="0"/>
                  </a:lnTo>
                  <a:lnTo>
                    <a:pt x="1061531" y="24750"/>
                  </a:lnTo>
                  <a:lnTo>
                    <a:pt x="1149992" y="0"/>
                  </a:lnTo>
                  <a:lnTo>
                    <a:pt x="1238453" y="0"/>
                  </a:lnTo>
                  <a:lnTo>
                    <a:pt x="1326914" y="12375"/>
                  </a:lnTo>
                  <a:lnTo>
                    <a:pt x="1415375" y="0"/>
                  </a:lnTo>
                  <a:lnTo>
                    <a:pt x="1503836" y="0"/>
                  </a:lnTo>
                  <a:lnTo>
                    <a:pt x="1592297" y="12375"/>
                  </a:lnTo>
                  <a:lnTo>
                    <a:pt x="1680758" y="12375"/>
                  </a:lnTo>
                  <a:lnTo>
                    <a:pt x="1769219" y="99001"/>
                  </a:lnTo>
                  <a:lnTo>
                    <a:pt x="1857680" y="37125"/>
                  </a:lnTo>
                  <a:lnTo>
                    <a:pt x="1946141" y="24750"/>
                  </a:lnTo>
                  <a:lnTo>
                    <a:pt x="2034602" y="0"/>
                  </a:lnTo>
                  <a:lnTo>
                    <a:pt x="2123063" y="86626"/>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3" name="tx193"/>
            <p:cNvSpPr/>
            <p:nvPr/>
          </p:nvSpPr>
          <p:spPr>
            <a:xfrm>
              <a:off x="8806200"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4" name="tx194"/>
            <p:cNvSpPr/>
            <p:nvPr/>
          </p:nvSpPr>
          <p:spPr>
            <a:xfrm>
              <a:off x="827707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5" name="tx195"/>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238672" y="398022"/>
              <a:ext cx="53585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Kazakhstan,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(90%), followed by MCV2 (92%).
Compared to 2019, coverage of 4 vaccines increased (BCG, DTP3, PCV3 and POL3), 2 vaccines remained constant (DTP1 and IPV1), and 2 vaccines decreased (MCV1 and MCV2).
Compared to 2023, coverage of 2 vaccines increased (BCG and IPV1), one vaccine remained constant (DTP1), and 5 vaccines decreased (DTP3, MCV1, MCV2, PCV3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806643"/>
            </a:xfrm>
            <a:custGeom>
              <a:avLst/>
              <a:pathLst>
                <a:path w="6480943" h="806643">
                  <a:moveTo>
                    <a:pt x="0" y="94899"/>
                  </a:moveTo>
                  <a:lnTo>
                    <a:pt x="270039" y="189798"/>
                  </a:lnTo>
                  <a:lnTo>
                    <a:pt x="540078" y="189798"/>
                  </a:lnTo>
                  <a:lnTo>
                    <a:pt x="810117" y="0"/>
                  </a:lnTo>
                  <a:lnTo>
                    <a:pt x="1080157" y="806643"/>
                  </a:lnTo>
                  <a:lnTo>
                    <a:pt x="1350196" y="47449"/>
                  </a:lnTo>
                  <a:lnTo>
                    <a:pt x="1620235" y="0"/>
                  </a:lnTo>
                  <a:lnTo>
                    <a:pt x="1890275" y="284697"/>
                  </a:lnTo>
                  <a:lnTo>
                    <a:pt x="2160314" y="0"/>
                  </a:lnTo>
                  <a:lnTo>
                    <a:pt x="2430353" y="47449"/>
                  </a:lnTo>
                  <a:lnTo>
                    <a:pt x="2700393" y="0"/>
                  </a:lnTo>
                  <a:lnTo>
                    <a:pt x="2970432" y="0"/>
                  </a:lnTo>
                  <a:lnTo>
                    <a:pt x="3240471" y="0"/>
                  </a:lnTo>
                  <a:lnTo>
                    <a:pt x="3510510" y="47449"/>
                  </a:lnTo>
                  <a:lnTo>
                    <a:pt x="3780550" y="189798"/>
                  </a:lnTo>
                  <a:lnTo>
                    <a:pt x="4050589" y="47449"/>
                  </a:lnTo>
                  <a:lnTo>
                    <a:pt x="4320628" y="759193"/>
                  </a:lnTo>
                  <a:lnTo>
                    <a:pt x="4590668" y="0"/>
                  </a:lnTo>
                  <a:lnTo>
                    <a:pt x="4860707" y="47449"/>
                  </a:lnTo>
                  <a:lnTo>
                    <a:pt x="5130746" y="94899"/>
                  </a:lnTo>
                  <a:lnTo>
                    <a:pt x="5400786" y="521945"/>
                  </a:lnTo>
                  <a:lnTo>
                    <a:pt x="5670825" y="189798"/>
                  </a:lnTo>
                  <a:lnTo>
                    <a:pt x="5940864" y="0"/>
                  </a:lnTo>
                  <a:lnTo>
                    <a:pt x="6210904" y="0"/>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759193"/>
            </a:xfrm>
            <a:custGeom>
              <a:avLst/>
              <a:pathLst>
                <a:path w="6480943" h="759193">
                  <a:moveTo>
                    <a:pt x="0" y="0"/>
                  </a:moveTo>
                  <a:lnTo>
                    <a:pt x="270039" y="189798"/>
                  </a:lnTo>
                  <a:lnTo>
                    <a:pt x="540078" y="189798"/>
                  </a:lnTo>
                  <a:lnTo>
                    <a:pt x="810117" y="0"/>
                  </a:lnTo>
                  <a:lnTo>
                    <a:pt x="1080157" y="0"/>
                  </a:lnTo>
                  <a:lnTo>
                    <a:pt x="1350196" y="237248"/>
                  </a:lnTo>
                  <a:lnTo>
                    <a:pt x="1620235" y="0"/>
                  </a:lnTo>
                  <a:lnTo>
                    <a:pt x="1890275" y="237248"/>
                  </a:lnTo>
                  <a:lnTo>
                    <a:pt x="2160314" y="0"/>
                  </a:lnTo>
                  <a:lnTo>
                    <a:pt x="2430353" y="0"/>
                  </a:lnTo>
                  <a:lnTo>
                    <a:pt x="2700393" y="0"/>
                  </a:lnTo>
                  <a:lnTo>
                    <a:pt x="2970432" y="0"/>
                  </a:lnTo>
                  <a:lnTo>
                    <a:pt x="3240471" y="189798"/>
                  </a:lnTo>
                  <a:lnTo>
                    <a:pt x="3510510" y="0"/>
                  </a:lnTo>
                  <a:lnTo>
                    <a:pt x="3780550" y="189798"/>
                  </a:lnTo>
                  <a:lnTo>
                    <a:pt x="4050589" y="47449"/>
                  </a:lnTo>
                  <a:lnTo>
                    <a:pt x="4320628" y="759193"/>
                  </a:lnTo>
                  <a:lnTo>
                    <a:pt x="4590668" y="0"/>
                  </a:lnTo>
                  <a:lnTo>
                    <a:pt x="4860707" y="47449"/>
                  </a:lnTo>
                  <a:lnTo>
                    <a:pt x="5130746" y="94899"/>
                  </a:lnTo>
                  <a:lnTo>
                    <a:pt x="5400786" y="521945"/>
                  </a:lnTo>
                  <a:lnTo>
                    <a:pt x="5670825" y="189798"/>
                  </a:lnTo>
                  <a:lnTo>
                    <a:pt x="5940864" y="0"/>
                  </a:lnTo>
                  <a:lnTo>
                    <a:pt x="6210904" y="94899"/>
                  </a:lnTo>
                  <a:lnTo>
                    <a:pt x="6480943" y="47449"/>
                  </a:lnTo>
                </a:path>
              </a:pathLst>
            </a:custGeom>
            <a:ln w="27101" cap="flat">
              <a:solidFill>
                <a:srgbClr val="80BD41">
                  <a:alpha val="100000"/>
                </a:srgbClr>
              </a:solidFill>
              <a:prstDash val="solid"/>
              <a:round/>
            </a:ln>
          </p:spPr>
          <p:txBody>
            <a:bodyPr/>
            <a:lstStyle/>
            <a:p/>
          </p:txBody>
        </p:sp>
        <p:sp>
          <p:nvSpPr>
            <p:cNvPr id="39" name="pl39"/>
            <p:cNvSpPr/>
            <p:nvPr/>
          </p:nvSpPr>
          <p:spPr>
            <a:xfrm>
              <a:off x="3295569" y="930799"/>
              <a:ext cx="4320628" cy="2372480"/>
            </a:xfrm>
            <a:custGeom>
              <a:avLst/>
              <a:pathLst>
                <a:path w="4320628" h="2372480">
                  <a:moveTo>
                    <a:pt x="0" y="2372480"/>
                  </a:moveTo>
                  <a:lnTo>
                    <a:pt x="270039" y="94899"/>
                  </a:lnTo>
                  <a:lnTo>
                    <a:pt x="540078" y="142348"/>
                  </a:lnTo>
                  <a:lnTo>
                    <a:pt x="810117" y="189798"/>
                  </a:lnTo>
                  <a:lnTo>
                    <a:pt x="1080157" y="94899"/>
                  </a:lnTo>
                  <a:lnTo>
                    <a:pt x="1350196" y="47449"/>
                  </a:lnTo>
                  <a:lnTo>
                    <a:pt x="1620235" y="189798"/>
                  </a:lnTo>
                  <a:lnTo>
                    <a:pt x="1890275" y="47449"/>
                  </a:lnTo>
                  <a:lnTo>
                    <a:pt x="2160314" y="759193"/>
                  </a:lnTo>
                  <a:lnTo>
                    <a:pt x="2430353" y="0"/>
                  </a:lnTo>
                  <a:lnTo>
                    <a:pt x="2700393" y="47449"/>
                  </a:lnTo>
                  <a:lnTo>
                    <a:pt x="2970432" y="94899"/>
                  </a:lnTo>
                  <a:lnTo>
                    <a:pt x="3240471" y="521945"/>
                  </a:lnTo>
                  <a:lnTo>
                    <a:pt x="3510510" y="189798"/>
                  </a:lnTo>
                  <a:lnTo>
                    <a:pt x="3780550" y="0"/>
                  </a:lnTo>
                  <a:lnTo>
                    <a:pt x="4050589" y="0"/>
                  </a:lnTo>
                  <a:lnTo>
                    <a:pt x="4320628" y="47449"/>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284697"/>
            </a:xfrm>
            <a:custGeom>
              <a:avLst/>
              <a:pathLst>
                <a:path w="2430353" h="284697">
                  <a:moveTo>
                    <a:pt x="0" y="0"/>
                  </a:moveTo>
                  <a:lnTo>
                    <a:pt x="270039" y="284697"/>
                  </a:lnTo>
                  <a:lnTo>
                    <a:pt x="540078" y="0"/>
                  </a:lnTo>
                  <a:lnTo>
                    <a:pt x="810117" y="0"/>
                  </a:lnTo>
                  <a:lnTo>
                    <a:pt x="1080157" y="0"/>
                  </a:lnTo>
                  <a:lnTo>
                    <a:pt x="1350196" y="189798"/>
                  </a:lnTo>
                  <a:lnTo>
                    <a:pt x="1620235" y="47449"/>
                  </a:lnTo>
                  <a:lnTo>
                    <a:pt x="1890275" y="0"/>
                  </a:lnTo>
                  <a:lnTo>
                    <a:pt x="2160314" y="47449"/>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284697"/>
            </a:xfrm>
            <a:custGeom>
              <a:avLst/>
              <a:pathLst>
                <a:path w="6480943" h="284697">
                  <a:moveTo>
                    <a:pt x="0" y="0"/>
                  </a:moveTo>
                  <a:lnTo>
                    <a:pt x="270039" y="189798"/>
                  </a:lnTo>
                  <a:lnTo>
                    <a:pt x="540078" y="189798"/>
                  </a:lnTo>
                  <a:lnTo>
                    <a:pt x="810117" y="0"/>
                  </a:lnTo>
                  <a:lnTo>
                    <a:pt x="1080157" y="0"/>
                  </a:lnTo>
                  <a:lnTo>
                    <a:pt x="1350196" y="0"/>
                  </a:lnTo>
                  <a:lnTo>
                    <a:pt x="1620235" y="0"/>
                  </a:lnTo>
                  <a:lnTo>
                    <a:pt x="1890275" y="0"/>
                  </a:lnTo>
                  <a:lnTo>
                    <a:pt x="2160314" y="0"/>
                  </a:lnTo>
                  <a:lnTo>
                    <a:pt x="2430353" y="0"/>
                  </a:lnTo>
                  <a:lnTo>
                    <a:pt x="2700393" y="0"/>
                  </a:lnTo>
                  <a:lnTo>
                    <a:pt x="2970432" y="0"/>
                  </a:lnTo>
                  <a:lnTo>
                    <a:pt x="3240471" y="142348"/>
                  </a:lnTo>
                  <a:lnTo>
                    <a:pt x="3510510" y="0"/>
                  </a:lnTo>
                  <a:lnTo>
                    <a:pt x="3780550" y="0"/>
                  </a:lnTo>
                  <a:lnTo>
                    <a:pt x="4050589" y="0"/>
                  </a:lnTo>
                  <a:lnTo>
                    <a:pt x="4320628" y="0"/>
                  </a:lnTo>
                  <a:lnTo>
                    <a:pt x="4590668" y="0"/>
                  </a:lnTo>
                  <a:lnTo>
                    <a:pt x="4860707" y="0"/>
                  </a:lnTo>
                  <a:lnTo>
                    <a:pt x="5130746" y="0"/>
                  </a:lnTo>
                  <a:lnTo>
                    <a:pt x="5400786" y="284697"/>
                  </a:lnTo>
                  <a:lnTo>
                    <a:pt x="5670825" y="94899"/>
                  </a:lnTo>
                  <a:lnTo>
                    <a:pt x="5940864" y="0"/>
                  </a:lnTo>
                  <a:lnTo>
                    <a:pt x="6210904" y="0"/>
                  </a:lnTo>
                  <a:lnTo>
                    <a:pt x="6480943" y="284697"/>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79596"/>
            </a:xfrm>
            <a:custGeom>
              <a:avLst/>
              <a:pathLst>
                <a:path w="6480943" h="379596">
                  <a:moveTo>
                    <a:pt x="0" y="47449"/>
                  </a:moveTo>
                  <a:lnTo>
                    <a:pt x="270039" y="189798"/>
                  </a:lnTo>
                  <a:lnTo>
                    <a:pt x="540078" y="47449"/>
                  </a:lnTo>
                  <a:lnTo>
                    <a:pt x="810117" y="0"/>
                  </a:lnTo>
                  <a:lnTo>
                    <a:pt x="1080157" y="0"/>
                  </a:lnTo>
                  <a:lnTo>
                    <a:pt x="1350196" y="142348"/>
                  </a:lnTo>
                  <a:lnTo>
                    <a:pt x="1620235" y="0"/>
                  </a:lnTo>
                  <a:lnTo>
                    <a:pt x="1890275" y="0"/>
                  </a:lnTo>
                  <a:lnTo>
                    <a:pt x="2160314" y="0"/>
                  </a:lnTo>
                  <a:lnTo>
                    <a:pt x="2430353" y="0"/>
                  </a:lnTo>
                  <a:lnTo>
                    <a:pt x="2700393" y="0"/>
                  </a:lnTo>
                  <a:lnTo>
                    <a:pt x="2970432" y="0"/>
                  </a:lnTo>
                  <a:lnTo>
                    <a:pt x="3240471" y="94899"/>
                  </a:lnTo>
                  <a:lnTo>
                    <a:pt x="3510510" y="0"/>
                  </a:lnTo>
                  <a:lnTo>
                    <a:pt x="3780550" y="0"/>
                  </a:lnTo>
                  <a:lnTo>
                    <a:pt x="4050589" y="47449"/>
                  </a:lnTo>
                  <a:lnTo>
                    <a:pt x="4320628" y="0"/>
                  </a:lnTo>
                  <a:lnTo>
                    <a:pt x="4590668" y="0"/>
                  </a:lnTo>
                  <a:lnTo>
                    <a:pt x="4860707" y="47449"/>
                  </a:lnTo>
                  <a:lnTo>
                    <a:pt x="5130746" y="47449"/>
                  </a:lnTo>
                  <a:lnTo>
                    <a:pt x="5400786" y="379596"/>
                  </a:lnTo>
                  <a:lnTo>
                    <a:pt x="5670825" y="142348"/>
                  </a:lnTo>
                  <a:lnTo>
                    <a:pt x="5940864" y="94899"/>
                  </a:lnTo>
                  <a:lnTo>
                    <a:pt x="6210904" y="0"/>
                  </a:lnTo>
                  <a:lnTo>
                    <a:pt x="6480943" y="332147"/>
                  </a:lnTo>
                </a:path>
              </a:pathLst>
            </a:custGeom>
            <a:ln w="27101" cap="flat">
              <a:solidFill>
                <a:srgbClr val="FF7F00">
                  <a:alpha val="100000"/>
                </a:srgbClr>
              </a:solidFill>
              <a:prstDash val="solid"/>
              <a:round/>
            </a:ln>
          </p:spPr>
          <p:txBody>
            <a:bodyPr/>
            <a:lstStyle/>
            <a:p/>
          </p:txBody>
        </p:sp>
        <p:sp>
          <p:nvSpPr>
            <p:cNvPr id="43" name="pl43"/>
            <p:cNvSpPr/>
            <p:nvPr/>
          </p:nvSpPr>
          <p:spPr>
            <a:xfrm>
              <a:off x="4375727" y="978248"/>
              <a:ext cx="3240471" cy="2894426"/>
            </a:xfrm>
            <a:custGeom>
              <a:avLst/>
              <a:pathLst>
                <a:path w="3240471" h="2894426">
                  <a:moveTo>
                    <a:pt x="0" y="2894426"/>
                  </a:moveTo>
                  <a:lnTo>
                    <a:pt x="270039" y="2182682"/>
                  </a:lnTo>
                  <a:lnTo>
                    <a:pt x="540078" y="1897984"/>
                  </a:lnTo>
                  <a:lnTo>
                    <a:pt x="810117" y="1138790"/>
                  </a:lnTo>
                  <a:lnTo>
                    <a:pt x="1080157" y="47449"/>
                  </a:lnTo>
                  <a:lnTo>
                    <a:pt x="1350196" y="0"/>
                  </a:lnTo>
                  <a:lnTo>
                    <a:pt x="1620235" y="142348"/>
                  </a:lnTo>
                  <a:lnTo>
                    <a:pt x="1890275" y="427046"/>
                  </a:lnTo>
                  <a:lnTo>
                    <a:pt x="2160314" y="427046"/>
                  </a:lnTo>
                  <a:lnTo>
                    <a:pt x="2430353" y="237248"/>
                  </a:lnTo>
                  <a:lnTo>
                    <a:pt x="2700393" y="0"/>
                  </a:lnTo>
                  <a:lnTo>
                    <a:pt x="2970432" y="0"/>
                  </a:lnTo>
                  <a:lnTo>
                    <a:pt x="3240471" y="379596"/>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759193"/>
            </a:xfrm>
            <a:custGeom>
              <a:avLst/>
              <a:pathLst>
                <a:path w="6480943" h="759193">
                  <a:moveTo>
                    <a:pt x="0" y="142348"/>
                  </a:moveTo>
                  <a:lnTo>
                    <a:pt x="270039" y="189798"/>
                  </a:lnTo>
                  <a:lnTo>
                    <a:pt x="540078" y="189798"/>
                  </a:lnTo>
                  <a:lnTo>
                    <a:pt x="810117" y="0"/>
                  </a:lnTo>
                  <a:lnTo>
                    <a:pt x="1080157" y="0"/>
                  </a:lnTo>
                  <a:lnTo>
                    <a:pt x="1350196" y="0"/>
                  </a:lnTo>
                  <a:lnTo>
                    <a:pt x="1620235" y="0"/>
                  </a:lnTo>
                  <a:lnTo>
                    <a:pt x="1890275" y="237248"/>
                  </a:lnTo>
                  <a:lnTo>
                    <a:pt x="2160314" y="0"/>
                  </a:lnTo>
                  <a:lnTo>
                    <a:pt x="2430353" y="0"/>
                  </a:lnTo>
                  <a:lnTo>
                    <a:pt x="2700393" y="47449"/>
                  </a:lnTo>
                  <a:lnTo>
                    <a:pt x="2970432" y="0"/>
                  </a:lnTo>
                  <a:lnTo>
                    <a:pt x="3240471" y="0"/>
                  </a:lnTo>
                  <a:lnTo>
                    <a:pt x="3510510" y="47449"/>
                  </a:lnTo>
                  <a:lnTo>
                    <a:pt x="3780550" y="189798"/>
                  </a:lnTo>
                  <a:lnTo>
                    <a:pt x="4050589" y="47449"/>
                  </a:lnTo>
                  <a:lnTo>
                    <a:pt x="4320628" y="759193"/>
                  </a:lnTo>
                  <a:lnTo>
                    <a:pt x="4590668" y="0"/>
                  </a:lnTo>
                  <a:lnTo>
                    <a:pt x="4860707" y="47449"/>
                  </a:lnTo>
                  <a:lnTo>
                    <a:pt x="5130746" y="94899"/>
                  </a:lnTo>
                  <a:lnTo>
                    <a:pt x="5400786" y="521945"/>
                  </a:lnTo>
                  <a:lnTo>
                    <a:pt x="5670825" y="189798"/>
                  </a:lnTo>
                  <a:lnTo>
                    <a:pt x="5940864" y="0"/>
                  </a:lnTo>
                  <a:lnTo>
                    <a:pt x="6210904" y="0"/>
                  </a:lnTo>
                  <a:lnTo>
                    <a:pt x="6480943" y="47449"/>
                  </a:lnTo>
                </a:path>
              </a:pathLst>
            </a:custGeom>
            <a:ln w="27101" cap="flat">
              <a:solidFill>
                <a:srgbClr val="008B00">
                  <a:alpha val="100000"/>
                </a:srgbClr>
              </a:solidFill>
              <a:prstDash val="solid"/>
              <a:round/>
            </a:ln>
          </p:spPr>
          <p:txBody>
            <a:bodyPr/>
            <a:lstStyle/>
            <a:p/>
          </p:txBody>
        </p:sp>
        <p:sp>
          <p:nvSpPr>
            <p:cNvPr id="45" name="pl45"/>
            <p:cNvSpPr/>
            <p:nvPr/>
          </p:nvSpPr>
          <p:spPr>
            <a:xfrm>
              <a:off x="2215412" y="930799"/>
              <a:ext cx="5400786" cy="284697"/>
            </a:xfrm>
            <a:custGeom>
              <a:avLst/>
              <a:pathLst>
                <a:path w="5400786" h="284697">
                  <a:moveTo>
                    <a:pt x="0" y="0"/>
                  </a:moveTo>
                  <a:lnTo>
                    <a:pt x="270039" y="0"/>
                  </a:lnTo>
                  <a:lnTo>
                    <a:pt x="540078" y="0"/>
                  </a:lnTo>
                  <a:lnTo>
                    <a:pt x="810117" y="0"/>
                  </a:lnTo>
                  <a:lnTo>
                    <a:pt x="1080157" y="0"/>
                  </a:lnTo>
                  <a:lnTo>
                    <a:pt x="1350196" y="0"/>
                  </a:lnTo>
                  <a:lnTo>
                    <a:pt x="1620235" y="0"/>
                  </a:lnTo>
                  <a:lnTo>
                    <a:pt x="1890275" y="0"/>
                  </a:lnTo>
                  <a:lnTo>
                    <a:pt x="2160314" y="142348"/>
                  </a:lnTo>
                  <a:lnTo>
                    <a:pt x="2430353" y="0"/>
                  </a:lnTo>
                  <a:lnTo>
                    <a:pt x="2700393" y="0"/>
                  </a:lnTo>
                  <a:lnTo>
                    <a:pt x="2970432" y="0"/>
                  </a:lnTo>
                  <a:lnTo>
                    <a:pt x="3240471" y="0"/>
                  </a:lnTo>
                  <a:lnTo>
                    <a:pt x="3510510" y="0"/>
                  </a:lnTo>
                  <a:lnTo>
                    <a:pt x="3780550" y="0"/>
                  </a:lnTo>
                  <a:lnTo>
                    <a:pt x="4050589" y="0"/>
                  </a:lnTo>
                  <a:lnTo>
                    <a:pt x="4320628" y="284697"/>
                  </a:lnTo>
                  <a:lnTo>
                    <a:pt x="4590668" y="94899"/>
                  </a:lnTo>
                  <a:lnTo>
                    <a:pt x="4860707" y="0"/>
                  </a:lnTo>
                  <a:lnTo>
                    <a:pt x="5130746" y="0"/>
                  </a:lnTo>
                  <a:lnTo>
                    <a:pt x="5400786" y="284697"/>
                  </a:lnTo>
                </a:path>
              </a:pathLst>
            </a:custGeom>
            <a:ln w="27101" cap="flat">
              <a:solidFill>
                <a:srgbClr val="9A32CD">
                  <a:alpha val="100000"/>
                </a:srgbClr>
              </a:solidFill>
              <a:prstDash val="solid"/>
              <a:round/>
            </a:ln>
          </p:spPr>
          <p:txBody>
            <a:bodyPr/>
            <a:lstStyle/>
            <a:p/>
          </p:txBody>
        </p:sp>
        <p:sp>
          <p:nvSpPr>
            <p:cNvPr id="46" name="pl46"/>
            <p:cNvSpPr/>
            <p:nvPr/>
          </p:nvSpPr>
          <p:spPr>
            <a:xfrm>
              <a:off x="7633580" y="779237"/>
              <a:ext cx="791445" cy="148304"/>
            </a:xfrm>
            <a:custGeom>
              <a:avLst/>
              <a:pathLst>
                <a:path w="791445" h="148304">
                  <a:moveTo>
                    <a:pt x="791445" y="0"/>
                  </a:moveTo>
                  <a:lnTo>
                    <a:pt x="0" y="148304"/>
                  </a:lnTo>
                </a:path>
              </a:pathLst>
            </a:custGeom>
          </p:spPr>
          <p:txBody>
            <a:bodyPr/>
            <a:lstStyle/>
            <a:p/>
          </p:txBody>
        </p:sp>
        <p:sp>
          <p:nvSpPr>
            <p:cNvPr id="47" name="pl47"/>
            <p:cNvSpPr/>
            <p:nvPr/>
          </p:nvSpPr>
          <p:spPr>
            <a:xfrm>
              <a:off x="7634209" y="979609"/>
              <a:ext cx="748736" cy="56582"/>
            </a:xfrm>
            <a:custGeom>
              <a:avLst/>
              <a:pathLst>
                <a:path w="748736" h="56582">
                  <a:moveTo>
                    <a:pt x="748736" y="56582"/>
                  </a:moveTo>
                  <a:lnTo>
                    <a:pt x="0" y="0"/>
                  </a:lnTo>
                </a:path>
              </a:pathLst>
            </a:custGeom>
          </p:spPr>
          <p:txBody>
            <a:bodyPr/>
            <a:lstStyle/>
            <a:p/>
          </p:txBody>
        </p:sp>
        <p:sp>
          <p:nvSpPr>
            <p:cNvPr id="48" name="pl48"/>
            <p:cNvSpPr/>
            <p:nvPr/>
          </p:nvSpPr>
          <p:spPr>
            <a:xfrm>
              <a:off x="7631107" y="984734"/>
              <a:ext cx="697477" cy="303436"/>
            </a:xfrm>
            <a:custGeom>
              <a:avLst/>
              <a:pathLst>
                <a:path w="697477" h="303436">
                  <a:moveTo>
                    <a:pt x="697477" y="303436"/>
                  </a:moveTo>
                  <a:lnTo>
                    <a:pt x="0" y="0"/>
                  </a:lnTo>
                </a:path>
              </a:pathLst>
            </a:custGeom>
          </p:spPr>
          <p:txBody>
            <a:bodyPr/>
            <a:lstStyle/>
            <a:p/>
          </p:txBody>
        </p:sp>
        <p:sp>
          <p:nvSpPr>
            <p:cNvPr id="49" name="pl49"/>
            <p:cNvSpPr/>
            <p:nvPr/>
          </p:nvSpPr>
          <p:spPr>
            <a:xfrm>
              <a:off x="7625756" y="987924"/>
              <a:ext cx="811338" cy="821334"/>
            </a:xfrm>
            <a:custGeom>
              <a:avLst/>
              <a:pathLst>
                <a:path w="811338" h="821334">
                  <a:moveTo>
                    <a:pt x="811338" y="821334"/>
                  </a:moveTo>
                  <a:lnTo>
                    <a:pt x="0" y="0"/>
                  </a:lnTo>
                </a:path>
              </a:pathLst>
            </a:custGeom>
          </p:spPr>
          <p:txBody>
            <a:bodyPr/>
            <a:lstStyle/>
            <a:p/>
          </p:txBody>
        </p:sp>
        <p:sp>
          <p:nvSpPr>
            <p:cNvPr id="50" name="pl50"/>
            <p:cNvSpPr/>
            <p:nvPr/>
          </p:nvSpPr>
          <p:spPr>
            <a:xfrm>
              <a:off x="7627685" y="987059"/>
              <a:ext cx="731016" cy="560702"/>
            </a:xfrm>
            <a:custGeom>
              <a:avLst/>
              <a:pathLst>
                <a:path w="731016" h="560702">
                  <a:moveTo>
                    <a:pt x="731016" y="560702"/>
                  </a:moveTo>
                  <a:lnTo>
                    <a:pt x="0" y="0"/>
                  </a:lnTo>
                </a:path>
              </a:pathLst>
            </a:custGeom>
          </p:spPr>
          <p:txBody>
            <a:bodyPr/>
            <a:lstStyle/>
            <a:p/>
          </p:txBody>
        </p:sp>
        <p:sp>
          <p:nvSpPr>
            <p:cNvPr id="51" name="pl51"/>
            <p:cNvSpPr/>
            <p:nvPr/>
          </p:nvSpPr>
          <p:spPr>
            <a:xfrm>
              <a:off x="7623159" y="1226009"/>
              <a:ext cx="735702" cy="1111173"/>
            </a:xfrm>
            <a:custGeom>
              <a:avLst/>
              <a:pathLst>
                <a:path w="735702" h="1111173">
                  <a:moveTo>
                    <a:pt x="735702" y="1111173"/>
                  </a:moveTo>
                  <a:lnTo>
                    <a:pt x="0" y="0"/>
                  </a:lnTo>
                </a:path>
              </a:pathLst>
            </a:custGeom>
          </p:spPr>
          <p:txBody>
            <a:bodyPr/>
            <a:lstStyle/>
            <a:p/>
          </p:txBody>
        </p:sp>
        <p:sp>
          <p:nvSpPr>
            <p:cNvPr id="52" name="pl52"/>
            <p:cNvSpPr/>
            <p:nvPr/>
          </p:nvSpPr>
          <p:spPr>
            <a:xfrm>
              <a:off x="7624261" y="1225694"/>
              <a:ext cx="668170" cy="845151"/>
            </a:xfrm>
            <a:custGeom>
              <a:avLst/>
              <a:pathLst>
                <a:path w="668170" h="845151">
                  <a:moveTo>
                    <a:pt x="668170" y="845151"/>
                  </a:moveTo>
                  <a:lnTo>
                    <a:pt x="0" y="0"/>
                  </a:lnTo>
                </a:path>
              </a:pathLst>
            </a:custGeom>
          </p:spPr>
          <p:txBody>
            <a:bodyPr/>
            <a:lstStyle/>
            <a:p/>
          </p:txBody>
        </p:sp>
        <p:sp>
          <p:nvSpPr>
            <p:cNvPr id="53" name="pl53"/>
            <p:cNvSpPr/>
            <p:nvPr/>
          </p:nvSpPr>
          <p:spPr>
            <a:xfrm>
              <a:off x="7622194" y="1273690"/>
              <a:ext cx="736667" cy="1320093"/>
            </a:xfrm>
            <a:custGeom>
              <a:avLst/>
              <a:pathLst>
                <a:path w="736667" h="1320093">
                  <a:moveTo>
                    <a:pt x="736667" y="1320093"/>
                  </a:moveTo>
                  <a:lnTo>
                    <a:pt x="0" y="0"/>
                  </a:lnTo>
                </a:path>
              </a:pathLst>
            </a:custGeom>
          </p:spPr>
          <p:txBody>
            <a:bodyPr/>
            <a:lstStyle/>
            <a:p/>
          </p:txBody>
        </p:sp>
        <p:sp>
          <p:nvSpPr>
            <p:cNvPr id="54" name="pl54"/>
            <p:cNvSpPr/>
            <p:nvPr/>
          </p:nvSpPr>
          <p:spPr>
            <a:xfrm>
              <a:off x="7624039" y="1368111"/>
              <a:ext cx="1075731" cy="1408405"/>
            </a:xfrm>
            <a:custGeom>
              <a:avLst/>
              <a:pathLst>
                <a:path w="1075731" h="1408405">
                  <a:moveTo>
                    <a:pt x="1075731" y="1408405"/>
                  </a:moveTo>
                  <a:lnTo>
                    <a:pt x="0" y="0"/>
                  </a:lnTo>
                </a:path>
              </a:pathLst>
            </a:custGeom>
          </p:spPr>
          <p:txBody>
            <a:bodyPr/>
            <a:lstStyle/>
            <a:p/>
          </p:txBody>
        </p:sp>
        <p:sp>
          <p:nvSpPr>
            <p:cNvPr id="55" name="pg55"/>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57" name="pg57"/>
            <p:cNvSpPr/>
            <p:nvPr/>
          </p:nvSpPr>
          <p:spPr>
            <a:xfrm>
              <a:off x="8314365" y="9520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9936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59" name="pg59"/>
            <p:cNvSpPr/>
            <p:nvPr/>
          </p:nvSpPr>
          <p:spPr>
            <a:xfrm>
              <a:off x="8260004" y="121045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123331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61" name="pg61"/>
            <p:cNvSpPr/>
            <p:nvPr/>
          </p:nvSpPr>
          <p:spPr>
            <a:xfrm>
              <a:off x="8368515" y="173083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77237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3" name="pg63"/>
            <p:cNvSpPr/>
            <p:nvPr/>
          </p:nvSpPr>
          <p:spPr>
            <a:xfrm>
              <a:off x="8290122" y="147049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51203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98%</a:t>
              </a:r>
            </a:p>
          </p:txBody>
        </p:sp>
        <p:sp>
          <p:nvSpPr>
            <p:cNvPr id="65" name="pg65"/>
            <p:cNvSpPr/>
            <p:nvPr/>
          </p:nvSpPr>
          <p:spPr>
            <a:xfrm>
              <a:off x="8290281" y="225804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13141" y="229958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93%</a:t>
              </a:r>
            </a:p>
          </p:txBody>
        </p:sp>
        <p:sp>
          <p:nvSpPr>
            <p:cNvPr id="67" name="pg67"/>
            <p:cNvSpPr/>
            <p:nvPr/>
          </p:nvSpPr>
          <p:spPr>
            <a:xfrm>
              <a:off x="8223851" y="199292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246711" y="203446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93%</a:t>
              </a:r>
            </a:p>
          </p:txBody>
        </p:sp>
        <p:sp>
          <p:nvSpPr>
            <p:cNvPr id="69" name="pg69"/>
            <p:cNvSpPr/>
            <p:nvPr/>
          </p:nvSpPr>
          <p:spPr>
            <a:xfrm>
              <a:off x="8290281" y="251401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5555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92%</a:t>
              </a:r>
            </a:p>
          </p:txBody>
        </p:sp>
        <p:sp>
          <p:nvSpPr>
            <p:cNvPr id="71" name="pg71"/>
            <p:cNvSpPr/>
            <p:nvPr/>
          </p:nvSpPr>
          <p:spPr>
            <a:xfrm>
              <a:off x="8332362" y="277651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55222" y="281805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90%</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323121" y="401416"/>
              <a:ext cx="31853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Kazakhstan,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PCV3 had the lowest coverage of all vaccines (90%), followed by MCV2 (92%).
Coverage of 5 vaccines increased (DTP3, HepB3, Hib3, PcV3 and Polio3), 1 vaccine was the same (IPV1), and 3 vaccines decreased (MCV1, MCV2 and Rubella) compared to respective coverage in 2019.
Coverage of 7 vaccines decreased (DTP3, Hib3, MCV1, MCV2, PcV3, Polio3 and Rubella) and 2 vaccines increased (HepB3 and IPV1)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74515" y="887626"/>
              <a:ext cx="505514" cy="0"/>
            </a:xfrm>
            <a:custGeom>
              <a:avLst/>
              <a:pathLst>
                <a:path w="505514" h="0">
                  <a:moveTo>
                    <a:pt x="0" y="0"/>
                  </a:moveTo>
                  <a:lnTo>
                    <a:pt x="433298" y="0"/>
                  </a:lnTo>
                  <a:lnTo>
                    <a:pt x="433298"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266641"/>
              <a:ext cx="288865" cy="0"/>
            </a:xfrm>
            <a:custGeom>
              <a:avLst/>
              <a:pathLst>
                <a:path w="288865" h="0">
                  <a:moveTo>
                    <a:pt x="0" y="0"/>
                  </a:moveTo>
                  <a:lnTo>
                    <a:pt x="216649"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1645655"/>
              <a:ext cx="794380" cy="0"/>
            </a:xfrm>
            <a:custGeom>
              <a:avLst/>
              <a:pathLst>
                <a:path w="794380" h="0">
                  <a:moveTo>
                    <a:pt x="0" y="0"/>
                  </a:moveTo>
                  <a:lnTo>
                    <a:pt x="505514" y="0"/>
                  </a:lnTo>
                  <a:lnTo>
                    <a:pt x="649947" y="0"/>
                  </a:lnTo>
                  <a:lnTo>
                    <a:pt x="722164" y="0"/>
                  </a:lnTo>
                  <a:lnTo>
                    <a:pt x="794380" y="0"/>
                  </a:lnTo>
                  <a:lnTo>
                    <a:pt x="794380" y="0"/>
                  </a:lnTo>
                </a:path>
              </a:pathLst>
            </a:custGeom>
            <a:ln w="116535" cap="flat">
              <a:solidFill>
                <a:srgbClr val="E8E8E8">
                  <a:alpha val="100000"/>
                </a:srgbClr>
              </a:solidFill>
              <a:prstDash val="solid"/>
              <a:round/>
            </a:ln>
          </p:spPr>
          <p:txBody>
            <a:bodyPr/>
            <a:lstStyle/>
            <a:p/>
          </p:txBody>
        </p:sp>
        <p:sp>
          <p:nvSpPr>
            <p:cNvPr id="24" name="pl24"/>
            <p:cNvSpPr/>
            <p:nvPr/>
          </p:nvSpPr>
          <p:spPr>
            <a:xfrm>
              <a:off x="7846732" y="2024670"/>
              <a:ext cx="794380" cy="0"/>
            </a:xfrm>
            <a:custGeom>
              <a:avLst/>
              <a:pathLst>
                <a:path w="794380" h="0">
                  <a:moveTo>
                    <a:pt x="0" y="0"/>
                  </a:moveTo>
                  <a:lnTo>
                    <a:pt x="505514" y="0"/>
                  </a:lnTo>
                  <a:lnTo>
                    <a:pt x="649947" y="0"/>
                  </a:lnTo>
                  <a:lnTo>
                    <a:pt x="649947" y="0"/>
                  </a:lnTo>
                  <a:lnTo>
                    <a:pt x="722164" y="0"/>
                  </a:lnTo>
                  <a:lnTo>
                    <a:pt x="794380"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2403685"/>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7846732" y="2782699"/>
              <a:ext cx="794380" cy="0"/>
            </a:xfrm>
            <a:custGeom>
              <a:avLst/>
              <a:pathLst>
                <a:path w="794380" h="0">
                  <a:moveTo>
                    <a:pt x="0" y="0"/>
                  </a:moveTo>
                  <a:lnTo>
                    <a:pt x="505514" y="0"/>
                  </a:lnTo>
                  <a:lnTo>
                    <a:pt x="649947" y="0"/>
                  </a:lnTo>
                  <a:lnTo>
                    <a:pt x="722164" y="0"/>
                  </a:lnTo>
                  <a:lnTo>
                    <a:pt x="794380" y="0"/>
                  </a:lnTo>
                  <a:lnTo>
                    <a:pt x="794380"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161714"/>
              <a:ext cx="288865" cy="0"/>
            </a:xfrm>
            <a:custGeom>
              <a:avLst/>
              <a:pathLst>
                <a:path w="288865" h="0">
                  <a:moveTo>
                    <a:pt x="0" y="0"/>
                  </a:moveTo>
                  <a:lnTo>
                    <a:pt x="216649"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3540728"/>
              <a:ext cx="433298" cy="0"/>
            </a:xfrm>
            <a:custGeom>
              <a:avLst/>
              <a:pathLst>
                <a:path w="433298" h="0">
                  <a:moveTo>
                    <a:pt x="0" y="0"/>
                  </a:moveTo>
                  <a:lnTo>
                    <a:pt x="0" y="0"/>
                  </a:lnTo>
                  <a:lnTo>
                    <a:pt x="288865"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8063381" y="3919743"/>
              <a:ext cx="577731" cy="0"/>
            </a:xfrm>
            <a:custGeom>
              <a:avLst/>
              <a:pathLst>
                <a:path w="577731" h="0">
                  <a:moveTo>
                    <a:pt x="0" y="0"/>
                  </a:moveTo>
                  <a:lnTo>
                    <a:pt x="72216" y="0"/>
                  </a:lnTo>
                  <a:lnTo>
                    <a:pt x="361082"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4298757"/>
              <a:ext cx="649947" cy="0"/>
            </a:xfrm>
            <a:custGeom>
              <a:avLst/>
              <a:pathLst>
                <a:path w="649947" h="0">
                  <a:moveTo>
                    <a:pt x="0" y="0"/>
                  </a:moveTo>
                  <a:lnTo>
                    <a:pt x="0" y="0"/>
                  </a:lnTo>
                  <a:lnTo>
                    <a:pt x="72216" y="0"/>
                  </a:lnTo>
                  <a:lnTo>
                    <a:pt x="288865" y="0"/>
                  </a:lnTo>
                  <a:lnTo>
                    <a:pt x="649947" y="0"/>
                  </a:lnTo>
                  <a:lnTo>
                    <a:pt x="649947" y="0"/>
                  </a:lnTo>
                </a:path>
              </a:pathLst>
            </a:custGeom>
            <a:ln w="116535" cap="flat">
              <a:solidFill>
                <a:srgbClr val="E8E8E8">
                  <a:alpha val="100000"/>
                </a:srgbClr>
              </a:solidFill>
              <a:prstDash val="solid"/>
              <a:round/>
            </a:ln>
          </p:spPr>
          <p:txBody>
            <a:bodyPr/>
            <a:lstStyle/>
            <a:p/>
          </p:txBody>
        </p:sp>
        <p:sp>
          <p:nvSpPr>
            <p:cNvPr id="31" name="pl31"/>
            <p:cNvSpPr/>
            <p:nvPr/>
          </p:nvSpPr>
          <p:spPr>
            <a:xfrm>
              <a:off x="7846732" y="4677772"/>
              <a:ext cx="794380" cy="0"/>
            </a:xfrm>
            <a:custGeom>
              <a:avLst/>
              <a:pathLst>
                <a:path w="794380" h="0">
                  <a:moveTo>
                    <a:pt x="0" y="0"/>
                  </a:moveTo>
                  <a:lnTo>
                    <a:pt x="505514" y="0"/>
                  </a:lnTo>
                  <a:lnTo>
                    <a:pt x="649947" y="0"/>
                  </a:lnTo>
                  <a:lnTo>
                    <a:pt x="722164" y="0"/>
                  </a:lnTo>
                  <a:lnTo>
                    <a:pt x="794380" y="0"/>
                  </a:lnTo>
                  <a:lnTo>
                    <a:pt x="794380" y="0"/>
                  </a:lnTo>
                </a:path>
              </a:pathLst>
            </a:custGeom>
            <a:ln w="116535" cap="flat">
              <a:solidFill>
                <a:srgbClr val="E8E8E8">
                  <a:alpha val="100000"/>
                </a:srgbClr>
              </a:solidFill>
              <a:prstDash val="solid"/>
              <a:round/>
            </a:ln>
          </p:spPr>
          <p:txBody>
            <a:bodyPr/>
            <a:lstStyle/>
            <a:p/>
          </p:txBody>
        </p:sp>
        <p:sp>
          <p:nvSpPr>
            <p:cNvPr id="32" name="pl32"/>
            <p:cNvSpPr/>
            <p:nvPr/>
          </p:nvSpPr>
          <p:spPr>
            <a:xfrm>
              <a:off x="8207814" y="5056787"/>
              <a:ext cx="433298" cy="0"/>
            </a:xfrm>
            <a:custGeom>
              <a:avLst/>
              <a:pathLst>
                <a:path w="433298" h="0">
                  <a:moveTo>
                    <a:pt x="0" y="0"/>
                  </a:moveTo>
                  <a:lnTo>
                    <a:pt x="0" y="0"/>
                  </a:lnTo>
                  <a:lnTo>
                    <a:pt x="288865"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33" name="pt33"/>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11747"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14504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17262"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14504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00613"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7283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06128"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7283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856180"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06128"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92839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7834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145046"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5039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Kazakhstan,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remained the same in 2024 (99%) compared to 2023, and was the same as in 2019. In 2019-2024, DTP1 coverage was at it's lowest level in 2020 (95%).
In 2023, 2 vaccines had lower coverage than in 2019.
In 2024, 4 vaccines had lower coverage than in 2019.
In 2024, 7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t18"/>
            <p:cNvSpPr/>
            <p:nvPr/>
          </p:nvSpPr>
          <p:spPr>
            <a:xfrm>
              <a:off x="4890979"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 name="tx19"/>
            <p:cNvSpPr/>
            <p:nvPr/>
          </p:nvSpPr>
          <p:spPr>
            <a:xfrm>
              <a:off x="4915805"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20" name="pl20"/>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1" name="rc21"/>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22" name="tx22"/>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3" name="tx23"/>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4" name="tx2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5" name="tx2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 name="tx2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7" name="tx2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8" name="tx2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9" name="tx2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0" name="tx3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 name="pl31"/>
            <p:cNvSpPr/>
            <p:nvPr/>
          </p:nvSpPr>
          <p:spPr>
            <a:xfrm>
              <a:off x="4594171"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32" name="tx32"/>
            <p:cNvSpPr/>
            <p:nvPr/>
          </p:nvSpPr>
          <p:spPr>
            <a:xfrm>
              <a:off x="4861270"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3" name="tx33"/>
            <p:cNvSpPr/>
            <p:nvPr/>
          </p:nvSpPr>
          <p:spPr>
            <a:xfrm>
              <a:off x="757200" y="398022"/>
              <a:ext cx="5683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Kazakhstan, 2024-2024</a:t>
              </a:r>
            </a:p>
          </p:txBody>
        </p:sp>
        <p:sp>
          <p:nvSpPr>
            <p:cNvPr id="34" name="tx3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5" name="tx3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662239"/>
            </a:xfrm>
            <a:custGeom>
              <a:avLst/>
              <a:pathLst>
                <a:path w="6444618" h="662239">
                  <a:moveTo>
                    <a:pt x="0" y="77910"/>
                  </a:moveTo>
                  <a:lnTo>
                    <a:pt x="268525" y="155820"/>
                  </a:lnTo>
                  <a:lnTo>
                    <a:pt x="537051" y="155820"/>
                  </a:lnTo>
                  <a:lnTo>
                    <a:pt x="805577" y="0"/>
                  </a:lnTo>
                  <a:lnTo>
                    <a:pt x="1074103" y="662239"/>
                  </a:lnTo>
                  <a:lnTo>
                    <a:pt x="1342628" y="38955"/>
                  </a:lnTo>
                  <a:lnTo>
                    <a:pt x="1611154" y="0"/>
                  </a:lnTo>
                  <a:lnTo>
                    <a:pt x="1879680" y="233731"/>
                  </a:lnTo>
                  <a:lnTo>
                    <a:pt x="2148206" y="0"/>
                  </a:lnTo>
                  <a:lnTo>
                    <a:pt x="2416732" y="38955"/>
                  </a:lnTo>
                  <a:lnTo>
                    <a:pt x="2685257" y="0"/>
                  </a:lnTo>
                  <a:lnTo>
                    <a:pt x="2953783" y="0"/>
                  </a:lnTo>
                  <a:lnTo>
                    <a:pt x="3222309" y="0"/>
                  </a:lnTo>
                  <a:lnTo>
                    <a:pt x="3490835" y="38955"/>
                  </a:lnTo>
                  <a:lnTo>
                    <a:pt x="3759360" y="155820"/>
                  </a:lnTo>
                  <a:lnTo>
                    <a:pt x="4027886" y="38955"/>
                  </a:lnTo>
                  <a:lnTo>
                    <a:pt x="4296412" y="623283"/>
                  </a:lnTo>
                  <a:lnTo>
                    <a:pt x="4564938" y="0"/>
                  </a:lnTo>
                  <a:lnTo>
                    <a:pt x="4833464" y="38955"/>
                  </a:lnTo>
                  <a:lnTo>
                    <a:pt x="5101989" y="77910"/>
                  </a:lnTo>
                  <a:lnTo>
                    <a:pt x="5370515" y="428507"/>
                  </a:lnTo>
                  <a:lnTo>
                    <a:pt x="5639041" y="155820"/>
                  </a:lnTo>
                  <a:lnTo>
                    <a:pt x="5907567" y="0"/>
                  </a:lnTo>
                  <a:lnTo>
                    <a:pt x="6176092" y="0"/>
                  </a:lnTo>
                  <a:lnTo>
                    <a:pt x="6444618" y="3895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311641"/>
            </a:xfrm>
            <a:custGeom>
              <a:avLst/>
              <a:pathLst>
                <a:path w="6444618" h="311641">
                  <a:moveTo>
                    <a:pt x="0" y="38955"/>
                  </a:moveTo>
                  <a:lnTo>
                    <a:pt x="268525" y="155820"/>
                  </a:lnTo>
                  <a:lnTo>
                    <a:pt x="537051" y="38955"/>
                  </a:lnTo>
                  <a:lnTo>
                    <a:pt x="805577" y="0"/>
                  </a:lnTo>
                  <a:lnTo>
                    <a:pt x="1074103" y="0"/>
                  </a:lnTo>
                  <a:lnTo>
                    <a:pt x="1342628" y="116865"/>
                  </a:lnTo>
                  <a:lnTo>
                    <a:pt x="1611154" y="0"/>
                  </a:lnTo>
                  <a:lnTo>
                    <a:pt x="1879680" y="0"/>
                  </a:lnTo>
                  <a:lnTo>
                    <a:pt x="2148206" y="0"/>
                  </a:lnTo>
                  <a:lnTo>
                    <a:pt x="2416732" y="0"/>
                  </a:lnTo>
                  <a:lnTo>
                    <a:pt x="2685257" y="0"/>
                  </a:lnTo>
                  <a:lnTo>
                    <a:pt x="2953783" y="0"/>
                  </a:lnTo>
                  <a:lnTo>
                    <a:pt x="3222309" y="77910"/>
                  </a:lnTo>
                  <a:lnTo>
                    <a:pt x="3490835" y="0"/>
                  </a:lnTo>
                  <a:lnTo>
                    <a:pt x="3759360" y="0"/>
                  </a:lnTo>
                  <a:lnTo>
                    <a:pt x="4027886" y="38955"/>
                  </a:lnTo>
                  <a:lnTo>
                    <a:pt x="4296412" y="0"/>
                  </a:lnTo>
                  <a:lnTo>
                    <a:pt x="4564938" y="0"/>
                  </a:lnTo>
                  <a:lnTo>
                    <a:pt x="4833464" y="38955"/>
                  </a:lnTo>
                  <a:lnTo>
                    <a:pt x="5101989" y="38955"/>
                  </a:lnTo>
                  <a:lnTo>
                    <a:pt x="5370515" y="311641"/>
                  </a:lnTo>
                  <a:lnTo>
                    <a:pt x="5639041" y="116865"/>
                  </a:lnTo>
                  <a:lnTo>
                    <a:pt x="5907567" y="77910"/>
                  </a:lnTo>
                  <a:lnTo>
                    <a:pt x="6176092" y="0"/>
                  </a:lnTo>
                  <a:lnTo>
                    <a:pt x="6444618" y="272686"/>
                  </a:lnTo>
                </a:path>
              </a:pathLst>
            </a:custGeom>
            <a:ln w="27101" cap="flat">
              <a:solidFill>
                <a:srgbClr val="00BA38">
                  <a:alpha val="100000"/>
                </a:srgbClr>
              </a:solidFill>
              <a:prstDash val="solid"/>
              <a:round/>
            </a:ln>
          </p:spPr>
          <p:txBody>
            <a:bodyPr/>
            <a:lstStyle/>
            <a:p/>
          </p:txBody>
        </p:sp>
        <p:sp>
          <p:nvSpPr>
            <p:cNvPr id="28" name="pl28"/>
            <p:cNvSpPr/>
            <p:nvPr/>
          </p:nvSpPr>
          <p:spPr>
            <a:xfrm>
              <a:off x="4670588" y="1113955"/>
              <a:ext cx="3222309" cy="2376269"/>
            </a:xfrm>
            <a:custGeom>
              <a:avLst/>
              <a:pathLst>
                <a:path w="3222309" h="2376269">
                  <a:moveTo>
                    <a:pt x="0" y="2376269"/>
                  </a:moveTo>
                  <a:lnTo>
                    <a:pt x="268525" y="1791940"/>
                  </a:lnTo>
                  <a:lnTo>
                    <a:pt x="537051" y="1558209"/>
                  </a:lnTo>
                  <a:lnTo>
                    <a:pt x="805577" y="934925"/>
                  </a:lnTo>
                  <a:lnTo>
                    <a:pt x="1074103" y="38955"/>
                  </a:lnTo>
                  <a:lnTo>
                    <a:pt x="1342628" y="0"/>
                  </a:lnTo>
                  <a:lnTo>
                    <a:pt x="1611154" y="116865"/>
                  </a:lnTo>
                  <a:lnTo>
                    <a:pt x="1879680" y="350597"/>
                  </a:lnTo>
                  <a:lnTo>
                    <a:pt x="2148206" y="350597"/>
                  </a:lnTo>
                  <a:lnTo>
                    <a:pt x="2416732" y="194776"/>
                  </a:lnTo>
                  <a:lnTo>
                    <a:pt x="2685257" y="0"/>
                  </a:lnTo>
                  <a:lnTo>
                    <a:pt x="2953783" y="0"/>
                  </a:lnTo>
                  <a:lnTo>
                    <a:pt x="3222309" y="311641"/>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0755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30931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38722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07557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632211" y="345184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266" y="1033340"/>
              <a:ext cx="252156" cy="75701"/>
            </a:xfrm>
            <a:custGeom>
              <a:avLst/>
              <a:pathLst>
                <a:path w="252156" h="75701">
                  <a:moveTo>
                    <a:pt x="252156" y="0"/>
                  </a:moveTo>
                  <a:lnTo>
                    <a:pt x="0" y="75701"/>
                  </a:lnTo>
                </a:path>
              </a:pathLst>
            </a:custGeom>
          </p:spPr>
          <p:txBody>
            <a:bodyPr/>
            <a:lstStyle/>
            <a:p/>
          </p:txBody>
        </p:sp>
        <p:sp>
          <p:nvSpPr>
            <p:cNvPr id="37" name="pl37"/>
            <p:cNvSpPr/>
            <p:nvPr/>
          </p:nvSpPr>
          <p:spPr>
            <a:xfrm>
              <a:off x="7910626" y="1295867"/>
              <a:ext cx="250797" cy="48398"/>
            </a:xfrm>
            <a:custGeom>
              <a:avLst/>
              <a:pathLst>
                <a:path w="250797" h="48398">
                  <a:moveTo>
                    <a:pt x="250797" y="0"/>
                  </a:moveTo>
                  <a:lnTo>
                    <a:pt x="0" y="48398"/>
                  </a:lnTo>
                </a:path>
              </a:pathLst>
            </a:custGeom>
          </p:spPr>
          <p:txBody>
            <a:bodyPr/>
            <a:lstStyle/>
            <a:p/>
          </p:txBody>
        </p:sp>
        <p:sp>
          <p:nvSpPr>
            <p:cNvPr id="38" name="pl38"/>
            <p:cNvSpPr/>
            <p:nvPr/>
          </p:nvSpPr>
          <p:spPr>
            <a:xfrm>
              <a:off x="7907392" y="1431896"/>
              <a:ext cx="254030" cy="110395"/>
            </a:xfrm>
            <a:custGeom>
              <a:avLst/>
              <a:pathLst>
                <a:path w="254030" h="110395">
                  <a:moveTo>
                    <a:pt x="254030" y="110395"/>
                  </a:moveTo>
                  <a:lnTo>
                    <a:pt x="0" y="0"/>
                  </a:lnTo>
                </a:path>
              </a:pathLst>
            </a:custGeom>
          </p:spPr>
          <p:txBody>
            <a:bodyPr/>
            <a:lstStyle/>
            <a:p/>
          </p:txBody>
        </p:sp>
        <p:sp>
          <p:nvSpPr>
            <p:cNvPr id="39" name="pg39"/>
            <p:cNvSpPr/>
            <p:nvPr/>
          </p:nvSpPr>
          <p:spPr>
            <a:xfrm>
              <a:off x="8092843" y="9261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9669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1" name="pg41"/>
            <p:cNvSpPr/>
            <p:nvPr/>
          </p:nvSpPr>
          <p:spPr>
            <a:xfrm>
              <a:off x="8092843" y="120086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24170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92%</a:t>
              </a:r>
            </a:p>
          </p:txBody>
        </p:sp>
        <p:sp>
          <p:nvSpPr>
            <p:cNvPr id="43" name="pg43"/>
            <p:cNvSpPr/>
            <p:nvPr/>
          </p:nvSpPr>
          <p:spPr>
            <a:xfrm>
              <a:off x="8092843" y="147426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151510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90%</a:t>
              </a:r>
            </a:p>
          </p:txBody>
        </p:sp>
        <p:sp>
          <p:nvSpPr>
            <p:cNvPr id="45" name="pl45"/>
            <p:cNvSpPr/>
            <p:nvPr/>
          </p:nvSpPr>
          <p:spPr>
            <a:xfrm>
              <a:off x="1464121" y="1071870"/>
              <a:ext cx="108616" cy="36727"/>
            </a:xfrm>
            <a:custGeom>
              <a:avLst/>
              <a:pathLst>
                <a:path w="108616" h="36727">
                  <a:moveTo>
                    <a:pt x="108616" y="0"/>
                  </a:moveTo>
                  <a:lnTo>
                    <a:pt x="0" y="36727"/>
                  </a:lnTo>
                </a:path>
              </a:pathLst>
            </a:custGeom>
          </p:spPr>
          <p:txBody>
            <a:bodyPr/>
            <a:lstStyle/>
            <a:p/>
          </p:txBody>
        </p:sp>
        <p:sp>
          <p:nvSpPr>
            <p:cNvPr id="46" name="pg46"/>
            <p:cNvSpPr/>
            <p:nvPr/>
          </p:nvSpPr>
          <p:spPr>
            <a:xfrm>
              <a:off x="1331319" y="120730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377039" y="12511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48" name="pg48"/>
            <p:cNvSpPr/>
            <p:nvPr/>
          </p:nvSpPr>
          <p:spPr>
            <a:xfrm>
              <a:off x="1512003" y="88989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557723" y="933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98</a:t>
              </a:r>
            </a:p>
          </p:txBody>
        </p:sp>
        <p:sp>
          <p:nvSpPr>
            <p:cNvPr id="50" name="pg50"/>
            <p:cNvSpPr/>
            <p:nvPr/>
          </p:nvSpPr>
          <p:spPr>
            <a:xfrm>
              <a:off x="4735991" y="33053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781711" y="334904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37</a:t>
              </a:r>
            </a:p>
          </p:txBody>
        </p:sp>
        <p:sp>
          <p:nvSpPr>
            <p:cNvPr id="52" name="tx52"/>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2" name="pl72"/>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3" name="tx73"/>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4" name="tx74"/>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5" name="tx75"/>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6" name="tx7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7" name="tx77"/>
            <p:cNvSpPr/>
            <p:nvPr/>
          </p:nvSpPr>
          <p:spPr>
            <a:xfrm>
              <a:off x="2986779" y="580629"/>
              <a:ext cx="390466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Kazakhstan, 2000-2024</a:t>
              </a:r>
            </a:p>
          </p:txBody>
        </p:sp>
        <p:sp>
          <p:nvSpPr>
            <p:cNvPr id="78" name="tx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9" name="tx79"/>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0" name="tx80"/>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1" name="tx81"/>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Kazakhstan has 3 out of the 4 SDG vaccines.
In 2024, Kazakhstan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Kazakhstan,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Kazakhstan.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DAPMHHIV-502652578-1605278</_dlc_DocId>
    <_dlc_DocIdUrl xmlns="9e17fbd9-fb4c-4d20-9ec4-18aa77a91b0d">
      <Url>https://unicef.sharepoint.com/teams/DAPM-Health-HIV/_layouts/15/DocIdRedir.aspx?ID=DAPMHHIV-502652578-1605278</Url>
      <Description>DAPMHHIV-502652578-1605278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d11cf83f-7924-4e87-8935-8141bdb50026</vt:lpwstr>
  </property>
  <property fmtid="{D5CDD505-2E9C-101B-9397-08002B2CF9AE}" pid="4" name="MediaServiceImageTags">
    <vt:lpwstr/>
  </property>
</Properties>
</file>