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7931fada0d57120a03690121d2785c6fc2380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438929"/>
                  </a:moveTo>
                  <a:lnTo>
                    <a:pt x="268525" y="39902"/>
                  </a:lnTo>
                  <a:lnTo>
                    <a:pt x="537051" y="39902"/>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39902"/>
                  </a:lnTo>
                  <a:lnTo>
                    <a:pt x="5370515" y="119708"/>
                  </a:lnTo>
                  <a:lnTo>
                    <a:pt x="5639041" y="0"/>
                  </a:lnTo>
                  <a:lnTo>
                    <a:pt x="5907567" y="0"/>
                  </a:lnTo>
                  <a:lnTo>
                    <a:pt x="6176092" y="39902"/>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558638"/>
                  </a:moveTo>
                  <a:lnTo>
                    <a:pt x="268525" y="159610"/>
                  </a:lnTo>
                  <a:lnTo>
                    <a:pt x="537051" y="119708"/>
                  </a:lnTo>
                  <a:lnTo>
                    <a:pt x="805577" y="79805"/>
                  </a:lnTo>
                  <a:lnTo>
                    <a:pt x="1074103" y="0"/>
                  </a:lnTo>
                  <a:lnTo>
                    <a:pt x="1342628" y="39902"/>
                  </a:lnTo>
                  <a:lnTo>
                    <a:pt x="1611154" y="39902"/>
                  </a:lnTo>
                  <a:lnTo>
                    <a:pt x="1879680" y="39902"/>
                  </a:lnTo>
                  <a:lnTo>
                    <a:pt x="2148206" y="39902"/>
                  </a:lnTo>
                  <a:lnTo>
                    <a:pt x="2416732" y="79805"/>
                  </a:lnTo>
                  <a:lnTo>
                    <a:pt x="2685257" y="79805"/>
                  </a:lnTo>
                  <a:lnTo>
                    <a:pt x="2953783" y="79805"/>
                  </a:lnTo>
                  <a:lnTo>
                    <a:pt x="3222309" y="79805"/>
                  </a:lnTo>
                  <a:lnTo>
                    <a:pt x="3490835" y="119708"/>
                  </a:lnTo>
                  <a:lnTo>
                    <a:pt x="3759360" y="119708"/>
                  </a:lnTo>
                  <a:lnTo>
                    <a:pt x="4027886" y="119708"/>
                  </a:lnTo>
                  <a:lnTo>
                    <a:pt x="4296412" y="0"/>
                  </a:lnTo>
                  <a:lnTo>
                    <a:pt x="4564938" y="0"/>
                  </a:lnTo>
                  <a:lnTo>
                    <a:pt x="4833464" y="39902"/>
                  </a:lnTo>
                  <a:lnTo>
                    <a:pt x="5101989" y="39902"/>
                  </a:lnTo>
                  <a:lnTo>
                    <a:pt x="5370515" y="119708"/>
                  </a:lnTo>
                  <a:lnTo>
                    <a:pt x="5639041" y="0"/>
                  </a:lnTo>
                  <a:lnTo>
                    <a:pt x="5907567" y="0"/>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59610"/>
            </a:xfrm>
            <a:custGeom>
              <a:avLst/>
              <a:pathLst>
                <a:path w="6444618" h="159610">
                  <a:moveTo>
                    <a:pt x="0" y="79805"/>
                  </a:moveTo>
                  <a:lnTo>
                    <a:pt x="268525" y="0"/>
                  </a:lnTo>
                  <a:lnTo>
                    <a:pt x="537051" y="0"/>
                  </a:lnTo>
                  <a:lnTo>
                    <a:pt x="805577" y="0"/>
                  </a:lnTo>
                  <a:lnTo>
                    <a:pt x="1074103" y="0"/>
                  </a:lnTo>
                  <a:lnTo>
                    <a:pt x="1342628" y="0"/>
                  </a:lnTo>
                  <a:lnTo>
                    <a:pt x="1611154" y="39902"/>
                  </a:lnTo>
                  <a:lnTo>
                    <a:pt x="1879680" y="79805"/>
                  </a:lnTo>
                  <a:lnTo>
                    <a:pt x="2148206" y="119708"/>
                  </a:lnTo>
                  <a:lnTo>
                    <a:pt x="2416732" y="159610"/>
                  </a:lnTo>
                  <a:lnTo>
                    <a:pt x="2685257" y="159610"/>
                  </a:lnTo>
                  <a:lnTo>
                    <a:pt x="2953783" y="159610"/>
                  </a:lnTo>
                  <a:lnTo>
                    <a:pt x="3222309" y="79805"/>
                  </a:lnTo>
                  <a:lnTo>
                    <a:pt x="3490835" y="119708"/>
                  </a:lnTo>
                  <a:lnTo>
                    <a:pt x="3759360" y="0"/>
                  </a:lnTo>
                  <a:lnTo>
                    <a:pt x="4027886" y="79805"/>
                  </a:lnTo>
                  <a:lnTo>
                    <a:pt x="4296412" y="79805"/>
                  </a:lnTo>
                  <a:lnTo>
                    <a:pt x="4564938" y="39902"/>
                  </a:lnTo>
                  <a:lnTo>
                    <a:pt x="4833464" y="39902"/>
                  </a:lnTo>
                  <a:lnTo>
                    <a:pt x="5101989" y="79805"/>
                  </a:lnTo>
                  <a:lnTo>
                    <a:pt x="5370515" y="0"/>
                  </a:lnTo>
                  <a:lnTo>
                    <a:pt x="5639041" y="119708"/>
                  </a:lnTo>
                  <a:lnTo>
                    <a:pt x="5907567" y="0"/>
                  </a:lnTo>
                  <a:lnTo>
                    <a:pt x="6176092" y="159610"/>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3596485" y="1398418"/>
              <a:ext cx="4296412" cy="758151"/>
            </a:xfrm>
            <a:custGeom>
              <a:avLst/>
              <a:pathLst>
                <a:path w="4296412" h="758151">
                  <a:moveTo>
                    <a:pt x="0" y="758151"/>
                  </a:moveTo>
                  <a:lnTo>
                    <a:pt x="268525" y="199513"/>
                  </a:lnTo>
                  <a:lnTo>
                    <a:pt x="537051" y="0"/>
                  </a:lnTo>
                  <a:lnTo>
                    <a:pt x="805577" y="199513"/>
                  </a:lnTo>
                  <a:lnTo>
                    <a:pt x="1074103" y="199513"/>
                  </a:lnTo>
                  <a:lnTo>
                    <a:pt x="1342628" y="159610"/>
                  </a:lnTo>
                  <a:lnTo>
                    <a:pt x="1611154" y="119708"/>
                  </a:lnTo>
                  <a:lnTo>
                    <a:pt x="1879680" y="159610"/>
                  </a:lnTo>
                  <a:lnTo>
                    <a:pt x="2148206" y="159610"/>
                  </a:lnTo>
                  <a:lnTo>
                    <a:pt x="2416732" y="79805"/>
                  </a:lnTo>
                  <a:lnTo>
                    <a:pt x="2685257" y="159610"/>
                  </a:lnTo>
                  <a:lnTo>
                    <a:pt x="2953783" y="159610"/>
                  </a:lnTo>
                  <a:lnTo>
                    <a:pt x="3222309" y="79805"/>
                  </a:lnTo>
                  <a:lnTo>
                    <a:pt x="3490835" y="119708"/>
                  </a:lnTo>
                  <a:lnTo>
                    <a:pt x="3759360" y="79805"/>
                  </a:lnTo>
                  <a:lnTo>
                    <a:pt x="4027886" y="119708"/>
                  </a:lnTo>
                  <a:lnTo>
                    <a:pt x="4296412"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558108"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777" y="985881"/>
              <a:ext cx="260646" cy="322968"/>
            </a:xfrm>
            <a:custGeom>
              <a:avLst/>
              <a:pathLst>
                <a:path w="260646" h="322968">
                  <a:moveTo>
                    <a:pt x="260646" y="0"/>
                  </a:moveTo>
                  <a:lnTo>
                    <a:pt x="0" y="322968"/>
                  </a:lnTo>
                </a:path>
              </a:pathLst>
            </a:custGeom>
          </p:spPr>
          <p:txBody>
            <a:bodyPr/>
            <a:lstStyle/>
            <a:p/>
          </p:txBody>
        </p:sp>
        <p:sp>
          <p:nvSpPr>
            <p:cNvPr id="41" name="pl41"/>
            <p:cNvSpPr/>
            <p:nvPr/>
          </p:nvSpPr>
          <p:spPr>
            <a:xfrm>
              <a:off x="7909798" y="1249098"/>
              <a:ext cx="251625" cy="65138"/>
            </a:xfrm>
            <a:custGeom>
              <a:avLst/>
              <a:pathLst>
                <a:path w="251625" h="65138">
                  <a:moveTo>
                    <a:pt x="251625" y="0"/>
                  </a:moveTo>
                  <a:lnTo>
                    <a:pt x="0" y="65138"/>
                  </a:lnTo>
                </a:path>
              </a:pathLst>
            </a:custGeom>
          </p:spPr>
          <p:txBody>
            <a:bodyPr/>
            <a:lstStyle/>
            <a:p/>
          </p:txBody>
        </p:sp>
        <p:sp>
          <p:nvSpPr>
            <p:cNvPr id="42" name="pl42"/>
            <p:cNvSpPr/>
            <p:nvPr/>
          </p:nvSpPr>
          <p:spPr>
            <a:xfrm>
              <a:off x="7909836" y="1442645"/>
              <a:ext cx="251587" cy="64232"/>
            </a:xfrm>
            <a:custGeom>
              <a:avLst/>
              <a:pathLst>
                <a:path w="251587" h="64232">
                  <a:moveTo>
                    <a:pt x="251587" y="64232"/>
                  </a:moveTo>
                  <a:lnTo>
                    <a:pt x="0" y="0"/>
                  </a:lnTo>
                </a:path>
              </a:pathLst>
            </a:custGeom>
          </p:spPr>
          <p:txBody>
            <a:bodyPr/>
            <a:lstStyle/>
            <a:p/>
          </p:txBody>
        </p:sp>
        <p:sp>
          <p:nvSpPr>
            <p:cNvPr id="43" name="pl43"/>
            <p:cNvSpPr/>
            <p:nvPr/>
          </p:nvSpPr>
          <p:spPr>
            <a:xfrm>
              <a:off x="7901751" y="1487698"/>
              <a:ext cx="259671" cy="277864"/>
            </a:xfrm>
            <a:custGeom>
              <a:avLst/>
              <a:pathLst>
                <a:path w="259671" h="277864">
                  <a:moveTo>
                    <a:pt x="259671" y="277864"/>
                  </a:moveTo>
                  <a:lnTo>
                    <a:pt x="0" y="0"/>
                  </a:lnTo>
                </a:path>
              </a:pathLst>
            </a:custGeom>
          </p:spPr>
          <p:txBody>
            <a:bodyPr/>
            <a:lstStyle/>
            <a:p/>
          </p:txBody>
        </p:sp>
        <p:sp>
          <p:nvSpPr>
            <p:cNvPr id="44" name="pg44"/>
            <p:cNvSpPr/>
            <p:nvPr/>
          </p:nvSpPr>
          <p:spPr>
            <a:xfrm>
              <a:off x="8092843" y="87579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166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1500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1909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4235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644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0" name="pg50"/>
            <p:cNvSpPr/>
            <p:nvPr/>
          </p:nvSpPr>
          <p:spPr>
            <a:xfrm>
              <a:off x="8092843" y="16950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7359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358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Japan,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exceeded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958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403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847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1810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6256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070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2504888"/>
              <a:ext cx="249014" cy="1368751"/>
            </a:xfrm>
            <a:prstGeom prst="rect">
              <a:avLst/>
            </a:prstGeom>
            <a:solidFill>
              <a:srgbClr val="1CABE2">
                <a:alpha val="100000"/>
              </a:srgbClr>
            </a:solidFill>
          </p:spPr>
          <p:txBody>
            <a:bodyPr/>
            <a:lstStyle/>
            <a:p/>
          </p:txBody>
        </p:sp>
        <p:sp>
          <p:nvSpPr>
            <p:cNvPr id="23" name="rc23"/>
            <p:cNvSpPr/>
            <p:nvPr/>
          </p:nvSpPr>
          <p:spPr>
            <a:xfrm>
              <a:off x="1587736" y="3648572"/>
              <a:ext cx="249014" cy="225067"/>
            </a:xfrm>
            <a:prstGeom prst="rect">
              <a:avLst/>
            </a:prstGeom>
            <a:solidFill>
              <a:srgbClr val="1CABE2">
                <a:alpha val="100000"/>
              </a:srgbClr>
            </a:solidFill>
          </p:spPr>
          <p:txBody>
            <a:bodyPr/>
            <a:lstStyle/>
            <a:p/>
          </p:txBody>
        </p:sp>
        <p:sp>
          <p:nvSpPr>
            <p:cNvPr id="24" name="rc24"/>
            <p:cNvSpPr/>
            <p:nvPr/>
          </p:nvSpPr>
          <p:spPr>
            <a:xfrm>
              <a:off x="1864419" y="3651840"/>
              <a:ext cx="249014" cy="221799"/>
            </a:xfrm>
            <a:prstGeom prst="rect">
              <a:avLst/>
            </a:prstGeom>
            <a:solidFill>
              <a:srgbClr val="1CABE2">
                <a:alpha val="100000"/>
              </a:srgbClr>
            </a:solidFill>
          </p:spPr>
          <p:txBody>
            <a:bodyPr/>
            <a:lstStyle/>
            <a:p/>
          </p:txBody>
        </p:sp>
        <p:sp>
          <p:nvSpPr>
            <p:cNvPr id="25" name="rc25"/>
            <p:cNvSpPr/>
            <p:nvPr/>
          </p:nvSpPr>
          <p:spPr>
            <a:xfrm>
              <a:off x="2141101" y="3765186"/>
              <a:ext cx="249014" cy="108453"/>
            </a:xfrm>
            <a:prstGeom prst="rect">
              <a:avLst/>
            </a:prstGeom>
            <a:solidFill>
              <a:srgbClr val="1CABE2">
                <a:alpha val="100000"/>
              </a:srgbClr>
            </a:solidFill>
          </p:spPr>
          <p:txBody>
            <a:bodyPr/>
            <a:lstStyle/>
            <a:p/>
          </p:txBody>
        </p:sp>
        <p:sp>
          <p:nvSpPr>
            <p:cNvPr id="26" name="rc26"/>
            <p:cNvSpPr/>
            <p:nvPr/>
          </p:nvSpPr>
          <p:spPr>
            <a:xfrm>
              <a:off x="2417783" y="3766810"/>
              <a:ext cx="249014" cy="106829"/>
            </a:xfrm>
            <a:prstGeom prst="rect">
              <a:avLst/>
            </a:prstGeom>
            <a:solidFill>
              <a:srgbClr val="1CABE2">
                <a:alpha val="100000"/>
              </a:srgbClr>
            </a:solidFill>
          </p:spPr>
          <p:txBody>
            <a:bodyPr/>
            <a:lstStyle/>
            <a:p/>
          </p:txBody>
        </p:sp>
        <p:sp>
          <p:nvSpPr>
            <p:cNvPr id="27" name="rc27"/>
            <p:cNvSpPr/>
            <p:nvPr/>
          </p:nvSpPr>
          <p:spPr>
            <a:xfrm>
              <a:off x="2694466" y="3770795"/>
              <a:ext cx="249014" cy="102844"/>
            </a:xfrm>
            <a:prstGeom prst="rect">
              <a:avLst/>
            </a:prstGeom>
            <a:solidFill>
              <a:srgbClr val="1CABE2">
                <a:alpha val="100000"/>
              </a:srgbClr>
            </a:solidFill>
          </p:spPr>
          <p:txBody>
            <a:bodyPr/>
            <a:lstStyle/>
            <a:p/>
          </p:txBody>
        </p:sp>
        <p:sp>
          <p:nvSpPr>
            <p:cNvPr id="28" name="rc28"/>
            <p:cNvSpPr/>
            <p:nvPr/>
          </p:nvSpPr>
          <p:spPr>
            <a:xfrm>
              <a:off x="2971148" y="3769180"/>
              <a:ext cx="249014" cy="104459"/>
            </a:xfrm>
            <a:prstGeom prst="rect">
              <a:avLst/>
            </a:prstGeom>
            <a:solidFill>
              <a:srgbClr val="1CABE2">
                <a:alpha val="100000"/>
              </a:srgbClr>
            </a:solidFill>
          </p:spPr>
          <p:txBody>
            <a:bodyPr/>
            <a:lstStyle/>
            <a:p/>
          </p:txBody>
        </p:sp>
        <p:sp>
          <p:nvSpPr>
            <p:cNvPr id="29" name="rc29"/>
            <p:cNvSpPr/>
            <p:nvPr/>
          </p:nvSpPr>
          <p:spPr>
            <a:xfrm>
              <a:off x="3247830" y="3769343"/>
              <a:ext cx="249014" cy="104297"/>
            </a:xfrm>
            <a:prstGeom prst="rect">
              <a:avLst/>
            </a:prstGeom>
            <a:solidFill>
              <a:srgbClr val="1CABE2">
                <a:alpha val="100000"/>
              </a:srgbClr>
            </a:solidFill>
          </p:spPr>
          <p:txBody>
            <a:bodyPr/>
            <a:lstStyle/>
            <a:p/>
          </p:txBody>
        </p:sp>
        <p:sp>
          <p:nvSpPr>
            <p:cNvPr id="30" name="rc30"/>
            <p:cNvSpPr/>
            <p:nvPr/>
          </p:nvSpPr>
          <p:spPr>
            <a:xfrm>
              <a:off x="3524513" y="3769323"/>
              <a:ext cx="249014" cy="104316"/>
            </a:xfrm>
            <a:prstGeom prst="rect">
              <a:avLst/>
            </a:prstGeom>
            <a:solidFill>
              <a:srgbClr val="1CABE2">
                <a:alpha val="100000"/>
              </a:srgbClr>
            </a:solidFill>
          </p:spPr>
          <p:txBody>
            <a:bodyPr/>
            <a:lstStyle/>
            <a:p/>
          </p:txBody>
        </p:sp>
        <p:sp>
          <p:nvSpPr>
            <p:cNvPr id="31" name="rc31"/>
            <p:cNvSpPr/>
            <p:nvPr/>
          </p:nvSpPr>
          <p:spPr>
            <a:xfrm>
              <a:off x="3801195" y="3771158"/>
              <a:ext cx="249014" cy="102481"/>
            </a:xfrm>
            <a:prstGeom prst="rect">
              <a:avLst/>
            </a:prstGeom>
            <a:solidFill>
              <a:srgbClr val="1CABE2">
                <a:alpha val="100000"/>
              </a:srgbClr>
            </a:solidFill>
          </p:spPr>
          <p:txBody>
            <a:bodyPr/>
            <a:lstStyle/>
            <a:p/>
          </p:txBody>
        </p:sp>
        <p:sp>
          <p:nvSpPr>
            <p:cNvPr id="32" name="rc32"/>
            <p:cNvSpPr/>
            <p:nvPr/>
          </p:nvSpPr>
          <p:spPr>
            <a:xfrm>
              <a:off x="4077877" y="3771540"/>
              <a:ext cx="249014" cy="102099"/>
            </a:xfrm>
            <a:prstGeom prst="rect">
              <a:avLst/>
            </a:prstGeom>
            <a:solidFill>
              <a:srgbClr val="1CABE2">
                <a:alpha val="100000"/>
              </a:srgbClr>
            </a:solidFill>
          </p:spPr>
          <p:txBody>
            <a:bodyPr/>
            <a:lstStyle/>
            <a:p/>
          </p:txBody>
        </p:sp>
        <p:sp>
          <p:nvSpPr>
            <p:cNvPr id="33" name="rc33"/>
            <p:cNvSpPr/>
            <p:nvPr/>
          </p:nvSpPr>
          <p:spPr>
            <a:xfrm>
              <a:off x="4354560" y="3773451"/>
              <a:ext cx="249014" cy="100188"/>
            </a:xfrm>
            <a:prstGeom prst="rect">
              <a:avLst/>
            </a:prstGeom>
            <a:solidFill>
              <a:srgbClr val="1CABE2">
                <a:alpha val="100000"/>
              </a:srgbClr>
            </a:solidFill>
          </p:spPr>
          <p:txBody>
            <a:bodyPr/>
            <a:lstStyle/>
            <a:p/>
          </p:txBody>
        </p:sp>
        <p:sp>
          <p:nvSpPr>
            <p:cNvPr id="34" name="rc34"/>
            <p:cNvSpPr/>
            <p:nvPr/>
          </p:nvSpPr>
          <p:spPr>
            <a:xfrm>
              <a:off x="4631242" y="3774722"/>
              <a:ext cx="249014" cy="98917"/>
            </a:xfrm>
            <a:prstGeom prst="rect">
              <a:avLst/>
            </a:prstGeom>
            <a:solidFill>
              <a:srgbClr val="1CABE2">
                <a:alpha val="100000"/>
              </a:srgbClr>
            </a:solidFill>
          </p:spPr>
          <p:txBody>
            <a:bodyPr/>
            <a:lstStyle/>
            <a:p/>
          </p:txBody>
        </p:sp>
        <p:sp>
          <p:nvSpPr>
            <p:cNvPr id="35" name="rc35"/>
            <p:cNvSpPr/>
            <p:nvPr/>
          </p:nvSpPr>
          <p:spPr>
            <a:xfrm>
              <a:off x="4907924" y="3776022"/>
              <a:ext cx="249014" cy="97617"/>
            </a:xfrm>
            <a:prstGeom prst="rect">
              <a:avLst/>
            </a:prstGeom>
            <a:solidFill>
              <a:srgbClr val="1CABE2">
                <a:alpha val="100000"/>
              </a:srgbClr>
            </a:solidFill>
          </p:spPr>
          <p:txBody>
            <a:bodyPr/>
            <a:lstStyle/>
            <a:p/>
          </p:txBody>
        </p:sp>
        <p:sp>
          <p:nvSpPr>
            <p:cNvPr id="36" name="rc36"/>
            <p:cNvSpPr/>
            <p:nvPr/>
          </p:nvSpPr>
          <p:spPr>
            <a:xfrm>
              <a:off x="5184607" y="3778401"/>
              <a:ext cx="249014" cy="95238"/>
            </a:xfrm>
            <a:prstGeom prst="rect">
              <a:avLst/>
            </a:prstGeom>
            <a:solidFill>
              <a:srgbClr val="1CABE2">
                <a:alpha val="100000"/>
              </a:srgbClr>
            </a:solidFill>
          </p:spPr>
          <p:txBody>
            <a:bodyPr/>
            <a:lstStyle/>
            <a:p/>
          </p:txBody>
        </p:sp>
        <p:sp>
          <p:nvSpPr>
            <p:cNvPr id="37" name="rc37"/>
            <p:cNvSpPr/>
            <p:nvPr/>
          </p:nvSpPr>
          <p:spPr>
            <a:xfrm>
              <a:off x="5461289" y="3778736"/>
              <a:ext cx="249014" cy="94904"/>
            </a:xfrm>
            <a:prstGeom prst="rect">
              <a:avLst/>
            </a:prstGeom>
            <a:solidFill>
              <a:srgbClr val="1CABE2">
                <a:alpha val="100000"/>
              </a:srgbClr>
            </a:solidFill>
          </p:spPr>
          <p:txBody>
            <a:bodyPr/>
            <a:lstStyle/>
            <a:p/>
          </p:txBody>
        </p:sp>
        <p:sp>
          <p:nvSpPr>
            <p:cNvPr id="38" name="rc38"/>
            <p:cNvSpPr/>
            <p:nvPr/>
          </p:nvSpPr>
          <p:spPr>
            <a:xfrm>
              <a:off x="5737971" y="3781306"/>
              <a:ext cx="249014" cy="92333"/>
            </a:xfrm>
            <a:prstGeom prst="rect">
              <a:avLst/>
            </a:prstGeom>
            <a:solidFill>
              <a:srgbClr val="1CABE2">
                <a:alpha val="100000"/>
              </a:srgbClr>
            </a:solidFill>
          </p:spPr>
          <p:txBody>
            <a:bodyPr/>
            <a:lstStyle/>
            <a:p/>
          </p:txBody>
        </p:sp>
        <p:sp>
          <p:nvSpPr>
            <p:cNvPr id="39" name="rc39"/>
            <p:cNvSpPr/>
            <p:nvPr/>
          </p:nvSpPr>
          <p:spPr>
            <a:xfrm>
              <a:off x="6014654" y="3784201"/>
              <a:ext cx="249014" cy="89438"/>
            </a:xfrm>
            <a:prstGeom prst="rect">
              <a:avLst/>
            </a:prstGeom>
            <a:solidFill>
              <a:srgbClr val="1CABE2">
                <a:alpha val="100000"/>
              </a:srgbClr>
            </a:solidFill>
          </p:spPr>
          <p:txBody>
            <a:bodyPr/>
            <a:lstStyle/>
            <a:p/>
          </p:txBody>
        </p:sp>
        <p:sp>
          <p:nvSpPr>
            <p:cNvPr id="40" name="rc40"/>
            <p:cNvSpPr/>
            <p:nvPr/>
          </p:nvSpPr>
          <p:spPr>
            <a:xfrm>
              <a:off x="6291336" y="3786733"/>
              <a:ext cx="249014" cy="86906"/>
            </a:xfrm>
            <a:prstGeom prst="rect">
              <a:avLst/>
            </a:prstGeom>
            <a:solidFill>
              <a:srgbClr val="1CABE2">
                <a:alpha val="100000"/>
              </a:srgbClr>
            </a:solidFill>
          </p:spPr>
          <p:txBody>
            <a:bodyPr/>
            <a:lstStyle/>
            <a:p/>
          </p:txBody>
        </p:sp>
        <p:sp>
          <p:nvSpPr>
            <p:cNvPr id="41" name="rc41"/>
            <p:cNvSpPr/>
            <p:nvPr/>
          </p:nvSpPr>
          <p:spPr>
            <a:xfrm>
              <a:off x="6568018" y="3708637"/>
              <a:ext cx="249014" cy="165002"/>
            </a:xfrm>
            <a:prstGeom prst="rect">
              <a:avLst/>
            </a:prstGeom>
            <a:solidFill>
              <a:srgbClr val="1CABE2">
                <a:alpha val="100000"/>
              </a:srgbClr>
            </a:solidFill>
          </p:spPr>
          <p:txBody>
            <a:bodyPr/>
            <a:lstStyle/>
            <a:p/>
          </p:txBody>
        </p:sp>
        <p:sp>
          <p:nvSpPr>
            <p:cNvPr id="42" name="rc42"/>
            <p:cNvSpPr/>
            <p:nvPr/>
          </p:nvSpPr>
          <p:spPr>
            <a:xfrm>
              <a:off x="6844701" y="3552808"/>
              <a:ext cx="249014" cy="320831"/>
            </a:xfrm>
            <a:prstGeom prst="rect">
              <a:avLst/>
            </a:prstGeom>
            <a:solidFill>
              <a:srgbClr val="1CABE2">
                <a:alpha val="100000"/>
              </a:srgbClr>
            </a:solidFill>
          </p:spPr>
          <p:txBody>
            <a:bodyPr/>
            <a:lstStyle/>
            <a:p/>
          </p:txBody>
        </p:sp>
        <p:sp>
          <p:nvSpPr>
            <p:cNvPr id="43" name="rc43"/>
            <p:cNvSpPr/>
            <p:nvPr/>
          </p:nvSpPr>
          <p:spPr>
            <a:xfrm>
              <a:off x="7121383" y="3796298"/>
              <a:ext cx="249014" cy="77341"/>
            </a:xfrm>
            <a:prstGeom prst="rect">
              <a:avLst/>
            </a:prstGeom>
            <a:solidFill>
              <a:srgbClr val="1CABE2">
                <a:alpha val="100000"/>
              </a:srgbClr>
            </a:solidFill>
          </p:spPr>
          <p:txBody>
            <a:bodyPr/>
            <a:lstStyle/>
            <a:p/>
          </p:txBody>
        </p:sp>
        <p:sp>
          <p:nvSpPr>
            <p:cNvPr id="44" name="rc44"/>
            <p:cNvSpPr/>
            <p:nvPr/>
          </p:nvSpPr>
          <p:spPr>
            <a:xfrm>
              <a:off x="7398065" y="3798592"/>
              <a:ext cx="249014" cy="75047"/>
            </a:xfrm>
            <a:prstGeom prst="rect">
              <a:avLst/>
            </a:prstGeom>
            <a:solidFill>
              <a:srgbClr val="1CABE2">
                <a:alpha val="100000"/>
              </a:srgbClr>
            </a:solidFill>
          </p:spPr>
          <p:txBody>
            <a:bodyPr/>
            <a:lstStyle/>
            <a:p/>
          </p:txBody>
        </p:sp>
        <p:sp>
          <p:nvSpPr>
            <p:cNvPr id="45" name="rc45"/>
            <p:cNvSpPr/>
            <p:nvPr/>
          </p:nvSpPr>
          <p:spPr>
            <a:xfrm>
              <a:off x="7674748" y="3730529"/>
              <a:ext cx="249014" cy="143110"/>
            </a:xfrm>
            <a:prstGeom prst="rect">
              <a:avLst/>
            </a:prstGeom>
            <a:solidFill>
              <a:srgbClr val="1CABE2">
                <a:alpha val="100000"/>
              </a:srgbClr>
            </a:solidFill>
          </p:spPr>
          <p:txBody>
            <a:bodyPr/>
            <a:lstStyle/>
            <a:p/>
          </p:txBody>
        </p:sp>
        <p:sp>
          <p:nvSpPr>
            <p:cNvPr id="46" name="rc46"/>
            <p:cNvSpPr/>
            <p:nvPr/>
          </p:nvSpPr>
          <p:spPr>
            <a:xfrm>
              <a:off x="7951430" y="3802022"/>
              <a:ext cx="249014" cy="71617"/>
            </a:xfrm>
            <a:prstGeom prst="rect">
              <a:avLst/>
            </a:prstGeom>
            <a:solidFill>
              <a:srgbClr val="1CABE2">
                <a:alpha val="100000"/>
              </a:srgbClr>
            </a:solidFill>
          </p:spPr>
          <p:txBody>
            <a:bodyPr/>
            <a:lstStyle/>
            <a:p/>
          </p:txBody>
        </p:sp>
        <p:sp>
          <p:nvSpPr>
            <p:cNvPr id="47" name="rc47"/>
            <p:cNvSpPr/>
            <p:nvPr/>
          </p:nvSpPr>
          <p:spPr>
            <a:xfrm>
              <a:off x="1311054" y="2162710"/>
              <a:ext cx="249014" cy="342178"/>
            </a:xfrm>
            <a:prstGeom prst="rect">
              <a:avLst/>
            </a:prstGeom>
            <a:solidFill>
              <a:srgbClr val="B3B3B3">
                <a:alpha val="100000"/>
              </a:srgbClr>
            </a:solidFill>
          </p:spPr>
          <p:txBody>
            <a:bodyPr/>
            <a:lstStyle/>
            <a:p/>
          </p:txBody>
        </p:sp>
        <p:sp>
          <p:nvSpPr>
            <p:cNvPr id="48" name="rc48"/>
            <p:cNvSpPr/>
            <p:nvPr/>
          </p:nvSpPr>
          <p:spPr>
            <a:xfrm>
              <a:off x="1587736" y="3310961"/>
              <a:ext cx="249014" cy="337610"/>
            </a:xfrm>
            <a:prstGeom prst="rect">
              <a:avLst/>
            </a:prstGeom>
            <a:solidFill>
              <a:srgbClr val="B3B3B3">
                <a:alpha val="100000"/>
              </a:srgbClr>
            </a:solidFill>
          </p:spPr>
          <p:txBody>
            <a:bodyPr/>
            <a:lstStyle/>
            <a:p/>
          </p:txBody>
        </p:sp>
        <p:sp>
          <p:nvSpPr>
            <p:cNvPr id="49" name="rc49"/>
            <p:cNvSpPr/>
            <p:nvPr/>
          </p:nvSpPr>
          <p:spPr>
            <a:xfrm>
              <a:off x="1864419" y="3430040"/>
              <a:ext cx="249014" cy="221799"/>
            </a:xfrm>
            <a:prstGeom prst="rect">
              <a:avLst/>
            </a:prstGeom>
            <a:solidFill>
              <a:srgbClr val="B3B3B3">
                <a:alpha val="100000"/>
              </a:srgbClr>
            </a:solidFill>
          </p:spPr>
          <p:txBody>
            <a:bodyPr/>
            <a:lstStyle/>
            <a:p/>
          </p:txBody>
        </p:sp>
        <p:sp>
          <p:nvSpPr>
            <p:cNvPr id="50" name="rc50"/>
            <p:cNvSpPr/>
            <p:nvPr/>
          </p:nvSpPr>
          <p:spPr>
            <a:xfrm>
              <a:off x="2141101" y="3548279"/>
              <a:ext cx="249014" cy="216907"/>
            </a:xfrm>
            <a:prstGeom prst="rect">
              <a:avLst/>
            </a:prstGeom>
            <a:solidFill>
              <a:srgbClr val="B3B3B3">
                <a:alpha val="100000"/>
              </a:srgbClr>
            </a:solidFill>
          </p:spPr>
          <p:txBody>
            <a:bodyPr/>
            <a:lstStyle/>
            <a:p/>
          </p:txBody>
        </p:sp>
        <p:sp>
          <p:nvSpPr>
            <p:cNvPr id="51" name="rc51"/>
            <p:cNvSpPr/>
            <p:nvPr/>
          </p:nvSpPr>
          <p:spPr>
            <a:xfrm>
              <a:off x="2417783" y="3766810"/>
              <a:ext cx="249014" cy="0"/>
            </a:xfrm>
            <a:prstGeom prst="rect">
              <a:avLst/>
            </a:prstGeom>
            <a:solidFill>
              <a:srgbClr val="B3B3B3">
                <a:alpha val="100000"/>
              </a:srgbClr>
            </a:solidFill>
          </p:spPr>
          <p:txBody>
            <a:bodyPr/>
            <a:lstStyle/>
            <a:p/>
          </p:txBody>
        </p:sp>
        <p:sp>
          <p:nvSpPr>
            <p:cNvPr id="52" name="rc52"/>
            <p:cNvSpPr/>
            <p:nvPr/>
          </p:nvSpPr>
          <p:spPr>
            <a:xfrm>
              <a:off x="2694466" y="3667960"/>
              <a:ext cx="249014" cy="102835"/>
            </a:xfrm>
            <a:prstGeom prst="rect">
              <a:avLst/>
            </a:prstGeom>
            <a:solidFill>
              <a:srgbClr val="B3B3B3">
                <a:alpha val="100000"/>
              </a:srgbClr>
            </a:solidFill>
          </p:spPr>
          <p:txBody>
            <a:bodyPr/>
            <a:lstStyle/>
            <a:p/>
          </p:txBody>
        </p:sp>
        <p:sp>
          <p:nvSpPr>
            <p:cNvPr id="53" name="rc53"/>
            <p:cNvSpPr/>
            <p:nvPr/>
          </p:nvSpPr>
          <p:spPr>
            <a:xfrm>
              <a:off x="2971148" y="3664730"/>
              <a:ext cx="249014" cy="104449"/>
            </a:xfrm>
            <a:prstGeom prst="rect">
              <a:avLst/>
            </a:prstGeom>
            <a:solidFill>
              <a:srgbClr val="B3B3B3">
                <a:alpha val="100000"/>
              </a:srgbClr>
            </a:solidFill>
          </p:spPr>
          <p:txBody>
            <a:bodyPr/>
            <a:lstStyle/>
            <a:p/>
          </p:txBody>
        </p:sp>
        <p:sp>
          <p:nvSpPr>
            <p:cNvPr id="54" name="rc54"/>
            <p:cNvSpPr/>
            <p:nvPr/>
          </p:nvSpPr>
          <p:spPr>
            <a:xfrm>
              <a:off x="3247830" y="3665055"/>
              <a:ext cx="249014" cy="104287"/>
            </a:xfrm>
            <a:prstGeom prst="rect">
              <a:avLst/>
            </a:prstGeom>
            <a:solidFill>
              <a:srgbClr val="B3B3B3">
                <a:alpha val="100000"/>
              </a:srgbClr>
            </a:solidFill>
          </p:spPr>
          <p:txBody>
            <a:bodyPr/>
            <a:lstStyle/>
            <a:p/>
          </p:txBody>
        </p:sp>
        <p:sp>
          <p:nvSpPr>
            <p:cNvPr id="55" name="rc55"/>
            <p:cNvSpPr/>
            <p:nvPr/>
          </p:nvSpPr>
          <p:spPr>
            <a:xfrm>
              <a:off x="3524513" y="3665007"/>
              <a:ext cx="249014" cy="104316"/>
            </a:xfrm>
            <a:prstGeom prst="rect">
              <a:avLst/>
            </a:prstGeom>
            <a:solidFill>
              <a:srgbClr val="B3B3B3">
                <a:alpha val="100000"/>
              </a:srgbClr>
            </a:solidFill>
          </p:spPr>
          <p:txBody>
            <a:bodyPr/>
            <a:lstStyle/>
            <a:p/>
          </p:txBody>
        </p:sp>
        <p:sp>
          <p:nvSpPr>
            <p:cNvPr id="56" name="rc56"/>
            <p:cNvSpPr/>
            <p:nvPr/>
          </p:nvSpPr>
          <p:spPr>
            <a:xfrm>
              <a:off x="3801195" y="3566195"/>
              <a:ext cx="249014" cy="204962"/>
            </a:xfrm>
            <a:prstGeom prst="rect">
              <a:avLst/>
            </a:prstGeom>
            <a:solidFill>
              <a:srgbClr val="B3B3B3">
                <a:alpha val="100000"/>
              </a:srgbClr>
            </a:solidFill>
          </p:spPr>
          <p:txBody>
            <a:bodyPr/>
            <a:lstStyle/>
            <a:p/>
          </p:txBody>
        </p:sp>
        <p:sp>
          <p:nvSpPr>
            <p:cNvPr id="57" name="rc57"/>
            <p:cNvSpPr/>
            <p:nvPr/>
          </p:nvSpPr>
          <p:spPr>
            <a:xfrm>
              <a:off x="4077877" y="3567351"/>
              <a:ext cx="249014" cy="204188"/>
            </a:xfrm>
            <a:prstGeom prst="rect">
              <a:avLst/>
            </a:prstGeom>
            <a:solidFill>
              <a:srgbClr val="B3B3B3">
                <a:alpha val="100000"/>
              </a:srgbClr>
            </a:solidFill>
          </p:spPr>
          <p:txBody>
            <a:bodyPr/>
            <a:lstStyle/>
            <a:p/>
          </p:txBody>
        </p:sp>
        <p:sp>
          <p:nvSpPr>
            <p:cNvPr id="58" name="rc58"/>
            <p:cNvSpPr/>
            <p:nvPr/>
          </p:nvSpPr>
          <p:spPr>
            <a:xfrm>
              <a:off x="4354560" y="3573075"/>
              <a:ext cx="249014" cy="200376"/>
            </a:xfrm>
            <a:prstGeom prst="rect">
              <a:avLst/>
            </a:prstGeom>
            <a:solidFill>
              <a:srgbClr val="B3B3B3">
                <a:alpha val="100000"/>
              </a:srgbClr>
            </a:solidFill>
          </p:spPr>
          <p:txBody>
            <a:bodyPr/>
            <a:lstStyle/>
            <a:p/>
          </p:txBody>
        </p:sp>
        <p:sp>
          <p:nvSpPr>
            <p:cNvPr id="59" name="rc59"/>
            <p:cNvSpPr/>
            <p:nvPr/>
          </p:nvSpPr>
          <p:spPr>
            <a:xfrm>
              <a:off x="4631242" y="3576878"/>
              <a:ext cx="249014" cy="197844"/>
            </a:xfrm>
            <a:prstGeom prst="rect">
              <a:avLst/>
            </a:prstGeom>
            <a:solidFill>
              <a:srgbClr val="B3B3B3">
                <a:alpha val="100000"/>
              </a:srgbClr>
            </a:solidFill>
          </p:spPr>
          <p:txBody>
            <a:bodyPr/>
            <a:lstStyle/>
            <a:p/>
          </p:txBody>
        </p:sp>
        <p:sp>
          <p:nvSpPr>
            <p:cNvPr id="60" name="rc60"/>
            <p:cNvSpPr/>
            <p:nvPr/>
          </p:nvSpPr>
          <p:spPr>
            <a:xfrm>
              <a:off x="4907924" y="3483178"/>
              <a:ext cx="249014" cy="292843"/>
            </a:xfrm>
            <a:prstGeom prst="rect">
              <a:avLst/>
            </a:prstGeom>
            <a:solidFill>
              <a:srgbClr val="B3B3B3">
                <a:alpha val="100000"/>
              </a:srgbClr>
            </a:solidFill>
          </p:spPr>
          <p:txBody>
            <a:bodyPr/>
            <a:lstStyle/>
            <a:p/>
          </p:txBody>
        </p:sp>
        <p:sp>
          <p:nvSpPr>
            <p:cNvPr id="61" name="rc61"/>
            <p:cNvSpPr/>
            <p:nvPr/>
          </p:nvSpPr>
          <p:spPr>
            <a:xfrm>
              <a:off x="5184607" y="3492676"/>
              <a:ext cx="249014" cy="285725"/>
            </a:xfrm>
            <a:prstGeom prst="rect">
              <a:avLst/>
            </a:prstGeom>
            <a:solidFill>
              <a:srgbClr val="B3B3B3">
                <a:alpha val="100000"/>
              </a:srgbClr>
            </a:solidFill>
          </p:spPr>
          <p:txBody>
            <a:bodyPr/>
            <a:lstStyle/>
            <a:p/>
          </p:txBody>
        </p:sp>
        <p:sp>
          <p:nvSpPr>
            <p:cNvPr id="62" name="rc62"/>
            <p:cNvSpPr/>
            <p:nvPr/>
          </p:nvSpPr>
          <p:spPr>
            <a:xfrm>
              <a:off x="5461289" y="3494023"/>
              <a:ext cx="249014" cy="284712"/>
            </a:xfrm>
            <a:prstGeom prst="rect">
              <a:avLst/>
            </a:prstGeom>
            <a:solidFill>
              <a:srgbClr val="B3B3B3">
                <a:alpha val="100000"/>
              </a:srgbClr>
            </a:solidFill>
          </p:spPr>
          <p:txBody>
            <a:bodyPr/>
            <a:lstStyle/>
            <a:p/>
          </p:txBody>
        </p:sp>
        <p:sp>
          <p:nvSpPr>
            <p:cNvPr id="63" name="rc63"/>
            <p:cNvSpPr/>
            <p:nvPr/>
          </p:nvSpPr>
          <p:spPr>
            <a:xfrm>
              <a:off x="5737971" y="3781306"/>
              <a:ext cx="249014" cy="0"/>
            </a:xfrm>
            <a:prstGeom prst="rect">
              <a:avLst/>
            </a:prstGeom>
            <a:solidFill>
              <a:srgbClr val="B3B3B3">
                <a:alpha val="100000"/>
              </a:srgbClr>
            </a:solidFill>
          </p:spPr>
          <p:txBody>
            <a:bodyPr/>
            <a:lstStyle/>
            <a:p/>
          </p:txBody>
        </p:sp>
        <p:sp>
          <p:nvSpPr>
            <p:cNvPr id="64" name="rc64"/>
            <p:cNvSpPr/>
            <p:nvPr/>
          </p:nvSpPr>
          <p:spPr>
            <a:xfrm>
              <a:off x="6014654" y="3784201"/>
              <a:ext cx="249014" cy="0"/>
            </a:xfrm>
            <a:prstGeom prst="rect">
              <a:avLst/>
            </a:prstGeom>
            <a:solidFill>
              <a:srgbClr val="B3B3B3">
                <a:alpha val="100000"/>
              </a:srgbClr>
            </a:solidFill>
          </p:spPr>
          <p:txBody>
            <a:bodyPr/>
            <a:lstStyle/>
            <a:p/>
          </p:txBody>
        </p:sp>
        <p:sp>
          <p:nvSpPr>
            <p:cNvPr id="65" name="rc65"/>
            <p:cNvSpPr/>
            <p:nvPr/>
          </p:nvSpPr>
          <p:spPr>
            <a:xfrm>
              <a:off x="6291336" y="3699827"/>
              <a:ext cx="249014" cy="86906"/>
            </a:xfrm>
            <a:prstGeom prst="rect">
              <a:avLst/>
            </a:prstGeom>
            <a:solidFill>
              <a:srgbClr val="B3B3B3">
                <a:alpha val="100000"/>
              </a:srgbClr>
            </a:solidFill>
          </p:spPr>
          <p:txBody>
            <a:bodyPr/>
            <a:lstStyle/>
            <a:p/>
          </p:txBody>
        </p:sp>
        <p:sp>
          <p:nvSpPr>
            <p:cNvPr id="66" name="rc66"/>
            <p:cNvSpPr/>
            <p:nvPr/>
          </p:nvSpPr>
          <p:spPr>
            <a:xfrm>
              <a:off x="6568018" y="3708637"/>
              <a:ext cx="249014" cy="0"/>
            </a:xfrm>
            <a:prstGeom prst="rect">
              <a:avLst/>
            </a:prstGeom>
            <a:solidFill>
              <a:srgbClr val="B3B3B3">
                <a:alpha val="100000"/>
              </a:srgbClr>
            </a:solidFill>
          </p:spPr>
          <p:txBody>
            <a:bodyPr/>
            <a:lstStyle/>
            <a:p/>
          </p:txBody>
        </p:sp>
        <p:sp>
          <p:nvSpPr>
            <p:cNvPr id="67" name="rc67"/>
            <p:cNvSpPr/>
            <p:nvPr/>
          </p:nvSpPr>
          <p:spPr>
            <a:xfrm>
              <a:off x="6844701" y="3552808"/>
              <a:ext cx="249014" cy="0"/>
            </a:xfrm>
            <a:prstGeom prst="rect">
              <a:avLst/>
            </a:prstGeom>
            <a:solidFill>
              <a:srgbClr val="B3B3B3">
                <a:alpha val="100000"/>
              </a:srgbClr>
            </a:solidFill>
          </p:spPr>
          <p:txBody>
            <a:bodyPr/>
            <a:lstStyle/>
            <a:p/>
          </p:txBody>
        </p:sp>
        <p:sp>
          <p:nvSpPr>
            <p:cNvPr id="68" name="rc68"/>
            <p:cNvSpPr/>
            <p:nvPr/>
          </p:nvSpPr>
          <p:spPr>
            <a:xfrm>
              <a:off x="7121383" y="3796298"/>
              <a:ext cx="249014" cy="0"/>
            </a:xfrm>
            <a:prstGeom prst="rect">
              <a:avLst/>
            </a:prstGeom>
            <a:solidFill>
              <a:srgbClr val="B3B3B3">
                <a:alpha val="100000"/>
              </a:srgbClr>
            </a:solidFill>
          </p:spPr>
          <p:txBody>
            <a:bodyPr/>
            <a:lstStyle/>
            <a:p/>
          </p:txBody>
        </p:sp>
        <p:sp>
          <p:nvSpPr>
            <p:cNvPr id="69" name="rc69"/>
            <p:cNvSpPr/>
            <p:nvPr/>
          </p:nvSpPr>
          <p:spPr>
            <a:xfrm>
              <a:off x="7398065" y="3798592"/>
              <a:ext cx="249014" cy="0"/>
            </a:xfrm>
            <a:prstGeom prst="rect">
              <a:avLst/>
            </a:prstGeom>
            <a:solidFill>
              <a:srgbClr val="B3B3B3">
                <a:alpha val="100000"/>
              </a:srgbClr>
            </a:solidFill>
          </p:spPr>
          <p:txBody>
            <a:bodyPr/>
            <a:lstStyle/>
            <a:p/>
          </p:txBody>
        </p:sp>
        <p:sp>
          <p:nvSpPr>
            <p:cNvPr id="70" name="rc70"/>
            <p:cNvSpPr/>
            <p:nvPr/>
          </p:nvSpPr>
          <p:spPr>
            <a:xfrm>
              <a:off x="7674748" y="3730529"/>
              <a:ext cx="249014" cy="0"/>
            </a:xfrm>
            <a:prstGeom prst="rect">
              <a:avLst/>
            </a:prstGeom>
            <a:solidFill>
              <a:srgbClr val="B3B3B3">
                <a:alpha val="100000"/>
              </a:srgbClr>
            </a:solidFill>
          </p:spPr>
          <p:txBody>
            <a:bodyPr/>
            <a:lstStyle/>
            <a:p/>
          </p:txBody>
        </p:sp>
        <p:sp>
          <p:nvSpPr>
            <p:cNvPr id="71" name="rc71"/>
            <p:cNvSpPr/>
            <p:nvPr/>
          </p:nvSpPr>
          <p:spPr>
            <a:xfrm>
              <a:off x="7951430" y="3802022"/>
              <a:ext cx="249014" cy="0"/>
            </a:xfrm>
            <a:prstGeom prst="rect">
              <a:avLst/>
            </a:prstGeom>
            <a:solidFill>
              <a:srgbClr val="B3B3B3">
                <a:alpha val="100000"/>
              </a:srgbClr>
            </a:solidFill>
          </p:spPr>
          <p:txBody>
            <a:bodyPr/>
            <a:lstStyle/>
            <a:p/>
          </p:txBody>
        </p:sp>
        <p:sp>
          <p:nvSpPr>
            <p:cNvPr id="72" name="pl72"/>
            <p:cNvSpPr/>
            <p:nvPr/>
          </p:nvSpPr>
          <p:spPr>
            <a:xfrm>
              <a:off x="1435561" y="1050606"/>
              <a:ext cx="6640376" cy="313670"/>
            </a:xfrm>
            <a:custGeom>
              <a:avLst/>
              <a:pathLst>
                <a:path w="6640376" h="313670">
                  <a:moveTo>
                    <a:pt x="0" y="313670"/>
                  </a:moveTo>
                  <a:lnTo>
                    <a:pt x="276682" y="28515"/>
                  </a:lnTo>
                  <a:lnTo>
                    <a:pt x="553364" y="28515"/>
                  </a:lnTo>
                  <a:lnTo>
                    <a:pt x="830047" y="0"/>
                  </a:lnTo>
                  <a:lnTo>
                    <a:pt x="1106729" y="0"/>
                  </a:lnTo>
                  <a:lnTo>
                    <a:pt x="1383411" y="0"/>
                  </a:lnTo>
                  <a:lnTo>
                    <a:pt x="1660094" y="0"/>
                  </a:lnTo>
                  <a:lnTo>
                    <a:pt x="1936776" y="0"/>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28515"/>
                  </a:lnTo>
                  <a:lnTo>
                    <a:pt x="5533646" y="85546"/>
                  </a:lnTo>
                  <a:lnTo>
                    <a:pt x="5810329" y="0"/>
                  </a:lnTo>
                  <a:lnTo>
                    <a:pt x="6087011" y="0"/>
                  </a:lnTo>
                  <a:lnTo>
                    <a:pt x="6363693" y="28515"/>
                  </a:lnTo>
                  <a:lnTo>
                    <a:pt x="6640376" y="0"/>
                  </a:lnTo>
                </a:path>
              </a:pathLst>
            </a:custGeom>
            <a:ln w="27101" cap="flat">
              <a:solidFill>
                <a:srgbClr val="0058AB">
                  <a:alpha val="50196"/>
                </a:srgbClr>
              </a:solidFill>
              <a:prstDash val="solid"/>
              <a:round/>
            </a:ln>
          </p:spPr>
          <p:txBody>
            <a:bodyPr/>
            <a:lstStyle/>
            <a:p/>
          </p:txBody>
        </p:sp>
        <p:sp>
          <p:nvSpPr>
            <p:cNvPr id="73" name="pl73"/>
            <p:cNvSpPr/>
            <p:nvPr/>
          </p:nvSpPr>
          <p:spPr>
            <a:xfrm>
              <a:off x="1435561" y="1050606"/>
              <a:ext cx="6640376" cy="399216"/>
            </a:xfrm>
            <a:custGeom>
              <a:avLst/>
              <a:pathLst>
                <a:path w="6640376" h="399216">
                  <a:moveTo>
                    <a:pt x="0" y="399216"/>
                  </a:moveTo>
                  <a:lnTo>
                    <a:pt x="276682" y="114061"/>
                  </a:lnTo>
                  <a:lnTo>
                    <a:pt x="553364" y="85546"/>
                  </a:lnTo>
                  <a:lnTo>
                    <a:pt x="830047" y="57030"/>
                  </a:lnTo>
                  <a:lnTo>
                    <a:pt x="1106729" y="0"/>
                  </a:lnTo>
                  <a:lnTo>
                    <a:pt x="1383411" y="28515"/>
                  </a:lnTo>
                  <a:lnTo>
                    <a:pt x="1660094" y="28515"/>
                  </a:lnTo>
                  <a:lnTo>
                    <a:pt x="1936776" y="28515"/>
                  </a:lnTo>
                  <a:lnTo>
                    <a:pt x="2213458" y="28515"/>
                  </a:lnTo>
                  <a:lnTo>
                    <a:pt x="2490141" y="57030"/>
                  </a:lnTo>
                  <a:lnTo>
                    <a:pt x="2766823" y="57030"/>
                  </a:lnTo>
                  <a:lnTo>
                    <a:pt x="3043505" y="57030"/>
                  </a:lnTo>
                  <a:lnTo>
                    <a:pt x="3320188" y="57030"/>
                  </a:lnTo>
                  <a:lnTo>
                    <a:pt x="3596870" y="85546"/>
                  </a:lnTo>
                  <a:lnTo>
                    <a:pt x="3873552" y="85546"/>
                  </a:lnTo>
                  <a:lnTo>
                    <a:pt x="4150235" y="85546"/>
                  </a:lnTo>
                  <a:lnTo>
                    <a:pt x="4426917" y="0"/>
                  </a:lnTo>
                  <a:lnTo>
                    <a:pt x="4703599" y="0"/>
                  </a:lnTo>
                  <a:lnTo>
                    <a:pt x="4980282" y="28515"/>
                  </a:lnTo>
                  <a:lnTo>
                    <a:pt x="5256964" y="28515"/>
                  </a:lnTo>
                  <a:lnTo>
                    <a:pt x="5533646" y="85546"/>
                  </a:lnTo>
                  <a:lnTo>
                    <a:pt x="5810329" y="0"/>
                  </a:lnTo>
                  <a:lnTo>
                    <a:pt x="6087011" y="0"/>
                  </a:lnTo>
                  <a:lnTo>
                    <a:pt x="6363693" y="28515"/>
                  </a:lnTo>
                  <a:lnTo>
                    <a:pt x="6640376" y="0"/>
                  </a:lnTo>
                </a:path>
              </a:pathLst>
            </a:custGeom>
            <a:ln w="27101" cap="flat">
              <a:solidFill>
                <a:srgbClr val="333333">
                  <a:alpha val="50196"/>
                </a:srgbClr>
              </a:solidFill>
              <a:prstDash val="solid"/>
              <a:round/>
            </a:ln>
          </p:spPr>
          <p:txBody>
            <a:bodyPr/>
            <a:lstStyle/>
            <a:p/>
          </p:txBody>
        </p:sp>
        <p:sp>
          <p:nvSpPr>
            <p:cNvPr id="74" name="tx74"/>
            <p:cNvSpPr/>
            <p:nvPr/>
          </p:nvSpPr>
          <p:spPr>
            <a:xfrm>
              <a:off x="663223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690891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3223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1" name="tx81"/>
            <p:cNvSpPr/>
            <p:nvPr/>
          </p:nvSpPr>
          <p:spPr>
            <a:xfrm>
              <a:off x="690891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2" name="tx82"/>
            <p:cNvSpPr/>
            <p:nvPr/>
          </p:nvSpPr>
          <p:spPr>
            <a:xfrm>
              <a:off x="7185600"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38965"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8015647"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345126" y="31487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87" name="tx87"/>
            <p:cNvSpPr/>
            <p:nvPr/>
          </p:nvSpPr>
          <p:spPr>
            <a:xfrm>
              <a:off x="2758683" y="37831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4142095" y="37834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5525506" y="3785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0" name="tx90"/>
            <p:cNvSpPr/>
            <p:nvPr/>
          </p:nvSpPr>
          <p:spPr>
            <a:xfrm>
              <a:off x="6632236" y="37520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6908918" y="36727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7215745" y="37945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3" name="tx93"/>
            <p:cNvSpPr/>
            <p:nvPr/>
          </p:nvSpPr>
          <p:spPr>
            <a:xfrm>
              <a:off x="7492427" y="3795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4" name="tx94"/>
            <p:cNvSpPr/>
            <p:nvPr/>
          </p:nvSpPr>
          <p:spPr>
            <a:xfrm>
              <a:off x="7738965" y="37616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8045792" y="37973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6" name="tx96"/>
            <p:cNvSpPr/>
            <p:nvPr/>
          </p:nvSpPr>
          <p:spPr>
            <a:xfrm>
              <a:off x="1375271" y="22933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7" name="tx97"/>
            <p:cNvSpPr/>
            <p:nvPr/>
          </p:nvSpPr>
          <p:spPr>
            <a:xfrm>
              <a:off x="2758683" y="36802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4142095" y="36303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5525506" y="35958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0" name="tx100"/>
            <p:cNvSpPr/>
            <p:nvPr/>
          </p:nvSpPr>
          <p:spPr>
            <a:xfrm>
              <a:off x="1345126"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01" name="tx101"/>
            <p:cNvSpPr/>
            <p:nvPr/>
          </p:nvSpPr>
          <p:spPr>
            <a:xfrm>
              <a:off x="2758683" y="35512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2" name="tx102"/>
            <p:cNvSpPr/>
            <p:nvPr/>
          </p:nvSpPr>
          <p:spPr>
            <a:xfrm>
              <a:off x="4142095" y="34492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3" name="tx103"/>
            <p:cNvSpPr/>
            <p:nvPr/>
          </p:nvSpPr>
          <p:spPr>
            <a:xfrm>
              <a:off x="5525506" y="3375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04" name="tx104"/>
            <p:cNvSpPr/>
            <p:nvPr/>
          </p:nvSpPr>
          <p:spPr>
            <a:xfrm>
              <a:off x="6632236" y="35919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5" name="tx105"/>
            <p:cNvSpPr/>
            <p:nvPr/>
          </p:nvSpPr>
          <p:spPr>
            <a:xfrm>
              <a:off x="6908918" y="34347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6" name="tx106"/>
            <p:cNvSpPr/>
            <p:nvPr/>
          </p:nvSpPr>
          <p:spPr>
            <a:xfrm>
              <a:off x="7215745" y="367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7" name="tx107"/>
            <p:cNvSpPr/>
            <p:nvPr/>
          </p:nvSpPr>
          <p:spPr>
            <a:xfrm>
              <a:off x="7492427" y="36805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8" name="tx108"/>
            <p:cNvSpPr/>
            <p:nvPr/>
          </p:nvSpPr>
          <p:spPr>
            <a:xfrm>
              <a:off x="7738965" y="3612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9" name="tx109"/>
            <p:cNvSpPr/>
            <p:nvPr/>
          </p:nvSpPr>
          <p:spPr>
            <a:xfrm>
              <a:off x="8045792" y="36839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0" name="tx110"/>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577692" y="286598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2" name="tx112"/>
            <p:cNvSpPr/>
            <p:nvPr/>
          </p:nvSpPr>
          <p:spPr>
            <a:xfrm>
              <a:off x="577692" y="191044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3" name="tx113"/>
            <p:cNvSpPr/>
            <p:nvPr/>
          </p:nvSpPr>
          <p:spPr>
            <a:xfrm>
              <a:off x="577692" y="95484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4" name="tx11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3" name="tx13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70912" y="4778716"/>
              <a:ext cx="201456" cy="201456"/>
            </a:xfrm>
            <a:prstGeom prst="rect">
              <a:avLst/>
            </a:prstGeom>
            <a:solidFill>
              <a:srgbClr val="B3B3B3">
                <a:alpha val="100000"/>
              </a:srgbClr>
            </a:solidFill>
          </p:spPr>
          <p:txBody>
            <a:bodyPr/>
            <a:lstStyle/>
            <a:p/>
          </p:txBody>
        </p:sp>
        <p:sp>
          <p:nvSpPr>
            <p:cNvPr id="136" name="rc136"/>
            <p:cNvSpPr/>
            <p:nvPr/>
          </p:nvSpPr>
          <p:spPr>
            <a:xfrm>
              <a:off x="5573066" y="4778716"/>
              <a:ext cx="201456" cy="201456"/>
            </a:xfrm>
            <a:prstGeom prst="rect">
              <a:avLst/>
            </a:prstGeom>
            <a:solidFill>
              <a:srgbClr val="1CABE2">
                <a:alpha val="100000"/>
              </a:srgbClr>
            </a:solidFill>
          </p:spPr>
          <p:txBody>
            <a:bodyPr/>
            <a:lstStyle/>
            <a:p/>
          </p:txBody>
        </p:sp>
        <p:sp>
          <p:nvSpPr>
            <p:cNvPr id="137" name="tx13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966584" y="467611"/>
              <a:ext cx="72594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Japan, 2000-2024</a:t>
              </a:r>
            </a:p>
          </p:txBody>
        </p:sp>
        <p:sp>
          <p:nvSpPr>
            <p:cNvPr id="140" name="pl140"/>
            <p:cNvSpPr/>
            <p:nvPr/>
          </p:nvSpPr>
          <p:spPr>
            <a:xfrm>
              <a:off x="23084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30331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29816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9300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30589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3007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955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11054" y="5650800"/>
              <a:ext cx="6889390" cy="164676"/>
            </a:xfrm>
            <a:prstGeom prst="rect">
              <a:avLst/>
            </a:prstGeom>
            <a:solidFill>
              <a:srgbClr val="1CABE2">
                <a:alpha val="100000"/>
              </a:srgbClr>
            </a:solidFill>
          </p:spPr>
          <p:txBody>
            <a:bodyPr/>
            <a:lstStyle/>
            <a:p/>
          </p:txBody>
        </p:sp>
        <p:sp>
          <p:nvSpPr>
            <p:cNvPr id="152" name="rc152"/>
            <p:cNvSpPr/>
            <p:nvPr/>
          </p:nvSpPr>
          <p:spPr>
            <a:xfrm>
              <a:off x="1311054" y="5444954"/>
              <a:ext cx="5975352" cy="164676"/>
            </a:xfrm>
            <a:prstGeom prst="rect">
              <a:avLst/>
            </a:prstGeom>
            <a:solidFill>
              <a:srgbClr val="1CABE2">
                <a:alpha val="100000"/>
              </a:srgbClr>
            </a:solidFill>
          </p:spPr>
          <p:txBody>
            <a:bodyPr/>
            <a:lstStyle/>
            <a:p/>
          </p:txBody>
        </p:sp>
        <p:sp>
          <p:nvSpPr>
            <p:cNvPr id="153" name="rc153"/>
            <p:cNvSpPr/>
            <p:nvPr/>
          </p:nvSpPr>
          <p:spPr>
            <a:xfrm>
              <a:off x="1311054" y="5239108"/>
              <a:ext cx="2990269" cy="164676"/>
            </a:xfrm>
            <a:prstGeom prst="rect">
              <a:avLst/>
            </a:prstGeom>
            <a:solidFill>
              <a:srgbClr val="1CABE2">
                <a:alpha val="100000"/>
              </a:srgbClr>
            </a:solidFill>
          </p:spPr>
          <p:txBody>
            <a:bodyPr/>
            <a:lstStyle/>
            <a:p/>
          </p:txBody>
        </p:sp>
        <p:sp>
          <p:nvSpPr>
            <p:cNvPr id="154" name="rc154"/>
            <p:cNvSpPr/>
            <p:nvPr/>
          </p:nvSpPr>
          <p:spPr>
            <a:xfrm>
              <a:off x="8200444" y="5650800"/>
              <a:ext cx="0" cy="164676"/>
            </a:xfrm>
            <a:prstGeom prst="rect">
              <a:avLst/>
            </a:prstGeom>
            <a:solidFill>
              <a:srgbClr val="B3B3B3">
                <a:alpha val="100000"/>
              </a:srgbClr>
            </a:solidFill>
          </p:spPr>
          <p:txBody>
            <a:bodyPr/>
            <a:lstStyle/>
            <a:p/>
          </p:txBody>
        </p:sp>
        <p:sp>
          <p:nvSpPr>
            <p:cNvPr id="155" name="rc155"/>
            <p:cNvSpPr/>
            <p:nvPr/>
          </p:nvSpPr>
          <p:spPr>
            <a:xfrm>
              <a:off x="7286407" y="5444954"/>
              <a:ext cx="0" cy="164676"/>
            </a:xfrm>
            <a:prstGeom prst="rect">
              <a:avLst/>
            </a:prstGeom>
            <a:solidFill>
              <a:srgbClr val="B3B3B3">
                <a:alpha val="100000"/>
              </a:srgbClr>
            </a:solidFill>
          </p:spPr>
          <p:txBody>
            <a:bodyPr/>
            <a:lstStyle/>
            <a:p/>
          </p:txBody>
        </p:sp>
        <p:sp>
          <p:nvSpPr>
            <p:cNvPr id="156" name="rc156"/>
            <p:cNvSpPr/>
            <p:nvPr/>
          </p:nvSpPr>
          <p:spPr>
            <a:xfrm>
              <a:off x="4301324" y="5239108"/>
              <a:ext cx="0" cy="164676"/>
            </a:xfrm>
            <a:prstGeom prst="rect">
              <a:avLst/>
            </a:prstGeom>
            <a:solidFill>
              <a:srgbClr val="B3B3B3">
                <a:alpha val="100000"/>
              </a:srgbClr>
            </a:solidFill>
          </p:spPr>
          <p:txBody>
            <a:bodyPr/>
            <a:lstStyle/>
            <a:p/>
          </p:txBody>
        </p:sp>
        <p:sp>
          <p:nvSpPr>
            <p:cNvPr id="157" name="tx157"/>
            <p:cNvSpPr/>
            <p:nvPr/>
          </p:nvSpPr>
          <p:spPr>
            <a:xfrm>
              <a:off x="831297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58" name="tx158"/>
            <p:cNvSpPr/>
            <p:nvPr/>
          </p:nvSpPr>
          <p:spPr>
            <a:xfrm>
              <a:off x="7350716" y="548415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59" name="tx159"/>
            <p:cNvSpPr/>
            <p:nvPr/>
          </p:nvSpPr>
          <p:spPr>
            <a:xfrm>
              <a:off x="4381696"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60" name="tx160"/>
            <p:cNvSpPr/>
            <p:nvPr/>
          </p:nvSpPr>
          <p:spPr>
            <a:xfrm>
              <a:off x="4643222"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61" name="tx161"/>
            <p:cNvSpPr/>
            <p:nvPr/>
          </p:nvSpPr>
          <p:spPr>
            <a:xfrm>
              <a:off x="4234421" y="548415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2" name="tx162"/>
            <p:cNvSpPr/>
            <p:nvPr/>
          </p:nvSpPr>
          <p:spPr>
            <a:xfrm>
              <a:off x="272581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63" name="tx163"/>
            <p:cNvSpPr/>
            <p:nvPr/>
          </p:nvSpPr>
          <p:spPr>
            <a:xfrm>
              <a:off x="808630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717227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418718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22046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1" name="tx171"/>
            <p:cNvSpPr/>
            <p:nvPr/>
          </p:nvSpPr>
          <p:spPr>
            <a:xfrm>
              <a:off x="517645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2" name="tx172"/>
            <p:cNvSpPr/>
            <p:nvPr/>
          </p:nvSpPr>
          <p:spPr>
            <a:xfrm>
              <a:off x="717129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3" name="tx17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Japan.
In 2024, DTP1 coverage in Japan remained relatively constant within 1% at 99%. The number of children missing out on any DTP vaccination (zero-dose children) improved from 15,000 in 2023 to 7,000 in 2024.
DTP3 coverage remained relatively constant within 1% at 99% in 2024, leaving 7,000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314272"/>
                  </a:moveTo>
                  <a:lnTo>
                    <a:pt x="141553" y="2857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28570"/>
                  </a:lnTo>
                  <a:lnTo>
                    <a:pt x="2831077" y="8571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314272"/>
                  </a:moveTo>
                  <a:lnTo>
                    <a:pt x="141553" y="2857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28570"/>
                  </a:lnTo>
                  <a:lnTo>
                    <a:pt x="2831077" y="85710"/>
                  </a:lnTo>
                  <a:lnTo>
                    <a:pt x="2972631" y="0"/>
                  </a:lnTo>
                  <a:lnTo>
                    <a:pt x="3114185" y="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314272"/>
                  </a:moveTo>
                  <a:lnTo>
                    <a:pt x="141553" y="2857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28570"/>
                  </a:lnTo>
                  <a:lnTo>
                    <a:pt x="2831077" y="8571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376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376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9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4748" y="48056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0" name="tx60"/>
            <p:cNvSpPr/>
            <p:nvPr/>
          </p:nvSpPr>
          <p:spPr>
            <a:xfrm>
              <a:off x="24440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6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3488" y="472419"/>
              <a:ext cx="23722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Japan, 2000-2024</a:t>
              </a:r>
            </a:p>
          </p:txBody>
        </p:sp>
        <p:sp>
          <p:nvSpPr>
            <p:cNvPr id="63" name="pl63"/>
            <p:cNvSpPr/>
            <p:nvPr/>
          </p:nvSpPr>
          <p:spPr>
            <a:xfrm>
              <a:off x="5267799"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4196"/>
              <a:ext cx="3397293" cy="1571363"/>
            </a:xfrm>
            <a:custGeom>
              <a:avLst/>
              <a:pathLst>
                <a:path w="3397293" h="1571363">
                  <a:moveTo>
                    <a:pt x="0" y="1571363"/>
                  </a:moveTo>
                  <a:lnTo>
                    <a:pt x="141553" y="142851"/>
                  </a:lnTo>
                  <a:lnTo>
                    <a:pt x="283107" y="142851"/>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142851"/>
                  </a:lnTo>
                  <a:lnTo>
                    <a:pt x="2831077" y="428553"/>
                  </a:lnTo>
                  <a:lnTo>
                    <a:pt x="2972631" y="0"/>
                  </a:lnTo>
                  <a:lnTo>
                    <a:pt x="3114185" y="0"/>
                  </a:lnTo>
                  <a:lnTo>
                    <a:pt x="3255739" y="142851"/>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37048"/>
              <a:ext cx="3397293" cy="1142810"/>
            </a:xfrm>
            <a:custGeom>
              <a:avLst/>
              <a:pathLst>
                <a:path w="3397293" h="1142810">
                  <a:moveTo>
                    <a:pt x="0" y="1142810"/>
                  </a:moveTo>
                  <a:lnTo>
                    <a:pt x="141553" y="999958"/>
                  </a:lnTo>
                  <a:lnTo>
                    <a:pt x="283107" y="999958"/>
                  </a:lnTo>
                  <a:lnTo>
                    <a:pt x="424661" y="857107"/>
                  </a:lnTo>
                  <a:lnTo>
                    <a:pt x="566215" y="714256"/>
                  </a:lnTo>
                  <a:lnTo>
                    <a:pt x="707769" y="571405"/>
                  </a:lnTo>
                  <a:lnTo>
                    <a:pt x="849323" y="428553"/>
                  </a:lnTo>
                  <a:lnTo>
                    <a:pt x="990877" y="428553"/>
                  </a:lnTo>
                  <a:lnTo>
                    <a:pt x="1132431" y="285702"/>
                  </a:lnTo>
                  <a:lnTo>
                    <a:pt x="1273984" y="142851"/>
                  </a:lnTo>
                  <a:lnTo>
                    <a:pt x="1415538" y="142851"/>
                  </a:lnTo>
                  <a:lnTo>
                    <a:pt x="1557092" y="142851"/>
                  </a:lnTo>
                  <a:lnTo>
                    <a:pt x="1698646" y="142851"/>
                  </a:lnTo>
                  <a:lnTo>
                    <a:pt x="1840200" y="142851"/>
                  </a:lnTo>
                  <a:lnTo>
                    <a:pt x="1981754" y="142851"/>
                  </a:lnTo>
                  <a:lnTo>
                    <a:pt x="2123308" y="142851"/>
                  </a:lnTo>
                  <a:lnTo>
                    <a:pt x="2264862" y="0"/>
                  </a:lnTo>
                  <a:lnTo>
                    <a:pt x="2406416" y="0"/>
                  </a:lnTo>
                  <a:lnTo>
                    <a:pt x="2547969" y="0"/>
                  </a:lnTo>
                  <a:lnTo>
                    <a:pt x="2689523" y="0"/>
                  </a:lnTo>
                  <a:lnTo>
                    <a:pt x="2831077" y="285702"/>
                  </a:lnTo>
                  <a:lnTo>
                    <a:pt x="2972631" y="428553"/>
                  </a:lnTo>
                  <a:lnTo>
                    <a:pt x="3114185" y="142851"/>
                  </a:lnTo>
                  <a:lnTo>
                    <a:pt x="3255739" y="142851"/>
                  </a:lnTo>
                  <a:lnTo>
                    <a:pt x="3397293" y="14285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4196"/>
              <a:ext cx="3397293" cy="285702"/>
            </a:xfrm>
            <a:custGeom>
              <a:avLst/>
              <a:pathLst>
                <a:path w="3397293" h="285702">
                  <a:moveTo>
                    <a:pt x="0" y="285702"/>
                  </a:moveTo>
                  <a:lnTo>
                    <a:pt x="141553" y="142851"/>
                  </a:lnTo>
                  <a:lnTo>
                    <a:pt x="283107" y="142851"/>
                  </a:lnTo>
                  <a:lnTo>
                    <a:pt x="424661" y="142851"/>
                  </a:lnTo>
                  <a:lnTo>
                    <a:pt x="566215" y="142851"/>
                  </a:lnTo>
                  <a:lnTo>
                    <a:pt x="707769" y="0"/>
                  </a:lnTo>
                  <a:lnTo>
                    <a:pt x="849323" y="0"/>
                  </a:lnTo>
                  <a:lnTo>
                    <a:pt x="990877" y="0"/>
                  </a:lnTo>
                  <a:lnTo>
                    <a:pt x="1132431" y="0"/>
                  </a:lnTo>
                  <a:lnTo>
                    <a:pt x="1273984" y="142851"/>
                  </a:lnTo>
                  <a:lnTo>
                    <a:pt x="1415538" y="142851"/>
                  </a:lnTo>
                  <a:lnTo>
                    <a:pt x="1557092" y="0"/>
                  </a:lnTo>
                  <a:lnTo>
                    <a:pt x="1698646" y="142851"/>
                  </a:lnTo>
                  <a:lnTo>
                    <a:pt x="1840200" y="142851"/>
                  </a:lnTo>
                  <a:lnTo>
                    <a:pt x="1981754" y="142851"/>
                  </a:lnTo>
                  <a:lnTo>
                    <a:pt x="2123308" y="142851"/>
                  </a:lnTo>
                  <a:lnTo>
                    <a:pt x="2264862" y="142851"/>
                  </a:lnTo>
                  <a:lnTo>
                    <a:pt x="2406416" y="142851"/>
                  </a:lnTo>
                  <a:lnTo>
                    <a:pt x="2547969" y="142851"/>
                  </a:lnTo>
                  <a:lnTo>
                    <a:pt x="2689523" y="142851"/>
                  </a:lnTo>
                  <a:lnTo>
                    <a:pt x="2831077" y="142851"/>
                  </a:lnTo>
                  <a:lnTo>
                    <a:pt x="2972631" y="142851"/>
                  </a:lnTo>
                  <a:lnTo>
                    <a:pt x="3114185" y="142851"/>
                  </a:lnTo>
                  <a:lnTo>
                    <a:pt x="3255739" y="142851"/>
                  </a:lnTo>
                  <a:lnTo>
                    <a:pt x="3397293" y="142851"/>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370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4196"/>
              <a:ext cx="3397293" cy="1571363"/>
            </a:xfrm>
            <a:custGeom>
              <a:avLst/>
              <a:pathLst>
                <a:path w="3397293" h="1571363">
                  <a:moveTo>
                    <a:pt x="0" y="1571363"/>
                  </a:moveTo>
                  <a:lnTo>
                    <a:pt x="141553" y="142851"/>
                  </a:lnTo>
                  <a:lnTo>
                    <a:pt x="283107" y="142851"/>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142851"/>
                  </a:lnTo>
                  <a:lnTo>
                    <a:pt x="2831077" y="428553"/>
                  </a:lnTo>
                  <a:lnTo>
                    <a:pt x="2972631" y="0"/>
                  </a:lnTo>
                  <a:lnTo>
                    <a:pt x="3114185" y="0"/>
                  </a:lnTo>
                  <a:lnTo>
                    <a:pt x="3255739" y="142851"/>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2783"/>
              <a:ext cx="0" cy="1942777"/>
            </a:xfrm>
            <a:custGeom>
              <a:avLst/>
              <a:pathLst>
                <a:path w="0" h="1942777">
                  <a:moveTo>
                    <a:pt x="0" y="19427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2783"/>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2783"/>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2783"/>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2783"/>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2783"/>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2783"/>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4196"/>
              <a:ext cx="3397293" cy="1571363"/>
            </a:xfrm>
            <a:custGeom>
              <a:avLst/>
              <a:pathLst>
                <a:path w="3397293" h="1571363">
                  <a:moveTo>
                    <a:pt x="0" y="1571363"/>
                  </a:moveTo>
                  <a:lnTo>
                    <a:pt x="141553" y="142851"/>
                  </a:lnTo>
                  <a:lnTo>
                    <a:pt x="283107" y="142851"/>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142851"/>
                  </a:lnTo>
                  <a:lnTo>
                    <a:pt x="2831077" y="428553"/>
                  </a:lnTo>
                  <a:lnTo>
                    <a:pt x="2972631" y="0"/>
                  </a:lnTo>
                  <a:lnTo>
                    <a:pt x="3114185" y="0"/>
                  </a:lnTo>
                  <a:lnTo>
                    <a:pt x="3255739" y="142851"/>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25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82305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30827"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5407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39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100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3849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9564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543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543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4936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560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21447" y="48056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19" name="tx119"/>
            <p:cNvSpPr/>
            <p:nvPr/>
          </p:nvSpPr>
          <p:spPr>
            <a:xfrm>
              <a:off x="67607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2316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771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971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171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371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371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571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771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6350189" cy="149993"/>
            </a:xfrm>
            <a:prstGeom prst="rect">
              <a:avLst/>
            </a:prstGeom>
            <a:solidFill>
              <a:srgbClr val="1CABE2">
                <a:alpha val="80000"/>
              </a:srgbClr>
            </a:solidFill>
          </p:spPr>
          <p:txBody>
            <a:bodyPr/>
            <a:lstStyle/>
            <a:p/>
          </p:txBody>
        </p:sp>
        <p:sp>
          <p:nvSpPr>
            <p:cNvPr id="135" name="rc135"/>
            <p:cNvSpPr/>
            <p:nvPr/>
          </p:nvSpPr>
          <p:spPr>
            <a:xfrm>
              <a:off x="1317178" y="5450161"/>
              <a:ext cx="3177850"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08756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51298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724983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Japan (99%) was 10 percentage points higher than the global average (89%) and 2 percentage points higher than the average across all non-programme countries (97%).
National DTP1 coverage was 1 percentage point higher than in 2019 (98%).
This equates to 7,000 zero-dose children in 2024 compared to 17,000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F26A21">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Japan ranked number 31 out of 41 countries for lowest DTP1 coverage (based on tied ranks).
Japan was in the top 10 non-programme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F26A21">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Japan ranked number 10 out of 41 countries with 8,000 zero-dose children.
In 2024, Japan ranked number 9 out of 41 countries with 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420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7507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081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411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17416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5856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09159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32462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55764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069131"/>
              <a:ext cx="200644" cy="1556403"/>
            </a:xfrm>
            <a:prstGeom prst="rect">
              <a:avLst/>
            </a:prstGeom>
            <a:solidFill>
              <a:srgbClr val="80BD41">
                <a:alpha val="100000"/>
              </a:srgbClr>
            </a:solidFill>
          </p:spPr>
          <p:txBody>
            <a:bodyPr/>
            <a:lstStyle/>
            <a:p/>
          </p:txBody>
        </p:sp>
        <p:sp>
          <p:nvSpPr>
            <p:cNvPr id="28" name="rc28"/>
            <p:cNvSpPr/>
            <p:nvPr/>
          </p:nvSpPr>
          <p:spPr>
            <a:xfrm>
              <a:off x="1423662" y="2794473"/>
              <a:ext cx="200644" cy="219728"/>
            </a:xfrm>
            <a:prstGeom prst="rect">
              <a:avLst/>
            </a:prstGeom>
            <a:solidFill>
              <a:srgbClr val="0058AB">
                <a:alpha val="100000"/>
              </a:srgbClr>
            </a:solidFill>
          </p:spPr>
          <p:txBody>
            <a:bodyPr/>
            <a:lstStyle/>
            <a:p/>
          </p:txBody>
        </p:sp>
        <p:sp>
          <p:nvSpPr>
            <p:cNvPr id="29" name="rc29"/>
            <p:cNvSpPr/>
            <p:nvPr/>
          </p:nvSpPr>
          <p:spPr>
            <a:xfrm>
              <a:off x="1423662" y="3014201"/>
              <a:ext cx="200644" cy="54930"/>
            </a:xfrm>
            <a:prstGeom prst="rect">
              <a:avLst/>
            </a:prstGeom>
            <a:solidFill>
              <a:srgbClr val="1CABE2">
                <a:alpha val="100000"/>
              </a:srgbClr>
            </a:solidFill>
          </p:spPr>
          <p:txBody>
            <a:bodyPr/>
            <a:lstStyle/>
            <a:p/>
          </p:txBody>
        </p:sp>
        <p:sp>
          <p:nvSpPr>
            <p:cNvPr id="30" name="rc30"/>
            <p:cNvSpPr/>
            <p:nvPr/>
          </p:nvSpPr>
          <p:spPr>
            <a:xfrm>
              <a:off x="1646600" y="2909314"/>
              <a:ext cx="200644" cy="1716220"/>
            </a:xfrm>
            <a:prstGeom prst="rect">
              <a:avLst/>
            </a:prstGeom>
            <a:solidFill>
              <a:srgbClr val="80BD41">
                <a:alpha val="100000"/>
              </a:srgbClr>
            </a:solidFill>
          </p:spPr>
          <p:txBody>
            <a:bodyPr/>
            <a:lstStyle/>
            <a:p/>
          </p:txBody>
        </p:sp>
        <p:sp>
          <p:nvSpPr>
            <p:cNvPr id="31" name="rc31"/>
            <p:cNvSpPr/>
            <p:nvPr/>
          </p:nvSpPr>
          <p:spPr>
            <a:xfrm>
              <a:off x="1646600" y="2818987"/>
              <a:ext cx="200644" cy="36130"/>
            </a:xfrm>
            <a:prstGeom prst="rect">
              <a:avLst/>
            </a:prstGeom>
            <a:solidFill>
              <a:srgbClr val="0058AB">
                <a:alpha val="100000"/>
              </a:srgbClr>
            </a:solidFill>
          </p:spPr>
          <p:txBody>
            <a:bodyPr/>
            <a:lstStyle/>
            <a:p/>
          </p:txBody>
        </p:sp>
        <p:sp>
          <p:nvSpPr>
            <p:cNvPr id="32" name="rc32"/>
            <p:cNvSpPr/>
            <p:nvPr/>
          </p:nvSpPr>
          <p:spPr>
            <a:xfrm>
              <a:off x="1646600" y="2855117"/>
              <a:ext cx="200644" cy="54197"/>
            </a:xfrm>
            <a:prstGeom prst="rect">
              <a:avLst/>
            </a:prstGeom>
            <a:solidFill>
              <a:srgbClr val="1CABE2">
                <a:alpha val="100000"/>
              </a:srgbClr>
            </a:solidFill>
          </p:spPr>
          <p:txBody>
            <a:bodyPr/>
            <a:lstStyle/>
            <a:p/>
          </p:txBody>
        </p:sp>
        <p:sp>
          <p:nvSpPr>
            <p:cNvPr id="33" name="rc33"/>
            <p:cNvSpPr/>
            <p:nvPr/>
          </p:nvSpPr>
          <p:spPr>
            <a:xfrm>
              <a:off x="1869538" y="2916450"/>
              <a:ext cx="200644" cy="1709084"/>
            </a:xfrm>
            <a:prstGeom prst="rect">
              <a:avLst/>
            </a:prstGeom>
            <a:solidFill>
              <a:srgbClr val="80BD41">
                <a:alpha val="100000"/>
              </a:srgbClr>
            </a:solidFill>
          </p:spPr>
          <p:txBody>
            <a:bodyPr/>
            <a:lstStyle/>
            <a:p/>
          </p:txBody>
        </p:sp>
        <p:sp>
          <p:nvSpPr>
            <p:cNvPr id="34" name="rc34"/>
            <p:cNvSpPr/>
            <p:nvPr/>
          </p:nvSpPr>
          <p:spPr>
            <a:xfrm>
              <a:off x="1869538" y="2845239"/>
              <a:ext cx="200644" cy="35605"/>
            </a:xfrm>
            <a:prstGeom prst="rect">
              <a:avLst/>
            </a:prstGeom>
            <a:solidFill>
              <a:srgbClr val="0058AB">
                <a:alpha val="100000"/>
              </a:srgbClr>
            </a:solidFill>
          </p:spPr>
          <p:txBody>
            <a:bodyPr/>
            <a:lstStyle/>
            <a:p/>
          </p:txBody>
        </p:sp>
        <p:sp>
          <p:nvSpPr>
            <p:cNvPr id="35" name="rc35"/>
            <p:cNvSpPr/>
            <p:nvPr/>
          </p:nvSpPr>
          <p:spPr>
            <a:xfrm>
              <a:off x="1869538" y="2880844"/>
              <a:ext cx="200644" cy="35605"/>
            </a:xfrm>
            <a:prstGeom prst="rect">
              <a:avLst/>
            </a:prstGeom>
            <a:solidFill>
              <a:srgbClr val="1CABE2">
                <a:alpha val="100000"/>
              </a:srgbClr>
            </a:solidFill>
          </p:spPr>
          <p:txBody>
            <a:bodyPr/>
            <a:lstStyle/>
            <a:p/>
          </p:txBody>
        </p:sp>
        <p:sp>
          <p:nvSpPr>
            <p:cNvPr id="36" name="rc36"/>
            <p:cNvSpPr/>
            <p:nvPr/>
          </p:nvSpPr>
          <p:spPr>
            <a:xfrm>
              <a:off x="2092476" y="2936748"/>
              <a:ext cx="200644" cy="1688787"/>
            </a:xfrm>
            <a:prstGeom prst="rect">
              <a:avLst/>
            </a:prstGeom>
            <a:solidFill>
              <a:srgbClr val="80BD41">
                <a:alpha val="100000"/>
              </a:srgbClr>
            </a:solidFill>
          </p:spPr>
          <p:txBody>
            <a:bodyPr/>
            <a:lstStyle/>
            <a:p/>
          </p:txBody>
        </p:sp>
        <p:sp>
          <p:nvSpPr>
            <p:cNvPr id="37" name="rc37"/>
            <p:cNvSpPr/>
            <p:nvPr/>
          </p:nvSpPr>
          <p:spPr>
            <a:xfrm>
              <a:off x="2092476" y="2884517"/>
              <a:ext cx="200644" cy="17410"/>
            </a:xfrm>
            <a:prstGeom prst="rect">
              <a:avLst/>
            </a:prstGeom>
            <a:solidFill>
              <a:srgbClr val="0058AB">
                <a:alpha val="100000"/>
              </a:srgbClr>
            </a:solidFill>
          </p:spPr>
          <p:txBody>
            <a:bodyPr/>
            <a:lstStyle/>
            <a:p/>
          </p:txBody>
        </p:sp>
        <p:sp>
          <p:nvSpPr>
            <p:cNvPr id="38" name="rc38"/>
            <p:cNvSpPr/>
            <p:nvPr/>
          </p:nvSpPr>
          <p:spPr>
            <a:xfrm>
              <a:off x="2092476" y="2901927"/>
              <a:ext cx="200644" cy="34820"/>
            </a:xfrm>
            <a:prstGeom prst="rect">
              <a:avLst/>
            </a:prstGeom>
            <a:solidFill>
              <a:srgbClr val="1CABE2">
                <a:alpha val="100000"/>
              </a:srgbClr>
            </a:solidFill>
          </p:spPr>
          <p:txBody>
            <a:bodyPr/>
            <a:lstStyle/>
            <a:p/>
          </p:txBody>
        </p:sp>
        <p:sp>
          <p:nvSpPr>
            <p:cNvPr id="39" name="rc39"/>
            <p:cNvSpPr/>
            <p:nvPr/>
          </p:nvSpPr>
          <p:spPr>
            <a:xfrm>
              <a:off x="2315413" y="2927696"/>
              <a:ext cx="200644" cy="1697839"/>
            </a:xfrm>
            <a:prstGeom prst="rect">
              <a:avLst/>
            </a:prstGeom>
            <a:solidFill>
              <a:srgbClr val="80BD41">
                <a:alpha val="100000"/>
              </a:srgbClr>
            </a:solidFill>
          </p:spPr>
          <p:txBody>
            <a:bodyPr/>
            <a:lstStyle/>
            <a:p/>
          </p:txBody>
        </p:sp>
        <p:sp>
          <p:nvSpPr>
            <p:cNvPr id="40" name="rc40"/>
            <p:cNvSpPr/>
            <p:nvPr/>
          </p:nvSpPr>
          <p:spPr>
            <a:xfrm>
              <a:off x="2315413" y="2910546"/>
              <a:ext cx="200644" cy="17149"/>
            </a:xfrm>
            <a:prstGeom prst="rect">
              <a:avLst/>
            </a:prstGeom>
            <a:solidFill>
              <a:srgbClr val="0058AB">
                <a:alpha val="100000"/>
              </a:srgbClr>
            </a:solidFill>
          </p:spPr>
          <p:txBody>
            <a:bodyPr/>
            <a:lstStyle/>
            <a:p/>
          </p:txBody>
        </p:sp>
        <p:sp>
          <p:nvSpPr>
            <p:cNvPr id="41" name="rc41"/>
            <p:cNvSpPr/>
            <p:nvPr/>
          </p:nvSpPr>
          <p:spPr>
            <a:xfrm>
              <a:off x="2315413" y="2927696"/>
              <a:ext cx="200644" cy="0"/>
            </a:xfrm>
            <a:prstGeom prst="rect">
              <a:avLst/>
            </a:prstGeom>
            <a:solidFill>
              <a:srgbClr val="1CABE2">
                <a:alpha val="100000"/>
              </a:srgbClr>
            </a:solidFill>
          </p:spPr>
          <p:txBody>
            <a:bodyPr/>
            <a:lstStyle/>
            <a:p/>
          </p:txBody>
        </p:sp>
        <p:sp>
          <p:nvSpPr>
            <p:cNvPr id="42" name="rc42"/>
            <p:cNvSpPr/>
            <p:nvPr/>
          </p:nvSpPr>
          <p:spPr>
            <a:xfrm>
              <a:off x="2538351" y="3007614"/>
              <a:ext cx="200644" cy="1617920"/>
            </a:xfrm>
            <a:prstGeom prst="rect">
              <a:avLst/>
            </a:prstGeom>
            <a:solidFill>
              <a:srgbClr val="80BD41">
                <a:alpha val="100000"/>
              </a:srgbClr>
            </a:solidFill>
          </p:spPr>
          <p:txBody>
            <a:bodyPr/>
            <a:lstStyle/>
            <a:p/>
          </p:txBody>
        </p:sp>
        <p:sp>
          <p:nvSpPr>
            <p:cNvPr id="43" name="rc43"/>
            <p:cNvSpPr/>
            <p:nvPr/>
          </p:nvSpPr>
          <p:spPr>
            <a:xfrm>
              <a:off x="2538351" y="2974596"/>
              <a:ext cx="200644" cy="16509"/>
            </a:xfrm>
            <a:prstGeom prst="rect">
              <a:avLst/>
            </a:prstGeom>
            <a:solidFill>
              <a:srgbClr val="0058AB">
                <a:alpha val="100000"/>
              </a:srgbClr>
            </a:solidFill>
          </p:spPr>
          <p:txBody>
            <a:bodyPr/>
            <a:lstStyle/>
            <a:p/>
          </p:txBody>
        </p:sp>
        <p:sp>
          <p:nvSpPr>
            <p:cNvPr id="44" name="rc44"/>
            <p:cNvSpPr/>
            <p:nvPr/>
          </p:nvSpPr>
          <p:spPr>
            <a:xfrm>
              <a:off x="2538351" y="2991106"/>
              <a:ext cx="200644" cy="16508"/>
            </a:xfrm>
            <a:prstGeom prst="rect">
              <a:avLst/>
            </a:prstGeom>
            <a:solidFill>
              <a:srgbClr val="1CABE2">
                <a:alpha val="100000"/>
              </a:srgbClr>
            </a:solidFill>
          </p:spPr>
          <p:txBody>
            <a:bodyPr/>
            <a:lstStyle/>
            <a:p/>
          </p:txBody>
        </p:sp>
        <p:sp>
          <p:nvSpPr>
            <p:cNvPr id="45" name="rc45"/>
            <p:cNvSpPr/>
            <p:nvPr/>
          </p:nvSpPr>
          <p:spPr>
            <a:xfrm>
              <a:off x="2761289" y="2982217"/>
              <a:ext cx="200644" cy="1643318"/>
            </a:xfrm>
            <a:prstGeom prst="rect">
              <a:avLst/>
            </a:prstGeom>
            <a:solidFill>
              <a:srgbClr val="80BD41">
                <a:alpha val="100000"/>
              </a:srgbClr>
            </a:solidFill>
          </p:spPr>
          <p:txBody>
            <a:bodyPr/>
            <a:lstStyle/>
            <a:p/>
          </p:txBody>
        </p:sp>
        <p:sp>
          <p:nvSpPr>
            <p:cNvPr id="46" name="rc46"/>
            <p:cNvSpPr/>
            <p:nvPr/>
          </p:nvSpPr>
          <p:spPr>
            <a:xfrm>
              <a:off x="2761289" y="2948680"/>
              <a:ext cx="200644" cy="16769"/>
            </a:xfrm>
            <a:prstGeom prst="rect">
              <a:avLst/>
            </a:prstGeom>
            <a:solidFill>
              <a:srgbClr val="0058AB">
                <a:alpha val="100000"/>
              </a:srgbClr>
            </a:solidFill>
          </p:spPr>
          <p:txBody>
            <a:bodyPr/>
            <a:lstStyle/>
            <a:p/>
          </p:txBody>
        </p:sp>
        <p:sp>
          <p:nvSpPr>
            <p:cNvPr id="47" name="rc47"/>
            <p:cNvSpPr/>
            <p:nvPr/>
          </p:nvSpPr>
          <p:spPr>
            <a:xfrm>
              <a:off x="2761289" y="2965449"/>
              <a:ext cx="200644" cy="16767"/>
            </a:xfrm>
            <a:prstGeom prst="rect">
              <a:avLst/>
            </a:prstGeom>
            <a:solidFill>
              <a:srgbClr val="1CABE2">
                <a:alpha val="100000"/>
              </a:srgbClr>
            </a:solidFill>
          </p:spPr>
          <p:txBody>
            <a:bodyPr/>
            <a:lstStyle/>
            <a:p/>
          </p:txBody>
        </p:sp>
        <p:sp>
          <p:nvSpPr>
            <p:cNvPr id="48" name="rc48"/>
            <p:cNvSpPr/>
            <p:nvPr/>
          </p:nvSpPr>
          <p:spPr>
            <a:xfrm>
              <a:off x="2984227" y="2984766"/>
              <a:ext cx="200644" cy="1640769"/>
            </a:xfrm>
            <a:prstGeom prst="rect">
              <a:avLst/>
            </a:prstGeom>
            <a:solidFill>
              <a:srgbClr val="80BD41">
                <a:alpha val="100000"/>
              </a:srgbClr>
            </a:solidFill>
          </p:spPr>
          <p:txBody>
            <a:bodyPr/>
            <a:lstStyle/>
            <a:p/>
          </p:txBody>
        </p:sp>
        <p:sp>
          <p:nvSpPr>
            <p:cNvPr id="49" name="rc49"/>
            <p:cNvSpPr/>
            <p:nvPr/>
          </p:nvSpPr>
          <p:spPr>
            <a:xfrm>
              <a:off x="2984227" y="2951282"/>
              <a:ext cx="200644" cy="16742"/>
            </a:xfrm>
            <a:prstGeom prst="rect">
              <a:avLst/>
            </a:prstGeom>
            <a:solidFill>
              <a:srgbClr val="0058AB">
                <a:alpha val="100000"/>
              </a:srgbClr>
            </a:solidFill>
          </p:spPr>
          <p:txBody>
            <a:bodyPr/>
            <a:lstStyle/>
            <a:p/>
          </p:txBody>
        </p:sp>
        <p:sp>
          <p:nvSpPr>
            <p:cNvPr id="50" name="rc50"/>
            <p:cNvSpPr/>
            <p:nvPr/>
          </p:nvSpPr>
          <p:spPr>
            <a:xfrm>
              <a:off x="2984227" y="2968025"/>
              <a:ext cx="200644" cy="16741"/>
            </a:xfrm>
            <a:prstGeom prst="rect">
              <a:avLst/>
            </a:prstGeom>
            <a:solidFill>
              <a:srgbClr val="1CABE2">
                <a:alpha val="100000"/>
              </a:srgbClr>
            </a:solidFill>
          </p:spPr>
          <p:txBody>
            <a:bodyPr/>
            <a:lstStyle/>
            <a:p/>
          </p:txBody>
        </p:sp>
        <p:sp>
          <p:nvSpPr>
            <p:cNvPr id="51" name="rc51"/>
            <p:cNvSpPr/>
            <p:nvPr/>
          </p:nvSpPr>
          <p:spPr>
            <a:xfrm>
              <a:off x="3207165" y="2984395"/>
              <a:ext cx="200644" cy="1641140"/>
            </a:xfrm>
            <a:prstGeom prst="rect">
              <a:avLst/>
            </a:prstGeom>
            <a:solidFill>
              <a:srgbClr val="80BD41">
                <a:alpha val="100000"/>
              </a:srgbClr>
            </a:solidFill>
          </p:spPr>
          <p:txBody>
            <a:bodyPr/>
            <a:lstStyle/>
            <a:p/>
          </p:txBody>
        </p:sp>
        <p:sp>
          <p:nvSpPr>
            <p:cNvPr id="52" name="rc52"/>
            <p:cNvSpPr/>
            <p:nvPr/>
          </p:nvSpPr>
          <p:spPr>
            <a:xfrm>
              <a:off x="3207165" y="2950903"/>
              <a:ext cx="200644" cy="16746"/>
            </a:xfrm>
            <a:prstGeom prst="rect">
              <a:avLst/>
            </a:prstGeom>
            <a:solidFill>
              <a:srgbClr val="0058AB">
                <a:alpha val="100000"/>
              </a:srgbClr>
            </a:solidFill>
          </p:spPr>
          <p:txBody>
            <a:bodyPr/>
            <a:lstStyle/>
            <a:p/>
          </p:txBody>
        </p:sp>
        <p:sp>
          <p:nvSpPr>
            <p:cNvPr id="53" name="rc53"/>
            <p:cNvSpPr/>
            <p:nvPr/>
          </p:nvSpPr>
          <p:spPr>
            <a:xfrm>
              <a:off x="3207165" y="2967649"/>
              <a:ext cx="200644" cy="16746"/>
            </a:xfrm>
            <a:prstGeom prst="rect">
              <a:avLst/>
            </a:prstGeom>
            <a:solidFill>
              <a:srgbClr val="1CABE2">
                <a:alpha val="100000"/>
              </a:srgbClr>
            </a:solidFill>
          </p:spPr>
          <p:txBody>
            <a:bodyPr/>
            <a:lstStyle/>
            <a:p/>
          </p:txBody>
        </p:sp>
        <p:sp>
          <p:nvSpPr>
            <p:cNvPr id="54" name="rc54"/>
            <p:cNvSpPr/>
            <p:nvPr/>
          </p:nvSpPr>
          <p:spPr>
            <a:xfrm>
              <a:off x="3430103" y="3029746"/>
              <a:ext cx="200644" cy="1595789"/>
            </a:xfrm>
            <a:prstGeom prst="rect">
              <a:avLst/>
            </a:prstGeom>
            <a:solidFill>
              <a:srgbClr val="80BD41">
                <a:alpha val="100000"/>
              </a:srgbClr>
            </a:solidFill>
          </p:spPr>
          <p:txBody>
            <a:bodyPr/>
            <a:lstStyle/>
            <a:p/>
          </p:txBody>
        </p:sp>
        <p:sp>
          <p:nvSpPr>
            <p:cNvPr id="55" name="rc55"/>
            <p:cNvSpPr/>
            <p:nvPr/>
          </p:nvSpPr>
          <p:spPr>
            <a:xfrm>
              <a:off x="3430103" y="2980391"/>
              <a:ext cx="200644" cy="16451"/>
            </a:xfrm>
            <a:prstGeom prst="rect">
              <a:avLst/>
            </a:prstGeom>
            <a:solidFill>
              <a:srgbClr val="0058AB">
                <a:alpha val="100000"/>
              </a:srgbClr>
            </a:solidFill>
          </p:spPr>
          <p:txBody>
            <a:bodyPr/>
            <a:lstStyle/>
            <a:p/>
          </p:txBody>
        </p:sp>
        <p:sp>
          <p:nvSpPr>
            <p:cNvPr id="56" name="rc56"/>
            <p:cNvSpPr/>
            <p:nvPr/>
          </p:nvSpPr>
          <p:spPr>
            <a:xfrm>
              <a:off x="3430103" y="2996843"/>
              <a:ext cx="200644" cy="32903"/>
            </a:xfrm>
            <a:prstGeom prst="rect">
              <a:avLst/>
            </a:prstGeom>
            <a:solidFill>
              <a:srgbClr val="1CABE2">
                <a:alpha val="100000"/>
              </a:srgbClr>
            </a:solidFill>
          </p:spPr>
          <p:txBody>
            <a:bodyPr/>
            <a:lstStyle/>
            <a:p/>
          </p:txBody>
        </p:sp>
        <p:sp>
          <p:nvSpPr>
            <p:cNvPr id="57" name="rc57"/>
            <p:cNvSpPr/>
            <p:nvPr/>
          </p:nvSpPr>
          <p:spPr>
            <a:xfrm>
              <a:off x="3653041" y="3035737"/>
              <a:ext cx="200644" cy="1589797"/>
            </a:xfrm>
            <a:prstGeom prst="rect">
              <a:avLst/>
            </a:prstGeom>
            <a:solidFill>
              <a:srgbClr val="80BD41">
                <a:alpha val="100000"/>
              </a:srgbClr>
            </a:solidFill>
          </p:spPr>
          <p:txBody>
            <a:bodyPr/>
            <a:lstStyle/>
            <a:p/>
          </p:txBody>
        </p:sp>
        <p:sp>
          <p:nvSpPr>
            <p:cNvPr id="58" name="rc58"/>
            <p:cNvSpPr/>
            <p:nvPr/>
          </p:nvSpPr>
          <p:spPr>
            <a:xfrm>
              <a:off x="3653041" y="2986568"/>
              <a:ext cx="200644" cy="16390"/>
            </a:xfrm>
            <a:prstGeom prst="rect">
              <a:avLst/>
            </a:prstGeom>
            <a:solidFill>
              <a:srgbClr val="0058AB">
                <a:alpha val="100000"/>
              </a:srgbClr>
            </a:solidFill>
          </p:spPr>
          <p:txBody>
            <a:bodyPr/>
            <a:lstStyle/>
            <a:p/>
          </p:txBody>
        </p:sp>
        <p:sp>
          <p:nvSpPr>
            <p:cNvPr id="59" name="rc59"/>
            <p:cNvSpPr/>
            <p:nvPr/>
          </p:nvSpPr>
          <p:spPr>
            <a:xfrm>
              <a:off x="3653041" y="3002959"/>
              <a:ext cx="200644" cy="32778"/>
            </a:xfrm>
            <a:prstGeom prst="rect">
              <a:avLst/>
            </a:prstGeom>
            <a:solidFill>
              <a:srgbClr val="1CABE2">
                <a:alpha val="100000"/>
              </a:srgbClr>
            </a:solidFill>
          </p:spPr>
          <p:txBody>
            <a:bodyPr/>
            <a:lstStyle/>
            <a:p/>
          </p:txBody>
        </p:sp>
        <p:sp>
          <p:nvSpPr>
            <p:cNvPr id="60" name="rc60"/>
            <p:cNvSpPr/>
            <p:nvPr/>
          </p:nvSpPr>
          <p:spPr>
            <a:xfrm>
              <a:off x="3875979" y="3065465"/>
              <a:ext cx="200644" cy="1560069"/>
            </a:xfrm>
            <a:prstGeom prst="rect">
              <a:avLst/>
            </a:prstGeom>
            <a:solidFill>
              <a:srgbClr val="80BD41">
                <a:alpha val="100000"/>
              </a:srgbClr>
            </a:solidFill>
          </p:spPr>
          <p:txBody>
            <a:bodyPr/>
            <a:lstStyle/>
            <a:p/>
          </p:txBody>
        </p:sp>
        <p:sp>
          <p:nvSpPr>
            <p:cNvPr id="61" name="rc61"/>
            <p:cNvSpPr/>
            <p:nvPr/>
          </p:nvSpPr>
          <p:spPr>
            <a:xfrm>
              <a:off x="3875979" y="3017215"/>
              <a:ext cx="200644" cy="16083"/>
            </a:xfrm>
            <a:prstGeom prst="rect">
              <a:avLst/>
            </a:prstGeom>
            <a:solidFill>
              <a:srgbClr val="0058AB">
                <a:alpha val="100000"/>
              </a:srgbClr>
            </a:solidFill>
          </p:spPr>
          <p:txBody>
            <a:bodyPr/>
            <a:lstStyle/>
            <a:p/>
          </p:txBody>
        </p:sp>
        <p:sp>
          <p:nvSpPr>
            <p:cNvPr id="62" name="rc62"/>
            <p:cNvSpPr/>
            <p:nvPr/>
          </p:nvSpPr>
          <p:spPr>
            <a:xfrm>
              <a:off x="3875979" y="3033299"/>
              <a:ext cx="200644" cy="32166"/>
            </a:xfrm>
            <a:prstGeom prst="rect">
              <a:avLst/>
            </a:prstGeom>
            <a:solidFill>
              <a:srgbClr val="1CABE2">
                <a:alpha val="100000"/>
              </a:srgbClr>
            </a:solidFill>
          </p:spPr>
          <p:txBody>
            <a:bodyPr/>
            <a:lstStyle/>
            <a:p/>
          </p:txBody>
        </p:sp>
        <p:sp>
          <p:nvSpPr>
            <p:cNvPr id="63" name="rc63"/>
            <p:cNvSpPr/>
            <p:nvPr/>
          </p:nvSpPr>
          <p:spPr>
            <a:xfrm>
              <a:off x="4098916" y="3085187"/>
              <a:ext cx="200644" cy="1540347"/>
            </a:xfrm>
            <a:prstGeom prst="rect">
              <a:avLst/>
            </a:prstGeom>
            <a:solidFill>
              <a:srgbClr val="80BD41">
                <a:alpha val="100000"/>
              </a:srgbClr>
            </a:solidFill>
          </p:spPr>
          <p:txBody>
            <a:bodyPr/>
            <a:lstStyle/>
            <a:p/>
          </p:txBody>
        </p:sp>
        <p:sp>
          <p:nvSpPr>
            <p:cNvPr id="64" name="rc64"/>
            <p:cNvSpPr/>
            <p:nvPr/>
          </p:nvSpPr>
          <p:spPr>
            <a:xfrm>
              <a:off x="4098916" y="3037548"/>
              <a:ext cx="200644" cy="15879"/>
            </a:xfrm>
            <a:prstGeom prst="rect">
              <a:avLst/>
            </a:prstGeom>
            <a:solidFill>
              <a:srgbClr val="0058AB">
                <a:alpha val="100000"/>
              </a:srgbClr>
            </a:solidFill>
          </p:spPr>
          <p:txBody>
            <a:bodyPr/>
            <a:lstStyle/>
            <a:p/>
          </p:txBody>
        </p:sp>
        <p:sp>
          <p:nvSpPr>
            <p:cNvPr id="65" name="rc65"/>
            <p:cNvSpPr/>
            <p:nvPr/>
          </p:nvSpPr>
          <p:spPr>
            <a:xfrm>
              <a:off x="4098916" y="3053427"/>
              <a:ext cx="200644" cy="31760"/>
            </a:xfrm>
            <a:prstGeom prst="rect">
              <a:avLst/>
            </a:prstGeom>
            <a:solidFill>
              <a:srgbClr val="1CABE2">
                <a:alpha val="100000"/>
              </a:srgbClr>
            </a:solidFill>
          </p:spPr>
          <p:txBody>
            <a:bodyPr/>
            <a:lstStyle/>
            <a:p/>
          </p:txBody>
        </p:sp>
        <p:sp>
          <p:nvSpPr>
            <p:cNvPr id="66" name="rc66"/>
            <p:cNvSpPr/>
            <p:nvPr/>
          </p:nvSpPr>
          <p:spPr>
            <a:xfrm>
              <a:off x="4321854" y="3121192"/>
              <a:ext cx="200644" cy="1504343"/>
            </a:xfrm>
            <a:prstGeom prst="rect">
              <a:avLst/>
            </a:prstGeom>
            <a:solidFill>
              <a:srgbClr val="80BD41">
                <a:alpha val="100000"/>
              </a:srgbClr>
            </a:solidFill>
          </p:spPr>
          <p:txBody>
            <a:bodyPr/>
            <a:lstStyle/>
            <a:p/>
          </p:txBody>
        </p:sp>
        <p:sp>
          <p:nvSpPr>
            <p:cNvPr id="67" name="rc67"/>
            <p:cNvSpPr/>
            <p:nvPr/>
          </p:nvSpPr>
          <p:spPr>
            <a:xfrm>
              <a:off x="4321854" y="3058510"/>
              <a:ext cx="200644" cy="15670"/>
            </a:xfrm>
            <a:prstGeom prst="rect">
              <a:avLst/>
            </a:prstGeom>
            <a:solidFill>
              <a:srgbClr val="0058AB">
                <a:alpha val="100000"/>
              </a:srgbClr>
            </a:solidFill>
          </p:spPr>
          <p:txBody>
            <a:bodyPr/>
            <a:lstStyle/>
            <a:p/>
          </p:txBody>
        </p:sp>
        <p:sp>
          <p:nvSpPr>
            <p:cNvPr id="68" name="rc68"/>
            <p:cNvSpPr/>
            <p:nvPr/>
          </p:nvSpPr>
          <p:spPr>
            <a:xfrm>
              <a:off x="4321854" y="3074181"/>
              <a:ext cx="200644" cy="47010"/>
            </a:xfrm>
            <a:prstGeom prst="rect">
              <a:avLst/>
            </a:prstGeom>
            <a:solidFill>
              <a:srgbClr val="1CABE2">
                <a:alpha val="100000"/>
              </a:srgbClr>
            </a:solidFill>
          </p:spPr>
          <p:txBody>
            <a:bodyPr/>
            <a:lstStyle/>
            <a:p/>
          </p:txBody>
        </p:sp>
        <p:sp>
          <p:nvSpPr>
            <p:cNvPr id="69" name="rc69"/>
            <p:cNvSpPr/>
            <p:nvPr/>
          </p:nvSpPr>
          <p:spPr>
            <a:xfrm>
              <a:off x="4544792" y="3157790"/>
              <a:ext cx="200644" cy="1467744"/>
            </a:xfrm>
            <a:prstGeom prst="rect">
              <a:avLst/>
            </a:prstGeom>
            <a:solidFill>
              <a:srgbClr val="80BD41">
                <a:alpha val="100000"/>
              </a:srgbClr>
            </a:solidFill>
          </p:spPr>
          <p:txBody>
            <a:bodyPr/>
            <a:lstStyle/>
            <a:p/>
          </p:txBody>
        </p:sp>
        <p:sp>
          <p:nvSpPr>
            <p:cNvPr id="70" name="rc70"/>
            <p:cNvSpPr/>
            <p:nvPr/>
          </p:nvSpPr>
          <p:spPr>
            <a:xfrm>
              <a:off x="4544792" y="3096634"/>
              <a:ext cx="200644" cy="15288"/>
            </a:xfrm>
            <a:prstGeom prst="rect">
              <a:avLst/>
            </a:prstGeom>
            <a:solidFill>
              <a:srgbClr val="0058AB">
                <a:alpha val="100000"/>
              </a:srgbClr>
            </a:solidFill>
          </p:spPr>
          <p:txBody>
            <a:bodyPr/>
            <a:lstStyle/>
            <a:p/>
          </p:txBody>
        </p:sp>
        <p:sp>
          <p:nvSpPr>
            <p:cNvPr id="71" name="rc71"/>
            <p:cNvSpPr/>
            <p:nvPr/>
          </p:nvSpPr>
          <p:spPr>
            <a:xfrm>
              <a:off x="4544792" y="3111922"/>
              <a:ext cx="200644" cy="45867"/>
            </a:xfrm>
            <a:prstGeom prst="rect">
              <a:avLst/>
            </a:prstGeom>
            <a:solidFill>
              <a:srgbClr val="1CABE2">
                <a:alpha val="100000"/>
              </a:srgbClr>
            </a:solidFill>
          </p:spPr>
          <p:txBody>
            <a:bodyPr/>
            <a:lstStyle/>
            <a:p/>
          </p:txBody>
        </p:sp>
        <p:sp>
          <p:nvSpPr>
            <p:cNvPr id="72" name="rc72"/>
            <p:cNvSpPr/>
            <p:nvPr/>
          </p:nvSpPr>
          <p:spPr>
            <a:xfrm>
              <a:off x="4767730" y="3162980"/>
              <a:ext cx="200644" cy="1462555"/>
            </a:xfrm>
            <a:prstGeom prst="rect">
              <a:avLst/>
            </a:prstGeom>
            <a:solidFill>
              <a:srgbClr val="80BD41">
                <a:alpha val="100000"/>
              </a:srgbClr>
            </a:solidFill>
          </p:spPr>
          <p:txBody>
            <a:bodyPr/>
            <a:lstStyle/>
            <a:p/>
          </p:txBody>
        </p:sp>
        <p:sp>
          <p:nvSpPr>
            <p:cNvPr id="73" name="rc73"/>
            <p:cNvSpPr/>
            <p:nvPr/>
          </p:nvSpPr>
          <p:spPr>
            <a:xfrm>
              <a:off x="4767730" y="3102039"/>
              <a:ext cx="200644" cy="15235"/>
            </a:xfrm>
            <a:prstGeom prst="rect">
              <a:avLst/>
            </a:prstGeom>
            <a:solidFill>
              <a:srgbClr val="0058AB">
                <a:alpha val="100000"/>
              </a:srgbClr>
            </a:solidFill>
          </p:spPr>
          <p:txBody>
            <a:bodyPr/>
            <a:lstStyle/>
            <a:p/>
          </p:txBody>
        </p:sp>
        <p:sp>
          <p:nvSpPr>
            <p:cNvPr id="74" name="rc74"/>
            <p:cNvSpPr/>
            <p:nvPr/>
          </p:nvSpPr>
          <p:spPr>
            <a:xfrm>
              <a:off x="4767730" y="3117274"/>
              <a:ext cx="200644" cy="45705"/>
            </a:xfrm>
            <a:prstGeom prst="rect">
              <a:avLst/>
            </a:prstGeom>
            <a:solidFill>
              <a:srgbClr val="1CABE2">
                <a:alpha val="100000"/>
              </a:srgbClr>
            </a:solidFill>
          </p:spPr>
          <p:txBody>
            <a:bodyPr/>
            <a:lstStyle/>
            <a:p/>
          </p:txBody>
        </p:sp>
        <p:sp>
          <p:nvSpPr>
            <p:cNvPr id="75" name="rc75"/>
            <p:cNvSpPr/>
            <p:nvPr/>
          </p:nvSpPr>
          <p:spPr>
            <a:xfrm>
              <a:off x="4990668" y="3158088"/>
              <a:ext cx="200644" cy="1467447"/>
            </a:xfrm>
            <a:prstGeom prst="rect">
              <a:avLst/>
            </a:prstGeom>
            <a:solidFill>
              <a:srgbClr val="80BD41">
                <a:alpha val="100000"/>
              </a:srgbClr>
            </a:solidFill>
          </p:spPr>
          <p:txBody>
            <a:bodyPr/>
            <a:lstStyle/>
            <a:p/>
          </p:txBody>
        </p:sp>
        <p:sp>
          <p:nvSpPr>
            <p:cNvPr id="76" name="rc76"/>
            <p:cNvSpPr/>
            <p:nvPr/>
          </p:nvSpPr>
          <p:spPr>
            <a:xfrm>
              <a:off x="4990668" y="3143265"/>
              <a:ext cx="200644" cy="14822"/>
            </a:xfrm>
            <a:prstGeom prst="rect">
              <a:avLst/>
            </a:prstGeom>
            <a:solidFill>
              <a:srgbClr val="0058AB">
                <a:alpha val="100000"/>
              </a:srgbClr>
            </a:solidFill>
          </p:spPr>
          <p:txBody>
            <a:bodyPr/>
            <a:lstStyle/>
            <a:p/>
          </p:txBody>
        </p:sp>
        <p:sp>
          <p:nvSpPr>
            <p:cNvPr id="77" name="rc77"/>
            <p:cNvSpPr/>
            <p:nvPr/>
          </p:nvSpPr>
          <p:spPr>
            <a:xfrm>
              <a:off x="4990668" y="3158088"/>
              <a:ext cx="200644" cy="0"/>
            </a:xfrm>
            <a:prstGeom prst="rect">
              <a:avLst/>
            </a:prstGeom>
            <a:solidFill>
              <a:srgbClr val="1CABE2">
                <a:alpha val="100000"/>
              </a:srgbClr>
            </a:solidFill>
          </p:spPr>
          <p:txBody>
            <a:bodyPr/>
            <a:lstStyle/>
            <a:p/>
          </p:txBody>
        </p:sp>
        <p:sp>
          <p:nvSpPr>
            <p:cNvPr id="78" name="rc78"/>
            <p:cNvSpPr/>
            <p:nvPr/>
          </p:nvSpPr>
          <p:spPr>
            <a:xfrm>
              <a:off x="5213606" y="3204188"/>
              <a:ext cx="200644" cy="1421347"/>
            </a:xfrm>
            <a:prstGeom prst="rect">
              <a:avLst/>
            </a:prstGeom>
            <a:solidFill>
              <a:srgbClr val="80BD41">
                <a:alpha val="100000"/>
              </a:srgbClr>
            </a:solidFill>
          </p:spPr>
          <p:txBody>
            <a:bodyPr/>
            <a:lstStyle/>
            <a:p/>
          </p:txBody>
        </p:sp>
        <p:sp>
          <p:nvSpPr>
            <p:cNvPr id="79" name="rc79"/>
            <p:cNvSpPr/>
            <p:nvPr/>
          </p:nvSpPr>
          <p:spPr>
            <a:xfrm>
              <a:off x="5213606" y="3189830"/>
              <a:ext cx="200644" cy="14357"/>
            </a:xfrm>
            <a:prstGeom prst="rect">
              <a:avLst/>
            </a:prstGeom>
            <a:solidFill>
              <a:srgbClr val="0058AB">
                <a:alpha val="100000"/>
              </a:srgbClr>
            </a:solidFill>
          </p:spPr>
          <p:txBody>
            <a:bodyPr/>
            <a:lstStyle/>
            <a:p/>
          </p:txBody>
        </p:sp>
        <p:sp>
          <p:nvSpPr>
            <p:cNvPr id="80" name="rc80"/>
            <p:cNvSpPr/>
            <p:nvPr/>
          </p:nvSpPr>
          <p:spPr>
            <a:xfrm>
              <a:off x="5213606" y="3204188"/>
              <a:ext cx="200644" cy="0"/>
            </a:xfrm>
            <a:prstGeom prst="rect">
              <a:avLst/>
            </a:prstGeom>
            <a:solidFill>
              <a:srgbClr val="1CABE2">
                <a:alpha val="100000"/>
              </a:srgbClr>
            </a:solidFill>
          </p:spPr>
          <p:txBody>
            <a:bodyPr/>
            <a:lstStyle/>
            <a:p/>
          </p:txBody>
        </p:sp>
        <p:sp>
          <p:nvSpPr>
            <p:cNvPr id="81" name="rc81"/>
            <p:cNvSpPr/>
            <p:nvPr/>
          </p:nvSpPr>
          <p:spPr>
            <a:xfrm>
              <a:off x="5436544" y="3258343"/>
              <a:ext cx="200644" cy="1367191"/>
            </a:xfrm>
            <a:prstGeom prst="rect">
              <a:avLst/>
            </a:prstGeom>
            <a:solidFill>
              <a:srgbClr val="80BD41">
                <a:alpha val="100000"/>
              </a:srgbClr>
            </a:solidFill>
          </p:spPr>
          <p:txBody>
            <a:bodyPr/>
            <a:lstStyle/>
            <a:p/>
          </p:txBody>
        </p:sp>
        <p:sp>
          <p:nvSpPr>
            <p:cNvPr id="82" name="rc82"/>
            <p:cNvSpPr/>
            <p:nvPr/>
          </p:nvSpPr>
          <p:spPr>
            <a:xfrm>
              <a:off x="5436544" y="3230441"/>
              <a:ext cx="200644" cy="13951"/>
            </a:xfrm>
            <a:prstGeom prst="rect">
              <a:avLst/>
            </a:prstGeom>
            <a:solidFill>
              <a:srgbClr val="0058AB">
                <a:alpha val="100000"/>
              </a:srgbClr>
            </a:solidFill>
          </p:spPr>
          <p:txBody>
            <a:bodyPr/>
            <a:lstStyle/>
            <a:p/>
          </p:txBody>
        </p:sp>
        <p:sp>
          <p:nvSpPr>
            <p:cNvPr id="83" name="rc83"/>
            <p:cNvSpPr/>
            <p:nvPr/>
          </p:nvSpPr>
          <p:spPr>
            <a:xfrm>
              <a:off x="5436544" y="3244392"/>
              <a:ext cx="200644" cy="13951"/>
            </a:xfrm>
            <a:prstGeom prst="rect">
              <a:avLst/>
            </a:prstGeom>
            <a:solidFill>
              <a:srgbClr val="1CABE2">
                <a:alpha val="100000"/>
              </a:srgbClr>
            </a:solidFill>
          </p:spPr>
          <p:txBody>
            <a:bodyPr/>
            <a:lstStyle/>
            <a:p/>
          </p:txBody>
        </p:sp>
        <p:sp>
          <p:nvSpPr>
            <p:cNvPr id="84" name="rc84"/>
            <p:cNvSpPr/>
            <p:nvPr/>
          </p:nvSpPr>
          <p:spPr>
            <a:xfrm>
              <a:off x="5659482" y="3327616"/>
              <a:ext cx="200644" cy="1297918"/>
            </a:xfrm>
            <a:prstGeom prst="rect">
              <a:avLst/>
            </a:prstGeom>
            <a:solidFill>
              <a:srgbClr val="80BD41">
                <a:alpha val="100000"/>
              </a:srgbClr>
            </a:solidFill>
          </p:spPr>
          <p:txBody>
            <a:bodyPr/>
            <a:lstStyle/>
            <a:p/>
          </p:txBody>
        </p:sp>
        <p:sp>
          <p:nvSpPr>
            <p:cNvPr id="85" name="rc85"/>
            <p:cNvSpPr/>
            <p:nvPr/>
          </p:nvSpPr>
          <p:spPr>
            <a:xfrm>
              <a:off x="5659482" y="3301128"/>
              <a:ext cx="200644" cy="26488"/>
            </a:xfrm>
            <a:prstGeom prst="rect">
              <a:avLst/>
            </a:prstGeom>
            <a:solidFill>
              <a:srgbClr val="0058AB">
                <a:alpha val="100000"/>
              </a:srgbClr>
            </a:solidFill>
          </p:spPr>
          <p:txBody>
            <a:bodyPr/>
            <a:lstStyle/>
            <a:p/>
          </p:txBody>
        </p:sp>
        <p:sp>
          <p:nvSpPr>
            <p:cNvPr id="86" name="rc86"/>
            <p:cNvSpPr/>
            <p:nvPr/>
          </p:nvSpPr>
          <p:spPr>
            <a:xfrm>
              <a:off x="5659482" y="3327616"/>
              <a:ext cx="200644" cy="0"/>
            </a:xfrm>
            <a:prstGeom prst="rect">
              <a:avLst/>
            </a:prstGeom>
            <a:solidFill>
              <a:srgbClr val="1CABE2">
                <a:alpha val="100000"/>
              </a:srgbClr>
            </a:solidFill>
          </p:spPr>
          <p:txBody>
            <a:bodyPr/>
            <a:lstStyle/>
            <a:p/>
          </p:txBody>
        </p:sp>
        <p:sp>
          <p:nvSpPr>
            <p:cNvPr id="87" name="rc87"/>
            <p:cNvSpPr/>
            <p:nvPr/>
          </p:nvSpPr>
          <p:spPr>
            <a:xfrm>
              <a:off x="5882419" y="3389446"/>
              <a:ext cx="200644" cy="1236088"/>
            </a:xfrm>
            <a:prstGeom prst="rect">
              <a:avLst/>
            </a:prstGeom>
            <a:solidFill>
              <a:srgbClr val="80BD41">
                <a:alpha val="100000"/>
              </a:srgbClr>
            </a:solidFill>
          </p:spPr>
          <p:txBody>
            <a:bodyPr/>
            <a:lstStyle/>
            <a:p/>
          </p:txBody>
        </p:sp>
        <p:sp>
          <p:nvSpPr>
            <p:cNvPr id="88" name="rc88"/>
            <p:cNvSpPr/>
            <p:nvPr/>
          </p:nvSpPr>
          <p:spPr>
            <a:xfrm>
              <a:off x="5882419" y="3337943"/>
              <a:ext cx="200644" cy="51503"/>
            </a:xfrm>
            <a:prstGeom prst="rect">
              <a:avLst/>
            </a:prstGeom>
            <a:solidFill>
              <a:srgbClr val="0058AB">
                <a:alpha val="100000"/>
              </a:srgbClr>
            </a:solidFill>
          </p:spPr>
          <p:txBody>
            <a:bodyPr/>
            <a:lstStyle/>
            <a:p/>
          </p:txBody>
        </p:sp>
        <p:sp>
          <p:nvSpPr>
            <p:cNvPr id="89" name="rc89"/>
            <p:cNvSpPr/>
            <p:nvPr/>
          </p:nvSpPr>
          <p:spPr>
            <a:xfrm>
              <a:off x="5882419" y="3389446"/>
              <a:ext cx="200644" cy="0"/>
            </a:xfrm>
            <a:prstGeom prst="rect">
              <a:avLst/>
            </a:prstGeom>
            <a:solidFill>
              <a:srgbClr val="1CABE2">
                <a:alpha val="100000"/>
              </a:srgbClr>
            </a:solidFill>
          </p:spPr>
          <p:txBody>
            <a:bodyPr/>
            <a:lstStyle/>
            <a:p/>
          </p:txBody>
        </p:sp>
        <p:sp>
          <p:nvSpPr>
            <p:cNvPr id="90" name="rc90"/>
            <p:cNvSpPr/>
            <p:nvPr/>
          </p:nvSpPr>
          <p:spPr>
            <a:xfrm>
              <a:off x="6105357" y="3396357"/>
              <a:ext cx="200644" cy="1229178"/>
            </a:xfrm>
            <a:prstGeom prst="rect">
              <a:avLst/>
            </a:prstGeom>
            <a:solidFill>
              <a:srgbClr val="80BD41">
                <a:alpha val="100000"/>
              </a:srgbClr>
            </a:solidFill>
          </p:spPr>
          <p:txBody>
            <a:bodyPr/>
            <a:lstStyle/>
            <a:p/>
          </p:txBody>
        </p:sp>
        <p:sp>
          <p:nvSpPr>
            <p:cNvPr id="91" name="rc91"/>
            <p:cNvSpPr/>
            <p:nvPr/>
          </p:nvSpPr>
          <p:spPr>
            <a:xfrm>
              <a:off x="6105357" y="3383941"/>
              <a:ext cx="200644" cy="12415"/>
            </a:xfrm>
            <a:prstGeom prst="rect">
              <a:avLst/>
            </a:prstGeom>
            <a:solidFill>
              <a:srgbClr val="0058AB">
                <a:alpha val="100000"/>
              </a:srgbClr>
            </a:solidFill>
          </p:spPr>
          <p:txBody>
            <a:bodyPr/>
            <a:lstStyle/>
            <a:p/>
          </p:txBody>
        </p:sp>
        <p:sp>
          <p:nvSpPr>
            <p:cNvPr id="92" name="rc92"/>
            <p:cNvSpPr/>
            <p:nvPr/>
          </p:nvSpPr>
          <p:spPr>
            <a:xfrm>
              <a:off x="6105357" y="3396357"/>
              <a:ext cx="200644" cy="0"/>
            </a:xfrm>
            <a:prstGeom prst="rect">
              <a:avLst/>
            </a:prstGeom>
            <a:solidFill>
              <a:srgbClr val="1CABE2">
                <a:alpha val="100000"/>
              </a:srgbClr>
            </a:solidFill>
          </p:spPr>
          <p:txBody>
            <a:bodyPr/>
            <a:lstStyle/>
            <a:p/>
          </p:txBody>
        </p:sp>
        <p:sp>
          <p:nvSpPr>
            <p:cNvPr id="93" name="rc93"/>
            <p:cNvSpPr/>
            <p:nvPr/>
          </p:nvSpPr>
          <p:spPr>
            <a:xfrm>
              <a:off x="6328295" y="3432779"/>
              <a:ext cx="200644" cy="1192756"/>
            </a:xfrm>
            <a:prstGeom prst="rect">
              <a:avLst/>
            </a:prstGeom>
            <a:solidFill>
              <a:srgbClr val="80BD41">
                <a:alpha val="100000"/>
              </a:srgbClr>
            </a:solidFill>
          </p:spPr>
          <p:txBody>
            <a:bodyPr/>
            <a:lstStyle/>
            <a:p/>
          </p:txBody>
        </p:sp>
        <p:sp>
          <p:nvSpPr>
            <p:cNvPr id="94" name="rc94"/>
            <p:cNvSpPr/>
            <p:nvPr/>
          </p:nvSpPr>
          <p:spPr>
            <a:xfrm>
              <a:off x="6328295" y="3420731"/>
              <a:ext cx="200644" cy="12047"/>
            </a:xfrm>
            <a:prstGeom prst="rect">
              <a:avLst/>
            </a:prstGeom>
            <a:solidFill>
              <a:srgbClr val="0058AB">
                <a:alpha val="100000"/>
              </a:srgbClr>
            </a:solidFill>
          </p:spPr>
          <p:txBody>
            <a:bodyPr/>
            <a:lstStyle/>
            <a:p/>
          </p:txBody>
        </p:sp>
        <p:sp>
          <p:nvSpPr>
            <p:cNvPr id="95" name="rc95"/>
            <p:cNvSpPr/>
            <p:nvPr/>
          </p:nvSpPr>
          <p:spPr>
            <a:xfrm>
              <a:off x="6328295" y="3432779"/>
              <a:ext cx="200644" cy="0"/>
            </a:xfrm>
            <a:prstGeom prst="rect">
              <a:avLst/>
            </a:prstGeom>
            <a:solidFill>
              <a:srgbClr val="1CABE2">
                <a:alpha val="100000"/>
              </a:srgbClr>
            </a:solidFill>
          </p:spPr>
          <p:txBody>
            <a:bodyPr/>
            <a:lstStyle/>
            <a:p/>
          </p:txBody>
        </p:sp>
        <p:sp>
          <p:nvSpPr>
            <p:cNvPr id="96" name="rc96"/>
            <p:cNvSpPr/>
            <p:nvPr/>
          </p:nvSpPr>
          <p:spPr>
            <a:xfrm>
              <a:off x="6551233" y="3499849"/>
              <a:ext cx="200644" cy="1125686"/>
            </a:xfrm>
            <a:prstGeom prst="rect">
              <a:avLst/>
            </a:prstGeom>
            <a:solidFill>
              <a:srgbClr val="80BD41">
                <a:alpha val="100000"/>
              </a:srgbClr>
            </a:solidFill>
          </p:spPr>
          <p:txBody>
            <a:bodyPr/>
            <a:lstStyle/>
            <a:p/>
          </p:txBody>
        </p:sp>
        <p:sp>
          <p:nvSpPr>
            <p:cNvPr id="97" name="rc97"/>
            <p:cNvSpPr/>
            <p:nvPr/>
          </p:nvSpPr>
          <p:spPr>
            <a:xfrm>
              <a:off x="6551233" y="3476875"/>
              <a:ext cx="200644" cy="22973"/>
            </a:xfrm>
            <a:prstGeom prst="rect">
              <a:avLst/>
            </a:prstGeom>
            <a:solidFill>
              <a:srgbClr val="0058AB">
                <a:alpha val="100000"/>
              </a:srgbClr>
            </a:solidFill>
          </p:spPr>
          <p:txBody>
            <a:bodyPr/>
            <a:lstStyle/>
            <a:p/>
          </p:txBody>
        </p:sp>
        <p:sp>
          <p:nvSpPr>
            <p:cNvPr id="98" name="rc98"/>
            <p:cNvSpPr/>
            <p:nvPr/>
          </p:nvSpPr>
          <p:spPr>
            <a:xfrm>
              <a:off x="6551233" y="3499849"/>
              <a:ext cx="200644" cy="0"/>
            </a:xfrm>
            <a:prstGeom prst="rect">
              <a:avLst/>
            </a:prstGeom>
            <a:solidFill>
              <a:srgbClr val="1CABE2">
                <a:alpha val="100000"/>
              </a:srgbClr>
            </a:solidFill>
          </p:spPr>
          <p:txBody>
            <a:bodyPr/>
            <a:lstStyle/>
            <a:p/>
          </p:txBody>
        </p:sp>
        <p:sp>
          <p:nvSpPr>
            <p:cNvPr id="99" name="rc99"/>
            <p:cNvSpPr/>
            <p:nvPr/>
          </p:nvSpPr>
          <p:spPr>
            <a:xfrm>
              <a:off x="6774171" y="3487337"/>
              <a:ext cx="200644" cy="1138198"/>
            </a:xfrm>
            <a:prstGeom prst="rect">
              <a:avLst/>
            </a:prstGeom>
            <a:solidFill>
              <a:srgbClr val="80BD41">
                <a:alpha val="100000"/>
              </a:srgbClr>
            </a:solidFill>
          </p:spPr>
          <p:txBody>
            <a:bodyPr/>
            <a:lstStyle/>
            <a:p/>
          </p:txBody>
        </p:sp>
        <p:sp>
          <p:nvSpPr>
            <p:cNvPr id="100" name="rc100"/>
            <p:cNvSpPr/>
            <p:nvPr/>
          </p:nvSpPr>
          <p:spPr>
            <a:xfrm>
              <a:off x="6774171" y="3475840"/>
              <a:ext cx="200644" cy="11496"/>
            </a:xfrm>
            <a:prstGeom prst="rect">
              <a:avLst/>
            </a:prstGeom>
            <a:solidFill>
              <a:srgbClr val="0058AB">
                <a:alpha val="100000"/>
              </a:srgbClr>
            </a:solidFill>
          </p:spPr>
          <p:txBody>
            <a:bodyPr/>
            <a:lstStyle/>
            <a:p/>
          </p:txBody>
        </p:sp>
        <p:sp>
          <p:nvSpPr>
            <p:cNvPr id="101" name="rc101"/>
            <p:cNvSpPr/>
            <p:nvPr/>
          </p:nvSpPr>
          <p:spPr>
            <a:xfrm>
              <a:off x="6774171" y="3487337"/>
              <a:ext cx="200644" cy="0"/>
            </a:xfrm>
            <a:prstGeom prst="rect">
              <a:avLst/>
            </a:prstGeom>
            <a:solidFill>
              <a:srgbClr val="1CABE2">
                <a:alpha val="100000"/>
              </a:srgbClr>
            </a:solidFill>
          </p:spPr>
          <p:txBody>
            <a:bodyPr/>
            <a:lstStyle/>
            <a:p/>
          </p:txBody>
        </p:sp>
        <p:sp>
          <p:nvSpPr>
            <p:cNvPr id="102" name="rc102"/>
            <p:cNvSpPr/>
            <p:nvPr/>
          </p:nvSpPr>
          <p:spPr>
            <a:xfrm>
              <a:off x="6997109" y="3479481"/>
              <a:ext cx="200644" cy="11771"/>
            </a:xfrm>
            <a:prstGeom prst="rect">
              <a:avLst/>
            </a:prstGeom>
            <a:solidFill>
              <a:srgbClr val="F26A21">
                <a:alpha val="100000"/>
              </a:srgbClr>
            </a:solidFill>
          </p:spPr>
          <p:txBody>
            <a:bodyPr/>
            <a:lstStyle/>
            <a:p/>
          </p:txBody>
        </p:sp>
        <p:sp>
          <p:nvSpPr>
            <p:cNvPr id="103" name="rc103"/>
            <p:cNvSpPr/>
            <p:nvPr/>
          </p:nvSpPr>
          <p:spPr>
            <a:xfrm>
              <a:off x="6997109" y="3491253"/>
              <a:ext cx="200644" cy="1134282"/>
            </a:xfrm>
            <a:prstGeom prst="rect">
              <a:avLst/>
            </a:prstGeom>
            <a:solidFill>
              <a:srgbClr val="FFC20E">
                <a:alpha val="100000"/>
              </a:srgbClr>
            </a:solidFill>
          </p:spPr>
          <p:txBody>
            <a:bodyPr/>
            <a:lstStyle/>
            <a:p/>
          </p:txBody>
        </p:sp>
        <p:sp>
          <p:nvSpPr>
            <p:cNvPr id="104" name="rc104"/>
            <p:cNvSpPr/>
            <p:nvPr/>
          </p:nvSpPr>
          <p:spPr>
            <a:xfrm>
              <a:off x="7220047" y="3482839"/>
              <a:ext cx="200644" cy="12052"/>
            </a:xfrm>
            <a:prstGeom prst="rect">
              <a:avLst/>
            </a:prstGeom>
            <a:solidFill>
              <a:srgbClr val="F26A21">
                <a:alpha val="100000"/>
              </a:srgbClr>
            </a:solidFill>
          </p:spPr>
          <p:txBody>
            <a:bodyPr/>
            <a:lstStyle/>
            <a:p/>
          </p:txBody>
        </p:sp>
        <p:sp>
          <p:nvSpPr>
            <p:cNvPr id="105" name="rc105"/>
            <p:cNvSpPr/>
            <p:nvPr/>
          </p:nvSpPr>
          <p:spPr>
            <a:xfrm>
              <a:off x="7220047" y="3494891"/>
              <a:ext cx="200644" cy="1130643"/>
            </a:xfrm>
            <a:prstGeom prst="rect">
              <a:avLst/>
            </a:prstGeom>
            <a:solidFill>
              <a:srgbClr val="FFC20E">
                <a:alpha val="100000"/>
              </a:srgbClr>
            </a:solidFill>
          </p:spPr>
          <p:txBody>
            <a:bodyPr/>
            <a:lstStyle/>
            <a:p/>
          </p:txBody>
        </p:sp>
        <p:sp>
          <p:nvSpPr>
            <p:cNvPr id="106" name="rc106"/>
            <p:cNvSpPr/>
            <p:nvPr/>
          </p:nvSpPr>
          <p:spPr>
            <a:xfrm>
              <a:off x="7442985" y="3482781"/>
              <a:ext cx="200644" cy="12339"/>
            </a:xfrm>
            <a:prstGeom prst="rect">
              <a:avLst/>
            </a:prstGeom>
            <a:solidFill>
              <a:srgbClr val="F26A21">
                <a:alpha val="100000"/>
              </a:srgbClr>
            </a:solidFill>
          </p:spPr>
          <p:txBody>
            <a:bodyPr/>
            <a:lstStyle/>
            <a:p/>
          </p:txBody>
        </p:sp>
        <p:sp>
          <p:nvSpPr>
            <p:cNvPr id="107" name="rc107"/>
            <p:cNvSpPr/>
            <p:nvPr/>
          </p:nvSpPr>
          <p:spPr>
            <a:xfrm>
              <a:off x="7442985" y="3495120"/>
              <a:ext cx="200644" cy="1130414"/>
            </a:xfrm>
            <a:prstGeom prst="rect">
              <a:avLst/>
            </a:prstGeom>
            <a:solidFill>
              <a:srgbClr val="FFC20E">
                <a:alpha val="100000"/>
              </a:srgbClr>
            </a:solidFill>
          </p:spPr>
          <p:txBody>
            <a:bodyPr/>
            <a:lstStyle/>
            <a:p/>
          </p:txBody>
        </p:sp>
        <p:sp>
          <p:nvSpPr>
            <p:cNvPr id="108" name="rc108"/>
            <p:cNvSpPr/>
            <p:nvPr/>
          </p:nvSpPr>
          <p:spPr>
            <a:xfrm>
              <a:off x="7665922" y="3482152"/>
              <a:ext cx="200644" cy="12634"/>
            </a:xfrm>
            <a:prstGeom prst="rect">
              <a:avLst/>
            </a:prstGeom>
            <a:solidFill>
              <a:srgbClr val="F26A21">
                <a:alpha val="100000"/>
              </a:srgbClr>
            </a:solidFill>
          </p:spPr>
          <p:txBody>
            <a:bodyPr/>
            <a:lstStyle/>
            <a:p/>
          </p:txBody>
        </p:sp>
        <p:sp>
          <p:nvSpPr>
            <p:cNvPr id="109" name="rc109"/>
            <p:cNvSpPr/>
            <p:nvPr/>
          </p:nvSpPr>
          <p:spPr>
            <a:xfrm>
              <a:off x="7665922" y="3494786"/>
              <a:ext cx="200644" cy="1130749"/>
            </a:xfrm>
            <a:prstGeom prst="rect">
              <a:avLst/>
            </a:prstGeom>
            <a:solidFill>
              <a:srgbClr val="FFC20E">
                <a:alpha val="100000"/>
              </a:srgbClr>
            </a:solidFill>
          </p:spPr>
          <p:txBody>
            <a:bodyPr/>
            <a:lstStyle/>
            <a:p/>
          </p:txBody>
        </p:sp>
        <p:sp>
          <p:nvSpPr>
            <p:cNvPr id="110" name="rc110"/>
            <p:cNvSpPr/>
            <p:nvPr/>
          </p:nvSpPr>
          <p:spPr>
            <a:xfrm>
              <a:off x="7888860" y="3478535"/>
              <a:ext cx="200644" cy="12935"/>
            </a:xfrm>
            <a:prstGeom prst="rect">
              <a:avLst/>
            </a:prstGeom>
            <a:solidFill>
              <a:srgbClr val="F26A21">
                <a:alpha val="100000"/>
              </a:srgbClr>
            </a:solidFill>
          </p:spPr>
          <p:txBody>
            <a:bodyPr/>
            <a:lstStyle/>
            <a:p/>
          </p:txBody>
        </p:sp>
        <p:sp>
          <p:nvSpPr>
            <p:cNvPr id="111" name="rc111"/>
            <p:cNvSpPr/>
            <p:nvPr/>
          </p:nvSpPr>
          <p:spPr>
            <a:xfrm>
              <a:off x="7888860" y="3491470"/>
              <a:ext cx="200644" cy="1134064"/>
            </a:xfrm>
            <a:prstGeom prst="rect">
              <a:avLst/>
            </a:prstGeom>
            <a:solidFill>
              <a:srgbClr val="FFC20E">
                <a:alpha val="100000"/>
              </a:srgbClr>
            </a:solidFill>
          </p:spPr>
          <p:txBody>
            <a:bodyPr/>
            <a:lstStyle/>
            <a:p/>
          </p:txBody>
        </p:sp>
        <p:sp>
          <p:nvSpPr>
            <p:cNvPr id="112" name="rc112"/>
            <p:cNvSpPr/>
            <p:nvPr/>
          </p:nvSpPr>
          <p:spPr>
            <a:xfrm>
              <a:off x="8111798" y="3473856"/>
              <a:ext cx="200644" cy="13244"/>
            </a:xfrm>
            <a:prstGeom prst="rect">
              <a:avLst/>
            </a:prstGeom>
            <a:solidFill>
              <a:srgbClr val="F26A21">
                <a:alpha val="100000"/>
              </a:srgbClr>
            </a:solidFill>
          </p:spPr>
          <p:txBody>
            <a:bodyPr/>
            <a:lstStyle/>
            <a:p/>
          </p:txBody>
        </p:sp>
        <p:sp>
          <p:nvSpPr>
            <p:cNvPr id="113" name="rc113"/>
            <p:cNvSpPr/>
            <p:nvPr/>
          </p:nvSpPr>
          <p:spPr>
            <a:xfrm>
              <a:off x="8111798" y="3487100"/>
              <a:ext cx="200644" cy="1138434"/>
            </a:xfrm>
            <a:prstGeom prst="rect">
              <a:avLst/>
            </a:prstGeom>
            <a:solidFill>
              <a:srgbClr val="FFC20E">
                <a:alpha val="100000"/>
              </a:srgbClr>
            </a:solidFill>
          </p:spPr>
          <p:txBody>
            <a:bodyPr/>
            <a:lstStyle/>
            <a:p/>
          </p:txBody>
        </p:sp>
        <p:sp>
          <p:nvSpPr>
            <p:cNvPr id="114" name="pl114"/>
            <p:cNvSpPr/>
            <p:nvPr/>
          </p:nvSpPr>
          <p:spPr>
            <a:xfrm>
              <a:off x="1523984" y="1227418"/>
              <a:ext cx="5350508" cy="377568"/>
            </a:xfrm>
            <a:custGeom>
              <a:avLst/>
              <a:pathLst>
                <a:path w="5350508" h="377568">
                  <a:moveTo>
                    <a:pt x="0" y="377568"/>
                  </a:moveTo>
                  <a:lnTo>
                    <a:pt x="222937" y="34324"/>
                  </a:lnTo>
                  <a:lnTo>
                    <a:pt x="445875" y="34324"/>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34324"/>
                  </a:lnTo>
                  <a:lnTo>
                    <a:pt x="4458757" y="102973"/>
                  </a:lnTo>
                  <a:lnTo>
                    <a:pt x="4681695" y="0"/>
                  </a:lnTo>
                  <a:lnTo>
                    <a:pt x="4904633" y="0"/>
                  </a:lnTo>
                  <a:lnTo>
                    <a:pt x="5127571" y="34324"/>
                  </a:lnTo>
                  <a:lnTo>
                    <a:pt x="5350508" y="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1227418"/>
              <a:ext cx="5350508" cy="480541"/>
            </a:xfrm>
            <a:custGeom>
              <a:avLst/>
              <a:pathLst>
                <a:path w="5350508" h="480541">
                  <a:moveTo>
                    <a:pt x="0" y="480541"/>
                  </a:moveTo>
                  <a:lnTo>
                    <a:pt x="222937" y="137297"/>
                  </a:lnTo>
                  <a:lnTo>
                    <a:pt x="445875" y="102973"/>
                  </a:lnTo>
                  <a:lnTo>
                    <a:pt x="668813" y="68648"/>
                  </a:lnTo>
                  <a:lnTo>
                    <a:pt x="891751" y="0"/>
                  </a:lnTo>
                  <a:lnTo>
                    <a:pt x="1114689" y="34324"/>
                  </a:lnTo>
                  <a:lnTo>
                    <a:pt x="1337627" y="34324"/>
                  </a:lnTo>
                  <a:lnTo>
                    <a:pt x="1560565" y="34324"/>
                  </a:lnTo>
                  <a:lnTo>
                    <a:pt x="1783502" y="34324"/>
                  </a:lnTo>
                  <a:lnTo>
                    <a:pt x="2006440" y="68648"/>
                  </a:lnTo>
                  <a:lnTo>
                    <a:pt x="2229378" y="68648"/>
                  </a:lnTo>
                  <a:lnTo>
                    <a:pt x="2452316" y="68648"/>
                  </a:lnTo>
                  <a:lnTo>
                    <a:pt x="2675254" y="68648"/>
                  </a:lnTo>
                  <a:lnTo>
                    <a:pt x="2898192" y="102973"/>
                  </a:lnTo>
                  <a:lnTo>
                    <a:pt x="3121130" y="102973"/>
                  </a:lnTo>
                  <a:lnTo>
                    <a:pt x="3344068" y="102973"/>
                  </a:lnTo>
                  <a:lnTo>
                    <a:pt x="3567005" y="0"/>
                  </a:lnTo>
                  <a:lnTo>
                    <a:pt x="3789943" y="0"/>
                  </a:lnTo>
                  <a:lnTo>
                    <a:pt x="4012881" y="34324"/>
                  </a:lnTo>
                  <a:lnTo>
                    <a:pt x="4235819" y="34324"/>
                  </a:lnTo>
                  <a:lnTo>
                    <a:pt x="4458757" y="102973"/>
                  </a:lnTo>
                  <a:lnTo>
                    <a:pt x="4681695" y="0"/>
                  </a:lnTo>
                  <a:lnTo>
                    <a:pt x="4904633" y="0"/>
                  </a:lnTo>
                  <a:lnTo>
                    <a:pt x="5127571" y="34324"/>
                  </a:lnTo>
                  <a:lnTo>
                    <a:pt x="5350508" y="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9147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91441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13735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8322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45565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7" name="tx127"/>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479972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69147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91441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13735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602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83227"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80616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8011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303416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508103" y="226719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0" name="tx140"/>
            <p:cNvSpPr/>
            <p:nvPr/>
          </p:nvSpPr>
          <p:spPr>
            <a:xfrm>
              <a:off x="508103" y="15002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63486" y="5504603"/>
              <a:ext cx="201456" cy="201456"/>
            </a:xfrm>
            <a:prstGeom prst="rect">
              <a:avLst/>
            </a:prstGeom>
            <a:solidFill>
              <a:srgbClr val="80BD41">
                <a:alpha val="100000"/>
              </a:srgbClr>
            </a:solidFill>
          </p:spPr>
          <p:txBody>
            <a:bodyPr/>
            <a:lstStyle/>
            <a:p/>
          </p:txBody>
        </p:sp>
        <p:sp>
          <p:nvSpPr>
            <p:cNvPr id="162" name="rc162"/>
            <p:cNvSpPr/>
            <p:nvPr/>
          </p:nvSpPr>
          <p:spPr>
            <a:xfrm>
              <a:off x="2665435" y="5504603"/>
              <a:ext cx="201456" cy="201456"/>
            </a:xfrm>
            <a:prstGeom prst="rect">
              <a:avLst/>
            </a:prstGeom>
            <a:solidFill>
              <a:srgbClr val="1CABE2">
                <a:alpha val="100000"/>
              </a:srgbClr>
            </a:solidFill>
          </p:spPr>
          <p:txBody>
            <a:bodyPr/>
            <a:lstStyle/>
            <a:p/>
          </p:txBody>
        </p:sp>
        <p:sp>
          <p:nvSpPr>
            <p:cNvPr id="163" name="rc163"/>
            <p:cNvSpPr/>
            <p:nvPr/>
          </p:nvSpPr>
          <p:spPr>
            <a:xfrm>
              <a:off x="3738259" y="5504603"/>
              <a:ext cx="201456" cy="201456"/>
            </a:xfrm>
            <a:prstGeom prst="rect">
              <a:avLst/>
            </a:prstGeom>
            <a:solidFill>
              <a:srgbClr val="0058AB">
                <a:alpha val="100000"/>
              </a:srgbClr>
            </a:solidFill>
          </p:spPr>
          <p:txBody>
            <a:bodyPr/>
            <a:lstStyle/>
            <a:p/>
          </p:txBody>
        </p:sp>
        <p:sp>
          <p:nvSpPr>
            <p:cNvPr id="164" name="rc164"/>
            <p:cNvSpPr/>
            <p:nvPr/>
          </p:nvSpPr>
          <p:spPr>
            <a:xfrm>
              <a:off x="4733592" y="5504603"/>
              <a:ext cx="201456" cy="201456"/>
            </a:xfrm>
            <a:prstGeom prst="rect">
              <a:avLst/>
            </a:prstGeom>
            <a:solidFill>
              <a:srgbClr val="FFC20E">
                <a:alpha val="100000"/>
              </a:srgbClr>
            </a:solidFill>
          </p:spPr>
          <p:txBody>
            <a:bodyPr/>
            <a:lstStyle/>
            <a:p/>
          </p:txBody>
        </p:sp>
        <p:sp>
          <p:nvSpPr>
            <p:cNvPr id="165" name="rc165"/>
            <p:cNvSpPr/>
            <p:nvPr/>
          </p:nvSpPr>
          <p:spPr>
            <a:xfrm>
              <a:off x="6637725" y="5504603"/>
              <a:ext cx="201455" cy="201456"/>
            </a:xfrm>
            <a:prstGeom prst="rect">
              <a:avLst/>
            </a:prstGeom>
            <a:solidFill>
              <a:srgbClr val="F26A21">
                <a:alpha val="100000"/>
              </a:srgbClr>
            </a:solidFill>
          </p:spPr>
          <p:txBody>
            <a:bodyPr/>
            <a:lstStyle/>
            <a:p/>
          </p:txBody>
        </p:sp>
        <p:sp>
          <p:nvSpPr>
            <p:cNvPr id="166" name="tx166"/>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1079223" y="580629"/>
              <a:ext cx="412887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Japan</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Japan is projected to have a  small increase (&lt;10,000) in the number of surviving infants by 2030. Therefore, to achieve the IA2030 ZD target, approximately the same (~0%)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709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83133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39172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5114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1152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6719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866434"/>
              <a:ext cx="214223" cy="4124325"/>
            </a:xfrm>
            <a:prstGeom prst="rect">
              <a:avLst/>
            </a:prstGeom>
            <a:solidFill>
              <a:srgbClr val="0058AB">
                <a:alpha val="100000"/>
              </a:srgbClr>
            </a:solidFill>
          </p:spPr>
          <p:txBody>
            <a:bodyPr/>
            <a:lstStyle/>
            <a:p/>
          </p:txBody>
        </p:sp>
        <p:sp>
          <p:nvSpPr>
            <p:cNvPr id="39" name="rc39"/>
            <p:cNvSpPr/>
            <p:nvPr/>
          </p:nvSpPr>
          <p:spPr>
            <a:xfrm>
              <a:off x="1589675" y="4312585"/>
              <a:ext cx="214223" cy="678174"/>
            </a:xfrm>
            <a:prstGeom prst="rect">
              <a:avLst/>
            </a:prstGeom>
            <a:solidFill>
              <a:srgbClr val="0058AB">
                <a:alpha val="100000"/>
              </a:srgbClr>
            </a:solidFill>
          </p:spPr>
          <p:txBody>
            <a:bodyPr/>
            <a:lstStyle/>
            <a:p/>
          </p:txBody>
        </p:sp>
        <p:sp>
          <p:nvSpPr>
            <p:cNvPr id="40" name="rc40"/>
            <p:cNvSpPr/>
            <p:nvPr/>
          </p:nvSpPr>
          <p:spPr>
            <a:xfrm>
              <a:off x="1827702" y="4322432"/>
              <a:ext cx="214223" cy="668327"/>
            </a:xfrm>
            <a:prstGeom prst="rect">
              <a:avLst/>
            </a:prstGeom>
            <a:solidFill>
              <a:srgbClr val="0058AB">
                <a:alpha val="100000"/>
              </a:srgbClr>
            </a:solidFill>
          </p:spPr>
          <p:txBody>
            <a:bodyPr/>
            <a:lstStyle/>
            <a:p/>
          </p:txBody>
        </p:sp>
        <p:sp>
          <p:nvSpPr>
            <p:cNvPr id="41" name="rc41"/>
            <p:cNvSpPr/>
            <p:nvPr/>
          </p:nvSpPr>
          <p:spPr>
            <a:xfrm>
              <a:off x="2065728" y="4663967"/>
              <a:ext cx="214223" cy="326792"/>
            </a:xfrm>
            <a:prstGeom prst="rect">
              <a:avLst/>
            </a:prstGeom>
            <a:solidFill>
              <a:srgbClr val="0058AB">
                <a:alpha val="100000"/>
              </a:srgbClr>
            </a:solidFill>
          </p:spPr>
          <p:txBody>
            <a:bodyPr/>
            <a:lstStyle/>
            <a:p/>
          </p:txBody>
        </p:sp>
        <p:sp>
          <p:nvSpPr>
            <p:cNvPr id="42" name="rc42"/>
            <p:cNvSpPr/>
            <p:nvPr/>
          </p:nvSpPr>
          <p:spPr>
            <a:xfrm>
              <a:off x="2303754" y="4668862"/>
              <a:ext cx="214223" cy="321898"/>
            </a:xfrm>
            <a:prstGeom prst="rect">
              <a:avLst/>
            </a:prstGeom>
            <a:solidFill>
              <a:srgbClr val="0058AB">
                <a:alpha val="100000"/>
              </a:srgbClr>
            </a:solidFill>
          </p:spPr>
          <p:txBody>
            <a:bodyPr/>
            <a:lstStyle/>
            <a:p/>
          </p:txBody>
        </p:sp>
        <p:sp>
          <p:nvSpPr>
            <p:cNvPr id="43" name="rc43"/>
            <p:cNvSpPr/>
            <p:nvPr/>
          </p:nvSpPr>
          <p:spPr>
            <a:xfrm>
              <a:off x="2541780" y="4680868"/>
              <a:ext cx="214223" cy="309891"/>
            </a:xfrm>
            <a:prstGeom prst="rect">
              <a:avLst/>
            </a:prstGeom>
            <a:solidFill>
              <a:srgbClr val="0058AB">
                <a:alpha val="100000"/>
              </a:srgbClr>
            </a:solidFill>
          </p:spPr>
          <p:txBody>
            <a:bodyPr/>
            <a:lstStyle/>
            <a:p/>
          </p:txBody>
        </p:sp>
        <p:sp>
          <p:nvSpPr>
            <p:cNvPr id="44" name="rc44"/>
            <p:cNvSpPr/>
            <p:nvPr/>
          </p:nvSpPr>
          <p:spPr>
            <a:xfrm>
              <a:off x="2779807" y="4676002"/>
              <a:ext cx="214223" cy="314757"/>
            </a:xfrm>
            <a:prstGeom prst="rect">
              <a:avLst/>
            </a:prstGeom>
            <a:solidFill>
              <a:srgbClr val="0058AB">
                <a:alpha val="100000"/>
              </a:srgbClr>
            </a:solidFill>
          </p:spPr>
          <p:txBody>
            <a:bodyPr/>
            <a:lstStyle/>
            <a:p/>
          </p:txBody>
        </p:sp>
        <p:sp>
          <p:nvSpPr>
            <p:cNvPr id="45" name="rc45"/>
            <p:cNvSpPr/>
            <p:nvPr/>
          </p:nvSpPr>
          <p:spPr>
            <a:xfrm>
              <a:off x="3017833" y="4676492"/>
              <a:ext cx="214223" cy="314268"/>
            </a:xfrm>
            <a:prstGeom prst="rect">
              <a:avLst/>
            </a:prstGeom>
            <a:solidFill>
              <a:srgbClr val="0058AB">
                <a:alpha val="100000"/>
              </a:srgbClr>
            </a:solidFill>
          </p:spPr>
          <p:txBody>
            <a:bodyPr/>
            <a:lstStyle/>
            <a:p/>
          </p:txBody>
        </p:sp>
        <p:sp>
          <p:nvSpPr>
            <p:cNvPr id="46" name="rc46"/>
            <p:cNvSpPr/>
            <p:nvPr/>
          </p:nvSpPr>
          <p:spPr>
            <a:xfrm>
              <a:off x="3255859" y="4676434"/>
              <a:ext cx="214223" cy="314325"/>
            </a:xfrm>
            <a:prstGeom prst="rect">
              <a:avLst/>
            </a:prstGeom>
            <a:solidFill>
              <a:srgbClr val="0058AB">
                <a:alpha val="100000"/>
              </a:srgbClr>
            </a:solidFill>
          </p:spPr>
          <p:txBody>
            <a:bodyPr/>
            <a:lstStyle/>
            <a:p/>
          </p:txBody>
        </p:sp>
        <p:sp>
          <p:nvSpPr>
            <p:cNvPr id="47" name="rc47"/>
            <p:cNvSpPr/>
            <p:nvPr/>
          </p:nvSpPr>
          <p:spPr>
            <a:xfrm>
              <a:off x="3493885" y="4681962"/>
              <a:ext cx="214223" cy="308797"/>
            </a:xfrm>
            <a:prstGeom prst="rect">
              <a:avLst/>
            </a:prstGeom>
            <a:solidFill>
              <a:srgbClr val="0058AB">
                <a:alpha val="100000"/>
              </a:srgbClr>
            </a:solidFill>
          </p:spPr>
          <p:txBody>
            <a:bodyPr/>
            <a:lstStyle/>
            <a:p/>
          </p:txBody>
        </p:sp>
        <p:sp>
          <p:nvSpPr>
            <p:cNvPr id="48" name="rc48"/>
            <p:cNvSpPr/>
            <p:nvPr/>
          </p:nvSpPr>
          <p:spPr>
            <a:xfrm>
              <a:off x="3731911" y="4683114"/>
              <a:ext cx="214223" cy="307645"/>
            </a:xfrm>
            <a:prstGeom prst="rect">
              <a:avLst/>
            </a:prstGeom>
            <a:solidFill>
              <a:srgbClr val="0058AB">
                <a:alpha val="100000"/>
              </a:srgbClr>
            </a:solidFill>
          </p:spPr>
          <p:txBody>
            <a:bodyPr/>
            <a:lstStyle/>
            <a:p/>
          </p:txBody>
        </p:sp>
        <p:sp>
          <p:nvSpPr>
            <p:cNvPr id="49" name="rc49"/>
            <p:cNvSpPr/>
            <p:nvPr/>
          </p:nvSpPr>
          <p:spPr>
            <a:xfrm>
              <a:off x="3969938" y="4688872"/>
              <a:ext cx="214223" cy="301887"/>
            </a:xfrm>
            <a:prstGeom prst="rect">
              <a:avLst/>
            </a:prstGeom>
            <a:solidFill>
              <a:srgbClr val="0058AB">
                <a:alpha val="100000"/>
              </a:srgbClr>
            </a:solidFill>
          </p:spPr>
          <p:txBody>
            <a:bodyPr/>
            <a:lstStyle/>
            <a:p/>
          </p:txBody>
        </p:sp>
        <p:sp>
          <p:nvSpPr>
            <p:cNvPr id="50" name="rc50"/>
            <p:cNvSpPr/>
            <p:nvPr/>
          </p:nvSpPr>
          <p:spPr>
            <a:xfrm>
              <a:off x="4207964" y="4692702"/>
              <a:ext cx="214223" cy="298058"/>
            </a:xfrm>
            <a:prstGeom prst="rect">
              <a:avLst/>
            </a:prstGeom>
            <a:solidFill>
              <a:srgbClr val="0058AB">
                <a:alpha val="100000"/>
              </a:srgbClr>
            </a:solidFill>
          </p:spPr>
          <p:txBody>
            <a:bodyPr/>
            <a:lstStyle/>
            <a:p/>
          </p:txBody>
        </p:sp>
        <p:sp>
          <p:nvSpPr>
            <p:cNvPr id="51" name="rc51"/>
            <p:cNvSpPr/>
            <p:nvPr/>
          </p:nvSpPr>
          <p:spPr>
            <a:xfrm>
              <a:off x="4445990" y="4696617"/>
              <a:ext cx="214223" cy="294142"/>
            </a:xfrm>
            <a:prstGeom prst="rect">
              <a:avLst/>
            </a:prstGeom>
            <a:solidFill>
              <a:srgbClr val="0058AB">
                <a:alpha val="100000"/>
              </a:srgbClr>
            </a:solidFill>
          </p:spPr>
          <p:txBody>
            <a:bodyPr/>
            <a:lstStyle/>
            <a:p/>
          </p:txBody>
        </p:sp>
        <p:sp>
          <p:nvSpPr>
            <p:cNvPr id="52" name="rc52"/>
            <p:cNvSpPr/>
            <p:nvPr/>
          </p:nvSpPr>
          <p:spPr>
            <a:xfrm>
              <a:off x="4684016" y="4703787"/>
              <a:ext cx="214223" cy="286972"/>
            </a:xfrm>
            <a:prstGeom prst="rect">
              <a:avLst/>
            </a:prstGeom>
            <a:solidFill>
              <a:srgbClr val="0058AB">
                <a:alpha val="100000"/>
              </a:srgbClr>
            </a:solidFill>
          </p:spPr>
          <p:txBody>
            <a:bodyPr/>
            <a:lstStyle/>
            <a:p/>
          </p:txBody>
        </p:sp>
        <p:sp>
          <p:nvSpPr>
            <p:cNvPr id="53" name="rc53"/>
            <p:cNvSpPr/>
            <p:nvPr/>
          </p:nvSpPr>
          <p:spPr>
            <a:xfrm>
              <a:off x="4922043" y="4704794"/>
              <a:ext cx="214223" cy="285965"/>
            </a:xfrm>
            <a:prstGeom prst="rect">
              <a:avLst/>
            </a:prstGeom>
            <a:solidFill>
              <a:srgbClr val="0058AB">
                <a:alpha val="100000"/>
              </a:srgbClr>
            </a:solidFill>
          </p:spPr>
          <p:txBody>
            <a:bodyPr/>
            <a:lstStyle/>
            <a:p/>
          </p:txBody>
        </p:sp>
        <p:sp>
          <p:nvSpPr>
            <p:cNvPr id="54" name="rc54"/>
            <p:cNvSpPr/>
            <p:nvPr/>
          </p:nvSpPr>
          <p:spPr>
            <a:xfrm>
              <a:off x="5160069" y="4712539"/>
              <a:ext cx="214223" cy="278220"/>
            </a:xfrm>
            <a:prstGeom prst="rect">
              <a:avLst/>
            </a:prstGeom>
            <a:solidFill>
              <a:srgbClr val="0058AB">
                <a:alpha val="100000"/>
              </a:srgbClr>
            </a:solidFill>
          </p:spPr>
          <p:txBody>
            <a:bodyPr/>
            <a:lstStyle/>
            <a:p/>
          </p:txBody>
        </p:sp>
        <p:sp>
          <p:nvSpPr>
            <p:cNvPr id="55" name="rc55"/>
            <p:cNvSpPr/>
            <p:nvPr/>
          </p:nvSpPr>
          <p:spPr>
            <a:xfrm>
              <a:off x="5398095" y="4721264"/>
              <a:ext cx="214223" cy="269496"/>
            </a:xfrm>
            <a:prstGeom prst="rect">
              <a:avLst/>
            </a:prstGeom>
            <a:solidFill>
              <a:srgbClr val="0058AB">
                <a:alpha val="100000"/>
              </a:srgbClr>
            </a:solidFill>
          </p:spPr>
          <p:txBody>
            <a:bodyPr/>
            <a:lstStyle/>
            <a:p/>
          </p:txBody>
        </p:sp>
        <p:sp>
          <p:nvSpPr>
            <p:cNvPr id="56" name="rc56"/>
            <p:cNvSpPr/>
            <p:nvPr/>
          </p:nvSpPr>
          <p:spPr>
            <a:xfrm>
              <a:off x="5636121" y="4728894"/>
              <a:ext cx="214223" cy="261866"/>
            </a:xfrm>
            <a:prstGeom prst="rect">
              <a:avLst/>
            </a:prstGeom>
            <a:solidFill>
              <a:srgbClr val="0058AB">
                <a:alpha val="100000"/>
              </a:srgbClr>
            </a:solidFill>
          </p:spPr>
          <p:txBody>
            <a:bodyPr/>
            <a:lstStyle/>
            <a:p/>
          </p:txBody>
        </p:sp>
        <p:sp>
          <p:nvSpPr>
            <p:cNvPr id="57" name="rc57"/>
            <p:cNvSpPr/>
            <p:nvPr/>
          </p:nvSpPr>
          <p:spPr>
            <a:xfrm>
              <a:off x="5874148" y="4493574"/>
              <a:ext cx="214223" cy="497185"/>
            </a:xfrm>
            <a:prstGeom prst="rect">
              <a:avLst/>
            </a:prstGeom>
            <a:solidFill>
              <a:srgbClr val="0058AB">
                <a:alpha val="100000"/>
              </a:srgbClr>
            </a:solidFill>
          </p:spPr>
          <p:txBody>
            <a:bodyPr/>
            <a:lstStyle/>
            <a:p/>
          </p:txBody>
        </p:sp>
        <p:sp>
          <p:nvSpPr>
            <p:cNvPr id="58" name="rc58"/>
            <p:cNvSpPr/>
            <p:nvPr/>
          </p:nvSpPr>
          <p:spPr>
            <a:xfrm>
              <a:off x="6112174" y="4024029"/>
              <a:ext cx="214223" cy="966730"/>
            </a:xfrm>
            <a:prstGeom prst="rect">
              <a:avLst/>
            </a:prstGeom>
            <a:solidFill>
              <a:srgbClr val="0058AB">
                <a:alpha val="100000"/>
              </a:srgbClr>
            </a:solidFill>
          </p:spPr>
          <p:txBody>
            <a:bodyPr/>
            <a:lstStyle/>
            <a:p/>
          </p:txBody>
        </p:sp>
        <p:sp>
          <p:nvSpPr>
            <p:cNvPr id="59" name="rc59"/>
            <p:cNvSpPr/>
            <p:nvPr/>
          </p:nvSpPr>
          <p:spPr>
            <a:xfrm>
              <a:off x="6350200" y="4757715"/>
              <a:ext cx="214223" cy="233044"/>
            </a:xfrm>
            <a:prstGeom prst="rect">
              <a:avLst/>
            </a:prstGeom>
            <a:solidFill>
              <a:srgbClr val="0058AB">
                <a:alpha val="100000"/>
              </a:srgbClr>
            </a:solidFill>
          </p:spPr>
          <p:txBody>
            <a:bodyPr/>
            <a:lstStyle/>
            <a:p/>
          </p:txBody>
        </p:sp>
        <p:sp>
          <p:nvSpPr>
            <p:cNvPr id="60" name="rc60"/>
            <p:cNvSpPr/>
            <p:nvPr/>
          </p:nvSpPr>
          <p:spPr>
            <a:xfrm>
              <a:off x="6588226" y="4764625"/>
              <a:ext cx="214223" cy="226134"/>
            </a:xfrm>
            <a:prstGeom prst="rect">
              <a:avLst/>
            </a:prstGeom>
            <a:solidFill>
              <a:srgbClr val="0058AB">
                <a:alpha val="100000"/>
              </a:srgbClr>
            </a:solidFill>
          </p:spPr>
          <p:txBody>
            <a:bodyPr/>
            <a:lstStyle/>
            <a:p/>
          </p:txBody>
        </p:sp>
        <p:sp>
          <p:nvSpPr>
            <p:cNvPr id="61" name="rc61"/>
            <p:cNvSpPr/>
            <p:nvPr/>
          </p:nvSpPr>
          <p:spPr>
            <a:xfrm>
              <a:off x="6826253" y="4559537"/>
              <a:ext cx="214223" cy="431222"/>
            </a:xfrm>
            <a:prstGeom prst="rect">
              <a:avLst/>
            </a:prstGeom>
            <a:solidFill>
              <a:srgbClr val="0058AB">
                <a:alpha val="100000"/>
              </a:srgbClr>
            </a:solidFill>
          </p:spPr>
          <p:txBody>
            <a:bodyPr/>
            <a:lstStyle/>
            <a:p/>
          </p:txBody>
        </p:sp>
        <p:sp>
          <p:nvSpPr>
            <p:cNvPr id="62" name="rc62"/>
            <p:cNvSpPr/>
            <p:nvPr/>
          </p:nvSpPr>
          <p:spPr>
            <a:xfrm>
              <a:off x="7064279" y="4774961"/>
              <a:ext cx="214223" cy="215798"/>
            </a:xfrm>
            <a:prstGeom prst="rect">
              <a:avLst/>
            </a:prstGeom>
            <a:solidFill>
              <a:srgbClr val="0058AB">
                <a:alpha val="100000"/>
              </a:srgbClr>
            </a:solidFill>
          </p:spPr>
          <p:txBody>
            <a:bodyPr/>
            <a:lstStyle/>
            <a:p/>
          </p:txBody>
        </p:sp>
        <p:sp>
          <p:nvSpPr>
            <p:cNvPr id="63" name="rc63"/>
            <p:cNvSpPr/>
            <p:nvPr/>
          </p:nvSpPr>
          <p:spPr>
            <a:xfrm>
              <a:off x="8492436" y="4742167"/>
              <a:ext cx="214223" cy="248592"/>
            </a:xfrm>
            <a:prstGeom prst="rect">
              <a:avLst/>
            </a:prstGeom>
            <a:solidFill>
              <a:srgbClr val="69DBFF">
                <a:alpha val="100000"/>
              </a:srgbClr>
            </a:solidFill>
          </p:spPr>
          <p:txBody>
            <a:bodyPr/>
            <a:lstStyle/>
            <a:p/>
          </p:txBody>
        </p:sp>
        <p:sp>
          <p:nvSpPr>
            <p:cNvPr id="64" name="pl64"/>
            <p:cNvSpPr/>
            <p:nvPr/>
          </p:nvSpPr>
          <p:spPr>
            <a:xfrm>
              <a:off x="6219286" y="4493574"/>
              <a:ext cx="2380262" cy="248592"/>
            </a:xfrm>
            <a:custGeom>
              <a:avLst/>
              <a:pathLst>
                <a:path w="2380262" h="248592">
                  <a:moveTo>
                    <a:pt x="0" y="0"/>
                  </a:moveTo>
                  <a:lnTo>
                    <a:pt x="238026" y="24859"/>
                  </a:lnTo>
                  <a:lnTo>
                    <a:pt x="476052" y="49718"/>
                  </a:lnTo>
                  <a:lnTo>
                    <a:pt x="714078" y="74577"/>
                  </a:lnTo>
                  <a:lnTo>
                    <a:pt x="952104" y="99437"/>
                  </a:lnTo>
                  <a:lnTo>
                    <a:pt x="1190131" y="124296"/>
                  </a:lnTo>
                  <a:lnTo>
                    <a:pt x="1428157" y="149155"/>
                  </a:lnTo>
                  <a:lnTo>
                    <a:pt x="1666183" y="174014"/>
                  </a:lnTo>
                  <a:lnTo>
                    <a:pt x="1904209" y="198874"/>
                  </a:lnTo>
                  <a:lnTo>
                    <a:pt x="2142236" y="223733"/>
                  </a:lnTo>
                  <a:lnTo>
                    <a:pt x="2380262" y="248592"/>
                  </a:lnTo>
                </a:path>
              </a:pathLst>
            </a:custGeom>
            <a:ln w="13550" cap="flat">
              <a:solidFill>
                <a:srgbClr val="000000">
                  <a:alpha val="100000"/>
                </a:srgbClr>
              </a:solidFill>
              <a:prstDash val="solid"/>
              <a:round/>
            </a:ln>
          </p:spPr>
          <p:txBody>
            <a:bodyPr/>
            <a:lstStyle/>
            <a:p/>
          </p:txBody>
        </p:sp>
        <p:sp>
          <p:nvSpPr>
            <p:cNvPr id="65" name="pt65"/>
            <p:cNvSpPr/>
            <p:nvPr/>
          </p:nvSpPr>
          <p:spPr>
            <a:xfrm>
              <a:off x="6194460" y="4468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493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518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543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568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5930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6179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6427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6676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692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717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4937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0540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6144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98238" y="398022"/>
              <a:ext cx="58618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Japan</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46%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88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13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83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561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5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47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199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923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74089"/>
              <a:ext cx="249522" cy="1528607"/>
            </a:xfrm>
            <a:prstGeom prst="rect">
              <a:avLst/>
            </a:prstGeom>
            <a:solidFill>
              <a:srgbClr val="80BD41">
                <a:alpha val="100000"/>
              </a:srgbClr>
            </a:solidFill>
          </p:spPr>
          <p:txBody>
            <a:bodyPr/>
            <a:lstStyle/>
            <a:p/>
          </p:txBody>
        </p:sp>
        <p:sp>
          <p:nvSpPr>
            <p:cNvPr id="25" name="rc25"/>
            <p:cNvSpPr/>
            <p:nvPr/>
          </p:nvSpPr>
          <p:spPr>
            <a:xfrm>
              <a:off x="1296273" y="2365641"/>
              <a:ext cx="249522" cy="208447"/>
            </a:xfrm>
            <a:prstGeom prst="rect">
              <a:avLst/>
            </a:prstGeom>
            <a:solidFill>
              <a:srgbClr val="1CABE2">
                <a:alpha val="100000"/>
              </a:srgbClr>
            </a:solidFill>
          </p:spPr>
          <p:txBody>
            <a:bodyPr/>
            <a:lstStyle/>
            <a:p/>
          </p:txBody>
        </p:sp>
        <p:sp>
          <p:nvSpPr>
            <p:cNvPr id="26" name="rc26"/>
            <p:cNvSpPr/>
            <p:nvPr/>
          </p:nvSpPr>
          <p:spPr>
            <a:xfrm>
              <a:off x="1573521" y="2423172"/>
              <a:ext cx="249522" cy="1679524"/>
            </a:xfrm>
            <a:prstGeom prst="rect">
              <a:avLst/>
            </a:prstGeom>
            <a:solidFill>
              <a:srgbClr val="80BD41">
                <a:alpha val="100000"/>
              </a:srgbClr>
            </a:solidFill>
          </p:spPr>
          <p:txBody>
            <a:bodyPr/>
            <a:lstStyle/>
            <a:p/>
          </p:txBody>
        </p:sp>
        <p:sp>
          <p:nvSpPr>
            <p:cNvPr id="27" name="rc27"/>
            <p:cNvSpPr/>
            <p:nvPr/>
          </p:nvSpPr>
          <p:spPr>
            <a:xfrm>
              <a:off x="1573521" y="2388897"/>
              <a:ext cx="249522" cy="34275"/>
            </a:xfrm>
            <a:prstGeom prst="rect">
              <a:avLst/>
            </a:prstGeom>
            <a:solidFill>
              <a:srgbClr val="1CABE2">
                <a:alpha val="100000"/>
              </a:srgbClr>
            </a:solidFill>
          </p:spPr>
          <p:txBody>
            <a:bodyPr/>
            <a:lstStyle/>
            <a:p/>
          </p:txBody>
        </p:sp>
        <p:sp>
          <p:nvSpPr>
            <p:cNvPr id="28" name="rc28"/>
            <p:cNvSpPr/>
            <p:nvPr/>
          </p:nvSpPr>
          <p:spPr>
            <a:xfrm>
              <a:off x="1850769" y="2447579"/>
              <a:ext cx="249522" cy="1655117"/>
            </a:xfrm>
            <a:prstGeom prst="rect">
              <a:avLst/>
            </a:prstGeom>
            <a:solidFill>
              <a:srgbClr val="80BD41">
                <a:alpha val="100000"/>
              </a:srgbClr>
            </a:solidFill>
          </p:spPr>
          <p:txBody>
            <a:bodyPr/>
            <a:lstStyle/>
            <a:p/>
          </p:txBody>
        </p:sp>
        <p:sp>
          <p:nvSpPr>
            <p:cNvPr id="29" name="rc29"/>
            <p:cNvSpPr/>
            <p:nvPr/>
          </p:nvSpPr>
          <p:spPr>
            <a:xfrm>
              <a:off x="1850769" y="2413801"/>
              <a:ext cx="249522" cy="33777"/>
            </a:xfrm>
            <a:prstGeom prst="rect">
              <a:avLst/>
            </a:prstGeom>
            <a:solidFill>
              <a:srgbClr val="1CABE2">
                <a:alpha val="100000"/>
              </a:srgbClr>
            </a:solidFill>
          </p:spPr>
          <p:txBody>
            <a:bodyPr/>
            <a:lstStyle/>
            <a:p/>
          </p:txBody>
        </p:sp>
        <p:sp>
          <p:nvSpPr>
            <p:cNvPr id="30" name="rc30"/>
            <p:cNvSpPr/>
            <p:nvPr/>
          </p:nvSpPr>
          <p:spPr>
            <a:xfrm>
              <a:off x="2128016" y="2467579"/>
              <a:ext cx="249522" cy="1635117"/>
            </a:xfrm>
            <a:prstGeom prst="rect">
              <a:avLst/>
            </a:prstGeom>
            <a:solidFill>
              <a:srgbClr val="80BD41">
                <a:alpha val="100000"/>
              </a:srgbClr>
            </a:solidFill>
          </p:spPr>
          <p:txBody>
            <a:bodyPr/>
            <a:lstStyle/>
            <a:p/>
          </p:txBody>
        </p:sp>
        <p:sp>
          <p:nvSpPr>
            <p:cNvPr id="31" name="rc31"/>
            <p:cNvSpPr/>
            <p:nvPr/>
          </p:nvSpPr>
          <p:spPr>
            <a:xfrm>
              <a:off x="2128016" y="2451063"/>
              <a:ext cx="249522" cy="16516"/>
            </a:xfrm>
            <a:prstGeom prst="rect">
              <a:avLst/>
            </a:prstGeom>
            <a:solidFill>
              <a:srgbClr val="1CABE2">
                <a:alpha val="100000"/>
              </a:srgbClr>
            </a:solidFill>
          </p:spPr>
          <p:txBody>
            <a:bodyPr/>
            <a:lstStyle/>
            <a:p/>
          </p:txBody>
        </p:sp>
        <p:sp>
          <p:nvSpPr>
            <p:cNvPr id="32" name="rc32"/>
            <p:cNvSpPr/>
            <p:nvPr/>
          </p:nvSpPr>
          <p:spPr>
            <a:xfrm>
              <a:off x="2405264" y="2492025"/>
              <a:ext cx="249522" cy="1610672"/>
            </a:xfrm>
            <a:prstGeom prst="rect">
              <a:avLst/>
            </a:prstGeom>
            <a:solidFill>
              <a:srgbClr val="80BD41">
                <a:alpha val="100000"/>
              </a:srgbClr>
            </a:solidFill>
          </p:spPr>
          <p:txBody>
            <a:bodyPr/>
            <a:lstStyle/>
            <a:p/>
          </p:txBody>
        </p:sp>
        <p:sp>
          <p:nvSpPr>
            <p:cNvPr id="33" name="rc33"/>
            <p:cNvSpPr/>
            <p:nvPr/>
          </p:nvSpPr>
          <p:spPr>
            <a:xfrm>
              <a:off x="2405264" y="2475756"/>
              <a:ext cx="249522" cy="16269"/>
            </a:xfrm>
            <a:prstGeom prst="rect">
              <a:avLst/>
            </a:prstGeom>
            <a:solidFill>
              <a:srgbClr val="1CABE2">
                <a:alpha val="100000"/>
              </a:srgbClr>
            </a:solidFill>
          </p:spPr>
          <p:txBody>
            <a:bodyPr/>
            <a:lstStyle/>
            <a:p/>
          </p:txBody>
        </p:sp>
        <p:sp>
          <p:nvSpPr>
            <p:cNvPr id="34" name="rc34"/>
            <p:cNvSpPr/>
            <p:nvPr/>
          </p:nvSpPr>
          <p:spPr>
            <a:xfrm>
              <a:off x="2682512" y="2552179"/>
              <a:ext cx="249522" cy="1550517"/>
            </a:xfrm>
            <a:prstGeom prst="rect">
              <a:avLst/>
            </a:prstGeom>
            <a:solidFill>
              <a:srgbClr val="80BD41">
                <a:alpha val="100000"/>
              </a:srgbClr>
            </a:solidFill>
          </p:spPr>
          <p:txBody>
            <a:bodyPr/>
            <a:lstStyle/>
            <a:p/>
          </p:txBody>
        </p:sp>
        <p:sp>
          <p:nvSpPr>
            <p:cNvPr id="35" name="rc35"/>
            <p:cNvSpPr/>
            <p:nvPr/>
          </p:nvSpPr>
          <p:spPr>
            <a:xfrm>
              <a:off x="2682512" y="2536517"/>
              <a:ext cx="249522" cy="15662"/>
            </a:xfrm>
            <a:prstGeom prst="rect">
              <a:avLst/>
            </a:prstGeom>
            <a:solidFill>
              <a:srgbClr val="1CABE2">
                <a:alpha val="100000"/>
              </a:srgbClr>
            </a:solidFill>
          </p:spPr>
          <p:txBody>
            <a:bodyPr/>
            <a:lstStyle/>
            <a:p/>
          </p:txBody>
        </p:sp>
        <p:sp>
          <p:nvSpPr>
            <p:cNvPr id="36" name="rc36"/>
            <p:cNvSpPr/>
            <p:nvPr/>
          </p:nvSpPr>
          <p:spPr>
            <a:xfrm>
              <a:off x="2959759" y="2527840"/>
              <a:ext cx="249522" cy="1574856"/>
            </a:xfrm>
            <a:prstGeom prst="rect">
              <a:avLst/>
            </a:prstGeom>
            <a:solidFill>
              <a:srgbClr val="80BD41">
                <a:alpha val="100000"/>
              </a:srgbClr>
            </a:solidFill>
          </p:spPr>
          <p:txBody>
            <a:bodyPr/>
            <a:lstStyle/>
            <a:p/>
          </p:txBody>
        </p:sp>
        <p:sp>
          <p:nvSpPr>
            <p:cNvPr id="37" name="rc37"/>
            <p:cNvSpPr/>
            <p:nvPr/>
          </p:nvSpPr>
          <p:spPr>
            <a:xfrm>
              <a:off x="2959759" y="2511932"/>
              <a:ext cx="249522" cy="15908"/>
            </a:xfrm>
            <a:prstGeom prst="rect">
              <a:avLst/>
            </a:prstGeom>
            <a:solidFill>
              <a:srgbClr val="1CABE2">
                <a:alpha val="100000"/>
              </a:srgbClr>
            </a:solidFill>
          </p:spPr>
          <p:txBody>
            <a:bodyPr/>
            <a:lstStyle/>
            <a:p/>
          </p:txBody>
        </p:sp>
        <p:sp>
          <p:nvSpPr>
            <p:cNvPr id="38" name="rc38"/>
            <p:cNvSpPr/>
            <p:nvPr/>
          </p:nvSpPr>
          <p:spPr>
            <a:xfrm>
              <a:off x="3237007" y="2530283"/>
              <a:ext cx="249522" cy="1572413"/>
            </a:xfrm>
            <a:prstGeom prst="rect">
              <a:avLst/>
            </a:prstGeom>
            <a:solidFill>
              <a:srgbClr val="80BD41">
                <a:alpha val="100000"/>
              </a:srgbClr>
            </a:solidFill>
          </p:spPr>
          <p:txBody>
            <a:bodyPr/>
            <a:lstStyle/>
            <a:p/>
          </p:txBody>
        </p:sp>
        <p:sp>
          <p:nvSpPr>
            <p:cNvPr id="39" name="rc39"/>
            <p:cNvSpPr/>
            <p:nvPr/>
          </p:nvSpPr>
          <p:spPr>
            <a:xfrm>
              <a:off x="3237007" y="2514400"/>
              <a:ext cx="249522" cy="15883"/>
            </a:xfrm>
            <a:prstGeom prst="rect">
              <a:avLst/>
            </a:prstGeom>
            <a:solidFill>
              <a:srgbClr val="1CABE2">
                <a:alpha val="100000"/>
              </a:srgbClr>
            </a:solidFill>
          </p:spPr>
          <p:txBody>
            <a:bodyPr/>
            <a:lstStyle/>
            <a:p/>
          </p:txBody>
        </p:sp>
        <p:sp>
          <p:nvSpPr>
            <p:cNvPr id="40" name="rc40"/>
            <p:cNvSpPr/>
            <p:nvPr/>
          </p:nvSpPr>
          <p:spPr>
            <a:xfrm>
              <a:off x="3514255" y="2529927"/>
              <a:ext cx="249522" cy="1572770"/>
            </a:xfrm>
            <a:prstGeom prst="rect">
              <a:avLst/>
            </a:prstGeom>
            <a:solidFill>
              <a:srgbClr val="80BD41">
                <a:alpha val="100000"/>
              </a:srgbClr>
            </a:solidFill>
          </p:spPr>
          <p:txBody>
            <a:bodyPr/>
            <a:lstStyle/>
            <a:p/>
          </p:txBody>
        </p:sp>
        <p:sp>
          <p:nvSpPr>
            <p:cNvPr id="41" name="rc41"/>
            <p:cNvSpPr/>
            <p:nvPr/>
          </p:nvSpPr>
          <p:spPr>
            <a:xfrm>
              <a:off x="3514255" y="2514040"/>
              <a:ext cx="249522" cy="15886"/>
            </a:xfrm>
            <a:prstGeom prst="rect">
              <a:avLst/>
            </a:prstGeom>
            <a:solidFill>
              <a:srgbClr val="1CABE2">
                <a:alpha val="100000"/>
              </a:srgbClr>
            </a:solidFill>
          </p:spPr>
          <p:txBody>
            <a:bodyPr/>
            <a:lstStyle/>
            <a:p/>
          </p:txBody>
        </p:sp>
        <p:sp>
          <p:nvSpPr>
            <p:cNvPr id="42" name="rc42"/>
            <p:cNvSpPr/>
            <p:nvPr/>
          </p:nvSpPr>
          <p:spPr>
            <a:xfrm>
              <a:off x="3791502" y="2557622"/>
              <a:ext cx="249522" cy="1545074"/>
            </a:xfrm>
            <a:prstGeom prst="rect">
              <a:avLst/>
            </a:prstGeom>
            <a:solidFill>
              <a:srgbClr val="80BD41">
                <a:alpha val="100000"/>
              </a:srgbClr>
            </a:solidFill>
          </p:spPr>
          <p:txBody>
            <a:bodyPr/>
            <a:lstStyle/>
            <a:p/>
          </p:txBody>
        </p:sp>
        <p:sp>
          <p:nvSpPr>
            <p:cNvPr id="43" name="rc43"/>
            <p:cNvSpPr/>
            <p:nvPr/>
          </p:nvSpPr>
          <p:spPr>
            <a:xfrm>
              <a:off x="3791502" y="2542015"/>
              <a:ext cx="249522" cy="15606"/>
            </a:xfrm>
            <a:prstGeom prst="rect">
              <a:avLst/>
            </a:prstGeom>
            <a:solidFill>
              <a:srgbClr val="1CABE2">
                <a:alpha val="100000"/>
              </a:srgbClr>
            </a:solidFill>
          </p:spPr>
          <p:txBody>
            <a:bodyPr/>
            <a:lstStyle/>
            <a:p/>
          </p:txBody>
        </p:sp>
        <p:sp>
          <p:nvSpPr>
            <p:cNvPr id="44" name="rc44"/>
            <p:cNvSpPr/>
            <p:nvPr/>
          </p:nvSpPr>
          <p:spPr>
            <a:xfrm>
              <a:off x="4068750" y="2563424"/>
              <a:ext cx="249522" cy="1539273"/>
            </a:xfrm>
            <a:prstGeom prst="rect">
              <a:avLst/>
            </a:prstGeom>
            <a:solidFill>
              <a:srgbClr val="80BD41">
                <a:alpha val="100000"/>
              </a:srgbClr>
            </a:solidFill>
          </p:spPr>
          <p:txBody>
            <a:bodyPr/>
            <a:lstStyle/>
            <a:p/>
          </p:txBody>
        </p:sp>
        <p:sp>
          <p:nvSpPr>
            <p:cNvPr id="45" name="rc45"/>
            <p:cNvSpPr/>
            <p:nvPr/>
          </p:nvSpPr>
          <p:spPr>
            <a:xfrm>
              <a:off x="4068750" y="2547875"/>
              <a:ext cx="249522" cy="15548"/>
            </a:xfrm>
            <a:prstGeom prst="rect">
              <a:avLst/>
            </a:prstGeom>
            <a:solidFill>
              <a:srgbClr val="1CABE2">
                <a:alpha val="100000"/>
              </a:srgbClr>
            </a:solidFill>
          </p:spPr>
          <p:txBody>
            <a:bodyPr/>
            <a:lstStyle/>
            <a:p/>
          </p:txBody>
        </p:sp>
        <p:sp>
          <p:nvSpPr>
            <p:cNvPr id="46" name="rc46"/>
            <p:cNvSpPr/>
            <p:nvPr/>
          </p:nvSpPr>
          <p:spPr>
            <a:xfrm>
              <a:off x="4345998" y="2592206"/>
              <a:ext cx="249522" cy="1510490"/>
            </a:xfrm>
            <a:prstGeom prst="rect">
              <a:avLst/>
            </a:prstGeom>
            <a:solidFill>
              <a:srgbClr val="80BD41">
                <a:alpha val="100000"/>
              </a:srgbClr>
            </a:solidFill>
          </p:spPr>
          <p:txBody>
            <a:bodyPr/>
            <a:lstStyle/>
            <a:p/>
          </p:txBody>
        </p:sp>
        <p:sp>
          <p:nvSpPr>
            <p:cNvPr id="47" name="rc47"/>
            <p:cNvSpPr/>
            <p:nvPr/>
          </p:nvSpPr>
          <p:spPr>
            <a:xfrm>
              <a:off x="4345998" y="2576948"/>
              <a:ext cx="249522" cy="15257"/>
            </a:xfrm>
            <a:prstGeom prst="rect">
              <a:avLst/>
            </a:prstGeom>
            <a:solidFill>
              <a:srgbClr val="1CABE2">
                <a:alpha val="100000"/>
              </a:srgbClr>
            </a:solidFill>
          </p:spPr>
          <p:txBody>
            <a:bodyPr/>
            <a:lstStyle/>
            <a:p/>
          </p:txBody>
        </p:sp>
        <p:sp>
          <p:nvSpPr>
            <p:cNvPr id="48" name="rc48"/>
            <p:cNvSpPr/>
            <p:nvPr/>
          </p:nvSpPr>
          <p:spPr>
            <a:xfrm>
              <a:off x="4623245" y="2611301"/>
              <a:ext cx="249522" cy="1491395"/>
            </a:xfrm>
            <a:prstGeom prst="rect">
              <a:avLst/>
            </a:prstGeom>
            <a:solidFill>
              <a:srgbClr val="80BD41">
                <a:alpha val="100000"/>
              </a:srgbClr>
            </a:solidFill>
          </p:spPr>
          <p:txBody>
            <a:bodyPr/>
            <a:lstStyle/>
            <a:p/>
          </p:txBody>
        </p:sp>
        <p:sp>
          <p:nvSpPr>
            <p:cNvPr id="49" name="rc49"/>
            <p:cNvSpPr/>
            <p:nvPr/>
          </p:nvSpPr>
          <p:spPr>
            <a:xfrm>
              <a:off x="4623245" y="2596237"/>
              <a:ext cx="249522" cy="15064"/>
            </a:xfrm>
            <a:prstGeom prst="rect">
              <a:avLst/>
            </a:prstGeom>
            <a:solidFill>
              <a:srgbClr val="1CABE2">
                <a:alpha val="100000"/>
              </a:srgbClr>
            </a:solidFill>
          </p:spPr>
          <p:txBody>
            <a:bodyPr/>
            <a:lstStyle/>
            <a:p/>
          </p:txBody>
        </p:sp>
        <p:sp>
          <p:nvSpPr>
            <p:cNvPr id="50" name="rc50"/>
            <p:cNvSpPr/>
            <p:nvPr/>
          </p:nvSpPr>
          <p:spPr>
            <a:xfrm>
              <a:off x="4900493" y="2630990"/>
              <a:ext cx="249522" cy="1471707"/>
            </a:xfrm>
            <a:prstGeom prst="rect">
              <a:avLst/>
            </a:prstGeom>
            <a:solidFill>
              <a:srgbClr val="80BD41">
                <a:alpha val="100000"/>
              </a:srgbClr>
            </a:solidFill>
          </p:spPr>
          <p:txBody>
            <a:bodyPr/>
            <a:lstStyle/>
            <a:p/>
          </p:txBody>
        </p:sp>
        <p:sp>
          <p:nvSpPr>
            <p:cNvPr id="51" name="rc51"/>
            <p:cNvSpPr/>
            <p:nvPr/>
          </p:nvSpPr>
          <p:spPr>
            <a:xfrm>
              <a:off x="4900493" y="2616123"/>
              <a:ext cx="249522" cy="14866"/>
            </a:xfrm>
            <a:prstGeom prst="rect">
              <a:avLst/>
            </a:prstGeom>
            <a:solidFill>
              <a:srgbClr val="1CABE2">
                <a:alpha val="100000"/>
              </a:srgbClr>
            </a:solidFill>
          </p:spPr>
          <p:txBody>
            <a:bodyPr/>
            <a:lstStyle/>
            <a:p/>
          </p:txBody>
        </p:sp>
        <p:sp>
          <p:nvSpPr>
            <p:cNvPr id="52" name="rc52"/>
            <p:cNvSpPr/>
            <p:nvPr/>
          </p:nvSpPr>
          <p:spPr>
            <a:xfrm>
              <a:off x="5177741" y="2666793"/>
              <a:ext cx="249522" cy="1435903"/>
            </a:xfrm>
            <a:prstGeom prst="rect">
              <a:avLst/>
            </a:prstGeom>
            <a:solidFill>
              <a:srgbClr val="80BD41">
                <a:alpha val="100000"/>
              </a:srgbClr>
            </a:solidFill>
          </p:spPr>
          <p:txBody>
            <a:bodyPr/>
            <a:lstStyle/>
            <a:p/>
          </p:txBody>
        </p:sp>
        <p:sp>
          <p:nvSpPr>
            <p:cNvPr id="53" name="rc53"/>
            <p:cNvSpPr/>
            <p:nvPr/>
          </p:nvSpPr>
          <p:spPr>
            <a:xfrm>
              <a:off x="5177741" y="2652289"/>
              <a:ext cx="249522" cy="14503"/>
            </a:xfrm>
            <a:prstGeom prst="rect">
              <a:avLst/>
            </a:prstGeom>
            <a:solidFill>
              <a:srgbClr val="1CABE2">
                <a:alpha val="100000"/>
              </a:srgbClr>
            </a:solidFill>
          </p:spPr>
          <p:txBody>
            <a:bodyPr/>
            <a:lstStyle/>
            <a:p/>
          </p:txBody>
        </p:sp>
        <p:sp>
          <p:nvSpPr>
            <p:cNvPr id="54" name="rc54"/>
            <p:cNvSpPr/>
            <p:nvPr/>
          </p:nvSpPr>
          <p:spPr>
            <a:xfrm>
              <a:off x="5454988" y="2671870"/>
              <a:ext cx="249522" cy="1430826"/>
            </a:xfrm>
            <a:prstGeom prst="rect">
              <a:avLst/>
            </a:prstGeom>
            <a:solidFill>
              <a:srgbClr val="80BD41">
                <a:alpha val="100000"/>
              </a:srgbClr>
            </a:solidFill>
          </p:spPr>
          <p:txBody>
            <a:bodyPr/>
            <a:lstStyle/>
            <a:p/>
          </p:txBody>
        </p:sp>
        <p:sp>
          <p:nvSpPr>
            <p:cNvPr id="55" name="rc55"/>
            <p:cNvSpPr/>
            <p:nvPr/>
          </p:nvSpPr>
          <p:spPr>
            <a:xfrm>
              <a:off x="5454988" y="2657417"/>
              <a:ext cx="249522" cy="14452"/>
            </a:xfrm>
            <a:prstGeom prst="rect">
              <a:avLst/>
            </a:prstGeom>
            <a:solidFill>
              <a:srgbClr val="1CABE2">
                <a:alpha val="100000"/>
              </a:srgbClr>
            </a:solidFill>
          </p:spPr>
          <p:txBody>
            <a:bodyPr/>
            <a:lstStyle/>
            <a:p/>
          </p:txBody>
        </p:sp>
        <p:sp>
          <p:nvSpPr>
            <p:cNvPr id="56" name="rc56"/>
            <p:cNvSpPr/>
            <p:nvPr/>
          </p:nvSpPr>
          <p:spPr>
            <a:xfrm>
              <a:off x="5732236" y="2710589"/>
              <a:ext cx="249522" cy="1392108"/>
            </a:xfrm>
            <a:prstGeom prst="rect">
              <a:avLst/>
            </a:prstGeom>
            <a:solidFill>
              <a:srgbClr val="80BD41">
                <a:alpha val="100000"/>
              </a:srgbClr>
            </a:solidFill>
          </p:spPr>
          <p:txBody>
            <a:bodyPr/>
            <a:lstStyle/>
            <a:p/>
          </p:txBody>
        </p:sp>
        <p:sp>
          <p:nvSpPr>
            <p:cNvPr id="57" name="rc57"/>
            <p:cNvSpPr/>
            <p:nvPr/>
          </p:nvSpPr>
          <p:spPr>
            <a:xfrm>
              <a:off x="5732236" y="2696527"/>
              <a:ext cx="249522" cy="14061"/>
            </a:xfrm>
            <a:prstGeom prst="rect">
              <a:avLst/>
            </a:prstGeom>
            <a:solidFill>
              <a:srgbClr val="1CABE2">
                <a:alpha val="100000"/>
              </a:srgbClr>
            </a:solidFill>
          </p:spPr>
          <p:txBody>
            <a:bodyPr/>
            <a:lstStyle/>
            <a:p/>
          </p:txBody>
        </p:sp>
        <p:sp>
          <p:nvSpPr>
            <p:cNvPr id="58" name="rc58"/>
            <p:cNvSpPr/>
            <p:nvPr/>
          </p:nvSpPr>
          <p:spPr>
            <a:xfrm>
              <a:off x="6009484" y="2754321"/>
              <a:ext cx="249522" cy="1348375"/>
            </a:xfrm>
            <a:prstGeom prst="rect">
              <a:avLst/>
            </a:prstGeom>
            <a:solidFill>
              <a:srgbClr val="80BD41">
                <a:alpha val="100000"/>
              </a:srgbClr>
            </a:solidFill>
          </p:spPr>
          <p:txBody>
            <a:bodyPr/>
            <a:lstStyle/>
            <a:p/>
          </p:txBody>
        </p:sp>
        <p:sp>
          <p:nvSpPr>
            <p:cNvPr id="59" name="rc59"/>
            <p:cNvSpPr/>
            <p:nvPr/>
          </p:nvSpPr>
          <p:spPr>
            <a:xfrm>
              <a:off x="6009484" y="2740701"/>
              <a:ext cx="249522" cy="13620"/>
            </a:xfrm>
            <a:prstGeom prst="rect">
              <a:avLst/>
            </a:prstGeom>
            <a:solidFill>
              <a:srgbClr val="1CABE2">
                <a:alpha val="100000"/>
              </a:srgbClr>
            </a:solidFill>
          </p:spPr>
          <p:txBody>
            <a:bodyPr/>
            <a:lstStyle/>
            <a:p/>
          </p:txBody>
        </p:sp>
        <p:sp>
          <p:nvSpPr>
            <p:cNvPr id="60" name="rc60"/>
            <p:cNvSpPr/>
            <p:nvPr/>
          </p:nvSpPr>
          <p:spPr>
            <a:xfrm>
              <a:off x="6286731" y="2792462"/>
              <a:ext cx="249522" cy="1310234"/>
            </a:xfrm>
            <a:prstGeom prst="rect">
              <a:avLst/>
            </a:prstGeom>
            <a:solidFill>
              <a:srgbClr val="80BD41">
                <a:alpha val="100000"/>
              </a:srgbClr>
            </a:solidFill>
          </p:spPr>
          <p:txBody>
            <a:bodyPr/>
            <a:lstStyle/>
            <a:p/>
          </p:txBody>
        </p:sp>
        <p:sp>
          <p:nvSpPr>
            <p:cNvPr id="61" name="rc61"/>
            <p:cNvSpPr/>
            <p:nvPr/>
          </p:nvSpPr>
          <p:spPr>
            <a:xfrm>
              <a:off x="6286731" y="2779227"/>
              <a:ext cx="249522" cy="13234"/>
            </a:xfrm>
            <a:prstGeom prst="rect">
              <a:avLst/>
            </a:prstGeom>
            <a:solidFill>
              <a:srgbClr val="1CABE2">
                <a:alpha val="100000"/>
              </a:srgbClr>
            </a:solidFill>
          </p:spPr>
          <p:txBody>
            <a:bodyPr/>
            <a:lstStyle/>
            <a:p/>
          </p:txBody>
        </p:sp>
        <p:sp>
          <p:nvSpPr>
            <p:cNvPr id="62" name="rc62"/>
            <p:cNvSpPr/>
            <p:nvPr/>
          </p:nvSpPr>
          <p:spPr>
            <a:xfrm>
              <a:off x="6563979" y="2871413"/>
              <a:ext cx="249522" cy="1231283"/>
            </a:xfrm>
            <a:prstGeom prst="rect">
              <a:avLst/>
            </a:prstGeom>
            <a:solidFill>
              <a:srgbClr val="80BD41">
                <a:alpha val="100000"/>
              </a:srgbClr>
            </a:solidFill>
          </p:spPr>
          <p:txBody>
            <a:bodyPr/>
            <a:lstStyle/>
            <a:p/>
          </p:txBody>
        </p:sp>
        <p:sp>
          <p:nvSpPr>
            <p:cNvPr id="63" name="rc63"/>
            <p:cNvSpPr/>
            <p:nvPr/>
          </p:nvSpPr>
          <p:spPr>
            <a:xfrm>
              <a:off x="6563979" y="2846285"/>
              <a:ext cx="249522" cy="25128"/>
            </a:xfrm>
            <a:prstGeom prst="rect">
              <a:avLst/>
            </a:prstGeom>
            <a:solidFill>
              <a:srgbClr val="1CABE2">
                <a:alpha val="100000"/>
              </a:srgbClr>
            </a:solidFill>
          </p:spPr>
          <p:txBody>
            <a:bodyPr/>
            <a:lstStyle/>
            <a:p/>
          </p:txBody>
        </p:sp>
        <p:sp>
          <p:nvSpPr>
            <p:cNvPr id="64" name="rc64"/>
            <p:cNvSpPr/>
            <p:nvPr/>
          </p:nvSpPr>
          <p:spPr>
            <a:xfrm>
              <a:off x="6841227" y="2930069"/>
              <a:ext cx="249522" cy="1172627"/>
            </a:xfrm>
            <a:prstGeom prst="rect">
              <a:avLst/>
            </a:prstGeom>
            <a:solidFill>
              <a:srgbClr val="80BD41">
                <a:alpha val="100000"/>
              </a:srgbClr>
            </a:solidFill>
          </p:spPr>
          <p:txBody>
            <a:bodyPr/>
            <a:lstStyle/>
            <a:p/>
          </p:txBody>
        </p:sp>
        <p:sp>
          <p:nvSpPr>
            <p:cNvPr id="65" name="rc65"/>
            <p:cNvSpPr/>
            <p:nvPr/>
          </p:nvSpPr>
          <p:spPr>
            <a:xfrm>
              <a:off x="6841227" y="2881210"/>
              <a:ext cx="249522" cy="48859"/>
            </a:xfrm>
            <a:prstGeom prst="rect">
              <a:avLst/>
            </a:prstGeom>
            <a:solidFill>
              <a:srgbClr val="1CABE2">
                <a:alpha val="100000"/>
              </a:srgbClr>
            </a:solidFill>
          </p:spPr>
          <p:txBody>
            <a:bodyPr/>
            <a:lstStyle/>
            <a:p/>
          </p:txBody>
        </p:sp>
        <p:sp>
          <p:nvSpPr>
            <p:cNvPr id="66" name="rc66"/>
            <p:cNvSpPr/>
            <p:nvPr/>
          </p:nvSpPr>
          <p:spPr>
            <a:xfrm>
              <a:off x="7118474" y="2936625"/>
              <a:ext cx="249522" cy="1166071"/>
            </a:xfrm>
            <a:prstGeom prst="rect">
              <a:avLst/>
            </a:prstGeom>
            <a:solidFill>
              <a:srgbClr val="80BD41">
                <a:alpha val="100000"/>
              </a:srgbClr>
            </a:solidFill>
          </p:spPr>
          <p:txBody>
            <a:bodyPr/>
            <a:lstStyle/>
            <a:p/>
          </p:txBody>
        </p:sp>
        <p:sp>
          <p:nvSpPr>
            <p:cNvPr id="67" name="rc67"/>
            <p:cNvSpPr/>
            <p:nvPr/>
          </p:nvSpPr>
          <p:spPr>
            <a:xfrm>
              <a:off x="7118474" y="2924847"/>
              <a:ext cx="249522" cy="11778"/>
            </a:xfrm>
            <a:prstGeom prst="rect">
              <a:avLst/>
            </a:prstGeom>
            <a:solidFill>
              <a:srgbClr val="1CABE2">
                <a:alpha val="100000"/>
              </a:srgbClr>
            </a:solidFill>
          </p:spPr>
          <p:txBody>
            <a:bodyPr/>
            <a:lstStyle/>
            <a:p/>
          </p:txBody>
        </p:sp>
        <p:sp>
          <p:nvSpPr>
            <p:cNvPr id="68" name="rc68"/>
            <p:cNvSpPr/>
            <p:nvPr/>
          </p:nvSpPr>
          <p:spPr>
            <a:xfrm>
              <a:off x="7395722" y="2971177"/>
              <a:ext cx="249522" cy="1131519"/>
            </a:xfrm>
            <a:prstGeom prst="rect">
              <a:avLst/>
            </a:prstGeom>
            <a:solidFill>
              <a:srgbClr val="80BD41">
                <a:alpha val="100000"/>
              </a:srgbClr>
            </a:solidFill>
          </p:spPr>
          <p:txBody>
            <a:bodyPr/>
            <a:lstStyle/>
            <a:p/>
          </p:txBody>
        </p:sp>
        <p:sp>
          <p:nvSpPr>
            <p:cNvPr id="69" name="rc69"/>
            <p:cNvSpPr/>
            <p:nvPr/>
          </p:nvSpPr>
          <p:spPr>
            <a:xfrm>
              <a:off x="7395722" y="2959748"/>
              <a:ext cx="249522" cy="11429"/>
            </a:xfrm>
            <a:prstGeom prst="rect">
              <a:avLst/>
            </a:prstGeom>
            <a:solidFill>
              <a:srgbClr val="1CABE2">
                <a:alpha val="100000"/>
              </a:srgbClr>
            </a:solidFill>
          </p:spPr>
          <p:txBody>
            <a:bodyPr/>
            <a:lstStyle/>
            <a:p/>
          </p:txBody>
        </p:sp>
        <p:sp>
          <p:nvSpPr>
            <p:cNvPr id="70" name="rc70"/>
            <p:cNvSpPr/>
            <p:nvPr/>
          </p:nvSpPr>
          <p:spPr>
            <a:xfrm>
              <a:off x="7672970" y="3034804"/>
              <a:ext cx="249522" cy="1067893"/>
            </a:xfrm>
            <a:prstGeom prst="rect">
              <a:avLst/>
            </a:prstGeom>
            <a:solidFill>
              <a:srgbClr val="80BD41">
                <a:alpha val="100000"/>
              </a:srgbClr>
            </a:solidFill>
          </p:spPr>
          <p:txBody>
            <a:bodyPr/>
            <a:lstStyle/>
            <a:p/>
          </p:txBody>
        </p:sp>
        <p:sp>
          <p:nvSpPr>
            <p:cNvPr id="71" name="rc71"/>
            <p:cNvSpPr/>
            <p:nvPr/>
          </p:nvSpPr>
          <p:spPr>
            <a:xfrm>
              <a:off x="7672970" y="3013009"/>
              <a:ext cx="249522" cy="21794"/>
            </a:xfrm>
            <a:prstGeom prst="rect">
              <a:avLst/>
            </a:prstGeom>
            <a:solidFill>
              <a:srgbClr val="1CABE2">
                <a:alpha val="100000"/>
              </a:srgbClr>
            </a:solidFill>
          </p:spPr>
          <p:txBody>
            <a:bodyPr/>
            <a:lstStyle/>
            <a:p/>
          </p:txBody>
        </p:sp>
        <p:sp>
          <p:nvSpPr>
            <p:cNvPr id="72" name="rc72"/>
            <p:cNvSpPr/>
            <p:nvPr/>
          </p:nvSpPr>
          <p:spPr>
            <a:xfrm>
              <a:off x="7950217" y="3022934"/>
              <a:ext cx="249522" cy="1079763"/>
            </a:xfrm>
            <a:prstGeom prst="rect">
              <a:avLst/>
            </a:prstGeom>
            <a:solidFill>
              <a:srgbClr val="80BD41">
                <a:alpha val="100000"/>
              </a:srgbClr>
            </a:solidFill>
          </p:spPr>
          <p:txBody>
            <a:bodyPr/>
            <a:lstStyle/>
            <a:p/>
          </p:txBody>
        </p:sp>
        <p:sp>
          <p:nvSpPr>
            <p:cNvPr id="73" name="rc73"/>
            <p:cNvSpPr/>
            <p:nvPr/>
          </p:nvSpPr>
          <p:spPr>
            <a:xfrm>
              <a:off x="7950217" y="3012027"/>
              <a:ext cx="249522" cy="10906"/>
            </a:xfrm>
            <a:prstGeom prst="rect">
              <a:avLst/>
            </a:prstGeom>
            <a:solidFill>
              <a:srgbClr val="1CABE2">
                <a:alpha val="100000"/>
              </a:srgbClr>
            </a:solidFill>
          </p:spPr>
          <p:txBody>
            <a:bodyPr/>
            <a:lstStyle/>
            <a:p/>
          </p:txBody>
        </p:sp>
        <p:sp>
          <p:nvSpPr>
            <p:cNvPr id="74" name="pl74"/>
            <p:cNvSpPr/>
            <p:nvPr/>
          </p:nvSpPr>
          <p:spPr>
            <a:xfrm>
              <a:off x="1421035" y="1236556"/>
              <a:ext cx="6653943" cy="318460"/>
            </a:xfrm>
            <a:custGeom>
              <a:avLst/>
              <a:pathLst>
                <a:path w="6653943" h="318460">
                  <a:moveTo>
                    <a:pt x="0" y="318460"/>
                  </a:moveTo>
                  <a:lnTo>
                    <a:pt x="277247" y="28950"/>
                  </a:lnTo>
                  <a:lnTo>
                    <a:pt x="554495" y="2895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28950"/>
                  </a:lnTo>
                  <a:lnTo>
                    <a:pt x="5544953" y="86852"/>
                  </a:lnTo>
                  <a:lnTo>
                    <a:pt x="5822200" y="0"/>
                  </a:lnTo>
                  <a:lnTo>
                    <a:pt x="6099448" y="0"/>
                  </a:lnTo>
                  <a:lnTo>
                    <a:pt x="6376696" y="2895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29607"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6" name="tx86"/>
            <p:cNvSpPr/>
            <p:nvPr/>
          </p:nvSpPr>
          <p:spPr>
            <a:xfrm>
              <a:off x="2715845" y="24005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7" name="tx87"/>
            <p:cNvSpPr/>
            <p:nvPr/>
          </p:nvSpPr>
          <p:spPr>
            <a:xfrm>
              <a:off x="4102084" y="2411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88" name="tx88"/>
            <p:cNvSpPr/>
            <p:nvPr/>
          </p:nvSpPr>
          <p:spPr>
            <a:xfrm>
              <a:off x="5488322" y="2521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597312" y="2710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90" name="tx90"/>
            <p:cNvSpPr/>
            <p:nvPr/>
          </p:nvSpPr>
          <p:spPr>
            <a:xfrm>
              <a:off x="6874560" y="2745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1" name="tx91"/>
            <p:cNvSpPr/>
            <p:nvPr/>
          </p:nvSpPr>
          <p:spPr>
            <a:xfrm>
              <a:off x="7151808" y="2788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0.81</a:t>
              </a:r>
            </a:p>
          </p:txBody>
        </p:sp>
        <p:sp>
          <p:nvSpPr>
            <p:cNvPr id="92" name="tx92"/>
            <p:cNvSpPr/>
            <p:nvPr/>
          </p:nvSpPr>
          <p:spPr>
            <a:xfrm>
              <a:off x="7429055" y="2823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0.79</a:t>
              </a:r>
            </a:p>
          </p:txBody>
        </p:sp>
        <p:sp>
          <p:nvSpPr>
            <p:cNvPr id="93" name="tx93"/>
            <p:cNvSpPr/>
            <p:nvPr/>
          </p:nvSpPr>
          <p:spPr>
            <a:xfrm>
              <a:off x="7706303" y="2877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4" name="tx94"/>
            <p:cNvSpPr/>
            <p:nvPr/>
          </p:nvSpPr>
          <p:spPr>
            <a:xfrm>
              <a:off x="7983551" y="2876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5" name="pl95"/>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03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6" name="tx106"/>
            <p:cNvSpPr/>
            <p:nvPr/>
          </p:nvSpPr>
          <p:spPr>
            <a:xfrm>
              <a:off x="1329607" y="2434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07" name="tx107"/>
            <p:cNvSpPr/>
            <p:nvPr/>
          </p:nvSpPr>
          <p:spPr>
            <a:xfrm>
              <a:off x="2715845" y="32923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08" name="tx108"/>
            <p:cNvSpPr/>
            <p:nvPr/>
          </p:nvSpPr>
          <p:spPr>
            <a:xfrm>
              <a:off x="2715845" y="2509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09" name="tx109"/>
            <p:cNvSpPr/>
            <p:nvPr/>
          </p:nvSpPr>
          <p:spPr>
            <a:xfrm>
              <a:off x="4102084" y="32980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0" name="tx110"/>
            <p:cNvSpPr/>
            <p:nvPr/>
          </p:nvSpPr>
          <p:spPr>
            <a:xfrm>
              <a:off x="4102084" y="2520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1" name="tx111"/>
            <p:cNvSpPr/>
            <p:nvPr/>
          </p:nvSpPr>
          <p:spPr>
            <a:xfrm>
              <a:off x="5488322" y="3352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12" name="tx112"/>
            <p:cNvSpPr/>
            <p:nvPr/>
          </p:nvSpPr>
          <p:spPr>
            <a:xfrm>
              <a:off x="5488322" y="2629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3" name="tx113"/>
            <p:cNvSpPr/>
            <p:nvPr/>
          </p:nvSpPr>
          <p:spPr>
            <a:xfrm>
              <a:off x="6597312" y="3452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4" name="tx114"/>
            <p:cNvSpPr/>
            <p:nvPr/>
          </p:nvSpPr>
          <p:spPr>
            <a:xfrm>
              <a:off x="6597312" y="2823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6874560" y="3481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6" name="tx116"/>
            <p:cNvSpPr/>
            <p:nvPr/>
          </p:nvSpPr>
          <p:spPr>
            <a:xfrm>
              <a:off x="6874560" y="28705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7177933" y="34846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8" name="tx118"/>
            <p:cNvSpPr/>
            <p:nvPr/>
          </p:nvSpPr>
          <p:spPr>
            <a:xfrm>
              <a:off x="7151808" y="2895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9" name="tx119"/>
            <p:cNvSpPr/>
            <p:nvPr/>
          </p:nvSpPr>
          <p:spPr>
            <a:xfrm>
              <a:off x="7429055" y="3501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0" name="tx120"/>
            <p:cNvSpPr/>
            <p:nvPr/>
          </p:nvSpPr>
          <p:spPr>
            <a:xfrm>
              <a:off x="7429055" y="2930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1" name="tx121"/>
            <p:cNvSpPr/>
            <p:nvPr/>
          </p:nvSpPr>
          <p:spPr>
            <a:xfrm>
              <a:off x="7706303" y="35336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22" name="tx122"/>
            <p:cNvSpPr/>
            <p:nvPr/>
          </p:nvSpPr>
          <p:spPr>
            <a:xfrm>
              <a:off x="7706303" y="2988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3" name="tx123"/>
            <p:cNvSpPr/>
            <p:nvPr/>
          </p:nvSpPr>
          <p:spPr>
            <a:xfrm>
              <a:off x="7983551" y="3527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4" name="tx124"/>
            <p:cNvSpPr/>
            <p:nvPr/>
          </p:nvSpPr>
          <p:spPr>
            <a:xfrm>
              <a:off x="7983551" y="2982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32298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9539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6779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4020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2182"/>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2000-2024</a:t>
              </a:r>
            </a:p>
          </p:txBody>
        </p:sp>
        <p:sp>
          <p:nvSpPr>
            <p:cNvPr id="155" name="pl155"/>
            <p:cNvSpPr/>
            <p:nvPr/>
          </p:nvSpPr>
          <p:spPr>
            <a:xfrm>
              <a:off x="22481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518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0556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9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000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037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0074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443235" cy="167191"/>
            </a:xfrm>
            <a:prstGeom prst="rect">
              <a:avLst/>
            </a:prstGeom>
            <a:solidFill>
              <a:srgbClr val="80BD41">
                <a:alpha val="100000"/>
              </a:srgbClr>
            </a:solidFill>
          </p:spPr>
          <p:txBody>
            <a:bodyPr/>
            <a:lstStyle/>
            <a:p/>
          </p:txBody>
        </p:sp>
        <p:sp>
          <p:nvSpPr>
            <p:cNvPr id="167" name="rc167"/>
            <p:cNvSpPr/>
            <p:nvPr/>
          </p:nvSpPr>
          <p:spPr>
            <a:xfrm>
              <a:off x="7739509" y="5889059"/>
              <a:ext cx="131494" cy="167191"/>
            </a:xfrm>
            <a:prstGeom prst="rect">
              <a:avLst/>
            </a:prstGeom>
            <a:solidFill>
              <a:srgbClr val="1CABE2">
                <a:alpha val="100000"/>
              </a:srgbClr>
            </a:solidFill>
          </p:spPr>
          <p:txBody>
            <a:bodyPr/>
            <a:lstStyle/>
            <a:p/>
          </p:txBody>
        </p:sp>
        <p:sp>
          <p:nvSpPr>
            <p:cNvPr id="168" name="rc168"/>
            <p:cNvSpPr/>
            <p:nvPr/>
          </p:nvSpPr>
          <p:spPr>
            <a:xfrm>
              <a:off x="1296273" y="5680069"/>
              <a:ext cx="5588223" cy="167191"/>
            </a:xfrm>
            <a:prstGeom prst="rect">
              <a:avLst/>
            </a:prstGeom>
            <a:solidFill>
              <a:srgbClr val="80BD41">
                <a:alpha val="100000"/>
              </a:srgbClr>
            </a:solidFill>
          </p:spPr>
          <p:txBody>
            <a:bodyPr/>
            <a:lstStyle/>
            <a:p/>
          </p:txBody>
        </p:sp>
        <p:sp>
          <p:nvSpPr>
            <p:cNvPr id="169" name="rc169"/>
            <p:cNvSpPr/>
            <p:nvPr/>
          </p:nvSpPr>
          <p:spPr>
            <a:xfrm>
              <a:off x="6884497" y="5680069"/>
              <a:ext cx="114048" cy="167191"/>
            </a:xfrm>
            <a:prstGeom prst="rect">
              <a:avLst/>
            </a:prstGeom>
            <a:solidFill>
              <a:srgbClr val="1CABE2">
                <a:alpha val="100000"/>
              </a:srgbClr>
            </a:solidFill>
          </p:spPr>
          <p:txBody>
            <a:bodyPr/>
            <a:lstStyle/>
            <a:p/>
          </p:txBody>
        </p:sp>
        <p:sp>
          <p:nvSpPr>
            <p:cNvPr id="170" name="rc170"/>
            <p:cNvSpPr/>
            <p:nvPr/>
          </p:nvSpPr>
          <p:spPr>
            <a:xfrm>
              <a:off x="1296273" y="5471080"/>
              <a:ext cx="5650338" cy="167191"/>
            </a:xfrm>
            <a:prstGeom prst="rect">
              <a:avLst/>
            </a:prstGeom>
            <a:solidFill>
              <a:srgbClr val="80BD41">
                <a:alpha val="100000"/>
              </a:srgbClr>
            </a:solidFill>
          </p:spPr>
          <p:txBody>
            <a:bodyPr/>
            <a:lstStyle/>
            <a:p/>
          </p:txBody>
        </p:sp>
        <p:sp>
          <p:nvSpPr>
            <p:cNvPr id="171" name="rc171"/>
            <p:cNvSpPr/>
            <p:nvPr/>
          </p:nvSpPr>
          <p:spPr>
            <a:xfrm>
              <a:off x="6946612" y="5471080"/>
              <a:ext cx="57073" cy="167191"/>
            </a:xfrm>
            <a:prstGeom prst="rect">
              <a:avLst/>
            </a:prstGeom>
            <a:solidFill>
              <a:srgbClr val="1CABE2">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73" name="tx173"/>
            <p:cNvSpPr/>
            <p:nvPr/>
          </p:nvSpPr>
          <p:spPr>
            <a:xfrm>
              <a:off x="717113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74" name="tx174"/>
            <p:cNvSpPr/>
            <p:nvPr/>
          </p:nvSpPr>
          <p:spPr>
            <a:xfrm>
              <a:off x="71765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75" name="tx175"/>
            <p:cNvSpPr/>
            <p:nvPr/>
          </p:nvSpPr>
          <p:spPr>
            <a:xfrm>
              <a:off x="441239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6" name="tx176"/>
            <p:cNvSpPr/>
            <p:nvPr/>
          </p:nvSpPr>
          <p:spPr>
            <a:xfrm>
              <a:off x="769976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7" name="tx177"/>
            <p:cNvSpPr/>
            <p:nvPr/>
          </p:nvSpPr>
          <p:spPr>
            <a:xfrm>
              <a:off x="398489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0.73</a:t>
              </a:r>
            </a:p>
          </p:txBody>
        </p:sp>
        <p:sp>
          <p:nvSpPr>
            <p:cNvPr id="178" name="tx178"/>
            <p:cNvSpPr/>
            <p:nvPr/>
          </p:nvSpPr>
          <p:spPr>
            <a:xfrm>
              <a:off x="683602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9" name="tx179"/>
            <p:cNvSpPr/>
            <p:nvPr/>
          </p:nvSpPr>
          <p:spPr>
            <a:xfrm>
              <a:off x="401594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80" name="tx180"/>
            <p:cNvSpPr/>
            <p:nvPr/>
          </p:nvSpPr>
          <p:spPr>
            <a:xfrm>
              <a:off x="686965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98646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4890198"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6793930"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relatively constant within 1% compared to 2019 (98%).
The number of children vaccinated with DTP1 decreased 12% compared to in 2019.
The number of surviving infants decreased approximately 13%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Japan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399983"/>
                  </a:moveTo>
                  <a:lnTo>
                    <a:pt x="141553" y="114281"/>
                  </a:lnTo>
                  <a:lnTo>
                    <a:pt x="283107" y="85710"/>
                  </a:lnTo>
                  <a:lnTo>
                    <a:pt x="424661" y="57140"/>
                  </a:lnTo>
                  <a:lnTo>
                    <a:pt x="566215" y="0"/>
                  </a:lnTo>
                  <a:lnTo>
                    <a:pt x="707769" y="28570"/>
                  </a:lnTo>
                  <a:lnTo>
                    <a:pt x="849323" y="28570"/>
                  </a:lnTo>
                  <a:lnTo>
                    <a:pt x="990877" y="28570"/>
                  </a:lnTo>
                  <a:lnTo>
                    <a:pt x="1132431" y="28570"/>
                  </a:lnTo>
                  <a:lnTo>
                    <a:pt x="1273984" y="57140"/>
                  </a:lnTo>
                  <a:lnTo>
                    <a:pt x="1415538" y="57140"/>
                  </a:lnTo>
                  <a:lnTo>
                    <a:pt x="1557092" y="57140"/>
                  </a:lnTo>
                  <a:lnTo>
                    <a:pt x="1698646" y="57140"/>
                  </a:lnTo>
                  <a:lnTo>
                    <a:pt x="1840200" y="85710"/>
                  </a:lnTo>
                  <a:lnTo>
                    <a:pt x="1981754" y="85710"/>
                  </a:lnTo>
                  <a:lnTo>
                    <a:pt x="2123308" y="85710"/>
                  </a:lnTo>
                  <a:lnTo>
                    <a:pt x="2264862" y="0"/>
                  </a:lnTo>
                  <a:lnTo>
                    <a:pt x="2406416" y="0"/>
                  </a:lnTo>
                  <a:lnTo>
                    <a:pt x="2547969" y="28570"/>
                  </a:lnTo>
                  <a:lnTo>
                    <a:pt x="2689523" y="28570"/>
                  </a:lnTo>
                  <a:lnTo>
                    <a:pt x="2831077" y="8571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399983"/>
                  </a:moveTo>
                  <a:lnTo>
                    <a:pt x="141553" y="114281"/>
                  </a:lnTo>
                  <a:lnTo>
                    <a:pt x="283107" y="85710"/>
                  </a:lnTo>
                  <a:lnTo>
                    <a:pt x="424661" y="57140"/>
                  </a:lnTo>
                  <a:lnTo>
                    <a:pt x="566215" y="0"/>
                  </a:lnTo>
                  <a:lnTo>
                    <a:pt x="707769" y="28570"/>
                  </a:lnTo>
                  <a:lnTo>
                    <a:pt x="849323" y="28570"/>
                  </a:lnTo>
                  <a:lnTo>
                    <a:pt x="990877" y="28570"/>
                  </a:lnTo>
                  <a:lnTo>
                    <a:pt x="1132431" y="28570"/>
                  </a:lnTo>
                  <a:lnTo>
                    <a:pt x="1273984" y="57140"/>
                  </a:lnTo>
                  <a:lnTo>
                    <a:pt x="1415538" y="57140"/>
                  </a:lnTo>
                  <a:lnTo>
                    <a:pt x="1557092" y="57140"/>
                  </a:lnTo>
                  <a:lnTo>
                    <a:pt x="1698646" y="57140"/>
                  </a:lnTo>
                  <a:lnTo>
                    <a:pt x="1840200" y="85710"/>
                  </a:lnTo>
                  <a:lnTo>
                    <a:pt x="1981754" y="85710"/>
                  </a:lnTo>
                  <a:lnTo>
                    <a:pt x="2123308" y="85710"/>
                  </a:lnTo>
                  <a:lnTo>
                    <a:pt x="2264862" y="0"/>
                  </a:lnTo>
                  <a:lnTo>
                    <a:pt x="2406416" y="0"/>
                  </a:lnTo>
                  <a:lnTo>
                    <a:pt x="2547969" y="28570"/>
                  </a:lnTo>
                  <a:lnTo>
                    <a:pt x="2689523" y="28570"/>
                  </a:lnTo>
                  <a:lnTo>
                    <a:pt x="2831077" y="85710"/>
                  </a:lnTo>
                  <a:lnTo>
                    <a:pt x="2972631" y="0"/>
                  </a:lnTo>
                  <a:lnTo>
                    <a:pt x="3114185" y="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399983"/>
                  </a:moveTo>
                  <a:lnTo>
                    <a:pt x="141553" y="114281"/>
                  </a:lnTo>
                  <a:lnTo>
                    <a:pt x="283107" y="85710"/>
                  </a:lnTo>
                  <a:lnTo>
                    <a:pt x="424661" y="57140"/>
                  </a:lnTo>
                  <a:lnTo>
                    <a:pt x="566215" y="0"/>
                  </a:lnTo>
                  <a:lnTo>
                    <a:pt x="707769" y="28570"/>
                  </a:lnTo>
                  <a:lnTo>
                    <a:pt x="849323" y="28570"/>
                  </a:lnTo>
                  <a:lnTo>
                    <a:pt x="990877" y="28570"/>
                  </a:lnTo>
                  <a:lnTo>
                    <a:pt x="1132431" y="28570"/>
                  </a:lnTo>
                  <a:lnTo>
                    <a:pt x="1273984" y="57140"/>
                  </a:lnTo>
                  <a:lnTo>
                    <a:pt x="1415538" y="57140"/>
                  </a:lnTo>
                  <a:lnTo>
                    <a:pt x="1557092" y="57140"/>
                  </a:lnTo>
                  <a:lnTo>
                    <a:pt x="1698646" y="57140"/>
                  </a:lnTo>
                  <a:lnTo>
                    <a:pt x="1840200" y="85710"/>
                  </a:lnTo>
                  <a:lnTo>
                    <a:pt x="1981754" y="85710"/>
                  </a:lnTo>
                  <a:lnTo>
                    <a:pt x="2123308" y="85710"/>
                  </a:lnTo>
                  <a:lnTo>
                    <a:pt x="2264862" y="0"/>
                  </a:lnTo>
                  <a:lnTo>
                    <a:pt x="2406416" y="0"/>
                  </a:lnTo>
                  <a:lnTo>
                    <a:pt x="2547969" y="28570"/>
                  </a:lnTo>
                  <a:lnTo>
                    <a:pt x="2689523" y="28570"/>
                  </a:lnTo>
                  <a:lnTo>
                    <a:pt x="2831077" y="85710"/>
                  </a:lnTo>
                  <a:lnTo>
                    <a:pt x="2972631" y="0"/>
                  </a:lnTo>
                  <a:lnTo>
                    <a:pt x="3114185" y="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376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376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9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4748" y="48056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0" name="tx60"/>
            <p:cNvSpPr/>
            <p:nvPr/>
          </p:nvSpPr>
          <p:spPr>
            <a:xfrm>
              <a:off x="24440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6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3488" y="472419"/>
              <a:ext cx="23722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Japan,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679930"/>
            </a:xfrm>
            <a:custGeom>
              <a:avLst/>
              <a:pathLst>
                <a:path w="3397293" h="1679930">
                  <a:moveTo>
                    <a:pt x="0" y="1679930"/>
                  </a:moveTo>
                  <a:lnTo>
                    <a:pt x="141553" y="479980"/>
                  </a:lnTo>
                  <a:lnTo>
                    <a:pt x="283107" y="359985"/>
                  </a:lnTo>
                  <a:lnTo>
                    <a:pt x="424661" y="239990"/>
                  </a:lnTo>
                  <a:lnTo>
                    <a:pt x="566215" y="0"/>
                  </a:lnTo>
                  <a:lnTo>
                    <a:pt x="707769" y="119995"/>
                  </a:lnTo>
                  <a:lnTo>
                    <a:pt x="849323" y="119995"/>
                  </a:lnTo>
                  <a:lnTo>
                    <a:pt x="990877" y="119995"/>
                  </a:lnTo>
                  <a:lnTo>
                    <a:pt x="1132431" y="119995"/>
                  </a:lnTo>
                  <a:lnTo>
                    <a:pt x="1273984" y="239990"/>
                  </a:lnTo>
                  <a:lnTo>
                    <a:pt x="1415538" y="239990"/>
                  </a:lnTo>
                  <a:lnTo>
                    <a:pt x="1557092" y="239990"/>
                  </a:lnTo>
                  <a:lnTo>
                    <a:pt x="1698646" y="239990"/>
                  </a:lnTo>
                  <a:lnTo>
                    <a:pt x="1840200" y="359985"/>
                  </a:lnTo>
                  <a:lnTo>
                    <a:pt x="1981754" y="359985"/>
                  </a:lnTo>
                  <a:lnTo>
                    <a:pt x="2123308" y="359985"/>
                  </a:lnTo>
                  <a:lnTo>
                    <a:pt x="2264862" y="0"/>
                  </a:lnTo>
                  <a:lnTo>
                    <a:pt x="2406416" y="0"/>
                  </a:lnTo>
                  <a:lnTo>
                    <a:pt x="2547969" y="119995"/>
                  </a:lnTo>
                  <a:lnTo>
                    <a:pt x="2689523" y="119995"/>
                  </a:lnTo>
                  <a:lnTo>
                    <a:pt x="2831077" y="359985"/>
                  </a:lnTo>
                  <a:lnTo>
                    <a:pt x="2972631" y="0"/>
                  </a:lnTo>
                  <a:lnTo>
                    <a:pt x="3114185" y="0"/>
                  </a:lnTo>
                  <a:lnTo>
                    <a:pt x="3255739" y="119995"/>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679930"/>
            </a:xfrm>
            <a:custGeom>
              <a:avLst/>
              <a:pathLst>
                <a:path w="3397293" h="1679930">
                  <a:moveTo>
                    <a:pt x="0" y="1679930"/>
                  </a:moveTo>
                  <a:lnTo>
                    <a:pt x="141553" y="479980"/>
                  </a:lnTo>
                  <a:lnTo>
                    <a:pt x="283107" y="359985"/>
                  </a:lnTo>
                  <a:lnTo>
                    <a:pt x="424661" y="239990"/>
                  </a:lnTo>
                  <a:lnTo>
                    <a:pt x="566215" y="0"/>
                  </a:lnTo>
                  <a:lnTo>
                    <a:pt x="707769" y="119995"/>
                  </a:lnTo>
                  <a:lnTo>
                    <a:pt x="849323" y="119995"/>
                  </a:lnTo>
                  <a:lnTo>
                    <a:pt x="990877" y="119995"/>
                  </a:lnTo>
                  <a:lnTo>
                    <a:pt x="1132431" y="119995"/>
                  </a:lnTo>
                  <a:lnTo>
                    <a:pt x="1273984" y="239990"/>
                  </a:lnTo>
                  <a:lnTo>
                    <a:pt x="1415538" y="239990"/>
                  </a:lnTo>
                  <a:lnTo>
                    <a:pt x="1557092" y="239990"/>
                  </a:lnTo>
                  <a:lnTo>
                    <a:pt x="1698646" y="239990"/>
                  </a:lnTo>
                  <a:lnTo>
                    <a:pt x="1840200" y="359985"/>
                  </a:lnTo>
                  <a:lnTo>
                    <a:pt x="1981754" y="359985"/>
                  </a:lnTo>
                  <a:lnTo>
                    <a:pt x="2123308" y="359985"/>
                  </a:lnTo>
                  <a:lnTo>
                    <a:pt x="2264862" y="0"/>
                  </a:lnTo>
                  <a:lnTo>
                    <a:pt x="2406416" y="0"/>
                  </a:lnTo>
                  <a:lnTo>
                    <a:pt x="2547969" y="119995"/>
                  </a:lnTo>
                  <a:lnTo>
                    <a:pt x="2689523" y="119995"/>
                  </a:lnTo>
                  <a:lnTo>
                    <a:pt x="2831077" y="359985"/>
                  </a:lnTo>
                  <a:lnTo>
                    <a:pt x="2972631" y="0"/>
                  </a:lnTo>
                  <a:lnTo>
                    <a:pt x="3114185" y="0"/>
                  </a:lnTo>
                  <a:lnTo>
                    <a:pt x="3255739" y="119995"/>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753647"/>
              <a:ext cx="0" cy="1991917"/>
            </a:xfrm>
            <a:custGeom>
              <a:avLst/>
              <a:pathLst>
                <a:path w="0" h="1991917">
                  <a:moveTo>
                    <a:pt x="0" y="19919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75364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753647"/>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75364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679930"/>
            </a:xfrm>
            <a:custGeom>
              <a:avLst/>
              <a:pathLst>
                <a:path w="3397293" h="1679930">
                  <a:moveTo>
                    <a:pt x="0" y="1679930"/>
                  </a:moveTo>
                  <a:lnTo>
                    <a:pt x="141553" y="479980"/>
                  </a:lnTo>
                  <a:lnTo>
                    <a:pt x="283107" y="359985"/>
                  </a:lnTo>
                  <a:lnTo>
                    <a:pt x="424661" y="239990"/>
                  </a:lnTo>
                  <a:lnTo>
                    <a:pt x="566215" y="0"/>
                  </a:lnTo>
                  <a:lnTo>
                    <a:pt x="707769" y="119995"/>
                  </a:lnTo>
                  <a:lnTo>
                    <a:pt x="849323" y="119995"/>
                  </a:lnTo>
                  <a:lnTo>
                    <a:pt x="990877" y="119995"/>
                  </a:lnTo>
                  <a:lnTo>
                    <a:pt x="1132431" y="119995"/>
                  </a:lnTo>
                  <a:lnTo>
                    <a:pt x="1273984" y="239990"/>
                  </a:lnTo>
                  <a:lnTo>
                    <a:pt x="1415538" y="239990"/>
                  </a:lnTo>
                  <a:lnTo>
                    <a:pt x="1557092" y="239990"/>
                  </a:lnTo>
                  <a:lnTo>
                    <a:pt x="1698646" y="239990"/>
                  </a:lnTo>
                  <a:lnTo>
                    <a:pt x="1840200" y="359985"/>
                  </a:lnTo>
                  <a:lnTo>
                    <a:pt x="1981754" y="359985"/>
                  </a:lnTo>
                  <a:lnTo>
                    <a:pt x="2123308" y="359985"/>
                  </a:lnTo>
                  <a:lnTo>
                    <a:pt x="2264862" y="0"/>
                  </a:lnTo>
                  <a:lnTo>
                    <a:pt x="2406416" y="0"/>
                  </a:lnTo>
                  <a:lnTo>
                    <a:pt x="2547969" y="119995"/>
                  </a:lnTo>
                  <a:lnTo>
                    <a:pt x="2689523" y="119995"/>
                  </a:lnTo>
                  <a:lnTo>
                    <a:pt x="2831077" y="359985"/>
                  </a:lnTo>
                  <a:lnTo>
                    <a:pt x="2972631" y="0"/>
                  </a:lnTo>
                  <a:lnTo>
                    <a:pt x="3114185" y="0"/>
                  </a:lnTo>
                  <a:lnTo>
                    <a:pt x="3255739" y="119995"/>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66515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6115288"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05008"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12777"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6665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543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543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936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560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21447" y="48056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22" name="tx122"/>
            <p:cNvSpPr/>
            <p:nvPr/>
          </p:nvSpPr>
          <p:spPr>
            <a:xfrm>
              <a:off x="67607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2316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71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971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171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371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371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571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771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6350189" cy="149993"/>
            </a:xfrm>
            <a:prstGeom prst="rect">
              <a:avLst/>
            </a:prstGeom>
            <a:solidFill>
              <a:srgbClr val="1CABE2">
                <a:alpha val="80000"/>
              </a:srgbClr>
            </a:solidFill>
          </p:spPr>
          <p:txBody>
            <a:bodyPr/>
            <a:lstStyle/>
            <a:p/>
          </p:txBody>
        </p:sp>
        <p:sp>
          <p:nvSpPr>
            <p:cNvPr id="138" name="rc138"/>
            <p:cNvSpPr/>
            <p:nvPr/>
          </p:nvSpPr>
          <p:spPr>
            <a:xfrm>
              <a:off x="1317178" y="5450161"/>
              <a:ext cx="3177850"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8756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51298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724983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Japan (99%) was 14 percentage points higher than the global average (85%) and 5 percentage points higher than the average across all non-programme countries (94%).
National DTP3 coverage was 1 percentage point higher than in 2019 (98%).
This equates to 7,000 un- and undervaccinated children in 2024 compared to 17,000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Japan ranked number 37 out of 41 countries for lowest DTP3 coverage (based on tied ranks).
Japan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3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81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24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6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09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952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95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838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74601"/>
              <a:ext cx="249522" cy="1432083"/>
            </a:xfrm>
            <a:prstGeom prst="rect">
              <a:avLst/>
            </a:prstGeom>
            <a:solidFill>
              <a:srgbClr val="80BD41">
                <a:alpha val="100000"/>
              </a:srgbClr>
            </a:solidFill>
          </p:spPr>
          <p:txBody>
            <a:bodyPr/>
            <a:lstStyle/>
            <a:p/>
          </p:txBody>
        </p:sp>
        <p:sp>
          <p:nvSpPr>
            <p:cNvPr id="25" name="rc25"/>
            <p:cNvSpPr/>
            <p:nvPr/>
          </p:nvSpPr>
          <p:spPr>
            <a:xfrm>
              <a:off x="1296273" y="2321881"/>
              <a:ext cx="249522" cy="252720"/>
            </a:xfrm>
            <a:prstGeom prst="rect">
              <a:avLst/>
            </a:prstGeom>
            <a:solidFill>
              <a:srgbClr val="1CABE2">
                <a:alpha val="100000"/>
              </a:srgbClr>
            </a:solidFill>
          </p:spPr>
          <p:txBody>
            <a:bodyPr/>
            <a:lstStyle/>
            <a:p/>
          </p:txBody>
        </p:sp>
        <p:sp>
          <p:nvSpPr>
            <p:cNvPr id="26" name="rc26"/>
            <p:cNvSpPr/>
            <p:nvPr/>
          </p:nvSpPr>
          <p:spPr>
            <a:xfrm>
              <a:off x="1573521" y="2427550"/>
              <a:ext cx="249522" cy="1579135"/>
            </a:xfrm>
            <a:prstGeom prst="rect">
              <a:avLst/>
            </a:prstGeom>
            <a:solidFill>
              <a:srgbClr val="80BD41">
                <a:alpha val="100000"/>
              </a:srgbClr>
            </a:solidFill>
          </p:spPr>
          <p:txBody>
            <a:bodyPr/>
            <a:lstStyle/>
            <a:p/>
          </p:txBody>
        </p:sp>
        <p:sp>
          <p:nvSpPr>
            <p:cNvPr id="27" name="rc27"/>
            <p:cNvSpPr/>
            <p:nvPr/>
          </p:nvSpPr>
          <p:spPr>
            <a:xfrm>
              <a:off x="1573521" y="2344437"/>
              <a:ext cx="249522" cy="83112"/>
            </a:xfrm>
            <a:prstGeom prst="rect">
              <a:avLst/>
            </a:prstGeom>
            <a:solidFill>
              <a:srgbClr val="1CABE2">
                <a:alpha val="100000"/>
              </a:srgbClr>
            </a:solidFill>
          </p:spPr>
          <p:txBody>
            <a:bodyPr/>
            <a:lstStyle/>
            <a:p/>
          </p:txBody>
        </p:sp>
        <p:sp>
          <p:nvSpPr>
            <p:cNvPr id="28" name="rc28"/>
            <p:cNvSpPr/>
            <p:nvPr/>
          </p:nvSpPr>
          <p:spPr>
            <a:xfrm>
              <a:off x="1850769" y="2434115"/>
              <a:ext cx="249522" cy="1572569"/>
            </a:xfrm>
            <a:prstGeom prst="rect">
              <a:avLst/>
            </a:prstGeom>
            <a:solidFill>
              <a:srgbClr val="80BD41">
                <a:alpha val="100000"/>
              </a:srgbClr>
            </a:solidFill>
          </p:spPr>
          <p:txBody>
            <a:bodyPr/>
            <a:lstStyle/>
            <a:p/>
          </p:txBody>
        </p:sp>
        <p:sp>
          <p:nvSpPr>
            <p:cNvPr id="29" name="rc29"/>
            <p:cNvSpPr/>
            <p:nvPr/>
          </p:nvSpPr>
          <p:spPr>
            <a:xfrm>
              <a:off x="1850769" y="2368592"/>
              <a:ext cx="249522" cy="65523"/>
            </a:xfrm>
            <a:prstGeom prst="rect">
              <a:avLst/>
            </a:prstGeom>
            <a:solidFill>
              <a:srgbClr val="1CABE2">
                <a:alpha val="100000"/>
              </a:srgbClr>
            </a:solidFill>
          </p:spPr>
          <p:txBody>
            <a:bodyPr/>
            <a:lstStyle/>
            <a:p/>
          </p:txBody>
        </p:sp>
        <p:sp>
          <p:nvSpPr>
            <p:cNvPr id="30" name="rc30"/>
            <p:cNvSpPr/>
            <p:nvPr/>
          </p:nvSpPr>
          <p:spPr>
            <a:xfrm>
              <a:off x="2128016" y="2452791"/>
              <a:ext cx="249522" cy="1553893"/>
            </a:xfrm>
            <a:prstGeom prst="rect">
              <a:avLst/>
            </a:prstGeom>
            <a:solidFill>
              <a:srgbClr val="80BD41">
                <a:alpha val="100000"/>
              </a:srgbClr>
            </a:solidFill>
          </p:spPr>
          <p:txBody>
            <a:bodyPr/>
            <a:lstStyle/>
            <a:p/>
          </p:txBody>
        </p:sp>
        <p:sp>
          <p:nvSpPr>
            <p:cNvPr id="31" name="rc31"/>
            <p:cNvSpPr/>
            <p:nvPr/>
          </p:nvSpPr>
          <p:spPr>
            <a:xfrm>
              <a:off x="2128016" y="2404733"/>
              <a:ext cx="249522" cy="48058"/>
            </a:xfrm>
            <a:prstGeom prst="rect">
              <a:avLst/>
            </a:prstGeom>
            <a:solidFill>
              <a:srgbClr val="1CABE2">
                <a:alpha val="100000"/>
              </a:srgbClr>
            </a:solidFill>
          </p:spPr>
          <p:txBody>
            <a:bodyPr/>
            <a:lstStyle/>
            <a:p/>
          </p:txBody>
        </p:sp>
        <p:sp>
          <p:nvSpPr>
            <p:cNvPr id="32" name="rc32"/>
            <p:cNvSpPr/>
            <p:nvPr/>
          </p:nvSpPr>
          <p:spPr>
            <a:xfrm>
              <a:off x="2405264" y="2444463"/>
              <a:ext cx="249522" cy="1562222"/>
            </a:xfrm>
            <a:prstGeom prst="rect">
              <a:avLst/>
            </a:prstGeom>
            <a:solidFill>
              <a:srgbClr val="80BD41">
                <a:alpha val="100000"/>
              </a:srgbClr>
            </a:solidFill>
          </p:spPr>
          <p:txBody>
            <a:bodyPr/>
            <a:lstStyle/>
            <a:p/>
          </p:txBody>
        </p:sp>
        <p:sp>
          <p:nvSpPr>
            <p:cNvPr id="33" name="rc33"/>
            <p:cNvSpPr/>
            <p:nvPr/>
          </p:nvSpPr>
          <p:spPr>
            <a:xfrm>
              <a:off x="2405264" y="2428683"/>
              <a:ext cx="249522" cy="15779"/>
            </a:xfrm>
            <a:prstGeom prst="rect">
              <a:avLst/>
            </a:prstGeom>
            <a:solidFill>
              <a:srgbClr val="1CABE2">
                <a:alpha val="100000"/>
              </a:srgbClr>
            </a:solidFill>
          </p:spPr>
          <p:txBody>
            <a:bodyPr/>
            <a:lstStyle/>
            <a:p/>
          </p:txBody>
        </p:sp>
        <p:sp>
          <p:nvSpPr>
            <p:cNvPr id="34" name="rc34"/>
            <p:cNvSpPr/>
            <p:nvPr/>
          </p:nvSpPr>
          <p:spPr>
            <a:xfrm>
              <a:off x="2682512" y="2517997"/>
              <a:ext cx="249522" cy="1488687"/>
            </a:xfrm>
            <a:prstGeom prst="rect">
              <a:avLst/>
            </a:prstGeom>
            <a:solidFill>
              <a:srgbClr val="80BD41">
                <a:alpha val="100000"/>
              </a:srgbClr>
            </a:solidFill>
          </p:spPr>
          <p:txBody>
            <a:bodyPr/>
            <a:lstStyle/>
            <a:p/>
          </p:txBody>
        </p:sp>
        <p:sp>
          <p:nvSpPr>
            <p:cNvPr id="35" name="rc35"/>
            <p:cNvSpPr/>
            <p:nvPr/>
          </p:nvSpPr>
          <p:spPr>
            <a:xfrm>
              <a:off x="2682512" y="2487617"/>
              <a:ext cx="249522" cy="30380"/>
            </a:xfrm>
            <a:prstGeom prst="rect">
              <a:avLst/>
            </a:prstGeom>
            <a:solidFill>
              <a:srgbClr val="1CABE2">
                <a:alpha val="100000"/>
              </a:srgbClr>
            </a:solidFill>
          </p:spPr>
          <p:txBody>
            <a:bodyPr/>
            <a:lstStyle/>
            <a:p/>
          </p:txBody>
        </p:sp>
        <p:sp>
          <p:nvSpPr>
            <p:cNvPr id="36" name="rc36"/>
            <p:cNvSpPr/>
            <p:nvPr/>
          </p:nvSpPr>
          <p:spPr>
            <a:xfrm>
              <a:off x="2959759" y="2494629"/>
              <a:ext cx="249522" cy="1512056"/>
            </a:xfrm>
            <a:prstGeom prst="rect">
              <a:avLst/>
            </a:prstGeom>
            <a:solidFill>
              <a:srgbClr val="80BD41">
                <a:alpha val="100000"/>
              </a:srgbClr>
            </a:solidFill>
          </p:spPr>
          <p:txBody>
            <a:bodyPr/>
            <a:lstStyle/>
            <a:p/>
          </p:txBody>
        </p:sp>
        <p:sp>
          <p:nvSpPr>
            <p:cNvPr id="37" name="rc37"/>
            <p:cNvSpPr/>
            <p:nvPr/>
          </p:nvSpPr>
          <p:spPr>
            <a:xfrm>
              <a:off x="2959759" y="2463771"/>
              <a:ext cx="249522" cy="30857"/>
            </a:xfrm>
            <a:prstGeom prst="rect">
              <a:avLst/>
            </a:prstGeom>
            <a:solidFill>
              <a:srgbClr val="1CABE2">
                <a:alpha val="100000"/>
              </a:srgbClr>
            </a:solidFill>
          </p:spPr>
          <p:txBody>
            <a:bodyPr/>
            <a:lstStyle/>
            <a:p/>
          </p:txBody>
        </p:sp>
        <p:sp>
          <p:nvSpPr>
            <p:cNvPr id="38" name="rc38"/>
            <p:cNvSpPr/>
            <p:nvPr/>
          </p:nvSpPr>
          <p:spPr>
            <a:xfrm>
              <a:off x="3237007" y="2496974"/>
              <a:ext cx="249522" cy="1509710"/>
            </a:xfrm>
            <a:prstGeom prst="rect">
              <a:avLst/>
            </a:prstGeom>
            <a:solidFill>
              <a:srgbClr val="80BD41">
                <a:alpha val="100000"/>
              </a:srgbClr>
            </a:solidFill>
          </p:spPr>
          <p:txBody>
            <a:bodyPr/>
            <a:lstStyle/>
            <a:p/>
          </p:txBody>
        </p:sp>
        <p:sp>
          <p:nvSpPr>
            <p:cNvPr id="39" name="rc39"/>
            <p:cNvSpPr/>
            <p:nvPr/>
          </p:nvSpPr>
          <p:spPr>
            <a:xfrm>
              <a:off x="3237007" y="2466165"/>
              <a:ext cx="249522" cy="30809"/>
            </a:xfrm>
            <a:prstGeom prst="rect">
              <a:avLst/>
            </a:prstGeom>
            <a:solidFill>
              <a:srgbClr val="1CABE2">
                <a:alpha val="100000"/>
              </a:srgbClr>
            </a:solidFill>
          </p:spPr>
          <p:txBody>
            <a:bodyPr/>
            <a:lstStyle/>
            <a:p/>
          </p:txBody>
        </p:sp>
        <p:sp>
          <p:nvSpPr>
            <p:cNvPr id="40" name="rc40"/>
            <p:cNvSpPr/>
            <p:nvPr/>
          </p:nvSpPr>
          <p:spPr>
            <a:xfrm>
              <a:off x="3514255" y="2496633"/>
              <a:ext cx="249522" cy="1510052"/>
            </a:xfrm>
            <a:prstGeom prst="rect">
              <a:avLst/>
            </a:prstGeom>
            <a:solidFill>
              <a:srgbClr val="80BD41">
                <a:alpha val="100000"/>
              </a:srgbClr>
            </a:solidFill>
          </p:spPr>
          <p:txBody>
            <a:bodyPr/>
            <a:lstStyle/>
            <a:p/>
          </p:txBody>
        </p:sp>
        <p:sp>
          <p:nvSpPr>
            <p:cNvPr id="41" name="rc41"/>
            <p:cNvSpPr/>
            <p:nvPr/>
          </p:nvSpPr>
          <p:spPr>
            <a:xfrm>
              <a:off x="3514255" y="2465816"/>
              <a:ext cx="249522" cy="30816"/>
            </a:xfrm>
            <a:prstGeom prst="rect">
              <a:avLst/>
            </a:prstGeom>
            <a:solidFill>
              <a:srgbClr val="1CABE2">
                <a:alpha val="100000"/>
              </a:srgbClr>
            </a:solidFill>
          </p:spPr>
          <p:txBody>
            <a:bodyPr/>
            <a:lstStyle/>
            <a:p/>
          </p:txBody>
        </p:sp>
        <p:sp>
          <p:nvSpPr>
            <p:cNvPr id="42" name="rc42"/>
            <p:cNvSpPr/>
            <p:nvPr/>
          </p:nvSpPr>
          <p:spPr>
            <a:xfrm>
              <a:off x="3791502" y="2538361"/>
              <a:ext cx="249522" cy="1468323"/>
            </a:xfrm>
            <a:prstGeom prst="rect">
              <a:avLst/>
            </a:prstGeom>
            <a:solidFill>
              <a:srgbClr val="80BD41">
                <a:alpha val="100000"/>
              </a:srgbClr>
            </a:solidFill>
          </p:spPr>
          <p:txBody>
            <a:bodyPr/>
            <a:lstStyle/>
            <a:p/>
          </p:txBody>
        </p:sp>
        <p:sp>
          <p:nvSpPr>
            <p:cNvPr id="43" name="rc43"/>
            <p:cNvSpPr/>
            <p:nvPr/>
          </p:nvSpPr>
          <p:spPr>
            <a:xfrm>
              <a:off x="3791502" y="2492949"/>
              <a:ext cx="249522" cy="45412"/>
            </a:xfrm>
            <a:prstGeom prst="rect">
              <a:avLst/>
            </a:prstGeom>
            <a:solidFill>
              <a:srgbClr val="1CABE2">
                <a:alpha val="100000"/>
              </a:srgbClr>
            </a:solidFill>
          </p:spPr>
          <p:txBody>
            <a:bodyPr/>
            <a:lstStyle/>
            <a:p/>
          </p:txBody>
        </p:sp>
        <p:sp>
          <p:nvSpPr>
            <p:cNvPr id="44" name="rc44"/>
            <p:cNvSpPr/>
            <p:nvPr/>
          </p:nvSpPr>
          <p:spPr>
            <a:xfrm>
              <a:off x="4068750" y="2543874"/>
              <a:ext cx="249522" cy="1462810"/>
            </a:xfrm>
            <a:prstGeom prst="rect">
              <a:avLst/>
            </a:prstGeom>
            <a:solidFill>
              <a:srgbClr val="80BD41">
                <a:alpha val="100000"/>
              </a:srgbClr>
            </a:solidFill>
          </p:spPr>
          <p:txBody>
            <a:bodyPr/>
            <a:lstStyle/>
            <a:p/>
          </p:txBody>
        </p:sp>
        <p:sp>
          <p:nvSpPr>
            <p:cNvPr id="45" name="rc45"/>
            <p:cNvSpPr/>
            <p:nvPr/>
          </p:nvSpPr>
          <p:spPr>
            <a:xfrm>
              <a:off x="4068750" y="2498633"/>
              <a:ext cx="249522" cy="45241"/>
            </a:xfrm>
            <a:prstGeom prst="rect">
              <a:avLst/>
            </a:prstGeom>
            <a:solidFill>
              <a:srgbClr val="1CABE2">
                <a:alpha val="100000"/>
              </a:srgbClr>
            </a:solidFill>
          </p:spPr>
          <p:txBody>
            <a:bodyPr/>
            <a:lstStyle/>
            <a:p/>
          </p:txBody>
        </p:sp>
        <p:sp>
          <p:nvSpPr>
            <p:cNvPr id="46" name="rc46"/>
            <p:cNvSpPr/>
            <p:nvPr/>
          </p:nvSpPr>
          <p:spPr>
            <a:xfrm>
              <a:off x="4345998" y="2571228"/>
              <a:ext cx="249522" cy="1435457"/>
            </a:xfrm>
            <a:prstGeom prst="rect">
              <a:avLst/>
            </a:prstGeom>
            <a:solidFill>
              <a:srgbClr val="80BD41">
                <a:alpha val="100000"/>
              </a:srgbClr>
            </a:solidFill>
          </p:spPr>
          <p:txBody>
            <a:bodyPr/>
            <a:lstStyle/>
            <a:p/>
          </p:txBody>
        </p:sp>
        <p:sp>
          <p:nvSpPr>
            <p:cNvPr id="47" name="rc47"/>
            <p:cNvSpPr/>
            <p:nvPr/>
          </p:nvSpPr>
          <p:spPr>
            <a:xfrm>
              <a:off x="4345998" y="2526831"/>
              <a:ext cx="249522" cy="44396"/>
            </a:xfrm>
            <a:prstGeom prst="rect">
              <a:avLst/>
            </a:prstGeom>
            <a:solidFill>
              <a:srgbClr val="1CABE2">
                <a:alpha val="100000"/>
              </a:srgbClr>
            </a:solidFill>
          </p:spPr>
          <p:txBody>
            <a:bodyPr/>
            <a:lstStyle/>
            <a:p/>
          </p:txBody>
        </p:sp>
        <p:sp>
          <p:nvSpPr>
            <p:cNvPr id="48" name="rc48"/>
            <p:cNvSpPr/>
            <p:nvPr/>
          </p:nvSpPr>
          <p:spPr>
            <a:xfrm>
              <a:off x="4623245" y="2589374"/>
              <a:ext cx="249522" cy="1417310"/>
            </a:xfrm>
            <a:prstGeom prst="rect">
              <a:avLst/>
            </a:prstGeom>
            <a:solidFill>
              <a:srgbClr val="80BD41">
                <a:alpha val="100000"/>
              </a:srgbClr>
            </a:solidFill>
          </p:spPr>
          <p:txBody>
            <a:bodyPr/>
            <a:lstStyle/>
            <a:p/>
          </p:txBody>
        </p:sp>
        <p:sp>
          <p:nvSpPr>
            <p:cNvPr id="49" name="rc49"/>
            <p:cNvSpPr/>
            <p:nvPr/>
          </p:nvSpPr>
          <p:spPr>
            <a:xfrm>
              <a:off x="4623245" y="2545540"/>
              <a:ext cx="249522" cy="43834"/>
            </a:xfrm>
            <a:prstGeom prst="rect">
              <a:avLst/>
            </a:prstGeom>
            <a:solidFill>
              <a:srgbClr val="1CABE2">
                <a:alpha val="100000"/>
              </a:srgbClr>
            </a:solidFill>
          </p:spPr>
          <p:txBody>
            <a:bodyPr/>
            <a:lstStyle/>
            <a:p/>
          </p:txBody>
        </p:sp>
        <p:sp>
          <p:nvSpPr>
            <p:cNvPr id="50" name="rc50"/>
            <p:cNvSpPr/>
            <p:nvPr/>
          </p:nvSpPr>
          <p:spPr>
            <a:xfrm>
              <a:off x="4900493" y="2622503"/>
              <a:ext cx="249522" cy="1384181"/>
            </a:xfrm>
            <a:prstGeom prst="rect">
              <a:avLst/>
            </a:prstGeom>
            <a:solidFill>
              <a:srgbClr val="80BD41">
                <a:alpha val="100000"/>
              </a:srgbClr>
            </a:solidFill>
          </p:spPr>
          <p:txBody>
            <a:bodyPr/>
            <a:lstStyle/>
            <a:p/>
          </p:txBody>
        </p:sp>
        <p:sp>
          <p:nvSpPr>
            <p:cNvPr id="51" name="rc51"/>
            <p:cNvSpPr/>
            <p:nvPr/>
          </p:nvSpPr>
          <p:spPr>
            <a:xfrm>
              <a:off x="4900493" y="2564828"/>
              <a:ext cx="249522" cy="57674"/>
            </a:xfrm>
            <a:prstGeom prst="rect">
              <a:avLst/>
            </a:prstGeom>
            <a:solidFill>
              <a:srgbClr val="1CABE2">
                <a:alpha val="100000"/>
              </a:srgbClr>
            </a:solidFill>
          </p:spPr>
          <p:txBody>
            <a:bodyPr/>
            <a:lstStyle/>
            <a:p/>
          </p:txBody>
        </p:sp>
        <p:sp>
          <p:nvSpPr>
            <p:cNvPr id="52" name="rc52"/>
            <p:cNvSpPr/>
            <p:nvPr/>
          </p:nvSpPr>
          <p:spPr>
            <a:xfrm>
              <a:off x="5177741" y="2656178"/>
              <a:ext cx="249522" cy="1350506"/>
            </a:xfrm>
            <a:prstGeom prst="rect">
              <a:avLst/>
            </a:prstGeom>
            <a:solidFill>
              <a:srgbClr val="80BD41">
                <a:alpha val="100000"/>
              </a:srgbClr>
            </a:solidFill>
          </p:spPr>
          <p:txBody>
            <a:bodyPr/>
            <a:lstStyle/>
            <a:p/>
          </p:txBody>
        </p:sp>
        <p:sp>
          <p:nvSpPr>
            <p:cNvPr id="53" name="rc53"/>
            <p:cNvSpPr/>
            <p:nvPr/>
          </p:nvSpPr>
          <p:spPr>
            <a:xfrm>
              <a:off x="5177741" y="2599906"/>
              <a:ext cx="249522" cy="56271"/>
            </a:xfrm>
            <a:prstGeom prst="rect">
              <a:avLst/>
            </a:prstGeom>
            <a:solidFill>
              <a:srgbClr val="1CABE2">
                <a:alpha val="100000"/>
              </a:srgbClr>
            </a:solidFill>
          </p:spPr>
          <p:txBody>
            <a:bodyPr/>
            <a:lstStyle/>
            <a:p/>
          </p:txBody>
        </p:sp>
        <p:sp>
          <p:nvSpPr>
            <p:cNvPr id="54" name="rc54"/>
            <p:cNvSpPr/>
            <p:nvPr/>
          </p:nvSpPr>
          <p:spPr>
            <a:xfrm>
              <a:off x="5454988" y="2660953"/>
              <a:ext cx="249522" cy="1345731"/>
            </a:xfrm>
            <a:prstGeom prst="rect">
              <a:avLst/>
            </a:prstGeom>
            <a:solidFill>
              <a:srgbClr val="80BD41">
                <a:alpha val="100000"/>
              </a:srgbClr>
            </a:solidFill>
          </p:spPr>
          <p:txBody>
            <a:bodyPr/>
            <a:lstStyle/>
            <a:p/>
          </p:txBody>
        </p:sp>
        <p:sp>
          <p:nvSpPr>
            <p:cNvPr id="55" name="rc55"/>
            <p:cNvSpPr/>
            <p:nvPr/>
          </p:nvSpPr>
          <p:spPr>
            <a:xfrm>
              <a:off x="5454988" y="2604880"/>
              <a:ext cx="249522" cy="56072"/>
            </a:xfrm>
            <a:prstGeom prst="rect">
              <a:avLst/>
            </a:prstGeom>
            <a:solidFill>
              <a:srgbClr val="1CABE2">
                <a:alpha val="100000"/>
              </a:srgbClr>
            </a:solidFill>
          </p:spPr>
          <p:txBody>
            <a:bodyPr/>
            <a:lstStyle/>
            <a:p/>
          </p:txBody>
        </p:sp>
        <p:sp>
          <p:nvSpPr>
            <p:cNvPr id="56" name="rc56"/>
            <p:cNvSpPr/>
            <p:nvPr/>
          </p:nvSpPr>
          <p:spPr>
            <a:xfrm>
              <a:off x="5732236" y="2656452"/>
              <a:ext cx="249522" cy="1350232"/>
            </a:xfrm>
            <a:prstGeom prst="rect">
              <a:avLst/>
            </a:prstGeom>
            <a:solidFill>
              <a:srgbClr val="80BD41">
                <a:alpha val="100000"/>
              </a:srgbClr>
            </a:solidFill>
          </p:spPr>
          <p:txBody>
            <a:bodyPr/>
            <a:lstStyle/>
            <a:p/>
          </p:txBody>
        </p:sp>
        <p:sp>
          <p:nvSpPr>
            <p:cNvPr id="57" name="rc57"/>
            <p:cNvSpPr/>
            <p:nvPr/>
          </p:nvSpPr>
          <p:spPr>
            <a:xfrm>
              <a:off x="5732236" y="2642813"/>
              <a:ext cx="249522" cy="13638"/>
            </a:xfrm>
            <a:prstGeom prst="rect">
              <a:avLst/>
            </a:prstGeom>
            <a:solidFill>
              <a:srgbClr val="1CABE2">
                <a:alpha val="100000"/>
              </a:srgbClr>
            </a:solidFill>
          </p:spPr>
          <p:txBody>
            <a:bodyPr/>
            <a:lstStyle/>
            <a:p/>
          </p:txBody>
        </p:sp>
        <p:sp>
          <p:nvSpPr>
            <p:cNvPr id="58" name="rc58"/>
            <p:cNvSpPr/>
            <p:nvPr/>
          </p:nvSpPr>
          <p:spPr>
            <a:xfrm>
              <a:off x="6009484" y="2698869"/>
              <a:ext cx="249522" cy="1307815"/>
            </a:xfrm>
            <a:prstGeom prst="rect">
              <a:avLst/>
            </a:prstGeom>
            <a:solidFill>
              <a:srgbClr val="80BD41">
                <a:alpha val="100000"/>
              </a:srgbClr>
            </a:solidFill>
          </p:spPr>
          <p:txBody>
            <a:bodyPr/>
            <a:lstStyle/>
            <a:p/>
          </p:txBody>
        </p:sp>
        <p:sp>
          <p:nvSpPr>
            <p:cNvPr id="59" name="rc59"/>
            <p:cNvSpPr/>
            <p:nvPr/>
          </p:nvSpPr>
          <p:spPr>
            <a:xfrm>
              <a:off x="6009484" y="2685658"/>
              <a:ext cx="249522" cy="13210"/>
            </a:xfrm>
            <a:prstGeom prst="rect">
              <a:avLst/>
            </a:prstGeom>
            <a:solidFill>
              <a:srgbClr val="1CABE2">
                <a:alpha val="100000"/>
              </a:srgbClr>
            </a:solidFill>
          </p:spPr>
          <p:txBody>
            <a:bodyPr/>
            <a:lstStyle/>
            <a:p/>
          </p:txBody>
        </p:sp>
        <p:sp>
          <p:nvSpPr>
            <p:cNvPr id="60" name="rc60"/>
            <p:cNvSpPr/>
            <p:nvPr/>
          </p:nvSpPr>
          <p:spPr>
            <a:xfrm>
              <a:off x="6286731" y="2748699"/>
              <a:ext cx="249522" cy="1257985"/>
            </a:xfrm>
            <a:prstGeom prst="rect">
              <a:avLst/>
            </a:prstGeom>
            <a:solidFill>
              <a:srgbClr val="80BD41">
                <a:alpha val="100000"/>
              </a:srgbClr>
            </a:solidFill>
          </p:spPr>
          <p:txBody>
            <a:bodyPr/>
            <a:lstStyle/>
            <a:p/>
          </p:txBody>
        </p:sp>
        <p:sp>
          <p:nvSpPr>
            <p:cNvPr id="61" name="rc61"/>
            <p:cNvSpPr/>
            <p:nvPr/>
          </p:nvSpPr>
          <p:spPr>
            <a:xfrm>
              <a:off x="6286731" y="2723026"/>
              <a:ext cx="249522" cy="25673"/>
            </a:xfrm>
            <a:prstGeom prst="rect">
              <a:avLst/>
            </a:prstGeom>
            <a:solidFill>
              <a:srgbClr val="1CABE2">
                <a:alpha val="100000"/>
              </a:srgbClr>
            </a:solidFill>
          </p:spPr>
          <p:txBody>
            <a:bodyPr/>
            <a:lstStyle/>
            <a:p/>
          </p:txBody>
        </p:sp>
        <p:sp>
          <p:nvSpPr>
            <p:cNvPr id="62" name="rc62"/>
            <p:cNvSpPr/>
            <p:nvPr/>
          </p:nvSpPr>
          <p:spPr>
            <a:xfrm>
              <a:off x="6563979" y="2812439"/>
              <a:ext cx="249522" cy="1194245"/>
            </a:xfrm>
            <a:prstGeom prst="rect">
              <a:avLst/>
            </a:prstGeom>
            <a:solidFill>
              <a:srgbClr val="80BD41">
                <a:alpha val="100000"/>
              </a:srgbClr>
            </a:solidFill>
          </p:spPr>
          <p:txBody>
            <a:bodyPr/>
            <a:lstStyle/>
            <a:p/>
          </p:txBody>
        </p:sp>
        <p:sp>
          <p:nvSpPr>
            <p:cNvPr id="63" name="rc63"/>
            <p:cNvSpPr/>
            <p:nvPr/>
          </p:nvSpPr>
          <p:spPr>
            <a:xfrm>
              <a:off x="6563979" y="2788067"/>
              <a:ext cx="249522" cy="24372"/>
            </a:xfrm>
            <a:prstGeom prst="rect">
              <a:avLst/>
            </a:prstGeom>
            <a:solidFill>
              <a:srgbClr val="1CABE2">
                <a:alpha val="100000"/>
              </a:srgbClr>
            </a:solidFill>
          </p:spPr>
          <p:txBody>
            <a:bodyPr/>
            <a:lstStyle/>
            <a:p/>
          </p:txBody>
        </p:sp>
        <p:sp>
          <p:nvSpPr>
            <p:cNvPr id="64" name="rc64"/>
            <p:cNvSpPr/>
            <p:nvPr/>
          </p:nvSpPr>
          <p:spPr>
            <a:xfrm>
              <a:off x="6841227" y="2869330"/>
              <a:ext cx="249522" cy="1137354"/>
            </a:xfrm>
            <a:prstGeom prst="rect">
              <a:avLst/>
            </a:prstGeom>
            <a:solidFill>
              <a:srgbClr val="80BD41">
                <a:alpha val="100000"/>
              </a:srgbClr>
            </a:solidFill>
          </p:spPr>
          <p:txBody>
            <a:bodyPr/>
            <a:lstStyle/>
            <a:p/>
          </p:txBody>
        </p:sp>
        <p:sp>
          <p:nvSpPr>
            <p:cNvPr id="65" name="rc65"/>
            <p:cNvSpPr/>
            <p:nvPr/>
          </p:nvSpPr>
          <p:spPr>
            <a:xfrm>
              <a:off x="6841227" y="2821941"/>
              <a:ext cx="249522" cy="47389"/>
            </a:xfrm>
            <a:prstGeom prst="rect">
              <a:avLst/>
            </a:prstGeom>
            <a:solidFill>
              <a:srgbClr val="1CABE2">
                <a:alpha val="100000"/>
              </a:srgbClr>
            </a:solidFill>
          </p:spPr>
          <p:txBody>
            <a:bodyPr/>
            <a:lstStyle/>
            <a:p/>
          </p:txBody>
        </p:sp>
        <p:sp>
          <p:nvSpPr>
            <p:cNvPr id="66" name="rc66"/>
            <p:cNvSpPr/>
            <p:nvPr/>
          </p:nvSpPr>
          <p:spPr>
            <a:xfrm>
              <a:off x="7118474" y="2875689"/>
              <a:ext cx="249522" cy="1130995"/>
            </a:xfrm>
            <a:prstGeom prst="rect">
              <a:avLst/>
            </a:prstGeom>
            <a:solidFill>
              <a:srgbClr val="80BD41">
                <a:alpha val="100000"/>
              </a:srgbClr>
            </a:solidFill>
          </p:spPr>
          <p:txBody>
            <a:bodyPr/>
            <a:lstStyle/>
            <a:p/>
          </p:txBody>
        </p:sp>
        <p:sp>
          <p:nvSpPr>
            <p:cNvPr id="67" name="rc67"/>
            <p:cNvSpPr/>
            <p:nvPr/>
          </p:nvSpPr>
          <p:spPr>
            <a:xfrm>
              <a:off x="7118474" y="2864265"/>
              <a:ext cx="249522" cy="11424"/>
            </a:xfrm>
            <a:prstGeom prst="rect">
              <a:avLst/>
            </a:prstGeom>
            <a:solidFill>
              <a:srgbClr val="1CABE2">
                <a:alpha val="100000"/>
              </a:srgbClr>
            </a:solidFill>
          </p:spPr>
          <p:txBody>
            <a:bodyPr/>
            <a:lstStyle/>
            <a:p/>
          </p:txBody>
        </p:sp>
        <p:sp>
          <p:nvSpPr>
            <p:cNvPr id="68" name="rc68"/>
            <p:cNvSpPr/>
            <p:nvPr/>
          </p:nvSpPr>
          <p:spPr>
            <a:xfrm>
              <a:off x="7395722" y="2909202"/>
              <a:ext cx="249522" cy="1097483"/>
            </a:xfrm>
            <a:prstGeom prst="rect">
              <a:avLst/>
            </a:prstGeom>
            <a:solidFill>
              <a:srgbClr val="80BD41">
                <a:alpha val="100000"/>
              </a:srgbClr>
            </a:solidFill>
          </p:spPr>
          <p:txBody>
            <a:bodyPr/>
            <a:lstStyle/>
            <a:p/>
          </p:txBody>
        </p:sp>
        <p:sp>
          <p:nvSpPr>
            <p:cNvPr id="69" name="rc69"/>
            <p:cNvSpPr/>
            <p:nvPr/>
          </p:nvSpPr>
          <p:spPr>
            <a:xfrm>
              <a:off x="7395722" y="2898116"/>
              <a:ext cx="249522" cy="11085"/>
            </a:xfrm>
            <a:prstGeom prst="rect">
              <a:avLst/>
            </a:prstGeom>
            <a:solidFill>
              <a:srgbClr val="1CABE2">
                <a:alpha val="100000"/>
              </a:srgbClr>
            </a:solidFill>
          </p:spPr>
          <p:txBody>
            <a:bodyPr/>
            <a:lstStyle/>
            <a:p/>
          </p:txBody>
        </p:sp>
        <p:sp>
          <p:nvSpPr>
            <p:cNvPr id="70" name="rc70"/>
            <p:cNvSpPr/>
            <p:nvPr/>
          </p:nvSpPr>
          <p:spPr>
            <a:xfrm>
              <a:off x="7672970" y="2970914"/>
              <a:ext cx="249522" cy="1035770"/>
            </a:xfrm>
            <a:prstGeom prst="rect">
              <a:avLst/>
            </a:prstGeom>
            <a:solidFill>
              <a:srgbClr val="80BD41">
                <a:alpha val="100000"/>
              </a:srgbClr>
            </a:solidFill>
          </p:spPr>
          <p:txBody>
            <a:bodyPr/>
            <a:lstStyle/>
            <a:p/>
          </p:txBody>
        </p:sp>
        <p:sp>
          <p:nvSpPr>
            <p:cNvPr id="71" name="rc71"/>
            <p:cNvSpPr/>
            <p:nvPr/>
          </p:nvSpPr>
          <p:spPr>
            <a:xfrm>
              <a:off x="7672970" y="2949776"/>
              <a:ext cx="249522" cy="21138"/>
            </a:xfrm>
            <a:prstGeom prst="rect">
              <a:avLst/>
            </a:prstGeom>
            <a:solidFill>
              <a:srgbClr val="1CABE2">
                <a:alpha val="100000"/>
              </a:srgbClr>
            </a:solidFill>
          </p:spPr>
          <p:txBody>
            <a:bodyPr/>
            <a:lstStyle/>
            <a:p/>
          </p:txBody>
        </p:sp>
        <p:sp>
          <p:nvSpPr>
            <p:cNvPr id="72" name="rc72"/>
            <p:cNvSpPr/>
            <p:nvPr/>
          </p:nvSpPr>
          <p:spPr>
            <a:xfrm>
              <a:off x="7950217" y="2959401"/>
              <a:ext cx="249522" cy="1047283"/>
            </a:xfrm>
            <a:prstGeom prst="rect">
              <a:avLst/>
            </a:prstGeom>
            <a:solidFill>
              <a:srgbClr val="80BD41">
                <a:alpha val="100000"/>
              </a:srgbClr>
            </a:solidFill>
          </p:spPr>
          <p:txBody>
            <a:bodyPr/>
            <a:lstStyle/>
            <a:p/>
          </p:txBody>
        </p:sp>
        <p:sp>
          <p:nvSpPr>
            <p:cNvPr id="73" name="rc73"/>
            <p:cNvSpPr/>
            <p:nvPr/>
          </p:nvSpPr>
          <p:spPr>
            <a:xfrm>
              <a:off x="7950217" y="2948823"/>
              <a:ext cx="249522" cy="10578"/>
            </a:xfrm>
            <a:prstGeom prst="rect">
              <a:avLst/>
            </a:prstGeom>
            <a:solidFill>
              <a:srgbClr val="1CABE2">
                <a:alpha val="100000"/>
              </a:srgbClr>
            </a:solidFill>
          </p:spPr>
          <p:txBody>
            <a:bodyPr/>
            <a:lstStyle/>
            <a:p/>
          </p:txBody>
        </p:sp>
        <p:sp>
          <p:nvSpPr>
            <p:cNvPr id="74" name="pl74"/>
            <p:cNvSpPr/>
            <p:nvPr/>
          </p:nvSpPr>
          <p:spPr>
            <a:xfrm>
              <a:off x="1421035" y="1226758"/>
              <a:ext cx="6653943" cy="393120"/>
            </a:xfrm>
            <a:custGeom>
              <a:avLst/>
              <a:pathLst>
                <a:path w="6653943" h="393120">
                  <a:moveTo>
                    <a:pt x="0" y="393120"/>
                  </a:moveTo>
                  <a:lnTo>
                    <a:pt x="277247" y="112320"/>
                  </a:lnTo>
                  <a:lnTo>
                    <a:pt x="554495" y="84240"/>
                  </a:lnTo>
                  <a:lnTo>
                    <a:pt x="831742" y="56160"/>
                  </a:lnTo>
                  <a:lnTo>
                    <a:pt x="1108990" y="0"/>
                  </a:lnTo>
                  <a:lnTo>
                    <a:pt x="1386238" y="28080"/>
                  </a:lnTo>
                  <a:lnTo>
                    <a:pt x="1663485" y="28080"/>
                  </a:lnTo>
                  <a:lnTo>
                    <a:pt x="1940733" y="28080"/>
                  </a:lnTo>
                  <a:lnTo>
                    <a:pt x="2217981" y="28080"/>
                  </a:lnTo>
                  <a:lnTo>
                    <a:pt x="2495228" y="56160"/>
                  </a:lnTo>
                  <a:lnTo>
                    <a:pt x="2772476" y="56160"/>
                  </a:lnTo>
                  <a:lnTo>
                    <a:pt x="3049724" y="56160"/>
                  </a:lnTo>
                  <a:lnTo>
                    <a:pt x="3326971" y="56160"/>
                  </a:lnTo>
                  <a:lnTo>
                    <a:pt x="3604219" y="84240"/>
                  </a:lnTo>
                  <a:lnTo>
                    <a:pt x="3881467" y="84240"/>
                  </a:lnTo>
                  <a:lnTo>
                    <a:pt x="4158714" y="84240"/>
                  </a:lnTo>
                  <a:lnTo>
                    <a:pt x="4435962" y="0"/>
                  </a:lnTo>
                  <a:lnTo>
                    <a:pt x="4713210" y="0"/>
                  </a:lnTo>
                  <a:lnTo>
                    <a:pt x="4990457" y="28080"/>
                  </a:lnTo>
                  <a:lnTo>
                    <a:pt x="5267705" y="28080"/>
                  </a:lnTo>
                  <a:lnTo>
                    <a:pt x="5544953" y="84240"/>
                  </a:lnTo>
                  <a:lnTo>
                    <a:pt x="5822200" y="0"/>
                  </a:lnTo>
                  <a:lnTo>
                    <a:pt x="6099448" y="0"/>
                  </a:lnTo>
                  <a:lnTo>
                    <a:pt x="6376696" y="2808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29607"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6" name="tx86"/>
            <p:cNvSpPr/>
            <p:nvPr/>
          </p:nvSpPr>
          <p:spPr>
            <a:xfrm>
              <a:off x="2715845" y="2351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7" name="tx87"/>
            <p:cNvSpPr/>
            <p:nvPr/>
          </p:nvSpPr>
          <p:spPr>
            <a:xfrm>
              <a:off x="4102084" y="23627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88" name="tx88"/>
            <p:cNvSpPr/>
            <p:nvPr/>
          </p:nvSpPr>
          <p:spPr>
            <a:xfrm>
              <a:off x="5488322" y="2468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597312" y="2652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90" name="tx90"/>
            <p:cNvSpPr/>
            <p:nvPr/>
          </p:nvSpPr>
          <p:spPr>
            <a:xfrm>
              <a:off x="6874560" y="2686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1" name="tx91"/>
            <p:cNvSpPr/>
            <p:nvPr/>
          </p:nvSpPr>
          <p:spPr>
            <a:xfrm>
              <a:off x="7151808" y="2728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0.81</a:t>
              </a:r>
            </a:p>
          </p:txBody>
        </p:sp>
        <p:sp>
          <p:nvSpPr>
            <p:cNvPr id="92" name="tx92"/>
            <p:cNvSpPr/>
            <p:nvPr/>
          </p:nvSpPr>
          <p:spPr>
            <a:xfrm>
              <a:off x="7429055" y="2762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0.79</a:t>
              </a:r>
            </a:p>
          </p:txBody>
        </p:sp>
        <p:sp>
          <p:nvSpPr>
            <p:cNvPr id="93" name="tx93"/>
            <p:cNvSpPr/>
            <p:nvPr/>
          </p:nvSpPr>
          <p:spPr>
            <a:xfrm>
              <a:off x="7706303" y="2813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4" name="tx94"/>
            <p:cNvSpPr/>
            <p:nvPr/>
          </p:nvSpPr>
          <p:spPr>
            <a:xfrm>
              <a:off x="7983551" y="2812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5" name="pl95"/>
            <p:cNvSpPr/>
            <p:nvPr/>
          </p:nvSpPr>
          <p:spPr>
            <a:xfrm>
              <a:off x="1421035"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55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6" name="tx106"/>
            <p:cNvSpPr/>
            <p:nvPr/>
          </p:nvSpPr>
          <p:spPr>
            <a:xfrm>
              <a:off x="1329607" y="2413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7" name="tx107"/>
            <p:cNvSpPr/>
            <p:nvPr/>
          </p:nvSpPr>
          <p:spPr>
            <a:xfrm>
              <a:off x="2715845" y="3227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8" name="tx108"/>
            <p:cNvSpPr/>
            <p:nvPr/>
          </p:nvSpPr>
          <p:spPr>
            <a:xfrm>
              <a:off x="2715845" y="2467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09" name="tx109"/>
            <p:cNvSpPr/>
            <p:nvPr/>
          </p:nvSpPr>
          <p:spPr>
            <a:xfrm>
              <a:off x="4102084" y="3240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0" name="tx110"/>
            <p:cNvSpPr/>
            <p:nvPr/>
          </p:nvSpPr>
          <p:spPr>
            <a:xfrm>
              <a:off x="4102084" y="24861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1" name="tx111"/>
            <p:cNvSpPr/>
            <p:nvPr/>
          </p:nvSpPr>
          <p:spPr>
            <a:xfrm>
              <a:off x="5488322" y="3298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2" name="tx112"/>
            <p:cNvSpPr/>
            <p:nvPr/>
          </p:nvSpPr>
          <p:spPr>
            <a:xfrm>
              <a:off x="5488322" y="2597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3" name="tx113"/>
            <p:cNvSpPr/>
            <p:nvPr/>
          </p:nvSpPr>
          <p:spPr>
            <a:xfrm>
              <a:off x="6597312" y="3374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4" name="tx114"/>
            <p:cNvSpPr/>
            <p:nvPr/>
          </p:nvSpPr>
          <p:spPr>
            <a:xfrm>
              <a:off x="6597312" y="2765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6874560" y="3402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6" name="tx116"/>
            <p:cNvSpPr/>
            <p:nvPr/>
          </p:nvSpPr>
          <p:spPr>
            <a:xfrm>
              <a:off x="6874560" y="28105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7177933" y="34061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8" name="tx118"/>
            <p:cNvSpPr/>
            <p:nvPr/>
          </p:nvSpPr>
          <p:spPr>
            <a:xfrm>
              <a:off x="7151808" y="2834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9" name="tx119"/>
            <p:cNvSpPr/>
            <p:nvPr/>
          </p:nvSpPr>
          <p:spPr>
            <a:xfrm>
              <a:off x="7429055" y="3422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0" name="tx120"/>
            <p:cNvSpPr/>
            <p:nvPr/>
          </p:nvSpPr>
          <p:spPr>
            <a:xfrm>
              <a:off x="7429055" y="2868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1" name="tx121"/>
            <p:cNvSpPr/>
            <p:nvPr/>
          </p:nvSpPr>
          <p:spPr>
            <a:xfrm>
              <a:off x="7706303" y="3453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22" name="tx122"/>
            <p:cNvSpPr/>
            <p:nvPr/>
          </p:nvSpPr>
          <p:spPr>
            <a:xfrm>
              <a:off x="7706303" y="2925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3" name="tx123"/>
            <p:cNvSpPr/>
            <p:nvPr/>
          </p:nvSpPr>
          <p:spPr>
            <a:xfrm>
              <a:off x="7983551" y="3447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4" name="tx124"/>
            <p:cNvSpPr/>
            <p:nvPr/>
          </p:nvSpPr>
          <p:spPr>
            <a:xfrm>
              <a:off x="7983551" y="2919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24886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431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3744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3173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2182"/>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2000-2024</a:t>
              </a:r>
            </a:p>
          </p:txBody>
        </p:sp>
        <p:sp>
          <p:nvSpPr>
            <p:cNvPr id="155" name="pl155"/>
            <p:cNvSpPr/>
            <p:nvPr/>
          </p:nvSpPr>
          <p:spPr>
            <a:xfrm>
              <a:off x="22481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518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0556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9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000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037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0074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6443235" cy="162162"/>
            </a:xfrm>
            <a:prstGeom prst="rect">
              <a:avLst/>
            </a:prstGeom>
            <a:solidFill>
              <a:srgbClr val="80BD41">
                <a:alpha val="100000"/>
              </a:srgbClr>
            </a:solidFill>
          </p:spPr>
          <p:txBody>
            <a:bodyPr/>
            <a:lstStyle/>
            <a:p/>
          </p:txBody>
        </p:sp>
        <p:sp>
          <p:nvSpPr>
            <p:cNvPr id="167" name="rc167"/>
            <p:cNvSpPr/>
            <p:nvPr/>
          </p:nvSpPr>
          <p:spPr>
            <a:xfrm>
              <a:off x="7739509" y="5774644"/>
              <a:ext cx="131494" cy="162162"/>
            </a:xfrm>
            <a:prstGeom prst="rect">
              <a:avLst/>
            </a:prstGeom>
            <a:solidFill>
              <a:srgbClr val="1CABE2">
                <a:alpha val="100000"/>
              </a:srgbClr>
            </a:solidFill>
          </p:spPr>
          <p:txBody>
            <a:bodyPr/>
            <a:lstStyle/>
            <a:p/>
          </p:txBody>
        </p:sp>
        <p:sp>
          <p:nvSpPr>
            <p:cNvPr id="168" name="rc168"/>
            <p:cNvSpPr/>
            <p:nvPr/>
          </p:nvSpPr>
          <p:spPr>
            <a:xfrm>
              <a:off x="1296273" y="5571941"/>
              <a:ext cx="5588223" cy="162162"/>
            </a:xfrm>
            <a:prstGeom prst="rect">
              <a:avLst/>
            </a:prstGeom>
            <a:solidFill>
              <a:srgbClr val="80BD41">
                <a:alpha val="100000"/>
              </a:srgbClr>
            </a:solidFill>
          </p:spPr>
          <p:txBody>
            <a:bodyPr/>
            <a:lstStyle/>
            <a:p/>
          </p:txBody>
        </p:sp>
        <p:sp>
          <p:nvSpPr>
            <p:cNvPr id="169" name="rc169"/>
            <p:cNvSpPr/>
            <p:nvPr/>
          </p:nvSpPr>
          <p:spPr>
            <a:xfrm>
              <a:off x="6884497" y="5571941"/>
              <a:ext cx="114048" cy="162162"/>
            </a:xfrm>
            <a:prstGeom prst="rect">
              <a:avLst/>
            </a:prstGeom>
            <a:solidFill>
              <a:srgbClr val="1CABE2">
                <a:alpha val="100000"/>
              </a:srgbClr>
            </a:solidFill>
          </p:spPr>
          <p:txBody>
            <a:bodyPr/>
            <a:lstStyle/>
            <a:p/>
          </p:txBody>
        </p:sp>
        <p:sp>
          <p:nvSpPr>
            <p:cNvPr id="170" name="rc170"/>
            <p:cNvSpPr/>
            <p:nvPr/>
          </p:nvSpPr>
          <p:spPr>
            <a:xfrm>
              <a:off x="1296273" y="5369238"/>
              <a:ext cx="5650338" cy="162162"/>
            </a:xfrm>
            <a:prstGeom prst="rect">
              <a:avLst/>
            </a:prstGeom>
            <a:solidFill>
              <a:srgbClr val="80BD41">
                <a:alpha val="100000"/>
              </a:srgbClr>
            </a:solidFill>
          </p:spPr>
          <p:txBody>
            <a:bodyPr/>
            <a:lstStyle/>
            <a:p/>
          </p:txBody>
        </p:sp>
        <p:sp>
          <p:nvSpPr>
            <p:cNvPr id="171" name="rc171"/>
            <p:cNvSpPr/>
            <p:nvPr/>
          </p:nvSpPr>
          <p:spPr>
            <a:xfrm>
              <a:off x="6946612" y="5369238"/>
              <a:ext cx="57073" cy="162162"/>
            </a:xfrm>
            <a:prstGeom prst="rect">
              <a:avLst/>
            </a:prstGeom>
            <a:solidFill>
              <a:srgbClr val="1CABE2">
                <a:alpha val="100000"/>
              </a:srgbClr>
            </a:solidFill>
          </p:spPr>
          <p:txBody>
            <a:bodyPr/>
            <a:lstStyle/>
            <a:p/>
          </p:txBody>
        </p:sp>
        <p:sp>
          <p:nvSpPr>
            <p:cNvPr id="172" name="tx172"/>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73" name="tx173"/>
            <p:cNvSpPr/>
            <p:nvPr/>
          </p:nvSpPr>
          <p:spPr>
            <a:xfrm>
              <a:off x="717113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74" name="tx174"/>
            <p:cNvSpPr/>
            <p:nvPr/>
          </p:nvSpPr>
          <p:spPr>
            <a:xfrm>
              <a:off x="717653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75" name="tx175"/>
            <p:cNvSpPr/>
            <p:nvPr/>
          </p:nvSpPr>
          <p:spPr>
            <a:xfrm>
              <a:off x="441239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76" name="tx176"/>
            <p:cNvSpPr/>
            <p:nvPr/>
          </p:nvSpPr>
          <p:spPr>
            <a:xfrm>
              <a:off x="769976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77" name="tx177"/>
            <p:cNvSpPr/>
            <p:nvPr/>
          </p:nvSpPr>
          <p:spPr>
            <a:xfrm>
              <a:off x="398489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0.73</a:t>
              </a:r>
            </a:p>
          </p:txBody>
        </p:sp>
        <p:sp>
          <p:nvSpPr>
            <p:cNvPr id="178" name="tx178"/>
            <p:cNvSpPr/>
            <p:nvPr/>
          </p:nvSpPr>
          <p:spPr>
            <a:xfrm>
              <a:off x="683602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9" name="tx179"/>
            <p:cNvSpPr/>
            <p:nvPr/>
          </p:nvSpPr>
          <p:spPr>
            <a:xfrm>
              <a:off x="401594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80" name="tx180"/>
            <p:cNvSpPr/>
            <p:nvPr/>
          </p:nvSpPr>
          <p:spPr>
            <a:xfrm>
              <a:off x="686965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986465"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4890198"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6793930"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relatively constant within 1% compared to 2019 (98%).
The number of children vaccinated with DTP3 decreased 12% compared to in 2019.
The number of surviving infants decreased approximately 13%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737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078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420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6761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103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408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749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090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432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688749"/>
              <a:ext cx="249014" cy="317935"/>
            </a:xfrm>
            <a:prstGeom prst="rect">
              <a:avLst/>
            </a:prstGeom>
            <a:solidFill>
              <a:srgbClr val="E2231A">
                <a:alpha val="100000"/>
              </a:srgbClr>
            </a:solidFill>
          </p:spPr>
          <p:txBody>
            <a:bodyPr/>
            <a:lstStyle/>
            <a:p/>
          </p:txBody>
        </p:sp>
        <p:sp>
          <p:nvSpPr>
            <p:cNvPr id="26" name="rc26"/>
            <p:cNvSpPr/>
            <p:nvPr/>
          </p:nvSpPr>
          <p:spPr>
            <a:xfrm>
              <a:off x="1587736" y="3849848"/>
              <a:ext cx="249014" cy="156837"/>
            </a:xfrm>
            <a:prstGeom prst="rect">
              <a:avLst/>
            </a:prstGeom>
            <a:solidFill>
              <a:srgbClr val="E2231A">
                <a:alpha val="100000"/>
              </a:srgbClr>
            </a:solidFill>
          </p:spPr>
          <p:txBody>
            <a:bodyPr/>
            <a:lstStyle/>
            <a:p/>
          </p:txBody>
        </p:sp>
        <p:sp>
          <p:nvSpPr>
            <p:cNvPr id="27" name="rc27"/>
            <p:cNvSpPr/>
            <p:nvPr/>
          </p:nvSpPr>
          <p:spPr>
            <a:xfrm>
              <a:off x="1864419" y="3852125"/>
              <a:ext cx="249014" cy="154559"/>
            </a:xfrm>
            <a:prstGeom prst="rect">
              <a:avLst/>
            </a:prstGeom>
            <a:solidFill>
              <a:srgbClr val="E2231A">
                <a:alpha val="100000"/>
              </a:srgbClr>
            </a:solidFill>
          </p:spPr>
          <p:txBody>
            <a:bodyPr/>
            <a:lstStyle/>
            <a:p/>
          </p:txBody>
        </p:sp>
        <p:sp>
          <p:nvSpPr>
            <p:cNvPr id="28" name="rc28"/>
            <p:cNvSpPr/>
            <p:nvPr/>
          </p:nvSpPr>
          <p:spPr>
            <a:xfrm>
              <a:off x="2141101" y="3855534"/>
              <a:ext cx="249014" cy="151150"/>
            </a:xfrm>
            <a:prstGeom prst="rect">
              <a:avLst/>
            </a:prstGeom>
            <a:solidFill>
              <a:srgbClr val="E2231A">
                <a:alpha val="100000"/>
              </a:srgbClr>
            </a:solidFill>
          </p:spPr>
          <p:txBody>
            <a:bodyPr/>
            <a:lstStyle/>
            <a:p/>
          </p:txBody>
        </p:sp>
        <p:sp>
          <p:nvSpPr>
            <p:cNvPr id="29" name="rc29"/>
            <p:cNvSpPr/>
            <p:nvPr/>
          </p:nvSpPr>
          <p:spPr>
            <a:xfrm>
              <a:off x="2417783" y="3857791"/>
              <a:ext cx="249014" cy="148893"/>
            </a:xfrm>
            <a:prstGeom prst="rect">
              <a:avLst/>
            </a:prstGeom>
            <a:solidFill>
              <a:srgbClr val="E2231A">
                <a:alpha val="100000"/>
              </a:srgbClr>
            </a:solidFill>
          </p:spPr>
          <p:txBody>
            <a:bodyPr/>
            <a:lstStyle/>
            <a:p/>
          </p:txBody>
        </p:sp>
        <p:sp>
          <p:nvSpPr>
            <p:cNvPr id="30" name="rc30"/>
            <p:cNvSpPr/>
            <p:nvPr/>
          </p:nvSpPr>
          <p:spPr>
            <a:xfrm>
              <a:off x="2694466" y="3863358"/>
              <a:ext cx="249014" cy="143326"/>
            </a:xfrm>
            <a:prstGeom prst="rect">
              <a:avLst/>
            </a:prstGeom>
            <a:solidFill>
              <a:srgbClr val="E2231A">
                <a:alpha val="100000"/>
              </a:srgbClr>
            </a:solidFill>
          </p:spPr>
          <p:txBody>
            <a:bodyPr/>
            <a:lstStyle/>
            <a:p/>
          </p:txBody>
        </p:sp>
        <p:sp>
          <p:nvSpPr>
            <p:cNvPr id="31" name="rc31"/>
            <p:cNvSpPr/>
            <p:nvPr/>
          </p:nvSpPr>
          <p:spPr>
            <a:xfrm>
              <a:off x="2971148" y="3788315"/>
              <a:ext cx="249014" cy="218369"/>
            </a:xfrm>
            <a:prstGeom prst="rect">
              <a:avLst/>
            </a:prstGeom>
            <a:solidFill>
              <a:srgbClr val="E2231A">
                <a:alpha val="100000"/>
              </a:srgbClr>
            </a:solidFill>
          </p:spPr>
          <p:txBody>
            <a:bodyPr/>
            <a:lstStyle/>
            <a:p/>
          </p:txBody>
        </p:sp>
        <p:sp>
          <p:nvSpPr>
            <p:cNvPr id="32" name="rc32"/>
            <p:cNvSpPr/>
            <p:nvPr/>
          </p:nvSpPr>
          <p:spPr>
            <a:xfrm>
              <a:off x="3247830" y="3715976"/>
              <a:ext cx="249014" cy="290708"/>
            </a:xfrm>
            <a:prstGeom prst="rect">
              <a:avLst/>
            </a:prstGeom>
            <a:solidFill>
              <a:srgbClr val="E2231A">
                <a:alpha val="100000"/>
              </a:srgbClr>
            </a:solidFill>
          </p:spPr>
          <p:txBody>
            <a:bodyPr/>
            <a:lstStyle/>
            <a:p/>
          </p:txBody>
        </p:sp>
        <p:sp>
          <p:nvSpPr>
            <p:cNvPr id="33" name="rc33"/>
            <p:cNvSpPr/>
            <p:nvPr/>
          </p:nvSpPr>
          <p:spPr>
            <a:xfrm>
              <a:off x="3524513" y="3643217"/>
              <a:ext cx="249014" cy="363467"/>
            </a:xfrm>
            <a:prstGeom prst="rect">
              <a:avLst/>
            </a:prstGeom>
            <a:solidFill>
              <a:srgbClr val="E2231A">
                <a:alpha val="100000"/>
              </a:srgbClr>
            </a:solidFill>
          </p:spPr>
          <p:txBody>
            <a:bodyPr/>
            <a:lstStyle/>
            <a:p/>
          </p:txBody>
        </p:sp>
        <p:sp>
          <p:nvSpPr>
            <p:cNvPr id="34" name="rc34"/>
            <p:cNvSpPr/>
            <p:nvPr/>
          </p:nvSpPr>
          <p:spPr>
            <a:xfrm>
              <a:off x="3801195" y="3578203"/>
              <a:ext cx="249014" cy="428482"/>
            </a:xfrm>
            <a:prstGeom prst="rect">
              <a:avLst/>
            </a:prstGeom>
            <a:solidFill>
              <a:srgbClr val="E2231A">
                <a:alpha val="100000"/>
              </a:srgbClr>
            </a:solidFill>
          </p:spPr>
          <p:txBody>
            <a:bodyPr/>
            <a:lstStyle/>
            <a:p/>
          </p:txBody>
        </p:sp>
        <p:sp>
          <p:nvSpPr>
            <p:cNvPr id="35" name="rc35"/>
            <p:cNvSpPr/>
            <p:nvPr/>
          </p:nvSpPr>
          <p:spPr>
            <a:xfrm>
              <a:off x="4077877" y="3579814"/>
              <a:ext cx="249014" cy="426870"/>
            </a:xfrm>
            <a:prstGeom prst="rect">
              <a:avLst/>
            </a:prstGeom>
            <a:solidFill>
              <a:srgbClr val="E2231A">
                <a:alpha val="100000"/>
              </a:srgbClr>
            </a:solidFill>
          </p:spPr>
          <p:txBody>
            <a:bodyPr/>
            <a:lstStyle/>
            <a:p/>
          </p:txBody>
        </p:sp>
        <p:sp>
          <p:nvSpPr>
            <p:cNvPr id="36" name="rc36"/>
            <p:cNvSpPr/>
            <p:nvPr/>
          </p:nvSpPr>
          <p:spPr>
            <a:xfrm>
              <a:off x="4354560" y="3587798"/>
              <a:ext cx="249014" cy="418887"/>
            </a:xfrm>
            <a:prstGeom prst="rect">
              <a:avLst/>
            </a:prstGeom>
            <a:solidFill>
              <a:srgbClr val="E2231A">
                <a:alpha val="100000"/>
              </a:srgbClr>
            </a:solidFill>
          </p:spPr>
          <p:txBody>
            <a:bodyPr/>
            <a:lstStyle/>
            <a:p/>
          </p:txBody>
        </p:sp>
        <p:sp>
          <p:nvSpPr>
            <p:cNvPr id="37" name="rc37"/>
            <p:cNvSpPr/>
            <p:nvPr/>
          </p:nvSpPr>
          <p:spPr>
            <a:xfrm>
              <a:off x="4631242" y="3730958"/>
              <a:ext cx="249014" cy="275726"/>
            </a:xfrm>
            <a:prstGeom prst="rect">
              <a:avLst/>
            </a:prstGeom>
            <a:solidFill>
              <a:srgbClr val="E2231A">
                <a:alpha val="100000"/>
              </a:srgbClr>
            </a:solidFill>
          </p:spPr>
          <p:txBody>
            <a:bodyPr/>
            <a:lstStyle/>
            <a:p/>
          </p:txBody>
        </p:sp>
        <p:sp>
          <p:nvSpPr>
            <p:cNvPr id="38" name="rc38"/>
            <p:cNvSpPr/>
            <p:nvPr/>
          </p:nvSpPr>
          <p:spPr>
            <a:xfrm>
              <a:off x="4907924" y="3666576"/>
              <a:ext cx="249014" cy="340108"/>
            </a:xfrm>
            <a:prstGeom prst="rect">
              <a:avLst/>
            </a:prstGeom>
            <a:solidFill>
              <a:srgbClr val="E2231A">
                <a:alpha val="100000"/>
              </a:srgbClr>
            </a:solidFill>
          </p:spPr>
          <p:txBody>
            <a:bodyPr/>
            <a:lstStyle/>
            <a:p/>
          </p:txBody>
        </p:sp>
        <p:sp>
          <p:nvSpPr>
            <p:cNvPr id="39" name="rc39"/>
            <p:cNvSpPr/>
            <p:nvPr/>
          </p:nvSpPr>
          <p:spPr>
            <a:xfrm>
              <a:off x="5184607" y="3873952"/>
              <a:ext cx="249014" cy="132732"/>
            </a:xfrm>
            <a:prstGeom prst="rect">
              <a:avLst/>
            </a:prstGeom>
            <a:solidFill>
              <a:srgbClr val="E2231A">
                <a:alpha val="100000"/>
              </a:srgbClr>
            </a:solidFill>
          </p:spPr>
          <p:txBody>
            <a:bodyPr/>
            <a:lstStyle/>
            <a:p/>
          </p:txBody>
        </p:sp>
        <p:sp>
          <p:nvSpPr>
            <p:cNvPr id="40" name="rc40"/>
            <p:cNvSpPr/>
            <p:nvPr/>
          </p:nvSpPr>
          <p:spPr>
            <a:xfrm>
              <a:off x="5461289" y="3742151"/>
              <a:ext cx="249014" cy="264533"/>
            </a:xfrm>
            <a:prstGeom prst="rect">
              <a:avLst/>
            </a:prstGeom>
            <a:solidFill>
              <a:srgbClr val="E2231A">
                <a:alpha val="100000"/>
              </a:srgbClr>
            </a:solidFill>
          </p:spPr>
          <p:txBody>
            <a:bodyPr/>
            <a:lstStyle/>
            <a:p/>
          </p:txBody>
        </p:sp>
        <p:sp>
          <p:nvSpPr>
            <p:cNvPr id="41" name="rc41"/>
            <p:cNvSpPr/>
            <p:nvPr/>
          </p:nvSpPr>
          <p:spPr>
            <a:xfrm>
              <a:off x="5737971" y="3749309"/>
              <a:ext cx="249014" cy="257375"/>
            </a:xfrm>
            <a:prstGeom prst="rect">
              <a:avLst/>
            </a:prstGeom>
            <a:solidFill>
              <a:srgbClr val="E2231A">
                <a:alpha val="100000"/>
              </a:srgbClr>
            </a:solidFill>
          </p:spPr>
          <p:txBody>
            <a:bodyPr/>
            <a:lstStyle/>
            <a:p/>
          </p:txBody>
        </p:sp>
        <p:sp>
          <p:nvSpPr>
            <p:cNvPr id="42" name="rc42"/>
            <p:cNvSpPr/>
            <p:nvPr/>
          </p:nvSpPr>
          <p:spPr>
            <a:xfrm>
              <a:off x="6014654" y="3819717"/>
              <a:ext cx="249014" cy="186967"/>
            </a:xfrm>
            <a:prstGeom prst="rect">
              <a:avLst/>
            </a:prstGeom>
            <a:solidFill>
              <a:srgbClr val="E2231A">
                <a:alpha val="100000"/>
              </a:srgbClr>
            </a:solidFill>
          </p:spPr>
          <p:txBody>
            <a:bodyPr/>
            <a:lstStyle/>
            <a:p/>
          </p:txBody>
        </p:sp>
        <p:sp>
          <p:nvSpPr>
            <p:cNvPr id="43" name="rc43"/>
            <p:cNvSpPr/>
            <p:nvPr/>
          </p:nvSpPr>
          <p:spPr>
            <a:xfrm>
              <a:off x="6291336" y="3825011"/>
              <a:ext cx="249014" cy="181673"/>
            </a:xfrm>
            <a:prstGeom prst="rect">
              <a:avLst/>
            </a:prstGeom>
            <a:solidFill>
              <a:srgbClr val="E2231A">
                <a:alpha val="100000"/>
              </a:srgbClr>
            </a:solidFill>
          </p:spPr>
          <p:txBody>
            <a:bodyPr/>
            <a:lstStyle/>
            <a:p/>
          </p:txBody>
        </p:sp>
        <p:sp>
          <p:nvSpPr>
            <p:cNvPr id="44" name="rc44"/>
            <p:cNvSpPr/>
            <p:nvPr/>
          </p:nvSpPr>
          <p:spPr>
            <a:xfrm>
              <a:off x="6568018" y="3776723"/>
              <a:ext cx="249014" cy="229962"/>
            </a:xfrm>
            <a:prstGeom prst="rect">
              <a:avLst/>
            </a:prstGeom>
            <a:solidFill>
              <a:srgbClr val="E2231A">
                <a:alpha val="100000"/>
              </a:srgbClr>
            </a:solidFill>
          </p:spPr>
          <p:txBody>
            <a:bodyPr/>
            <a:lstStyle/>
            <a:p/>
          </p:txBody>
        </p:sp>
        <p:sp>
          <p:nvSpPr>
            <p:cNvPr id="45" name="rc45"/>
            <p:cNvSpPr/>
            <p:nvPr/>
          </p:nvSpPr>
          <p:spPr>
            <a:xfrm>
              <a:off x="6844701" y="3894900"/>
              <a:ext cx="249014" cy="111784"/>
            </a:xfrm>
            <a:prstGeom prst="rect">
              <a:avLst/>
            </a:prstGeom>
            <a:solidFill>
              <a:srgbClr val="E2231A">
                <a:alpha val="100000"/>
              </a:srgbClr>
            </a:solidFill>
          </p:spPr>
          <p:txBody>
            <a:bodyPr/>
            <a:lstStyle/>
            <a:p/>
          </p:txBody>
        </p:sp>
        <p:sp>
          <p:nvSpPr>
            <p:cNvPr id="46" name="rc46"/>
            <p:cNvSpPr/>
            <p:nvPr/>
          </p:nvSpPr>
          <p:spPr>
            <a:xfrm>
              <a:off x="7121383" y="3737204"/>
              <a:ext cx="249014" cy="269480"/>
            </a:xfrm>
            <a:prstGeom prst="rect">
              <a:avLst/>
            </a:prstGeom>
            <a:solidFill>
              <a:srgbClr val="E2231A">
                <a:alpha val="100000"/>
              </a:srgbClr>
            </a:solidFill>
          </p:spPr>
          <p:txBody>
            <a:bodyPr/>
            <a:lstStyle/>
            <a:p/>
          </p:txBody>
        </p:sp>
        <p:sp>
          <p:nvSpPr>
            <p:cNvPr id="47" name="rc47"/>
            <p:cNvSpPr/>
            <p:nvPr/>
          </p:nvSpPr>
          <p:spPr>
            <a:xfrm>
              <a:off x="7398065" y="3902085"/>
              <a:ext cx="249014" cy="104600"/>
            </a:xfrm>
            <a:prstGeom prst="rect">
              <a:avLst/>
            </a:prstGeom>
            <a:solidFill>
              <a:srgbClr val="E2231A">
                <a:alpha val="100000"/>
              </a:srgbClr>
            </a:solidFill>
          </p:spPr>
          <p:txBody>
            <a:bodyPr/>
            <a:lstStyle/>
            <a:p/>
          </p:txBody>
        </p:sp>
        <p:sp>
          <p:nvSpPr>
            <p:cNvPr id="48" name="rc48"/>
            <p:cNvSpPr/>
            <p:nvPr/>
          </p:nvSpPr>
          <p:spPr>
            <a:xfrm>
              <a:off x="7674748" y="3707513"/>
              <a:ext cx="249014" cy="299171"/>
            </a:xfrm>
            <a:prstGeom prst="rect">
              <a:avLst/>
            </a:prstGeom>
            <a:solidFill>
              <a:srgbClr val="E2231A">
                <a:alpha val="100000"/>
              </a:srgbClr>
            </a:solidFill>
          </p:spPr>
          <p:txBody>
            <a:bodyPr/>
            <a:lstStyle/>
            <a:p/>
          </p:txBody>
        </p:sp>
        <p:sp>
          <p:nvSpPr>
            <p:cNvPr id="49" name="rc49"/>
            <p:cNvSpPr/>
            <p:nvPr/>
          </p:nvSpPr>
          <p:spPr>
            <a:xfrm>
              <a:off x="7951430" y="3757153"/>
              <a:ext cx="249014" cy="249531"/>
            </a:xfrm>
            <a:prstGeom prst="rect">
              <a:avLst/>
            </a:prstGeom>
            <a:solidFill>
              <a:srgbClr val="E2231A">
                <a:alpha val="100000"/>
              </a:srgbClr>
            </a:solidFill>
          </p:spPr>
          <p:txBody>
            <a:bodyPr/>
            <a:lstStyle/>
            <a:p/>
          </p:txBody>
        </p:sp>
        <p:sp>
          <p:nvSpPr>
            <p:cNvPr id="50" name="rc50"/>
            <p:cNvSpPr/>
            <p:nvPr/>
          </p:nvSpPr>
          <p:spPr>
            <a:xfrm>
              <a:off x="3524513" y="2321881"/>
              <a:ext cx="249014" cy="1321336"/>
            </a:xfrm>
            <a:prstGeom prst="rect">
              <a:avLst/>
            </a:prstGeom>
            <a:solidFill>
              <a:srgbClr val="B3B3B3">
                <a:alpha val="100000"/>
              </a:srgbClr>
            </a:solidFill>
          </p:spPr>
          <p:txBody>
            <a:bodyPr/>
            <a:lstStyle/>
            <a:p/>
          </p:txBody>
        </p:sp>
        <p:sp>
          <p:nvSpPr>
            <p:cNvPr id="51" name="rc51"/>
            <p:cNvSpPr/>
            <p:nvPr/>
          </p:nvSpPr>
          <p:spPr>
            <a:xfrm>
              <a:off x="3801195" y="3405611"/>
              <a:ext cx="249014" cy="172591"/>
            </a:xfrm>
            <a:prstGeom prst="rect">
              <a:avLst/>
            </a:prstGeom>
            <a:solidFill>
              <a:srgbClr val="B3B3B3">
                <a:alpha val="100000"/>
              </a:srgbClr>
            </a:solidFill>
          </p:spPr>
          <p:txBody>
            <a:bodyPr/>
            <a:lstStyle/>
            <a:p/>
          </p:txBody>
        </p:sp>
        <p:sp>
          <p:nvSpPr>
            <p:cNvPr id="52" name="rc52"/>
            <p:cNvSpPr/>
            <p:nvPr/>
          </p:nvSpPr>
          <p:spPr>
            <a:xfrm>
              <a:off x="4354560" y="3426952"/>
              <a:ext cx="249014" cy="160845"/>
            </a:xfrm>
            <a:prstGeom prst="rect">
              <a:avLst/>
            </a:prstGeom>
            <a:solidFill>
              <a:srgbClr val="B3B3B3">
                <a:alpha val="100000"/>
              </a:srgbClr>
            </a:solidFill>
          </p:spPr>
          <p:txBody>
            <a:bodyPr/>
            <a:lstStyle/>
            <a:p/>
          </p:txBody>
        </p:sp>
        <p:sp>
          <p:nvSpPr>
            <p:cNvPr id="53" name="rc53"/>
            <p:cNvSpPr/>
            <p:nvPr/>
          </p:nvSpPr>
          <p:spPr>
            <a:xfrm>
              <a:off x="4631242" y="3423023"/>
              <a:ext cx="249014" cy="307934"/>
            </a:xfrm>
            <a:prstGeom prst="rect">
              <a:avLst/>
            </a:prstGeom>
            <a:solidFill>
              <a:srgbClr val="B3B3B3">
                <a:alpha val="100000"/>
              </a:srgbClr>
            </a:solidFill>
          </p:spPr>
          <p:txBody>
            <a:bodyPr/>
            <a:lstStyle/>
            <a:p/>
          </p:txBody>
        </p:sp>
        <p:sp>
          <p:nvSpPr>
            <p:cNvPr id="54" name="rc54"/>
            <p:cNvSpPr/>
            <p:nvPr/>
          </p:nvSpPr>
          <p:spPr>
            <a:xfrm>
              <a:off x="4907924" y="3496754"/>
              <a:ext cx="249014" cy="169821"/>
            </a:xfrm>
            <a:prstGeom prst="rect">
              <a:avLst/>
            </a:prstGeom>
            <a:solidFill>
              <a:srgbClr val="B3B3B3">
                <a:alpha val="100000"/>
              </a:srgbClr>
            </a:solidFill>
          </p:spPr>
          <p:txBody>
            <a:bodyPr/>
            <a:lstStyle/>
            <a:p/>
          </p:txBody>
        </p:sp>
        <p:sp>
          <p:nvSpPr>
            <p:cNvPr id="55" name="rc55"/>
            <p:cNvSpPr/>
            <p:nvPr/>
          </p:nvSpPr>
          <p:spPr>
            <a:xfrm>
              <a:off x="5184607" y="3574034"/>
              <a:ext cx="249014" cy="299917"/>
            </a:xfrm>
            <a:prstGeom prst="rect">
              <a:avLst/>
            </a:prstGeom>
            <a:solidFill>
              <a:srgbClr val="B3B3B3">
                <a:alpha val="100000"/>
              </a:srgbClr>
            </a:solidFill>
          </p:spPr>
          <p:txBody>
            <a:bodyPr/>
            <a:lstStyle/>
            <a:p/>
          </p:txBody>
        </p:sp>
        <p:sp>
          <p:nvSpPr>
            <p:cNvPr id="56" name="rc56"/>
            <p:cNvSpPr/>
            <p:nvPr/>
          </p:nvSpPr>
          <p:spPr>
            <a:xfrm>
              <a:off x="5461289" y="3508234"/>
              <a:ext cx="249014" cy="233917"/>
            </a:xfrm>
            <a:prstGeom prst="rect">
              <a:avLst/>
            </a:prstGeom>
            <a:solidFill>
              <a:srgbClr val="B3B3B3">
                <a:alpha val="100000"/>
              </a:srgbClr>
            </a:solidFill>
          </p:spPr>
          <p:txBody>
            <a:bodyPr/>
            <a:lstStyle/>
            <a:p/>
          </p:txBody>
        </p:sp>
        <p:sp>
          <p:nvSpPr>
            <p:cNvPr id="57" name="rc57"/>
            <p:cNvSpPr/>
            <p:nvPr/>
          </p:nvSpPr>
          <p:spPr>
            <a:xfrm>
              <a:off x="5737971" y="3512662"/>
              <a:ext cx="249014" cy="236647"/>
            </a:xfrm>
            <a:prstGeom prst="rect">
              <a:avLst/>
            </a:prstGeom>
            <a:solidFill>
              <a:srgbClr val="B3B3B3">
                <a:alpha val="100000"/>
              </a:srgbClr>
            </a:solidFill>
          </p:spPr>
          <p:txBody>
            <a:bodyPr/>
            <a:lstStyle/>
            <a:p/>
          </p:txBody>
        </p:sp>
        <p:sp>
          <p:nvSpPr>
            <p:cNvPr id="58" name="rc58"/>
            <p:cNvSpPr/>
            <p:nvPr/>
          </p:nvSpPr>
          <p:spPr>
            <a:xfrm>
              <a:off x="6014654" y="3657127"/>
              <a:ext cx="249014" cy="162590"/>
            </a:xfrm>
            <a:prstGeom prst="rect">
              <a:avLst/>
            </a:prstGeom>
            <a:solidFill>
              <a:srgbClr val="B3B3B3">
                <a:alpha val="100000"/>
              </a:srgbClr>
            </a:solidFill>
          </p:spPr>
          <p:txBody>
            <a:bodyPr/>
            <a:lstStyle/>
            <a:p/>
          </p:txBody>
        </p:sp>
        <p:sp>
          <p:nvSpPr>
            <p:cNvPr id="59" name="rc59"/>
            <p:cNvSpPr/>
            <p:nvPr/>
          </p:nvSpPr>
          <p:spPr>
            <a:xfrm>
              <a:off x="6291336" y="3520799"/>
              <a:ext cx="249014" cy="304212"/>
            </a:xfrm>
            <a:prstGeom prst="rect">
              <a:avLst/>
            </a:prstGeom>
            <a:solidFill>
              <a:srgbClr val="B3B3B3">
                <a:alpha val="100000"/>
              </a:srgbClr>
            </a:solidFill>
          </p:spPr>
          <p:txBody>
            <a:bodyPr/>
            <a:lstStyle/>
            <a:p/>
          </p:txBody>
        </p:sp>
        <p:sp>
          <p:nvSpPr>
            <p:cNvPr id="60" name="rc60"/>
            <p:cNvSpPr/>
            <p:nvPr/>
          </p:nvSpPr>
          <p:spPr>
            <a:xfrm>
              <a:off x="6568018" y="3527910"/>
              <a:ext cx="249014" cy="248812"/>
            </a:xfrm>
            <a:prstGeom prst="rect">
              <a:avLst/>
            </a:prstGeom>
            <a:solidFill>
              <a:srgbClr val="B3B3B3">
                <a:alpha val="100000"/>
              </a:srgbClr>
            </a:solidFill>
          </p:spPr>
          <p:txBody>
            <a:bodyPr/>
            <a:lstStyle/>
            <a:p/>
          </p:txBody>
        </p:sp>
        <p:sp>
          <p:nvSpPr>
            <p:cNvPr id="61" name="rc61"/>
            <p:cNvSpPr/>
            <p:nvPr/>
          </p:nvSpPr>
          <p:spPr>
            <a:xfrm>
              <a:off x="6844701" y="3668620"/>
              <a:ext cx="249014" cy="226279"/>
            </a:xfrm>
            <a:prstGeom prst="rect">
              <a:avLst/>
            </a:prstGeom>
            <a:solidFill>
              <a:srgbClr val="B3B3B3">
                <a:alpha val="100000"/>
              </a:srgbClr>
            </a:solidFill>
          </p:spPr>
          <p:txBody>
            <a:bodyPr/>
            <a:lstStyle/>
            <a:p/>
          </p:txBody>
        </p:sp>
        <p:sp>
          <p:nvSpPr>
            <p:cNvPr id="62" name="rc62"/>
            <p:cNvSpPr/>
            <p:nvPr/>
          </p:nvSpPr>
          <p:spPr>
            <a:xfrm>
              <a:off x="7121383" y="3608087"/>
              <a:ext cx="249014" cy="129117"/>
            </a:xfrm>
            <a:prstGeom prst="rect">
              <a:avLst/>
            </a:prstGeom>
            <a:solidFill>
              <a:srgbClr val="B3B3B3">
                <a:alpha val="100000"/>
              </a:srgbClr>
            </a:solidFill>
          </p:spPr>
          <p:txBody>
            <a:bodyPr/>
            <a:lstStyle/>
            <a:p/>
          </p:txBody>
        </p:sp>
        <p:sp>
          <p:nvSpPr>
            <p:cNvPr id="63" name="rc63"/>
            <p:cNvSpPr/>
            <p:nvPr/>
          </p:nvSpPr>
          <p:spPr>
            <a:xfrm>
              <a:off x="7398065" y="3686099"/>
              <a:ext cx="249014" cy="215985"/>
            </a:xfrm>
            <a:prstGeom prst="rect">
              <a:avLst/>
            </a:prstGeom>
            <a:solidFill>
              <a:srgbClr val="B3B3B3">
                <a:alpha val="100000"/>
              </a:srgbClr>
            </a:solidFill>
          </p:spPr>
          <p:txBody>
            <a:bodyPr/>
            <a:lstStyle/>
            <a:p/>
          </p:txBody>
        </p:sp>
        <p:sp>
          <p:nvSpPr>
            <p:cNvPr id="64" name="rc64"/>
            <p:cNvSpPr/>
            <p:nvPr/>
          </p:nvSpPr>
          <p:spPr>
            <a:xfrm>
              <a:off x="7674748" y="3635154"/>
              <a:ext cx="249014" cy="72359"/>
            </a:xfrm>
            <a:prstGeom prst="rect">
              <a:avLst/>
            </a:prstGeom>
            <a:solidFill>
              <a:srgbClr val="B3B3B3">
                <a:alpha val="100000"/>
              </a:srgbClr>
            </a:solidFill>
          </p:spPr>
          <p:txBody>
            <a:bodyPr/>
            <a:lstStyle/>
            <a:p/>
          </p:txBody>
        </p:sp>
        <p:sp>
          <p:nvSpPr>
            <p:cNvPr id="65" name="pl65"/>
            <p:cNvSpPr/>
            <p:nvPr/>
          </p:nvSpPr>
          <p:spPr>
            <a:xfrm>
              <a:off x="1435561" y="1254838"/>
              <a:ext cx="6640376" cy="112320"/>
            </a:xfrm>
            <a:custGeom>
              <a:avLst/>
              <a:pathLst>
                <a:path w="6640376" h="112320">
                  <a:moveTo>
                    <a:pt x="0" y="56160"/>
                  </a:moveTo>
                  <a:lnTo>
                    <a:pt x="276682" y="0"/>
                  </a:lnTo>
                  <a:lnTo>
                    <a:pt x="553364" y="0"/>
                  </a:lnTo>
                  <a:lnTo>
                    <a:pt x="830047" y="0"/>
                  </a:lnTo>
                  <a:lnTo>
                    <a:pt x="1106729" y="0"/>
                  </a:lnTo>
                  <a:lnTo>
                    <a:pt x="1383411" y="0"/>
                  </a:lnTo>
                  <a:lnTo>
                    <a:pt x="1660094" y="28080"/>
                  </a:lnTo>
                  <a:lnTo>
                    <a:pt x="1936776" y="56160"/>
                  </a:lnTo>
                  <a:lnTo>
                    <a:pt x="2213458" y="84240"/>
                  </a:lnTo>
                  <a:lnTo>
                    <a:pt x="2490141" y="112320"/>
                  </a:lnTo>
                  <a:lnTo>
                    <a:pt x="2766823" y="112320"/>
                  </a:lnTo>
                  <a:lnTo>
                    <a:pt x="3043505" y="112320"/>
                  </a:lnTo>
                  <a:lnTo>
                    <a:pt x="3320188" y="56160"/>
                  </a:lnTo>
                  <a:lnTo>
                    <a:pt x="3596870" y="84240"/>
                  </a:lnTo>
                  <a:lnTo>
                    <a:pt x="3873552" y="0"/>
                  </a:lnTo>
                  <a:lnTo>
                    <a:pt x="4150235" y="56160"/>
                  </a:lnTo>
                  <a:lnTo>
                    <a:pt x="4426917" y="56160"/>
                  </a:lnTo>
                  <a:lnTo>
                    <a:pt x="4703599" y="28080"/>
                  </a:lnTo>
                  <a:lnTo>
                    <a:pt x="4980282" y="28080"/>
                  </a:lnTo>
                  <a:lnTo>
                    <a:pt x="5256964" y="56160"/>
                  </a:lnTo>
                  <a:lnTo>
                    <a:pt x="5533646" y="0"/>
                  </a:lnTo>
                  <a:lnTo>
                    <a:pt x="5810329" y="84240"/>
                  </a:lnTo>
                  <a:lnTo>
                    <a:pt x="6087011" y="0"/>
                  </a:lnTo>
                  <a:lnTo>
                    <a:pt x="6363693" y="112320"/>
                  </a:lnTo>
                  <a:lnTo>
                    <a:pt x="6640376" y="84240"/>
                  </a:lnTo>
                </a:path>
              </a:pathLst>
            </a:custGeom>
            <a:ln w="27101" cap="flat">
              <a:solidFill>
                <a:srgbClr val="0058AB">
                  <a:alpha val="100000"/>
                </a:srgbClr>
              </a:solidFill>
              <a:prstDash val="solid"/>
              <a:round/>
            </a:ln>
          </p:spPr>
          <p:txBody>
            <a:bodyPr/>
            <a:lstStyle/>
            <a:p/>
          </p:txBody>
        </p:sp>
        <p:sp>
          <p:nvSpPr>
            <p:cNvPr id="66" name="pl66"/>
            <p:cNvSpPr/>
            <p:nvPr/>
          </p:nvSpPr>
          <p:spPr>
            <a:xfrm>
              <a:off x="3649020" y="1282919"/>
              <a:ext cx="4426917" cy="533521"/>
            </a:xfrm>
            <a:custGeom>
              <a:avLst/>
              <a:pathLst>
                <a:path w="4426917" h="533521">
                  <a:moveTo>
                    <a:pt x="0" y="533521"/>
                  </a:moveTo>
                  <a:lnTo>
                    <a:pt x="276682" y="140400"/>
                  </a:lnTo>
                  <a:lnTo>
                    <a:pt x="553364" y="0"/>
                  </a:lnTo>
                  <a:lnTo>
                    <a:pt x="830047" y="140400"/>
                  </a:lnTo>
                  <a:lnTo>
                    <a:pt x="1106729" y="140400"/>
                  </a:lnTo>
                  <a:lnTo>
                    <a:pt x="1383411" y="112320"/>
                  </a:lnTo>
                  <a:lnTo>
                    <a:pt x="1660094" y="84240"/>
                  </a:lnTo>
                  <a:lnTo>
                    <a:pt x="1936776" y="112320"/>
                  </a:lnTo>
                  <a:lnTo>
                    <a:pt x="2213458" y="112320"/>
                  </a:lnTo>
                  <a:lnTo>
                    <a:pt x="2490141" y="56160"/>
                  </a:lnTo>
                  <a:lnTo>
                    <a:pt x="2766823" y="112320"/>
                  </a:lnTo>
                  <a:lnTo>
                    <a:pt x="3043505" y="112320"/>
                  </a:lnTo>
                  <a:lnTo>
                    <a:pt x="3320188" y="56160"/>
                  </a:lnTo>
                  <a:lnTo>
                    <a:pt x="3596870" y="84240"/>
                  </a:lnTo>
                  <a:lnTo>
                    <a:pt x="3873552" y="56160"/>
                  </a:lnTo>
                  <a:lnTo>
                    <a:pt x="4150235" y="84240"/>
                  </a:lnTo>
                  <a:lnTo>
                    <a:pt x="4426917" y="28080"/>
                  </a:lnTo>
                </a:path>
              </a:pathLst>
            </a:custGeom>
            <a:ln w="27101" cap="flat">
              <a:solidFill>
                <a:srgbClr val="333333">
                  <a:alpha val="100000"/>
                </a:srgbClr>
              </a:solidFill>
              <a:prstDash val="solid"/>
              <a:round/>
            </a:ln>
          </p:spPr>
          <p:txBody>
            <a:bodyPr/>
            <a:lstStyle/>
            <a:p/>
          </p:txBody>
        </p:sp>
        <p:sp>
          <p:nvSpPr>
            <p:cNvPr id="67" name="tx67"/>
            <p:cNvSpPr/>
            <p:nvPr/>
          </p:nvSpPr>
          <p:spPr>
            <a:xfrm>
              <a:off x="662218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689887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9" name="tx69"/>
            <p:cNvSpPr/>
            <p:nvPr/>
          </p:nvSpPr>
          <p:spPr>
            <a:xfrm>
              <a:off x="717555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0" name="tx70"/>
            <p:cNvSpPr/>
            <p:nvPr/>
          </p:nvSpPr>
          <p:spPr>
            <a:xfrm>
              <a:off x="7452234"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7728917"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2" name="tx72"/>
            <p:cNvSpPr/>
            <p:nvPr/>
          </p:nvSpPr>
          <p:spPr>
            <a:xfrm>
              <a:off x="8005599"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3" name="tx73"/>
            <p:cNvSpPr/>
            <p:nvPr/>
          </p:nvSpPr>
          <p:spPr>
            <a:xfrm>
              <a:off x="6622187"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6898870"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5" name="tx75"/>
            <p:cNvSpPr/>
            <p:nvPr/>
          </p:nvSpPr>
          <p:spPr>
            <a:xfrm>
              <a:off x="717555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6" name="tx76"/>
            <p:cNvSpPr/>
            <p:nvPr/>
          </p:nvSpPr>
          <p:spPr>
            <a:xfrm>
              <a:off x="7452234"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7" name="tx77"/>
            <p:cNvSpPr/>
            <p:nvPr/>
          </p:nvSpPr>
          <p:spPr>
            <a:xfrm>
              <a:off x="7728917"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8" name="tx78"/>
            <p:cNvSpPr/>
            <p:nvPr/>
          </p:nvSpPr>
          <p:spPr>
            <a:xfrm>
              <a:off x="8005599"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9" name="tx79"/>
            <p:cNvSpPr/>
            <p:nvPr/>
          </p:nvSpPr>
          <p:spPr>
            <a:xfrm>
              <a:off x="1375271" y="38072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0" name="tx80"/>
            <p:cNvSpPr/>
            <p:nvPr/>
          </p:nvSpPr>
          <p:spPr>
            <a:xfrm>
              <a:off x="2758683" y="38959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1" name="tx81"/>
            <p:cNvSpPr/>
            <p:nvPr/>
          </p:nvSpPr>
          <p:spPr>
            <a:xfrm>
              <a:off x="4142095" y="37528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2" name="tx82"/>
            <p:cNvSpPr/>
            <p:nvPr/>
          </p:nvSpPr>
          <p:spPr>
            <a:xfrm>
              <a:off x="5525506" y="38339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83" name="tx83"/>
            <p:cNvSpPr/>
            <p:nvPr/>
          </p:nvSpPr>
          <p:spPr>
            <a:xfrm>
              <a:off x="6632236" y="38512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4" name="tx84"/>
            <p:cNvSpPr/>
            <p:nvPr/>
          </p:nvSpPr>
          <p:spPr>
            <a:xfrm>
              <a:off x="6908918" y="3911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5" name="tx85"/>
            <p:cNvSpPr/>
            <p:nvPr/>
          </p:nvSpPr>
          <p:spPr>
            <a:xfrm>
              <a:off x="7185600" y="3831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86" name="tx86"/>
            <p:cNvSpPr/>
            <p:nvPr/>
          </p:nvSpPr>
          <p:spPr>
            <a:xfrm>
              <a:off x="7462283" y="3913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7" name="tx87"/>
            <p:cNvSpPr/>
            <p:nvPr/>
          </p:nvSpPr>
          <p:spPr>
            <a:xfrm>
              <a:off x="7738965" y="38169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8" name="tx88"/>
            <p:cNvSpPr/>
            <p:nvPr/>
          </p:nvSpPr>
          <p:spPr>
            <a:xfrm>
              <a:off x="8015647" y="384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9" name="tx89"/>
            <p:cNvSpPr/>
            <p:nvPr/>
          </p:nvSpPr>
          <p:spPr>
            <a:xfrm>
              <a:off x="5525506" y="35846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6632236" y="361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1" name="tx91"/>
            <p:cNvSpPr/>
            <p:nvPr/>
          </p:nvSpPr>
          <p:spPr>
            <a:xfrm>
              <a:off x="6908918" y="3741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7185600" y="36322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3" name="tx93"/>
            <p:cNvSpPr/>
            <p:nvPr/>
          </p:nvSpPr>
          <p:spPr>
            <a:xfrm>
              <a:off x="7462283" y="37535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4" name="tx94"/>
            <p:cNvSpPr/>
            <p:nvPr/>
          </p:nvSpPr>
          <p:spPr>
            <a:xfrm>
              <a:off x="7738965" y="3632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5531535" y="34031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96" name="tx96"/>
            <p:cNvSpPr/>
            <p:nvPr/>
          </p:nvSpPr>
          <p:spPr>
            <a:xfrm>
              <a:off x="6638265" y="34228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7" name="tx97"/>
            <p:cNvSpPr/>
            <p:nvPr/>
          </p:nvSpPr>
          <p:spPr>
            <a:xfrm>
              <a:off x="6914947" y="35623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98" name="tx98"/>
            <p:cNvSpPr/>
            <p:nvPr/>
          </p:nvSpPr>
          <p:spPr>
            <a:xfrm>
              <a:off x="7191629" y="3501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9" name="tx99"/>
            <p:cNvSpPr/>
            <p:nvPr/>
          </p:nvSpPr>
          <p:spPr>
            <a:xfrm>
              <a:off x="7468312" y="3579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00" name="tx100"/>
            <p:cNvSpPr/>
            <p:nvPr/>
          </p:nvSpPr>
          <p:spPr>
            <a:xfrm>
              <a:off x="7744994" y="35289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01" name="tx10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577692" y="32887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3" name="tx103"/>
            <p:cNvSpPr/>
            <p:nvPr/>
          </p:nvSpPr>
          <p:spPr>
            <a:xfrm>
              <a:off x="577692" y="26228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4" name="tx104"/>
            <p:cNvSpPr/>
            <p:nvPr/>
          </p:nvSpPr>
          <p:spPr>
            <a:xfrm>
              <a:off x="577692" y="195691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5" name="tx105"/>
            <p:cNvSpPr/>
            <p:nvPr/>
          </p:nvSpPr>
          <p:spPr>
            <a:xfrm>
              <a:off x="577692" y="12911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86533" y="4909475"/>
              <a:ext cx="201456" cy="201456"/>
            </a:xfrm>
            <a:prstGeom prst="rect">
              <a:avLst/>
            </a:prstGeom>
            <a:solidFill>
              <a:srgbClr val="E2231A">
                <a:alpha val="100000"/>
              </a:srgbClr>
            </a:solidFill>
          </p:spPr>
          <p:txBody>
            <a:bodyPr/>
            <a:lstStyle/>
            <a:p/>
          </p:txBody>
        </p:sp>
        <p:sp>
          <p:nvSpPr>
            <p:cNvPr id="128" name="rc128"/>
            <p:cNvSpPr/>
            <p:nvPr/>
          </p:nvSpPr>
          <p:spPr>
            <a:xfrm>
              <a:off x="5650692" y="4909475"/>
              <a:ext cx="201456" cy="201456"/>
            </a:xfrm>
            <a:prstGeom prst="rect">
              <a:avLst/>
            </a:prstGeom>
            <a:solidFill>
              <a:srgbClr val="B3B3B3">
                <a:alpha val="100000"/>
              </a:srgbClr>
            </a:solidFill>
          </p:spPr>
          <p:txBody>
            <a:bodyPr/>
            <a:lstStyle/>
            <a:p/>
          </p:txBody>
        </p:sp>
        <p:sp>
          <p:nvSpPr>
            <p:cNvPr id="129" name="tx129"/>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66584" y="652182"/>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2000-2024</a:t>
              </a:r>
            </a:p>
          </p:txBody>
        </p:sp>
        <p:sp>
          <p:nvSpPr>
            <p:cNvPr id="133" name="pl133"/>
            <p:cNvSpPr/>
            <p:nvPr/>
          </p:nvSpPr>
          <p:spPr>
            <a:xfrm>
              <a:off x="22692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1855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1018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0181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2273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436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0599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1054" y="5774644"/>
              <a:ext cx="3309068" cy="162162"/>
            </a:xfrm>
            <a:prstGeom prst="rect">
              <a:avLst/>
            </a:prstGeom>
            <a:solidFill>
              <a:srgbClr val="E2231A">
                <a:alpha val="100000"/>
              </a:srgbClr>
            </a:solidFill>
          </p:spPr>
          <p:txBody>
            <a:bodyPr/>
            <a:lstStyle/>
            <a:p/>
          </p:txBody>
        </p:sp>
        <p:sp>
          <p:nvSpPr>
            <p:cNvPr id="145" name="rc145"/>
            <p:cNvSpPr/>
            <p:nvPr/>
          </p:nvSpPr>
          <p:spPr>
            <a:xfrm>
              <a:off x="1311054" y="5571941"/>
              <a:ext cx="4304970" cy="162162"/>
            </a:xfrm>
            <a:prstGeom prst="rect">
              <a:avLst/>
            </a:prstGeom>
            <a:solidFill>
              <a:srgbClr val="E2231A">
                <a:alpha val="100000"/>
              </a:srgbClr>
            </a:solidFill>
          </p:spPr>
          <p:txBody>
            <a:bodyPr/>
            <a:lstStyle/>
            <a:p/>
          </p:txBody>
        </p:sp>
        <p:sp>
          <p:nvSpPr>
            <p:cNvPr id="146" name="rc146"/>
            <p:cNvSpPr/>
            <p:nvPr/>
          </p:nvSpPr>
          <p:spPr>
            <a:xfrm>
              <a:off x="1311054" y="5369238"/>
              <a:ext cx="3590669" cy="162162"/>
            </a:xfrm>
            <a:prstGeom prst="rect">
              <a:avLst/>
            </a:prstGeom>
            <a:solidFill>
              <a:srgbClr val="E2231A">
                <a:alpha val="100000"/>
              </a:srgbClr>
            </a:solidFill>
          </p:spPr>
          <p:txBody>
            <a:bodyPr/>
            <a:lstStyle/>
            <a:p/>
          </p:txBody>
        </p:sp>
        <p:sp>
          <p:nvSpPr>
            <p:cNvPr id="147" name="rc147"/>
            <p:cNvSpPr/>
            <p:nvPr/>
          </p:nvSpPr>
          <p:spPr>
            <a:xfrm>
              <a:off x="4620123" y="5774644"/>
              <a:ext cx="3580321" cy="162162"/>
            </a:xfrm>
            <a:prstGeom prst="rect">
              <a:avLst/>
            </a:prstGeom>
            <a:solidFill>
              <a:srgbClr val="B3B3B3">
                <a:alpha val="100000"/>
              </a:srgbClr>
            </a:solidFill>
          </p:spPr>
          <p:txBody>
            <a:bodyPr/>
            <a:lstStyle/>
            <a:p/>
          </p:txBody>
        </p:sp>
        <p:sp>
          <p:nvSpPr>
            <p:cNvPr id="148" name="rc148"/>
            <p:cNvSpPr/>
            <p:nvPr/>
          </p:nvSpPr>
          <p:spPr>
            <a:xfrm>
              <a:off x="5616024" y="5571941"/>
              <a:ext cx="1041222" cy="162162"/>
            </a:xfrm>
            <a:prstGeom prst="rect">
              <a:avLst/>
            </a:prstGeom>
            <a:solidFill>
              <a:srgbClr val="B3B3B3">
                <a:alpha val="100000"/>
              </a:srgbClr>
            </a:solidFill>
          </p:spPr>
          <p:txBody>
            <a:bodyPr/>
            <a:lstStyle/>
            <a:p/>
          </p:txBody>
        </p:sp>
        <p:sp>
          <p:nvSpPr>
            <p:cNvPr id="149" name="tx149"/>
            <p:cNvSpPr/>
            <p:nvPr/>
          </p:nvSpPr>
          <p:spPr>
            <a:xfrm>
              <a:off x="831297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71.9</a:t>
              </a:r>
            </a:p>
          </p:txBody>
        </p:sp>
        <p:sp>
          <p:nvSpPr>
            <p:cNvPr id="150" name="tx150"/>
            <p:cNvSpPr/>
            <p:nvPr/>
          </p:nvSpPr>
          <p:spPr>
            <a:xfrm>
              <a:off x="676977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55.8</a:t>
              </a:r>
            </a:p>
          </p:txBody>
        </p:sp>
        <p:sp>
          <p:nvSpPr>
            <p:cNvPr id="151" name="tx151"/>
            <p:cNvSpPr/>
            <p:nvPr/>
          </p:nvSpPr>
          <p:spPr>
            <a:xfrm>
              <a:off x="285306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34.5</a:t>
              </a:r>
            </a:p>
          </p:txBody>
        </p:sp>
        <p:sp>
          <p:nvSpPr>
            <p:cNvPr id="152" name="tx152"/>
            <p:cNvSpPr/>
            <p:nvPr/>
          </p:nvSpPr>
          <p:spPr>
            <a:xfrm>
              <a:off x="335101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44.9</a:t>
              </a:r>
            </a:p>
          </p:txBody>
        </p:sp>
        <p:sp>
          <p:nvSpPr>
            <p:cNvPr id="153" name="tx153"/>
            <p:cNvSpPr/>
            <p:nvPr/>
          </p:nvSpPr>
          <p:spPr>
            <a:xfrm>
              <a:off x="299386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a:t>
              </a:r>
            </a:p>
          </p:txBody>
        </p:sp>
        <p:sp>
          <p:nvSpPr>
            <p:cNvPr id="154" name="tx154"/>
            <p:cNvSpPr/>
            <p:nvPr/>
          </p:nvSpPr>
          <p:spPr>
            <a:xfrm>
              <a:off x="629775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37.4</a:t>
              </a:r>
            </a:p>
          </p:txBody>
        </p:sp>
        <p:sp>
          <p:nvSpPr>
            <p:cNvPr id="155" name="tx155"/>
            <p:cNvSpPr/>
            <p:nvPr/>
          </p:nvSpPr>
          <p:spPr>
            <a:xfrm>
              <a:off x="602410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10.9</a:t>
              </a:r>
            </a:p>
          </p:txBody>
        </p:sp>
        <p:sp>
          <p:nvSpPr>
            <p:cNvPr id="156" name="tx156"/>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10307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1" name="tx161"/>
            <p:cNvSpPr/>
            <p:nvPr/>
          </p:nvSpPr>
          <p:spPr>
            <a:xfrm>
              <a:off x="501937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2" name="tx162"/>
            <p:cNvSpPr/>
            <p:nvPr/>
          </p:nvSpPr>
          <p:spPr>
            <a:xfrm>
              <a:off x="693567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3" name="tx163"/>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95%. This is similar to in 2019, where coverage was 96%.
37,000 children missed their routine first dose of measles vaccine.
MCV2 is typically administered to children between 18 months and five years old. MCV2 coverage increased to 96%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14281"/>
            </a:xfrm>
            <a:custGeom>
              <a:avLst/>
              <a:pathLst>
                <a:path w="3397293" h="114281">
                  <a:moveTo>
                    <a:pt x="0" y="57140"/>
                  </a:moveTo>
                  <a:lnTo>
                    <a:pt x="141553" y="0"/>
                  </a:lnTo>
                  <a:lnTo>
                    <a:pt x="283107" y="0"/>
                  </a:lnTo>
                  <a:lnTo>
                    <a:pt x="424661" y="0"/>
                  </a:lnTo>
                  <a:lnTo>
                    <a:pt x="566215" y="0"/>
                  </a:lnTo>
                  <a:lnTo>
                    <a:pt x="707769" y="0"/>
                  </a:lnTo>
                  <a:lnTo>
                    <a:pt x="849323" y="28570"/>
                  </a:lnTo>
                  <a:lnTo>
                    <a:pt x="990877" y="57140"/>
                  </a:lnTo>
                  <a:lnTo>
                    <a:pt x="1132431" y="85710"/>
                  </a:lnTo>
                  <a:lnTo>
                    <a:pt x="1273984" y="114281"/>
                  </a:lnTo>
                  <a:lnTo>
                    <a:pt x="1415538" y="114281"/>
                  </a:lnTo>
                  <a:lnTo>
                    <a:pt x="1557092" y="114281"/>
                  </a:lnTo>
                  <a:lnTo>
                    <a:pt x="1698646" y="57140"/>
                  </a:lnTo>
                  <a:lnTo>
                    <a:pt x="1840200" y="85710"/>
                  </a:lnTo>
                  <a:lnTo>
                    <a:pt x="1981754" y="0"/>
                  </a:lnTo>
                  <a:lnTo>
                    <a:pt x="2123308" y="57140"/>
                  </a:lnTo>
                  <a:lnTo>
                    <a:pt x="2264862" y="57140"/>
                  </a:lnTo>
                  <a:lnTo>
                    <a:pt x="2406416" y="28570"/>
                  </a:lnTo>
                  <a:lnTo>
                    <a:pt x="2547969" y="28570"/>
                  </a:lnTo>
                  <a:lnTo>
                    <a:pt x="2689523" y="57140"/>
                  </a:lnTo>
                  <a:lnTo>
                    <a:pt x="2831077" y="0"/>
                  </a:lnTo>
                  <a:lnTo>
                    <a:pt x="2972631" y="85710"/>
                  </a:lnTo>
                  <a:lnTo>
                    <a:pt x="3114185" y="0"/>
                  </a:lnTo>
                  <a:lnTo>
                    <a:pt x="3255739" y="11428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14281"/>
            </a:xfrm>
            <a:custGeom>
              <a:avLst/>
              <a:pathLst>
                <a:path w="3397293" h="114281">
                  <a:moveTo>
                    <a:pt x="0" y="57140"/>
                  </a:moveTo>
                  <a:lnTo>
                    <a:pt x="141553" y="0"/>
                  </a:lnTo>
                  <a:lnTo>
                    <a:pt x="283107" y="0"/>
                  </a:lnTo>
                  <a:lnTo>
                    <a:pt x="424661" y="0"/>
                  </a:lnTo>
                  <a:lnTo>
                    <a:pt x="566215" y="0"/>
                  </a:lnTo>
                  <a:lnTo>
                    <a:pt x="707769" y="0"/>
                  </a:lnTo>
                  <a:lnTo>
                    <a:pt x="849323" y="28570"/>
                  </a:lnTo>
                  <a:lnTo>
                    <a:pt x="990877" y="57140"/>
                  </a:lnTo>
                  <a:lnTo>
                    <a:pt x="1132431" y="85710"/>
                  </a:lnTo>
                  <a:lnTo>
                    <a:pt x="1273984" y="114281"/>
                  </a:lnTo>
                  <a:lnTo>
                    <a:pt x="1415538" y="114281"/>
                  </a:lnTo>
                  <a:lnTo>
                    <a:pt x="1557092" y="114281"/>
                  </a:lnTo>
                  <a:lnTo>
                    <a:pt x="1698646" y="57140"/>
                  </a:lnTo>
                  <a:lnTo>
                    <a:pt x="1840200" y="85710"/>
                  </a:lnTo>
                  <a:lnTo>
                    <a:pt x="1981754" y="0"/>
                  </a:lnTo>
                  <a:lnTo>
                    <a:pt x="2123308" y="57140"/>
                  </a:lnTo>
                  <a:lnTo>
                    <a:pt x="2264862" y="57140"/>
                  </a:lnTo>
                  <a:lnTo>
                    <a:pt x="2406416" y="28570"/>
                  </a:lnTo>
                  <a:lnTo>
                    <a:pt x="2547969" y="28570"/>
                  </a:lnTo>
                  <a:lnTo>
                    <a:pt x="2689523" y="57140"/>
                  </a:lnTo>
                  <a:lnTo>
                    <a:pt x="2831077" y="0"/>
                  </a:lnTo>
                  <a:lnTo>
                    <a:pt x="2972631" y="85710"/>
                  </a:lnTo>
                  <a:lnTo>
                    <a:pt x="3114185" y="0"/>
                  </a:lnTo>
                  <a:lnTo>
                    <a:pt x="3255739" y="11428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14281"/>
            </a:xfrm>
            <a:custGeom>
              <a:avLst/>
              <a:pathLst>
                <a:path w="3397293" h="114281">
                  <a:moveTo>
                    <a:pt x="0" y="57140"/>
                  </a:moveTo>
                  <a:lnTo>
                    <a:pt x="141553" y="0"/>
                  </a:lnTo>
                  <a:lnTo>
                    <a:pt x="283107" y="0"/>
                  </a:lnTo>
                  <a:lnTo>
                    <a:pt x="424661" y="0"/>
                  </a:lnTo>
                  <a:lnTo>
                    <a:pt x="566215" y="0"/>
                  </a:lnTo>
                  <a:lnTo>
                    <a:pt x="707769" y="0"/>
                  </a:lnTo>
                  <a:lnTo>
                    <a:pt x="849323" y="28570"/>
                  </a:lnTo>
                  <a:lnTo>
                    <a:pt x="990877" y="57140"/>
                  </a:lnTo>
                  <a:lnTo>
                    <a:pt x="1132431" y="85710"/>
                  </a:lnTo>
                  <a:lnTo>
                    <a:pt x="1273984" y="114281"/>
                  </a:lnTo>
                  <a:lnTo>
                    <a:pt x="1415538" y="114281"/>
                  </a:lnTo>
                  <a:lnTo>
                    <a:pt x="1557092" y="114281"/>
                  </a:lnTo>
                  <a:lnTo>
                    <a:pt x="1698646" y="57140"/>
                  </a:lnTo>
                  <a:lnTo>
                    <a:pt x="1840200" y="85710"/>
                  </a:lnTo>
                  <a:lnTo>
                    <a:pt x="1981754" y="0"/>
                  </a:lnTo>
                  <a:lnTo>
                    <a:pt x="2123308" y="57140"/>
                  </a:lnTo>
                  <a:lnTo>
                    <a:pt x="2264862" y="57140"/>
                  </a:lnTo>
                  <a:lnTo>
                    <a:pt x="2406416" y="28570"/>
                  </a:lnTo>
                  <a:lnTo>
                    <a:pt x="2547969" y="28570"/>
                  </a:lnTo>
                  <a:lnTo>
                    <a:pt x="2689523" y="57140"/>
                  </a:lnTo>
                  <a:lnTo>
                    <a:pt x="2831077" y="0"/>
                  </a:lnTo>
                  <a:lnTo>
                    <a:pt x="2972631" y="85710"/>
                  </a:lnTo>
                  <a:lnTo>
                    <a:pt x="3114185" y="0"/>
                  </a:lnTo>
                  <a:lnTo>
                    <a:pt x="3255739" y="11428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376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376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769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393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4748" y="48056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0" name="tx60"/>
            <p:cNvSpPr/>
            <p:nvPr/>
          </p:nvSpPr>
          <p:spPr>
            <a:xfrm>
              <a:off x="24440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0646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16559" y="471005"/>
              <a:ext cx="24061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Japan,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444426"/>
            </a:xfrm>
            <a:custGeom>
              <a:avLst/>
              <a:pathLst>
                <a:path w="3397293" h="444426">
                  <a:moveTo>
                    <a:pt x="0" y="222213"/>
                  </a:moveTo>
                  <a:lnTo>
                    <a:pt x="141553" y="0"/>
                  </a:lnTo>
                  <a:lnTo>
                    <a:pt x="283107" y="0"/>
                  </a:lnTo>
                  <a:lnTo>
                    <a:pt x="424661" y="0"/>
                  </a:lnTo>
                  <a:lnTo>
                    <a:pt x="566215" y="0"/>
                  </a:lnTo>
                  <a:lnTo>
                    <a:pt x="707769" y="0"/>
                  </a:lnTo>
                  <a:lnTo>
                    <a:pt x="849323" y="111106"/>
                  </a:lnTo>
                  <a:lnTo>
                    <a:pt x="990877" y="222213"/>
                  </a:lnTo>
                  <a:lnTo>
                    <a:pt x="1132431" y="333319"/>
                  </a:lnTo>
                  <a:lnTo>
                    <a:pt x="1273984" y="444426"/>
                  </a:lnTo>
                  <a:lnTo>
                    <a:pt x="1415538" y="444426"/>
                  </a:lnTo>
                  <a:lnTo>
                    <a:pt x="1557092" y="444426"/>
                  </a:lnTo>
                  <a:lnTo>
                    <a:pt x="1698646" y="222213"/>
                  </a:lnTo>
                  <a:lnTo>
                    <a:pt x="1840200" y="333319"/>
                  </a:lnTo>
                  <a:lnTo>
                    <a:pt x="1981754" y="0"/>
                  </a:lnTo>
                  <a:lnTo>
                    <a:pt x="2123308" y="222213"/>
                  </a:lnTo>
                  <a:lnTo>
                    <a:pt x="2264862" y="222213"/>
                  </a:lnTo>
                  <a:lnTo>
                    <a:pt x="2406416" y="111106"/>
                  </a:lnTo>
                  <a:lnTo>
                    <a:pt x="2547969" y="111106"/>
                  </a:lnTo>
                  <a:lnTo>
                    <a:pt x="2689523" y="222213"/>
                  </a:lnTo>
                  <a:lnTo>
                    <a:pt x="2831077" y="0"/>
                  </a:lnTo>
                  <a:lnTo>
                    <a:pt x="2972631" y="333319"/>
                  </a:lnTo>
                  <a:lnTo>
                    <a:pt x="3114185" y="0"/>
                  </a:lnTo>
                  <a:lnTo>
                    <a:pt x="3255739" y="444426"/>
                  </a:lnTo>
                  <a:lnTo>
                    <a:pt x="3397293" y="33331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444426"/>
            </a:xfrm>
            <a:custGeom>
              <a:avLst/>
              <a:pathLst>
                <a:path w="3397293" h="444426">
                  <a:moveTo>
                    <a:pt x="0" y="222213"/>
                  </a:moveTo>
                  <a:lnTo>
                    <a:pt x="141553" y="0"/>
                  </a:lnTo>
                  <a:lnTo>
                    <a:pt x="283107" y="0"/>
                  </a:lnTo>
                  <a:lnTo>
                    <a:pt x="424661" y="0"/>
                  </a:lnTo>
                  <a:lnTo>
                    <a:pt x="566215" y="0"/>
                  </a:lnTo>
                  <a:lnTo>
                    <a:pt x="707769" y="0"/>
                  </a:lnTo>
                  <a:lnTo>
                    <a:pt x="849323" y="111106"/>
                  </a:lnTo>
                  <a:lnTo>
                    <a:pt x="990877" y="222213"/>
                  </a:lnTo>
                  <a:lnTo>
                    <a:pt x="1132431" y="333319"/>
                  </a:lnTo>
                  <a:lnTo>
                    <a:pt x="1273984" y="444426"/>
                  </a:lnTo>
                  <a:lnTo>
                    <a:pt x="1415538" y="444426"/>
                  </a:lnTo>
                  <a:lnTo>
                    <a:pt x="1557092" y="444426"/>
                  </a:lnTo>
                  <a:lnTo>
                    <a:pt x="1698646" y="222213"/>
                  </a:lnTo>
                  <a:lnTo>
                    <a:pt x="1840200" y="333319"/>
                  </a:lnTo>
                  <a:lnTo>
                    <a:pt x="1981754" y="0"/>
                  </a:lnTo>
                  <a:lnTo>
                    <a:pt x="2123308" y="222213"/>
                  </a:lnTo>
                  <a:lnTo>
                    <a:pt x="2264862" y="222213"/>
                  </a:lnTo>
                  <a:lnTo>
                    <a:pt x="2406416" y="111106"/>
                  </a:lnTo>
                  <a:lnTo>
                    <a:pt x="2547969" y="111106"/>
                  </a:lnTo>
                  <a:lnTo>
                    <a:pt x="2689523" y="222213"/>
                  </a:lnTo>
                  <a:lnTo>
                    <a:pt x="2831077" y="0"/>
                  </a:lnTo>
                  <a:lnTo>
                    <a:pt x="2972631" y="333319"/>
                  </a:lnTo>
                  <a:lnTo>
                    <a:pt x="3114185" y="0"/>
                  </a:lnTo>
                  <a:lnTo>
                    <a:pt x="3255739" y="444426"/>
                  </a:lnTo>
                  <a:lnTo>
                    <a:pt x="3397293" y="33331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444426"/>
            </a:xfrm>
            <a:custGeom>
              <a:avLst/>
              <a:pathLst>
                <a:path w="3397293" h="444426">
                  <a:moveTo>
                    <a:pt x="0" y="222213"/>
                  </a:moveTo>
                  <a:lnTo>
                    <a:pt x="141553" y="0"/>
                  </a:lnTo>
                  <a:lnTo>
                    <a:pt x="283107" y="0"/>
                  </a:lnTo>
                  <a:lnTo>
                    <a:pt x="424661" y="0"/>
                  </a:lnTo>
                  <a:lnTo>
                    <a:pt x="566215" y="0"/>
                  </a:lnTo>
                  <a:lnTo>
                    <a:pt x="707769" y="0"/>
                  </a:lnTo>
                  <a:lnTo>
                    <a:pt x="849323" y="111106"/>
                  </a:lnTo>
                  <a:lnTo>
                    <a:pt x="990877" y="222213"/>
                  </a:lnTo>
                  <a:lnTo>
                    <a:pt x="1132431" y="333319"/>
                  </a:lnTo>
                  <a:lnTo>
                    <a:pt x="1273984" y="444426"/>
                  </a:lnTo>
                  <a:lnTo>
                    <a:pt x="1415538" y="444426"/>
                  </a:lnTo>
                  <a:lnTo>
                    <a:pt x="1557092" y="444426"/>
                  </a:lnTo>
                  <a:lnTo>
                    <a:pt x="1698646" y="222213"/>
                  </a:lnTo>
                  <a:lnTo>
                    <a:pt x="1840200" y="333319"/>
                  </a:lnTo>
                  <a:lnTo>
                    <a:pt x="1981754" y="0"/>
                  </a:lnTo>
                  <a:lnTo>
                    <a:pt x="2123308" y="222213"/>
                  </a:lnTo>
                  <a:lnTo>
                    <a:pt x="2264862" y="222213"/>
                  </a:lnTo>
                  <a:lnTo>
                    <a:pt x="2406416" y="111106"/>
                  </a:lnTo>
                  <a:lnTo>
                    <a:pt x="2547969" y="111106"/>
                  </a:lnTo>
                  <a:lnTo>
                    <a:pt x="2689523" y="222213"/>
                  </a:lnTo>
                  <a:lnTo>
                    <a:pt x="2831077" y="0"/>
                  </a:lnTo>
                  <a:lnTo>
                    <a:pt x="2972631" y="333319"/>
                  </a:lnTo>
                  <a:lnTo>
                    <a:pt x="3114185" y="0"/>
                  </a:lnTo>
                  <a:lnTo>
                    <a:pt x="3255739" y="444426"/>
                  </a:lnTo>
                  <a:lnTo>
                    <a:pt x="3397293" y="333319"/>
                  </a:lnTo>
                </a:path>
              </a:pathLst>
            </a:custGeom>
            <a:ln w="27101" cap="flat">
              <a:solidFill>
                <a:srgbClr val="0058AB">
                  <a:alpha val="100000"/>
                </a:srgbClr>
              </a:solidFill>
              <a:prstDash val="solid"/>
              <a:round/>
            </a:ln>
          </p:spPr>
          <p:txBody>
            <a:bodyPr/>
            <a:lstStyle/>
            <a:p/>
          </p:txBody>
        </p:sp>
        <p:sp>
          <p:nvSpPr>
            <p:cNvPr id="89" name="tx89"/>
            <p:cNvSpPr/>
            <p:nvPr/>
          </p:nvSpPr>
          <p:spPr>
            <a:xfrm>
              <a:off x="5407519"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11528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80500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30827"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543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543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4936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560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021447" y="48056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14" name="tx114"/>
            <p:cNvSpPr/>
            <p:nvPr/>
          </p:nvSpPr>
          <p:spPr>
            <a:xfrm>
              <a:off x="67607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2316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319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7615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910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0206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6501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9467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5762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058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353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627811"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6106735"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5194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414899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77854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740809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Japan (95%) was 11 percentage points higher than the global average (84%) and 1 percentage point higher than average across all non-programme countries (94%).
National MCV1 coverage was 1 percentage point lower than in 2019 (96%).
This equates to 37,000 unvaccinated children in 2024 compared to 35,000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F26A21">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Japan ranked number 20 out of 41 countries for lowest MCV1 coverage (based on tied ranks).
Japan was in the top 10 non-programme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88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13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83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561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5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47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199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923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35124"/>
              <a:ext cx="249522" cy="1667572"/>
            </a:xfrm>
            <a:prstGeom prst="rect">
              <a:avLst/>
            </a:prstGeom>
            <a:solidFill>
              <a:srgbClr val="80BD41">
                <a:alpha val="100000"/>
              </a:srgbClr>
            </a:solidFill>
          </p:spPr>
          <p:txBody>
            <a:bodyPr/>
            <a:lstStyle/>
            <a:p/>
          </p:txBody>
        </p:sp>
        <p:sp>
          <p:nvSpPr>
            <p:cNvPr id="25" name="rc25"/>
            <p:cNvSpPr/>
            <p:nvPr/>
          </p:nvSpPr>
          <p:spPr>
            <a:xfrm>
              <a:off x="1296273" y="2365641"/>
              <a:ext cx="249522" cy="69482"/>
            </a:xfrm>
            <a:prstGeom prst="rect">
              <a:avLst/>
            </a:prstGeom>
            <a:solidFill>
              <a:srgbClr val="E2231A">
                <a:alpha val="100000"/>
              </a:srgbClr>
            </a:solidFill>
          </p:spPr>
          <p:txBody>
            <a:bodyPr/>
            <a:lstStyle/>
            <a:p/>
          </p:txBody>
        </p:sp>
        <p:sp>
          <p:nvSpPr>
            <p:cNvPr id="26" name="rc26"/>
            <p:cNvSpPr/>
            <p:nvPr/>
          </p:nvSpPr>
          <p:spPr>
            <a:xfrm>
              <a:off x="1573521" y="2423172"/>
              <a:ext cx="249522" cy="1679524"/>
            </a:xfrm>
            <a:prstGeom prst="rect">
              <a:avLst/>
            </a:prstGeom>
            <a:solidFill>
              <a:srgbClr val="80BD41">
                <a:alpha val="100000"/>
              </a:srgbClr>
            </a:solidFill>
          </p:spPr>
          <p:txBody>
            <a:bodyPr/>
            <a:lstStyle/>
            <a:p/>
          </p:txBody>
        </p:sp>
        <p:sp>
          <p:nvSpPr>
            <p:cNvPr id="27" name="rc27"/>
            <p:cNvSpPr/>
            <p:nvPr/>
          </p:nvSpPr>
          <p:spPr>
            <a:xfrm>
              <a:off x="1573521" y="2388897"/>
              <a:ext cx="249522" cy="34275"/>
            </a:xfrm>
            <a:prstGeom prst="rect">
              <a:avLst/>
            </a:prstGeom>
            <a:solidFill>
              <a:srgbClr val="E2231A">
                <a:alpha val="100000"/>
              </a:srgbClr>
            </a:solidFill>
          </p:spPr>
          <p:txBody>
            <a:bodyPr/>
            <a:lstStyle/>
            <a:p/>
          </p:txBody>
        </p:sp>
        <p:sp>
          <p:nvSpPr>
            <p:cNvPr id="28" name="rc28"/>
            <p:cNvSpPr/>
            <p:nvPr/>
          </p:nvSpPr>
          <p:spPr>
            <a:xfrm>
              <a:off x="1850769" y="2447579"/>
              <a:ext cx="249522" cy="1655117"/>
            </a:xfrm>
            <a:prstGeom prst="rect">
              <a:avLst/>
            </a:prstGeom>
            <a:solidFill>
              <a:srgbClr val="80BD41">
                <a:alpha val="100000"/>
              </a:srgbClr>
            </a:solidFill>
          </p:spPr>
          <p:txBody>
            <a:bodyPr/>
            <a:lstStyle/>
            <a:p/>
          </p:txBody>
        </p:sp>
        <p:sp>
          <p:nvSpPr>
            <p:cNvPr id="29" name="rc29"/>
            <p:cNvSpPr/>
            <p:nvPr/>
          </p:nvSpPr>
          <p:spPr>
            <a:xfrm>
              <a:off x="1850769" y="2413801"/>
              <a:ext cx="249522" cy="33777"/>
            </a:xfrm>
            <a:prstGeom prst="rect">
              <a:avLst/>
            </a:prstGeom>
            <a:solidFill>
              <a:srgbClr val="E2231A">
                <a:alpha val="100000"/>
              </a:srgbClr>
            </a:solidFill>
          </p:spPr>
          <p:txBody>
            <a:bodyPr/>
            <a:lstStyle/>
            <a:p/>
          </p:txBody>
        </p:sp>
        <p:sp>
          <p:nvSpPr>
            <p:cNvPr id="30" name="rc30"/>
            <p:cNvSpPr/>
            <p:nvPr/>
          </p:nvSpPr>
          <p:spPr>
            <a:xfrm>
              <a:off x="2128016" y="2484095"/>
              <a:ext cx="249522" cy="1618601"/>
            </a:xfrm>
            <a:prstGeom prst="rect">
              <a:avLst/>
            </a:prstGeom>
            <a:solidFill>
              <a:srgbClr val="80BD41">
                <a:alpha val="100000"/>
              </a:srgbClr>
            </a:solidFill>
          </p:spPr>
          <p:txBody>
            <a:bodyPr/>
            <a:lstStyle/>
            <a:p/>
          </p:txBody>
        </p:sp>
        <p:sp>
          <p:nvSpPr>
            <p:cNvPr id="31" name="rc31"/>
            <p:cNvSpPr/>
            <p:nvPr/>
          </p:nvSpPr>
          <p:spPr>
            <a:xfrm>
              <a:off x="2128016" y="2451063"/>
              <a:ext cx="249522" cy="33032"/>
            </a:xfrm>
            <a:prstGeom prst="rect">
              <a:avLst/>
            </a:prstGeom>
            <a:solidFill>
              <a:srgbClr val="E2231A">
                <a:alpha val="100000"/>
              </a:srgbClr>
            </a:solidFill>
          </p:spPr>
          <p:txBody>
            <a:bodyPr/>
            <a:lstStyle/>
            <a:p/>
          </p:txBody>
        </p:sp>
        <p:sp>
          <p:nvSpPr>
            <p:cNvPr id="32" name="rc32"/>
            <p:cNvSpPr/>
            <p:nvPr/>
          </p:nvSpPr>
          <p:spPr>
            <a:xfrm>
              <a:off x="2405264" y="2508295"/>
              <a:ext cx="249522" cy="1594401"/>
            </a:xfrm>
            <a:prstGeom prst="rect">
              <a:avLst/>
            </a:prstGeom>
            <a:solidFill>
              <a:srgbClr val="80BD41">
                <a:alpha val="100000"/>
              </a:srgbClr>
            </a:solidFill>
          </p:spPr>
          <p:txBody>
            <a:bodyPr/>
            <a:lstStyle/>
            <a:p/>
          </p:txBody>
        </p:sp>
        <p:sp>
          <p:nvSpPr>
            <p:cNvPr id="33" name="rc33"/>
            <p:cNvSpPr/>
            <p:nvPr/>
          </p:nvSpPr>
          <p:spPr>
            <a:xfrm>
              <a:off x="2405264" y="2475756"/>
              <a:ext cx="249522" cy="32539"/>
            </a:xfrm>
            <a:prstGeom prst="rect">
              <a:avLst/>
            </a:prstGeom>
            <a:solidFill>
              <a:srgbClr val="E2231A">
                <a:alpha val="100000"/>
              </a:srgbClr>
            </a:solidFill>
          </p:spPr>
          <p:txBody>
            <a:bodyPr/>
            <a:lstStyle/>
            <a:p/>
          </p:txBody>
        </p:sp>
        <p:sp>
          <p:nvSpPr>
            <p:cNvPr id="34" name="rc34"/>
            <p:cNvSpPr/>
            <p:nvPr/>
          </p:nvSpPr>
          <p:spPr>
            <a:xfrm>
              <a:off x="2682512" y="2567840"/>
              <a:ext cx="249522" cy="1534856"/>
            </a:xfrm>
            <a:prstGeom prst="rect">
              <a:avLst/>
            </a:prstGeom>
            <a:solidFill>
              <a:srgbClr val="80BD41">
                <a:alpha val="100000"/>
              </a:srgbClr>
            </a:solidFill>
          </p:spPr>
          <p:txBody>
            <a:bodyPr/>
            <a:lstStyle/>
            <a:p/>
          </p:txBody>
        </p:sp>
        <p:sp>
          <p:nvSpPr>
            <p:cNvPr id="35" name="rc35"/>
            <p:cNvSpPr/>
            <p:nvPr/>
          </p:nvSpPr>
          <p:spPr>
            <a:xfrm>
              <a:off x="2682512" y="2536517"/>
              <a:ext cx="249522" cy="31322"/>
            </a:xfrm>
            <a:prstGeom prst="rect">
              <a:avLst/>
            </a:prstGeom>
            <a:solidFill>
              <a:srgbClr val="E2231A">
                <a:alpha val="100000"/>
              </a:srgbClr>
            </a:solidFill>
          </p:spPr>
          <p:txBody>
            <a:bodyPr/>
            <a:lstStyle/>
            <a:p/>
          </p:txBody>
        </p:sp>
        <p:sp>
          <p:nvSpPr>
            <p:cNvPr id="36" name="rc36"/>
            <p:cNvSpPr/>
            <p:nvPr/>
          </p:nvSpPr>
          <p:spPr>
            <a:xfrm>
              <a:off x="2959759" y="2559655"/>
              <a:ext cx="249522" cy="1543042"/>
            </a:xfrm>
            <a:prstGeom prst="rect">
              <a:avLst/>
            </a:prstGeom>
            <a:solidFill>
              <a:srgbClr val="80BD41">
                <a:alpha val="100000"/>
              </a:srgbClr>
            </a:solidFill>
          </p:spPr>
          <p:txBody>
            <a:bodyPr/>
            <a:lstStyle/>
            <a:p/>
          </p:txBody>
        </p:sp>
        <p:sp>
          <p:nvSpPr>
            <p:cNvPr id="37" name="rc37"/>
            <p:cNvSpPr/>
            <p:nvPr/>
          </p:nvSpPr>
          <p:spPr>
            <a:xfrm>
              <a:off x="2959759" y="2511932"/>
              <a:ext cx="249522" cy="47722"/>
            </a:xfrm>
            <a:prstGeom prst="rect">
              <a:avLst/>
            </a:prstGeom>
            <a:solidFill>
              <a:srgbClr val="E2231A">
                <a:alpha val="100000"/>
              </a:srgbClr>
            </a:solidFill>
          </p:spPr>
          <p:txBody>
            <a:bodyPr/>
            <a:lstStyle/>
            <a:p/>
          </p:txBody>
        </p:sp>
        <p:sp>
          <p:nvSpPr>
            <p:cNvPr id="38" name="rc38"/>
            <p:cNvSpPr/>
            <p:nvPr/>
          </p:nvSpPr>
          <p:spPr>
            <a:xfrm>
              <a:off x="3237007" y="2577932"/>
              <a:ext cx="249522" cy="1524764"/>
            </a:xfrm>
            <a:prstGeom prst="rect">
              <a:avLst/>
            </a:prstGeom>
            <a:solidFill>
              <a:srgbClr val="80BD41">
                <a:alpha val="100000"/>
              </a:srgbClr>
            </a:solidFill>
          </p:spPr>
          <p:txBody>
            <a:bodyPr/>
            <a:lstStyle/>
            <a:p/>
          </p:txBody>
        </p:sp>
        <p:sp>
          <p:nvSpPr>
            <p:cNvPr id="39" name="rc39"/>
            <p:cNvSpPr/>
            <p:nvPr/>
          </p:nvSpPr>
          <p:spPr>
            <a:xfrm>
              <a:off x="3237007" y="2514400"/>
              <a:ext cx="249522" cy="63532"/>
            </a:xfrm>
            <a:prstGeom prst="rect">
              <a:avLst/>
            </a:prstGeom>
            <a:solidFill>
              <a:srgbClr val="E2231A">
                <a:alpha val="100000"/>
              </a:srgbClr>
            </a:solidFill>
          </p:spPr>
          <p:txBody>
            <a:bodyPr/>
            <a:lstStyle/>
            <a:p/>
          </p:txBody>
        </p:sp>
        <p:sp>
          <p:nvSpPr>
            <p:cNvPr id="40" name="rc40"/>
            <p:cNvSpPr/>
            <p:nvPr/>
          </p:nvSpPr>
          <p:spPr>
            <a:xfrm>
              <a:off x="3514255" y="2593473"/>
              <a:ext cx="249522" cy="1509223"/>
            </a:xfrm>
            <a:prstGeom prst="rect">
              <a:avLst/>
            </a:prstGeom>
            <a:solidFill>
              <a:srgbClr val="80BD41">
                <a:alpha val="100000"/>
              </a:srgbClr>
            </a:solidFill>
          </p:spPr>
          <p:txBody>
            <a:bodyPr/>
            <a:lstStyle/>
            <a:p/>
          </p:txBody>
        </p:sp>
        <p:sp>
          <p:nvSpPr>
            <p:cNvPr id="41" name="rc41"/>
            <p:cNvSpPr/>
            <p:nvPr/>
          </p:nvSpPr>
          <p:spPr>
            <a:xfrm>
              <a:off x="3514255" y="2514040"/>
              <a:ext cx="249522" cy="79433"/>
            </a:xfrm>
            <a:prstGeom prst="rect">
              <a:avLst/>
            </a:prstGeom>
            <a:solidFill>
              <a:srgbClr val="E2231A">
                <a:alpha val="100000"/>
              </a:srgbClr>
            </a:solidFill>
          </p:spPr>
          <p:txBody>
            <a:bodyPr/>
            <a:lstStyle/>
            <a:p/>
          </p:txBody>
        </p:sp>
        <p:sp>
          <p:nvSpPr>
            <p:cNvPr id="42" name="rc42"/>
            <p:cNvSpPr/>
            <p:nvPr/>
          </p:nvSpPr>
          <p:spPr>
            <a:xfrm>
              <a:off x="3791502" y="2635656"/>
              <a:ext cx="249522" cy="1467040"/>
            </a:xfrm>
            <a:prstGeom prst="rect">
              <a:avLst/>
            </a:prstGeom>
            <a:solidFill>
              <a:srgbClr val="80BD41">
                <a:alpha val="100000"/>
              </a:srgbClr>
            </a:solidFill>
          </p:spPr>
          <p:txBody>
            <a:bodyPr/>
            <a:lstStyle/>
            <a:p/>
          </p:txBody>
        </p:sp>
        <p:sp>
          <p:nvSpPr>
            <p:cNvPr id="43" name="rc43"/>
            <p:cNvSpPr/>
            <p:nvPr/>
          </p:nvSpPr>
          <p:spPr>
            <a:xfrm>
              <a:off x="3791502" y="2542015"/>
              <a:ext cx="249522" cy="93641"/>
            </a:xfrm>
            <a:prstGeom prst="rect">
              <a:avLst/>
            </a:prstGeom>
            <a:solidFill>
              <a:srgbClr val="E2231A">
                <a:alpha val="100000"/>
              </a:srgbClr>
            </a:solidFill>
          </p:spPr>
          <p:txBody>
            <a:bodyPr/>
            <a:lstStyle/>
            <a:p/>
          </p:txBody>
        </p:sp>
        <p:sp>
          <p:nvSpPr>
            <p:cNvPr id="44" name="rc44"/>
            <p:cNvSpPr/>
            <p:nvPr/>
          </p:nvSpPr>
          <p:spPr>
            <a:xfrm>
              <a:off x="4068750" y="2641164"/>
              <a:ext cx="249522" cy="1461532"/>
            </a:xfrm>
            <a:prstGeom prst="rect">
              <a:avLst/>
            </a:prstGeom>
            <a:solidFill>
              <a:srgbClr val="80BD41">
                <a:alpha val="100000"/>
              </a:srgbClr>
            </a:solidFill>
          </p:spPr>
          <p:txBody>
            <a:bodyPr/>
            <a:lstStyle/>
            <a:p/>
          </p:txBody>
        </p:sp>
        <p:sp>
          <p:nvSpPr>
            <p:cNvPr id="45" name="rc45"/>
            <p:cNvSpPr/>
            <p:nvPr/>
          </p:nvSpPr>
          <p:spPr>
            <a:xfrm>
              <a:off x="4068750" y="2547875"/>
              <a:ext cx="249522" cy="93289"/>
            </a:xfrm>
            <a:prstGeom prst="rect">
              <a:avLst/>
            </a:prstGeom>
            <a:solidFill>
              <a:srgbClr val="E2231A">
                <a:alpha val="100000"/>
              </a:srgbClr>
            </a:solidFill>
          </p:spPr>
          <p:txBody>
            <a:bodyPr/>
            <a:lstStyle/>
            <a:p/>
          </p:txBody>
        </p:sp>
        <p:sp>
          <p:nvSpPr>
            <p:cNvPr id="46" name="rc46"/>
            <p:cNvSpPr/>
            <p:nvPr/>
          </p:nvSpPr>
          <p:spPr>
            <a:xfrm>
              <a:off x="4345998" y="2668493"/>
              <a:ext cx="249522" cy="1434203"/>
            </a:xfrm>
            <a:prstGeom prst="rect">
              <a:avLst/>
            </a:prstGeom>
            <a:solidFill>
              <a:srgbClr val="80BD41">
                <a:alpha val="100000"/>
              </a:srgbClr>
            </a:solidFill>
          </p:spPr>
          <p:txBody>
            <a:bodyPr/>
            <a:lstStyle/>
            <a:p/>
          </p:txBody>
        </p:sp>
        <p:sp>
          <p:nvSpPr>
            <p:cNvPr id="47" name="rc47"/>
            <p:cNvSpPr/>
            <p:nvPr/>
          </p:nvSpPr>
          <p:spPr>
            <a:xfrm>
              <a:off x="4345998" y="2576948"/>
              <a:ext cx="249522" cy="91544"/>
            </a:xfrm>
            <a:prstGeom prst="rect">
              <a:avLst/>
            </a:prstGeom>
            <a:solidFill>
              <a:srgbClr val="E2231A">
                <a:alpha val="100000"/>
              </a:srgbClr>
            </a:solidFill>
          </p:spPr>
          <p:txBody>
            <a:bodyPr/>
            <a:lstStyle/>
            <a:p/>
          </p:txBody>
        </p:sp>
        <p:sp>
          <p:nvSpPr>
            <p:cNvPr id="48" name="rc48"/>
            <p:cNvSpPr/>
            <p:nvPr/>
          </p:nvSpPr>
          <p:spPr>
            <a:xfrm>
              <a:off x="4623245" y="2656495"/>
              <a:ext cx="249522" cy="1446201"/>
            </a:xfrm>
            <a:prstGeom prst="rect">
              <a:avLst/>
            </a:prstGeom>
            <a:solidFill>
              <a:srgbClr val="80BD41">
                <a:alpha val="100000"/>
              </a:srgbClr>
            </a:solidFill>
          </p:spPr>
          <p:txBody>
            <a:bodyPr/>
            <a:lstStyle/>
            <a:p/>
          </p:txBody>
        </p:sp>
        <p:sp>
          <p:nvSpPr>
            <p:cNvPr id="49" name="rc49"/>
            <p:cNvSpPr/>
            <p:nvPr/>
          </p:nvSpPr>
          <p:spPr>
            <a:xfrm>
              <a:off x="4623245" y="2596237"/>
              <a:ext cx="249522" cy="60257"/>
            </a:xfrm>
            <a:prstGeom prst="rect">
              <a:avLst/>
            </a:prstGeom>
            <a:solidFill>
              <a:srgbClr val="E2231A">
                <a:alpha val="100000"/>
              </a:srgbClr>
            </a:solidFill>
          </p:spPr>
          <p:txBody>
            <a:bodyPr/>
            <a:lstStyle/>
            <a:p/>
          </p:txBody>
        </p:sp>
        <p:sp>
          <p:nvSpPr>
            <p:cNvPr id="50" name="rc50"/>
            <p:cNvSpPr/>
            <p:nvPr/>
          </p:nvSpPr>
          <p:spPr>
            <a:xfrm>
              <a:off x="4900493" y="2690452"/>
              <a:ext cx="249522" cy="1412245"/>
            </a:xfrm>
            <a:prstGeom prst="rect">
              <a:avLst/>
            </a:prstGeom>
            <a:solidFill>
              <a:srgbClr val="80BD41">
                <a:alpha val="100000"/>
              </a:srgbClr>
            </a:solidFill>
          </p:spPr>
          <p:txBody>
            <a:bodyPr/>
            <a:lstStyle/>
            <a:p/>
          </p:txBody>
        </p:sp>
        <p:sp>
          <p:nvSpPr>
            <p:cNvPr id="51" name="rc51"/>
            <p:cNvSpPr/>
            <p:nvPr/>
          </p:nvSpPr>
          <p:spPr>
            <a:xfrm>
              <a:off x="4900493" y="2616123"/>
              <a:ext cx="249522" cy="74328"/>
            </a:xfrm>
            <a:prstGeom prst="rect">
              <a:avLst/>
            </a:prstGeom>
            <a:solidFill>
              <a:srgbClr val="E2231A">
                <a:alpha val="100000"/>
              </a:srgbClr>
            </a:solidFill>
          </p:spPr>
          <p:txBody>
            <a:bodyPr/>
            <a:lstStyle/>
            <a:p/>
          </p:txBody>
        </p:sp>
        <p:sp>
          <p:nvSpPr>
            <p:cNvPr id="52" name="rc52"/>
            <p:cNvSpPr/>
            <p:nvPr/>
          </p:nvSpPr>
          <p:spPr>
            <a:xfrm>
              <a:off x="5177741" y="2681297"/>
              <a:ext cx="249522" cy="1421399"/>
            </a:xfrm>
            <a:prstGeom prst="rect">
              <a:avLst/>
            </a:prstGeom>
            <a:solidFill>
              <a:srgbClr val="80BD41">
                <a:alpha val="100000"/>
              </a:srgbClr>
            </a:solidFill>
          </p:spPr>
          <p:txBody>
            <a:bodyPr/>
            <a:lstStyle/>
            <a:p/>
          </p:txBody>
        </p:sp>
        <p:sp>
          <p:nvSpPr>
            <p:cNvPr id="53" name="rc53"/>
            <p:cNvSpPr/>
            <p:nvPr/>
          </p:nvSpPr>
          <p:spPr>
            <a:xfrm>
              <a:off x="5177741" y="2652289"/>
              <a:ext cx="249522" cy="29007"/>
            </a:xfrm>
            <a:prstGeom prst="rect">
              <a:avLst/>
            </a:prstGeom>
            <a:solidFill>
              <a:srgbClr val="E2231A">
                <a:alpha val="100000"/>
              </a:srgbClr>
            </a:solidFill>
          </p:spPr>
          <p:txBody>
            <a:bodyPr/>
            <a:lstStyle/>
            <a:p/>
          </p:txBody>
        </p:sp>
        <p:sp>
          <p:nvSpPr>
            <p:cNvPr id="54" name="rc54"/>
            <p:cNvSpPr/>
            <p:nvPr/>
          </p:nvSpPr>
          <p:spPr>
            <a:xfrm>
              <a:off x="5454988" y="2715229"/>
              <a:ext cx="249522" cy="1387467"/>
            </a:xfrm>
            <a:prstGeom prst="rect">
              <a:avLst/>
            </a:prstGeom>
            <a:solidFill>
              <a:srgbClr val="80BD41">
                <a:alpha val="100000"/>
              </a:srgbClr>
            </a:solidFill>
          </p:spPr>
          <p:txBody>
            <a:bodyPr/>
            <a:lstStyle/>
            <a:p/>
          </p:txBody>
        </p:sp>
        <p:sp>
          <p:nvSpPr>
            <p:cNvPr id="55" name="rc55"/>
            <p:cNvSpPr/>
            <p:nvPr/>
          </p:nvSpPr>
          <p:spPr>
            <a:xfrm>
              <a:off x="5454988" y="2657417"/>
              <a:ext cx="249522" cy="57811"/>
            </a:xfrm>
            <a:prstGeom prst="rect">
              <a:avLst/>
            </a:prstGeom>
            <a:solidFill>
              <a:srgbClr val="E2231A">
                <a:alpha val="100000"/>
              </a:srgbClr>
            </a:solidFill>
          </p:spPr>
          <p:txBody>
            <a:bodyPr/>
            <a:lstStyle/>
            <a:p/>
          </p:txBody>
        </p:sp>
        <p:sp>
          <p:nvSpPr>
            <p:cNvPr id="56" name="rc56"/>
            <p:cNvSpPr/>
            <p:nvPr/>
          </p:nvSpPr>
          <p:spPr>
            <a:xfrm>
              <a:off x="5732236" y="2752775"/>
              <a:ext cx="249522" cy="1349922"/>
            </a:xfrm>
            <a:prstGeom prst="rect">
              <a:avLst/>
            </a:prstGeom>
            <a:solidFill>
              <a:srgbClr val="80BD41">
                <a:alpha val="100000"/>
              </a:srgbClr>
            </a:solidFill>
          </p:spPr>
          <p:txBody>
            <a:bodyPr/>
            <a:lstStyle/>
            <a:p/>
          </p:txBody>
        </p:sp>
        <p:sp>
          <p:nvSpPr>
            <p:cNvPr id="57" name="rc57"/>
            <p:cNvSpPr/>
            <p:nvPr/>
          </p:nvSpPr>
          <p:spPr>
            <a:xfrm>
              <a:off x="5732236" y="2696527"/>
              <a:ext cx="249522" cy="56247"/>
            </a:xfrm>
            <a:prstGeom prst="rect">
              <a:avLst/>
            </a:prstGeom>
            <a:solidFill>
              <a:srgbClr val="E2231A">
                <a:alpha val="100000"/>
              </a:srgbClr>
            </a:solidFill>
          </p:spPr>
          <p:txBody>
            <a:bodyPr/>
            <a:lstStyle/>
            <a:p/>
          </p:txBody>
        </p:sp>
        <p:sp>
          <p:nvSpPr>
            <p:cNvPr id="58" name="rc58"/>
            <p:cNvSpPr/>
            <p:nvPr/>
          </p:nvSpPr>
          <p:spPr>
            <a:xfrm>
              <a:off x="6009484" y="2781561"/>
              <a:ext cx="249522" cy="1321135"/>
            </a:xfrm>
            <a:prstGeom prst="rect">
              <a:avLst/>
            </a:prstGeom>
            <a:solidFill>
              <a:srgbClr val="80BD41">
                <a:alpha val="100000"/>
              </a:srgbClr>
            </a:solidFill>
          </p:spPr>
          <p:txBody>
            <a:bodyPr/>
            <a:lstStyle/>
            <a:p/>
          </p:txBody>
        </p:sp>
        <p:sp>
          <p:nvSpPr>
            <p:cNvPr id="59" name="rc59"/>
            <p:cNvSpPr/>
            <p:nvPr/>
          </p:nvSpPr>
          <p:spPr>
            <a:xfrm>
              <a:off x="6009484" y="2740701"/>
              <a:ext cx="249522" cy="40860"/>
            </a:xfrm>
            <a:prstGeom prst="rect">
              <a:avLst/>
            </a:prstGeom>
            <a:solidFill>
              <a:srgbClr val="E2231A">
                <a:alpha val="100000"/>
              </a:srgbClr>
            </a:solidFill>
          </p:spPr>
          <p:txBody>
            <a:bodyPr/>
            <a:lstStyle/>
            <a:p/>
          </p:txBody>
        </p:sp>
        <p:sp>
          <p:nvSpPr>
            <p:cNvPr id="60" name="rc60"/>
            <p:cNvSpPr/>
            <p:nvPr/>
          </p:nvSpPr>
          <p:spPr>
            <a:xfrm>
              <a:off x="6286731" y="2818930"/>
              <a:ext cx="249522" cy="1283766"/>
            </a:xfrm>
            <a:prstGeom prst="rect">
              <a:avLst/>
            </a:prstGeom>
            <a:solidFill>
              <a:srgbClr val="80BD41">
                <a:alpha val="100000"/>
              </a:srgbClr>
            </a:solidFill>
          </p:spPr>
          <p:txBody>
            <a:bodyPr/>
            <a:lstStyle/>
            <a:p/>
          </p:txBody>
        </p:sp>
        <p:sp>
          <p:nvSpPr>
            <p:cNvPr id="61" name="rc61"/>
            <p:cNvSpPr/>
            <p:nvPr/>
          </p:nvSpPr>
          <p:spPr>
            <a:xfrm>
              <a:off x="6286731" y="2779227"/>
              <a:ext cx="249522" cy="39703"/>
            </a:xfrm>
            <a:prstGeom prst="rect">
              <a:avLst/>
            </a:prstGeom>
            <a:solidFill>
              <a:srgbClr val="E2231A">
                <a:alpha val="100000"/>
              </a:srgbClr>
            </a:solidFill>
          </p:spPr>
          <p:txBody>
            <a:bodyPr/>
            <a:lstStyle/>
            <a:p/>
          </p:txBody>
        </p:sp>
        <p:sp>
          <p:nvSpPr>
            <p:cNvPr id="62" name="rc62"/>
            <p:cNvSpPr/>
            <p:nvPr/>
          </p:nvSpPr>
          <p:spPr>
            <a:xfrm>
              <a:off x="6563979" y="2896542"/>
              <a:ext cx="249522" cy="1206155"/>
            </a:xfrm>
            <a:prstGeom prst="rect">
              <a:avLst/>
            </a:prstGeom>
            <a:solidFill>
              <a:srgbClr val="80BD41">
                <a:alpha val="100000"/>
              </a:srgbClr>
            </a:solidFill>
          </p:spPr>
          <p:txBody>
            <a:bodyPr/>
            <a:lstStyle/>
            <a:p/>
          </p:txBody>
        </p:sp>
        <p:sp>
          <p:nvSpPr>
            <p:cNvPr id="63" name="rc63"/>
            <p:cNvSpPr/>
            <p:nvPr/>
          </p:nvSpPr>
          <p:spPr>
            <a:xfrm>
              <a:off x="6563979" y="2846285"/>
              <a:ext cx="249522" cy="50256"/>
            </a:xfrm>
            <a:prstGeom prst="rect">
              <a:avLst/>
            </a:prstGeom>
            <a:solidFill>
              <a:srgbClr val="E2231A">
                <a:alpha val="100000"/>
              </a:srgbClr>
            </a:solidFill>
          </p:spPr>
          <p:txBody>
            <a:bodyPr/>
            <a:lstStyle/>
            <a:p/>
          </p:txBody>
        </p:sp>
        <p:sp>
          <p:nvSpPr>
            <p:cNvPr id="64" name="rc64"/>
            <p:cNvSpPr/>
            <p:nvPr/>
          </p:nvSpPr>
          <p:spPr>
            <a:xfrm>
              <a:off x="6841227" y="2905639"/>
              <a:ext cx="249522" cy="1197057"/>
            </a:xfrm>
            <a:prstGeom prst="rect">
              <a:avLst/>
            </a:prstGeom>
            <a:solidFill>
              <a:srgbClr val="80BD41">
                <a:alpha val="100000"/>
              </a:srgbClr>
            </a:solidFill>
          </p:spPr>
          <p:txBody>
            <a:bodyPr/>
            <a:lstStyle/>
            <a:p/>
          </p:txBody>
        </p:sp>
        <p:sp>
          <p:nvSpPr>
            <p:cNvPr id="65" name="rc65"/>
            <p:cNvSpPr/>
            <p:nvPr/>
          </p:nvSpPr>
          <p:spPr>
            <a:xfrm>
              <a:off x="6841227" y="2881210"/>
              <a:ext cx="249522" cy="24429"/>
            </a:xfrm>
            <a:prstGeom prst="rect">
              <a:avLst/>
            </a:prstGeom>
            <a:solidFill>
              <a:srgbClr val="E2231A">
                <a:alpha val="100000"/>
              </a:srgbClr>
            </a:solidFill>
          </p:spPr>
          <p:txBody>
            <a:bodyPr/>
            <a:lstStyle/>
            <a:p/>
          </p:txBody>
        </p:sp>
        <p:sp>
          <p:nvSpPr>
            <p:cNvPr id="66" name="rc66"/>
            <p:cNvSpPr/>
            <p:nvPr/>
          </p:nvSpPr>
          <p:spPr>
            <a:xfrm>
              <a:off x="7118474" y="2983740"/>
              <a:ext cx="249522" cy="1118957"/>
            </a:xfrm>
            <a:prstGeom prst="rect">
              <a:avLst/>
            </a:prstGeom>
            <a:solidFill>
              <a:srgbClr val="80BD41">
                <a:alpha val="100000"/>
              </a:srgbClr>
            </a:solidFill>
          </p:spPr>
          <p:txBody>
            <a:bodyPr/>
            <a:lstStyle/>
            <a:p/>
          </p:txBody>
        </p:sp>
        <p:sp>
          <p:nvSpPr>
            <p:cNvPr id="67" name="rc67"/>
            <p:cNvSpPr/>
            <p:nvPr/>
          </p:nvSpPr>
          <p:spPr>
            <a:xfrm>
              <a:off x="7118474" y="2924847"/>
              <a:ext cx="249522" cy="58893"/>
            </a:xfrm>
            <a:prstGeom prst="rect">
              <a:avLst/>
            </a:prstGeom>
            <a:solidFill>
              <a:srgbClr val="E2231A">
                <a:alpha val="100000"/>
              </a:srgbClr>
            </a:solidFill>
          </p:spPr>
          <p:txBody>
            <a:bodyPr/>
            <a:lstStyle/>
            <a:p/>
          </p:txBody>
        </p:sp>
        <p:sp>
          <p:nvSpPr>
            <p:cNvPr id="68" name="rc68"/>
            <p:cNvSpPr/>
            <p:nvPr/>
          </p:nvSpPr>
          <p:spPr>
            <a:xfrm>
              <a:off x="7395722" y="2982607"/>
              <a:ext cx="249522" cy="1120089"/>
            </a:xfrm>
            <a:prstGeom prst="rect">
              <a:avLst/>
            </a:prstGeom>
            <a:solidFill>
              <a:srgbClr val="80BD41">
                <a:alpha val="100000"/>
              </a:srgbClr>
            </a:solidFill>
          </p:spPr>
          <p:txBody>
            <a:bodyPr/>
            <a:lstStyle/>
            <a:p/>
          </p:txBody>
        </p:sp>
        <p:sp>
          <p:nvSpPr>
            <p:cNvPr id="69" name="rc69"/>
            <p:cNvSpPr/>
            <p:nvPr/>
          </p:nvSpPr>
          <p:spPr>
            <a:xfrm>
              <a:off x="7395722" y="2959748"/>
              <a:ext cx="249522" cy="22859"/>
            </a:xfrm>
            <a:prstGeom prst="rect">
              <a:avLst/>
            </a:prstGeom>
            <a:solidFill>
              <a:srgbClr val="E2231A">
                <a:alpha val="100000"/>
              </a:srgbClr>
            </a:solidFill>
          </p:spPr>
          <p:txBody>
            <a:bodyPr/>
            <a:lstStyle/>
            <a:p/>
          </p:txBody>
        </p:sp>
        <p:sp>
          <p:nvSpPr>
            <p:cNvPr id="70" name="rc70"/>
            <p:cNvSpPr/>
            <p:nvPr/>
          </p:nvSpPr>
          <p:spPr>
            <a:xfrm>
              <a:off x="7672970" y="3078391"/>
              <a:ext cx="249522" cy="1024305"/>
            </a:xfrm>
            <a:prstGeom prst="rect">
              <a:avLst/>
            </a:prstGeom>
            <a:solidFill>
              <a:srgbClr val="80BD41">
                <a:alpha val="100000"/>
              </a:srgbClr>
            </a:solidFill>
          </p:spPr>
          <p:txBody>
            <a:bodyPr/>
            <a:lstStyle/>
            <a:p/>
          </p:txBody>
        </p:sp>
        <p:sp>
          <p:nvSpPr>
            <p:cNvPr id="71" name="rc71"/>
            <p:cNvSpPr/>
            <p:nvPr/>
          </p:nvSpPr>
          <p:spPr>
            <a:xfrm>
              <a:off x="7672970" y="3013009"/>
              <a:ext cx="249522" cy="65381"/>
            </a:xfrm>
            <a:prstGeom prst="rect">
              <a:avLst/>
            </a:prstGeom>
            <a:solidFill>
              <a:srgbClr val="E2231A">
                <a:alpha val="100000"/>
              </a:srgbClr>
            </a:solidFill>
          </p:spPr>
          <p:txBody>
            <a:bodyPr/>
            <a:lstStyle/>
            <a:p/>
          </p:txBody>
        </p:sp>
        <p:sp>
          <p:nvSpPr>
            <p:cNvPr id="72" name="rc72"/>
            <p:cNvSpPr/>
            <p:nvPr/>
          </p:nvSpPr>
          <p:spPr>
            <a:xfrm>
              <a:off x="7950217" y="3066560"/>
              <a:ext cx="249522" cy="1036136"/>
            </a:xfrm>
            <a:prstGeom prst="rect">
              <a:avLst/>
            </a:prstGeom>
            <a:solidFill>
              <a:srgbClr val="80BD41">
                <a:alpha val="100000"/>
              </a:srgbClr>
            </a:solidFill>
          </p:spPr>
          <p:txBody>
            <a:bodyPr/>
            <a:lstStyle/>
            <a:p/>
          </p:txBody>
        </p:sp>
        <p:sp>
          <p:nvSpPr>
            <p:cNvPr id="73" name="rc73"/>
            <p:cNvSpPr/>
            <p:nvPr/>
          </p:nvSpPr>
          <p:spPr>
            <a:xfrm>
              <a:off x="7950217" y="3012027"/>
              <a:ext cx="249522" cy="54533"/>
            </a:xfrm>
            <a:prstGeom prst="rect">
              <a:avLst/>
            </a:prstGeom>
            <a:solidFill>
              <a:srgbClr val="E2231A">
                <a:alpha val="100000"/>
              </a:srgbClr>
            </a:solidFill>
          </p:spPr>
          <p:txBody>
            <a:bodyPr/>
            <a:lstStyle/>
            <a:p/>
          </p:txBody>
        </p:sp>
        <p:sp>
          <p:nvSpPr>
            <p:cNvPr id="74" name="pl74"/>
            <p:cNvSpPr/>
            <p:nvPr/>
          </p:nvSpPr>
          <p:spPr>
            <a:xfrm>
              <a:off x="1421035" y="1265506"/>
              <a:ext cx="6653943" cy="115803"/>
            </a:xfrm>
            <a:custGeom>
              <a:avLst/>
              <a:pathLst>
                <a:path w="6653943" h="115803">
                  <a:moveTo>
                    <a:pt x="0" y="57901"/>
                  </a:moveTo>
                  <a:lnTo>
                    <a:pt x="277247" y="0"/>
                  </a:lnTo>
                  <a:lnTo>
                    <a:pt x="554495" y="0"/>
                  </a:lnTo>
                  <a:lnTo>
                    <a:pt x="831742" y="0"/>
                  </a:lnTo>
                  <a:lnTo>
                    <a:pt x="1108990" y="0"/>
                  </a:lnTo>
                  <a:lnTo>
                    <a:pt x="1386238" y="0"/>
                  </a:lnTo>
                  <a:lnTo>
                    <a:pt x="1663485" y="28950"/>
                  </a:lnTo>
                  <a:lnTo>
                    <a:pt x="1940733" y="57901"/>
                  </a:lnTo>
                  <a:lnTo>
                    <a:pt x="2217981" y="86852"/>
                  </a:lnTo>
                  <a:lnTo>
                    <a:pt x="2495228" y="115803"/>
                  </a:lnTo>
                  <a:lnTo>
                    <a:pt x="2772476" y="115803"/>
                  </a:lnTo>
                  <a:lnTo>
                    <a:pt x="3049724" y="115803"/>
                  </a:lnTo>
                  <a:lnTo>
                    <a:pt x="3326971" y="57901"/>
                  </a:lnTo>
                  <a:lnTo>
                    <a:pt x="3604219" y="86852"/>
                  </a:lnTo>
                  <a:lnTo>
                    <a:pt x="3881467" y="0"/>
                  </a:lnTo>
                  <a:lnTo>
                    <a:pt x="4158714" y="57901"/>
                  </a:lnTo>
                  <a:lnTo>
                    <a:pt x="4435962" y="57901"/>
                  </a:lnTo>
                  <a:lnTo>
                    <a:pt x="4713210" y="28950"/>
                  </a:lnTo>
                  <a:lnTo>
                    <a:pt x="4990457" y="28950"/>
                  </a:lnTo>
                  <a:lnTo>
                    <a:pt x="5267705" y="57901"/>
                  </a:lnTo>
                  <a:lnTo>
                    <a:pt x="5544953" y="0"/>
                  </a:lnTo>
                  <a:lnTo>
                    <a:pt x="5822200" y="86852"/>
                  </a:lnTo>
                  <a:lnTo>
                    <a:pt x="6099448" y="0"/>
                  </a:lnTo>
                  <a:lnTo>
                    <a:pt x="6376696" y="115803"/>
                  </a:lnTo>
                  <a:lnTo>
                    <a:pt x="6653943" y="86852"/>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1329607"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6" name="tx86"/>
            <p:cNvSpPr/>
            <p:nvPr/>
          </p:nvSpPr>
          <p:spPr>
            <a:xfrm>
              <a:off x="2715845" y="24005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7" name="tx87"/>
            <p:cNvSpPr/>
            <p:nvPr/>
          </p:nvSpPr>
          <p:spPr>
            <a:xfrm>
              <a:off x="4102084" y="2411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88" name="tx88"/>
            <p:cNvSpPr/>
            <p:nvPr/>
          </p:nvSpPr>
          <p:spPr>
            <a:xfrm>
              <a:off x="5488322" y="2521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9" name="tx89"/>
            <p:cNvSpPr/>
            <p:nvPr/>
          </p:nvSpPr>
          <p:spPr>
            <a:xfrm>
              <a:off x="6597312" y="2710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90" name="tx90"/>
            <p:cNvSpPr/>
            <p:nvPr/>
          </p:nvSpPr>
          <p:spPr>
            <a:xfrm>
              <a:off x="6874560" y="2745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91" name="tx91"/>
            <p:cNvSpPr/>
            <p:nvPr/>
          </p:nvSpPr>
          <p:spPr>
            <a:xfrm>
              <a:off x="7151808" y="2788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0.81</a:t>
              </a:r>
            </a:p>
          </p:txBody>
        </p:sp>
        <p:sp>
          <p:nvSpPr>
            <p:cNvPr id="92" name="tx92"/>
            <p:cNvSpPr/>
            <p:nvPr/>
          </p:nvSpPr>
          <p:spPr>
            <a:xfrm>
              <a:off x="7429055" y="2823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0.79</a:t>
              </a:r>
            </a:p>
          </p:txBody>
        </p:sp>
        <p:sp>
          <p:nvSpPr>
            <p:cNvPr id="93" name="tx93"/>
            <p:cNvSpPr/>
            <p:nvPr/>
          </p:nvSpPr>
          <p:spPr>
            <a:xfrm>
              <a:off x="7706303" y="2877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4" name="tx94"/>
            <p:cNvSpPr/>
            <p:nvPr/>
          </p:nvSpPr>
          <p:spPr>
            <a:xfrm>
              <a:off x="7983551" y="2876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0.75</a:t>
              </a:r>
            </a:p>
          </p:txBody>
        </p:sp>
        <p:sp>
          <p:nvSpPr>
            <p:cNvPr id="95" name="pl95"/>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33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06" name="tx106"/>
            <p:cNvSpPr/>
            <p:nvPr/>
          </p:nvSpPr>
          <p:spPr>
            <a:xfrm>
              <a:off x="1329607" y="2365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07" name="tx107"/>
            <p:cNvSpPr/>
            <p:nvPr/>
          </p:nvSpPr>
          <p:spPr>
            <a:xfrm>
              <a:off x="2715845" y="3300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8" name="tx108"/>
            <p:cNvSpPr/>
            <p:nvPr/>
          </p:nvSpPr>
          <p:spPr>
            <a:xfrm>
              <a:off x="2715845" y="2517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09" name="tx109"/>
            <p:cNvSpPr/>
            <p:nvPr/>
          </p:nvSpPr>
          <p:spPr>
            <a:xfrm>
              <a:off x="4167386" y="333802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0" name="tx110"/>
            <p:cNvSpPr/>
            <p:nvPr/>
          </p:nvSpPr>
          <p:spPr>
            <a:xfrm>
              <a:off x="4102084" y="2559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1" name="tx111"/>
            <p:cNvSpPr/>
            <p:nvPr/>
          </p:nvSpPr>
          <p:spPr>
            <a:xfrm>
              <a:off x="5488322" y="3373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2" name="tx112"/>
            <p:cNvSpPr/>
            <p:nvPr/>
          </p:nvSpPr>
          <p:spPr>
            <a:xfrm>
              <a:off x="5488322" y="2651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3" name="tx113"/>
            <p:cNvSpPr/>
            <p:nvPr/>
          </p:nvSpPr>
          <p:spPr>
            <a:xfrm>
              <a:off x="6597312" y="34645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4" name="tx114"/>
            <p:cNvSpPr/>
            <p:nvPr/>
          </p:nvSpPr>
          <p:spPr>
            <a:xfrm>
              <a:off x="6597312" y="2836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5" name="tx115"/>
            <p:cNvSpPr/>
            <p:nvPr/>
          </p:nvSpPr>
          <p:spPr>
            <a:xfrm>
              <a:off x="6874560" y="3469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6" name="tx116"/>
            <p:cNvSpPr/>
            <p:nvPr/>
          </p:nvSpPr>
          <p:spPr>
            <a:xfrm>
              <a:off x="6874560" y="2858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7" name="tx117"/>
            <p:cNvSpPr/>
            <p:nvPr/>
          </p:nvSpPr>
          <p:spPr>
            <a:xfrm>
              <a:off x="7151808" y="3508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8" name="tx118"/>
            <p:cNvSpPr/>
            <p:nvPr/>
          </p:nvSpPr>
          <p:spPr>
            <a:xfrm>
              <a:off x="7151808" y="2919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7429055" y="3507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0" name="tx120"/>
            <p:cNvSpPr/>
            <p:nvPr/>
          </p:nvSpPr>
          <p:spPr>
            <a:xfrm>
              <a:off x="7429055" y="2936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1" name="tx121"/>
            <p:cNvSpPr/>
            <p:nvPr/>
          </p:nvSpPr>
          <p:spPr>
            <a:xfrm>
              <a:off x="7732429" y="35554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22" name="tx122"/>
            <p:cNvSpPr/>
            <p:nvPr/>
          </p:nvSpPr>
          <p:spPr>
            <a:xfrm>
              <a:off x="7706303" y="3010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3" name="tx123"/>
            <p:cNvSpPr/>
            <p:nvPr/>
          </p:nvSpPr>
          <p:spPr>
            <a:xfrm>
              <a:off x="7983551" y="3549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24" name="tx124"/>
            <p:cNvSpPr/>
            <p:nvPr/>
          </p:nvSpPr>
          <p:spPr>
            <a:xfrm>
              <a:off x="7983551" y="3004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5" name="tx125"/>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32298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9539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6779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4020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2182"/>
              <a:ext cx="135159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Japan, 2000-2024</a:t>
              </a:r>
            </a:p>
          </p:txBody>
        </p:sp>
        <p:sp>
          <p:nvSpPr>
            <p:cNvPr id="155" name="pl155"/>
            <p:cNvSpPr/>
            <p:nvPr/>
          </p:nvSpPr>
          <p:spPr>
            <a:xfrm>
              <a:off x="224814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1518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0556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59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000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037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0074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311741" cy="167191"/>
            </a:xfrm>
            <a:prstGeom prst="rect">
              <a:avLst/>
            </a:prstGeom>
            <a:solidFill>
              <a:srgbClr val="80BD41">
                <a:alpha val="100000"/>
              </a:srgbClr>
            </a:solidFill>
          </p:spPr>
          <p:txBody>
            <a:bodyPr/>
            <a:lstStyle/>
            <a:p/>
          </p:txBody>
        </p:sp>
        <p:sp>
          <p:nvSpPr>
            <p:cNvPr id="167" name="rc167"/>
            <p:cNvSpPr/>
            <p:nvPr/>
          </p:nvSpPr>
          <p:spPr>
            <a:xfrm>
              <a:off x="7608014" y="5889059"/>
              <a:ext cx="262989" cy="167191"/>
            </a:xfrm>
            <a:prstGeom prst="rect">
              <a:avLst/>
            </a:prstGeom>
            <a:solidFill>
              <a:srgbClr val="E2231A">
                <a:alpha val="100000"/>
              </a:srgbClr>
            </a:solidFill>
          </p:spPr>
          <p:txBody>
            <a:bodyPr/>
            <a:lstStyle/>
            <a:p/>
          </p:txBody>
        </p:sp>
        <p:sp>
          <p:nvSpPr>
            <p:cNvPr id="168" name="rc168"/>
            <p:cNvSpPr/>
            <p:nvPr/>
          </p:nvSpPr>
          <p:spPr>
            <a:xfrm>
              <a:off x="1296273" y="5680069"/>
              <a:ext cx="5360133" cy="167191"/>
            </a:xfrm>
            <a:prstGeom prst="rect">
              <a:avLst/>
            </a:prstGeom>
            <a:solidFill>
              <a:srgbClr val="80BD41">
                <a:alpha val="100000"/>
              </a:srgbClr>
            </a:solidFill>
          </p:spPr>
          <p:txBody>
            <a:bodyPr/>
            <a:lstStyle/>
            <a:p/>
          </p:txBody>
        </p:sp>
        <p:sp>
          <p:nvSpPr>
            <p:cNvPr id="169" name="rc169"/>
            <p:cNvSpPr/>
            <p:nvPr/>
          </p:nvSpPr>
          <p:spPr>
            <a:xfrm>
              <a:off x="6656407" y="5680069"/>
              <a:ext cx="342138" cy="167191"/>
            </a:xfrm>
            <a:prstGeom prst="rect">
              <a:avLst/>
            </a:prstGeom>
            <a:solidFill>
              <a:srgbClr val="E2231A">
                <a:alpha val="100000"/>
              </a:srgbClr>
            </a:solidFill>
          </p:spPr>
          <p:txBody>
            <a:bodyPr/>
            <a:lstStyle/>
            <a:p/>
          </p:txBody>
        </p:sp>
        <p:sp>
          <p:nvSpPr>
            <p:cNvPr id="170" name="rc170"/>
            <p:cNvSpPr/>
            <p:nvPr/>
          </p:nvSpPr>
          <p:spPr>
            <a:xfrm>
              <a:off x="1296273" y="5471080"/>
              <a:ext cx="5422043" cy="167191"/>
            </a:xfrm>
            <a:prstGeom prst="rect">
              <a:avLst/>
            </a:prstGeom>
            <a:solidFill>
              <a:srgbClr val="80BD41">
                <a:alpha val="100000"/>
              </a:srgbClr>
            </a:solidFill>
          </p:spPr>
          <p:txBody>
            <a:bodyPr/>
            <a:lstStyle/>
            <a:p/>
          </p:txBody>
        </p:sp>
        <p:sp>
          <p:nvSpPr>
            <p:cNvPr id="171" name="rc171"/>
            <p:cNvSpPr/>
            <p:nvPr/>
          </p:nvSpPr>
          <p:spPr>
            <a:xfrm>
              <a:off x="6718316" y="5471080"/>
              <a:ext cx="285369" cy="167191"/>
            </a:xfrm>
            <a:prstGeom prst="rect">
              <a:avLst/>
            </a:prstGeom>
            <a:solidFill>
              <a:srgbClr val="E2231A">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73" name="tx173"/>
            <p:cNvSpPr/>
            <p:nvPr/>
          </p:nvSpPr>
          <p:spPr>
            <a:xfrm>
              <a:off x="717113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74" name="tx174"/>
            <p:cNvSpPr/>
            <p:nvPr/>
          </p:nvSpPr>
          <p:spPr>
            <a:xfrm>
              <a:off x="71765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0.75</a:t>
              </a:r>
            </a:p>
          </p:txBody>
        </p:sp>
        <p:sp>
          <p:nvSpPr>
            <p:cNvPr id="175" name="tx175"/>
            <p:cNvSpPr/>
            <p:nvPr/>
          </p:nvSpPr>
          <p:spPr>
            <a:xfrm>
              <a:off x="434665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76" name="tx176"/>
            <p:cNvSpPr/>
            <p:nvPr/>
          </p:nvSpPr>
          <p:spPr>
            <a:xfrm>
              <a:off x="763401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7" name="tx177"/>
            <p:cNvSpPr/>
            <p:nvPr/>
          </p:nvSpPr>
          <p:spPr>
            <a:xfrm>
              <a:off x="3900991"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78" name="tx178"/>
            <p:cNvSpPr/>
            <p:nvPr/>
          </p:nvSpPr>
          <p:spPr>
            <a:xfrm>
              <a:off x="672198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9" name="tx179"/>
            <p:cNvSpPr/>
            <p:nvPr/>
          </p:nvSpPr>
          <p:spPr>
            <a:xfrm>
              <a:off x="390180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0.71</a:t>
              </a:r>
            </a:p>
          </p:txBody>
        </p:sp>
        <p:sp>
          <p:nvSpPr>
            <p:cNvPr id="180" name="tx180"/>
            <p:cNvSpPr/>
            <p:nvPr/>
          </p:nvSpPr>
          <p:spPr>
            <a:xfrm>
              <a:off x="675550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98646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4890198"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6793930"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relatively constant within 1% compared to 2019 (96%).
The number of children vaccinated with MCV1 decreased 14% compared to in 2019.
The number of surviving infants decreased approximately 13%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95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28290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09851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69431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19637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69807" y="5030288"/>
              <a:ext cx="487582" cy="394561"/>
            </a:xfrm>
            <a:prstGeom prst="rect">
              <a:avLst/>
            </a:prstGeom>
            <a:solidFill>
              <a:srgbClr val="1CABE2">
                <a:alpha val="100000"/>
              </a:srgbClr>
            </a:solidFill>
          </p:spPr>
          <p:txBody>
            <a:bodyPr/>
            <a:lstStyle/>
            <a:p/>
          </p:txBody>
        </p:sp>
        <p:sp>
          <p:nvSpPr>
            <p:cNvPr id="24" name="rc24"/>
            <p:cNvSpPr/>
            <p:nvPr/>
          </p:nvSpPr>
          <p:spPr>
            <a:xfrm>
              <a:off x="1511566" y="5064899"/>
              <a:ext cx="487582" cy="359951"/>
            </a:xfrm>
            <a:prstGeom prst="rect">
              <a:avLst/>
            </a:prstGeom>
            <a:solidFill>
              <a:srgbClr val="1CABE2">
                <a:alpha val="100000"/>
              </a:srgbClr>
            </a:solidFill>
          </p:spPr>
          <p:txBody>
            <a:bodyPr/>
            <a:lstStyle/>
            <a:p/>
          </p:txBody>
        </p:sp>
        <p:sp>
          <p:nvSpPr>
            <p:cNvPr id="25" name="rc25"/>
            <p:cNvSpPr/>
            <p:nvPr/>
          </p:nvSpPr>
          <p:spPr>
            <a:xfrm>
              <a:off x="2053324" y="4639187"/>
              <a:ext cx="487582" cy="785662"/>
            </a:xfrm>
            <a:prstGeom prst="rect">
              <a:avLst/>
            </a:prstGeom>
            <a:solidFill>
              <a:srgbClr val="1CABE2">
                <a:alpha val="100000"/>
              </a:srgbClr>
            </a:solidFill>
          </p:spPr>
          <p:txBody>
            <a:bodyPr/>
            <a:lstStyle/>
            <a:p/>
          </p:txBody>
        </p:sp>
        <p:sp>
          <p:nvSpPr>
            <p:cNvPr id="26" name="rc26"/>
            <p:cNvSpPr/>
            <p:nvPr/>
          </p:nvSpPr>
          <p:spPr>
            <a:xfrm>
              <a:off x="2595083" y="5364281"/>
              <a:ext cx="487582" cy="60568"/>
            </a:xfrm>
            <a:prstGeom prst="rect">
              <a:avLst/>
            </a:prstGeom>
            <a:solidFill>
              <a:srgbClr val="1CABE2">
                <a:alpha val="100000"/>
              </a:srgbClr>
            </a:solidFill>
          </p:spPr>
          <p:txBody>
            <a:bodyPr/>
            <a:lstStyle/>
            <a:p/>
          </p:txBody>
        </p:sp>
        <p:sp>
          <p:nvSpPr>
            <p:cNvPr id="27" name="rc27"/>
            <p:cNvSpPr/>
            <p:nvPr/>
          </p:nvSpPr>
          <p:spPr>
            <a:xfrm>
              <a:off x="3136842" y="5142773"/>
              <a:ext cx="487582" cy="282077"/>
            </a:xfrm>
            <a:prstGeom prst="rect">
              <a:avLst/>
            </a:prstGeom>
            <a:solidFill>
              <a:srgbClr val="1CABE2">
                <a:alpha val="100000"/>
              </a:srgbClr>
            </a:solidFill>
          </p:spPr>
          <p:txBody>
            <a:bodyPr/>
            <a:lstStyle/>
            <a:p/>
          </p:txBody>
        </p:sp>
        <p:sp>
          <p:nvSpPr>
            <p:cNvPr id="28" name="rc28"/>
            <p:cNvSpPr/>
            <p:nvPr/>
          </p:nvSpPr>
          <p:spPr>
            <a:xfrm>
              <a:off x="3678600" y="5099509"/>
              <a:ext cx="487582" cy="325340"/>
            </a:xfrm>
            <a:prstGeom prst="rect">
              <a:avLst/>
            </a:prstGeom>
            <a:solidFill>
              <a:srgbClr val="1CABE2">
                <a:alpha val="100000"/>
              </a:srgbClr>
            </a:solidFill>
          </p:spPr>
          <p:txBody>
            <a:bodyPr/>
            <a:lstStyle/>
            <a:p/>
          </p:txBody>
        </p:sp>
        <p:sp>
          <p:nvSpPr>
            <p:cNvPr id="29" name="rc29"/>
            <p:cNvSpPr/>
            <p:nvPr/>
          </p:nvSpPr>
          <p:spPr>
            <a:xfrm>
              <a:off x="4220359" y="4933378"/>
              <a:ext cx="487582" cy="491471"/>
            </a:xfrm>
            <a:prstGeom prst="rect">
              <a:avLst/>
            </a:prstGeom>
            <a:solidFill>
              <a:srgbClr val="1CABE2">
                <a:alpha val="100000"/>
              </a:srgbClr>
            </a:solidFill>
          </p:spPr>
          <p:txBody>
            <a:bodyPr/>
            <a:lstStyle/>
            <a:p/>
          </p:txBody>
        </p:sp>
        <p:sp>
          <p:nvSpPr>
            <p:cNvPr id="30" name="rc30"/>
            <p:cNvSpPr/>
            <p:nvPr/>
          </p:nvSpPr>
          <p:spPr>
            <a:xfrm>
              <a:off x="4762118" y="4099261"/>
              <a:ext cx="487582" cy="1325589"/>
            </a:xfrm>
            <a:prstGeom prst="rect">
              <a:avLst/>
            </a:prstGeom>
            <a:solidFill>
              <a:srgbClr val="1CABE2">
                <a:alpha val="100000"/>
              </a:srgbClr>
            </a:solidFill>
          </p:spPr>
          <p:txBody>
            <a:bodyPr/>
            <a:lstStyle/>
            <a:p/>
          </p:txBody>
        </p:sp>
        <p:sp>
          <p:nvSpPr>
            <p:cNvPr id="31" name="rc31"/>
            <p:cNvSpPr/>
            <p:nvPr/>
          </p:nvSpPr>
          <p:spPr>
            <a:xfrm>
              <a:off x="5303876" y="5404083"/>
              <a:ext cx="487582" cy="20766"/>
            </a:xfrm>
            <a:prstGeom prst="rect">
              <a:avLst/>
            </a:prstGeom>
            <a:solidFill>
              <a:srgbClr val="1CABE2">
                <a:alpha val="100000"/>
              </a:srgbClr>
            </a:solidFill>
          </p:spPr>
          <p:txBody>
            <a:bodyPr/>
            <a:lstStyle/>
            <a:p/>
          </p:txBody>
        </p:sp>
        <p:sp>
          <p:nvSpPr>
            <p:cNvPr id="32" name="rc32"/>
            <p:cNvSpPr/>
            <p:nvPr/>
          </p:nvSpPr>
          <p:spPr>
            <a:xfrm>
              <a:off x="5845635" y="5414467"/>
              <a:ext cx="487582" cy="10383"/>
            </a:xfrm>
            <a:prstGeom prst="rect">
              <a:avLst/>
            </a:prstGeom>
            <a:solidFill>
              <a:srgbClr val="1CABE2">
                <a:alpha val="100000"/>
              </a:srgbClr>
            </a:solidFill>
          </p:spPr>
          <p:txBody>
            <a:bodyPr/>
            <a:lstStyle/>
            <a:p/>
          </p:txBody>
        </p:sp>
        <p:sp>
          <p:nvSpPr>
            <p:cNvPr id="33" name="rc33"/>
            <p:cNvSpPr/>
            <p:nvPr/>
          </p:nvSpPr>
          <p:spPr>
            <a:xfrm>
              <a:off x="6387393" y="5416197"/>
              <a:ext cx="487582" cy="8652"/>
            </a:xfrm>
            <a:prstGeom prst="rect">
              <a:avLst/>
            </a:prstGeom>
            <a:solidFill>
              <a:srgbClr val="1CABE2">
                <a:alpha val="100000"/>
              </a:srgbClr>
            </a:solidFill>
          </p:spPr>
          <p:txBody>
            <a:bodyPr/>
            <a:lstStyle/>
            <a:p/>
          </p:txBody>
        </p:sp>
        <p:sp>
          <p:nvSpPr>
            <p:cNvPr id="34" name="rc34"/>
            <p:cNvSpPr/>
            <p:nvPr/>
          </p:nvSpPr>
          <p:spPr>
            <a:xfrm>
              <a:off x="6929152" y="5376395"/>
              <a:ext cx="487582" cy="48454"/>
            </a:xfrm>
            <a:prstGeom prst="rect">
              <a:avLst/>
            </a:prstGeom>
            <a:solidFill>
              <a:srgbClr val="1CABE2">
                <a:alpha val="100000"/>
              </a:srgbClr>
            </a:solidFill>
          </p:spPr>
          <p:txBody>
            <a:bodyPr/>
            <a:lstStyle/>
            <a:p/>
          </p:txBody>
        </p:sp>
        <p:sp>
          <p:nvSpPr>
            <p:cNvPr id="35" name="rc35"/>
            <p:cNvSpPr/>
            <p:nvPr/>
          </p:nvSpPr>
          <p:spPr>
            <a:xfrm>
              <a:off x="7470911" y="5352167"/>
              <a:ext cx="487582" cy="72682"/>
            </a:xfrm>
            <a:prstGeom prst="rect">
              <a:avLst/>
            </a:prstGeom>
            <a:solidFill>
              <a:srgbClr val="1CABE2">
                <a:alpha val="100000"/>
              </a:srgbClr>
            </a:solidFill>
          </p:spPr>
          <p:txBody>
            <a:bodyPr/>
            <a:lstStyle/>
            <a:p/>
          </p:txBody>
        </p:sp>
        <p:sp>
          <p:nvSpPr>
            <p:cNvPr id="36" name="pl36"/>
            <p:cNvSpPr/>
            <p:nvPr/>
          </p:nvSpPr>
          <p:spPr>
            <a:xfrm>
              <a:off x="1213598" y="1094592"/>
              <a:ext cx="6501103" cy="176745"/>
            </a:xfrm>
            <a:custGeom>
              <a:avLst/>
              <a:pathLst>
                <a:path w="6501103" h="176745">
                  <a:moveTo>
                    <a:pt x="0" y="88372"/>
                  </a:moveTo>
                  <a:lnTo>
                    <a:pt x="541758" y="132558"/>
                  </a:lnTo>
                  <a:lnTo>
                    <a:pt x="1083517" y="0"/>
                  </a:lnTo>
                  <a:lnTo>
                    <a:pt x="1625275" y="88372"/>
                  </a:lnTo>
                  <a:lnTo>
                    <a:pt x="2167034" y="88372"/>
                  </a:lnTo>
                  <a:lnTo>
                    <a:pt x="2708793" y="44186"/>
                  </a:lnTo>
                  <a:lnTo>
                    <a:pt x="3250551" y="44186"/>
                  </a:lnTo>
                  <a:lnTo>
                    <a:pt x="3792310" y="88372"/>
                  </a:lnTo>
                  <a:lnTo>
                    <a:pt x="4334069" y="0"/>
                  </a:lnTo>
                  <a:lnTo>
                    <a:pt x="4875827" y="132558"/>
                  </a:lnTo>
                  <a:lnTo>
                    <a:pt x="5417586" y="0"/>
                  </a:lnTo>
                  <a:lnTo>
                    <a:pt x="5959345" y="176745"/>
                  </a:lnTo>
                  <a:lnTo>
                    <a:pt x="6501103" y="132558"/>
                  </a:lnTo>
                </a:path>
              </a:pathLst>
            </a:custGeom>
            <a:ln w="27101" cap="flat">
              <a:solidFill>
                <a:srgbClr val="00833D">
                  <a:alpha val="100000"/>
                </a:srgbClr>
              </a:solidFill>
              <a:prstDash val="solid"/>
              <a:round/>
            </a:ln>
          </p:spPr>
          <p:txBody>
            <a:bodyPr/>
            <a:lstStyle/>
            <a:p/>
          </p:txBody>
        </p:sp>
        <p:sp>
          <p:nvSpPr>
            <p:cNvPr id="37" name="pl37"/>
            <p:cNvSpPr/>
            <p:nvPr/>
          </p:nvSpPr>
          <p:spPr>
            <a:xfrm>
              <a:off x="1213598" y="1182965"/>
              <a:ext cx="6501103" cy="176745"/>
            </a:xfrm>
            <a:custGeom>
              <a:avLst/>
              <a:pathLst>
                <a:path w="6501103" h="176745">
                  <a:moveTo>
                    <a:pt x="0" y="176745"/>
                  </a:moveTo>
                  <a:lnTo>
                    <a:pt x="541758" y="132558"/>
                  </a:lnTo>
                  <a:lnTo>
                    <a:pt x="1083517" y="88372"/>
                  </a:lnTo>
                  <a:lnTo>
                    <a:pt x="1625275" y="132558"/>
                  </a:lnTo>
                  <a:lnTo>
                    <a:pt x="2167034" y="132558"/>
                  </a:lnTo>
                  <a:lnTo>
                    <a:pt x="2708793" y="44186"/>
                  </a:lnTo>
                  <a:lnTo>
                    <a:pt x="3250551" y="132558"/>
                  </a:lnTo>
                  <a:lnTo>
                    <a:pt x="3792310" y="132558"/>
                  </a:lnTo>
                  <a:lnTo>
                    <a:pt x="4334069" y="44186"/>
                  </a:lnTo>
                  <a:lnTo>
                    <a:pt x="4875827" y="88372"/>
                  </a:lnTo>
                  <a:lnTo>
                    <a:pt x="5417586" y="44186"/>
                  </a:lnTo>
                  <a:lnTo>
                    <a:pt x="5959345" y="88372"/>
                  </a:lnTo>
                  <a:lnTo>
                    <a:pt x="6501103" y="0"/>
                  </a:lnTo>
                </a:path>
              </a:pathLst>
            </a:custGeom>
            <a:ln w="27101" cap="flat">
              <a:solidFill>
                <a:srgbClr val="002759">
                  <a:alpha val="100000"/>
                </a:srgbClr>
              </a:solidFill>
              <a:prstDash val="solid"/>
              <a:round/>
            </a:ln>
          </p:spPr>
          <p:txBody>
            <a:bodyPr/>
            <a:lstStyle/>
            <a:p/>
          </p:txBody>
        </p:sp>
        <p:sp>
          <p:nvSpPr>
            <p:cNvPr id="38" name="pt38"/>
            <p:cNvSpPr/>
            <p:nvPr/>
          </p:nvSpPr>
          <p:spPr>
            <a:xfrm>
              <a:off x="1181997"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181997"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2375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265514"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0727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14120" y="49004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228</a:t>
              </a:r>
            </a:p>
          </p:txBody>
        </p:sp>
        <p:sp>
          <p:nvSpPr>
            <p:cNvPr id="65" name="tx65"/>
            <p:cNvSpPr/>
            <p:nvPr/>
          </p:nvSpPr>
          <p:spPr>
            <a:xfrm>
              <a:off x="1655879" y="49350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208</a:t>
              </a:r>
            </a:p>
          </p:txBody>
        </p:sp>
        <p:sp>
          <p:nvSpPr>
            <p:cNvPr id="66" name="tx66"/>
            <p:cNvSpPr/>
            <p:nvPr/>
          </p:nvSpPr>
          <p:spPr>
            <a:xfrm>
              <a:off x="2197638" y="4509694"/>
              <a:ext cx="198955"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454</a:t>
              </a:r>
            </a:p>
          </p:txBody>
        </p:sp>
        <p:sp>
          <p:nvSpPr>
            <p:cNvPr id="67" name="tx67"/>
            <p:cNvSpPr/>
            <p:nvPr/>
          </p:nvSpPr>
          <p:spPr>
            <a:xfrm>
              <a:off x="2772556" y="523438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8" name="tx68"/>
            <p:cNvSpPr/>
            <p:nvPr/>
          </p:nvSpPr>
          <p:spPr>
            <a:xfrm>
              <a:off x="3281155" y="501287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69" name="tx69"/>
            <p:cNvSpPr/>
            <p:nvPr/>
          </p:nvSpPr>
          <p:spPr>
            <a:xfrm>
              <a:off x="3822914" y="49696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70" name="tx70"/>
            <p:cNvSpPr/>
            <p:nvPr/>
          </p:nvSpPr>
          <p:spPr>
            <a:xfrm>
              <a:off x="4364672" y="48035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71" name="tx71"/>
            <p:cNvSpPr/>
            <p:nvPr/>
          </p:nvSpPr>
          <p:spPr>
            <a:xfrm>
              <a:off x="4906431" y="39694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766</a:t>
              </a:r>
            </a:p>
          </p:txBody>
        </p:sp>
        <p:sp>
          <p:nvSpPr>
            <p:cNvPr id="72" name="tx72"/>
            <p:cNvSpPr/>
            <p:nvPr/>
          </p:nvSpPr>
          <p:spPr>
            <a:xfrm>
              <a:off x="5481349" y="527569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3" name="tx73"/>
            <p:cNvSpPr/>
            <p:nvPr/>
          </p:nvSpPr>
          <p:spPr>
            <a:xfrm>
              <a:off x="6056267" y="528462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4" name="tx74"/>
            <p:cNvSpPr/>
            <p:nvPr/>
          </p:nvSpPr>
          <p:spPr>
            <a:xfrm>
              <a:off x="6598026" y="528786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5" name="tx75"/>
            <p:cNvSpPr/>
            <p:nvPr/>
          </p:nvSpPr>
          <p:spPr>
            <a:xfrm>
              <a:off x="7106625" y="52465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6" name="tx76"/>
            <p:cNvSpPr/>
            <p:nvPr/>
          </p:nvSpPr>
          <p:spPr>
            <a:xfrm>
              <a:off x="7648384" y="522378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77" name="pl77"/>
            <p:cNvSpPr/>
            <p:nvPr/>
          </p:nvSpPr>
          <p:spPr>
            <a:xfrm>
              <a:off x="7727046" y="1235598"/>
              <a:ext cx="135257" cy="92560"/>
            </a:xfrm>
            <a:custGeom>
              <a:avLst/>
              <a:pathLst>
                <a:path w="135257" h="92560">
                  <a:moveTo>
                    <a:pt x="135257" y="92560"/>
                  </a:moveTo>
                  <a:lnTo>
                    <a:pt x="0" y="0"/>
                  </a:lnTo>
                </a:path>
              </a:pathLst>
            </a:custGeom>
          </p:spPr>
          <p:txBody>
            <a:bodyPr/>
            <a:lstStyle/>
            <a:p/>
          </p:txBody>
        </p:sp>
        <p:sp>
          <p:nvSpPr>
            <p:cNvPr id="78" name="pl78"/>
            <p:cNvSpPr/>
            <p:nvPr/>
          </p:nvSpPr>
          <p:spPr>
            <a:xfrm>
              <a:off x="7729392" y="1115654"/>
              <a:ext cx="132911" cy="60611"/>
            </a:xfrm>
            <a:custGeom>
              <a:avLst/>
              <a:pathLst>
                <a:path w="132911" h="60611">
                  <a:moveTo>
                    <a:pt x="132911" y="0"/>
                  </a:moveTo>
                  <a:lnTo>
                    <a:pt x="0" y="60611"/>
                  </a:lnTo>
                </a:path>
              </a:pathLst>
            </a:custGeom>
          </p:spPr>
          <p:txBody>
            <a:bodyPr/>
            <a:lstStyle/>
            <a:p/>
          </p:txBody>
        </p:sp>
        <p:sp>
          <p:nvSpPr>
            <p:cNvPr id="79" name="pg79"/>
            <p:cNvSpPr/>
            <p:nvPr/>
          </p:nvSpPr>
          <p:spPr>
            <a:xfrm>
              <a:off x="7793724" y="127126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31238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1" name="pg81"/>
            <p:cNvSpPr/>
            <p:nvPr/>
          </p:nvSpPr>
          <p:spPr>
            <a:xfrm>
              <a:off x="7793724" y="10025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04363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3" name="rc83"/>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63050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6" name="tx86"/>
            <p:cNvSpPr/>
            <p:nvPr/>
          </p:nvSpPr>
          <p:spPr>
            <a:xfrm>
              <a:off x="508103" y="18999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7" name="tx8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97834" y="401416"/>
              <a:ext cx="53285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Japan,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42 confirmed measles cases in Japan. In the same year, MCV1 coverage was 95% and MCV2 coverage was 96%.
The number of cases in 2024 was 50% more than in 2023 (n=28).
The highest number of measles cases was reported in 2019 (n=766). In this year, MCV1 coverage was 96%.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53416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11935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7045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2415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8267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4119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9971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3402319"/>
              <a:ext cx="3485499" cy="424441"/>
            </a:xfrm>
            <a:custGeom>
              <a:avLst/>
              <a:pathLst>
                <a:path w="3485499" h="424441">
                  <a:moveTo>
                    <a:pt x="0" y="0"/>
                  </a:moveTo>
                  <a:lnTo>
                    <a:pt x="145229" y="0"/>
                  </a:lnTo>
                  <a:lnTo>
                    <a:pt x="290458" y="141480"/>
                  </a:lnTo>
                  <a:lnTo>
                    <a:pt x="435687" y="141480"/>
                  </a:lnTo>
                  <a:lnTo>
                    <a:pt x="580916" y="424441"/>
                  </a:lnTo>
                  <a:lnTo>
                    <a:pt x="726145" y="282960"/>
                  </a:lnTo>
                  <a:lnTo>
                    <a:pt x="871374" y="282960"/>
                  </a:lnTo>
                  <a:lnTo>
                    <a:pt x="1016603" y="282960"/>
                  </a:lnTo>
                  <a:lnTo>
                    <a:pt x="1161833" y="282960"/>
                  </a:lnTo>
                  <a:lnTo>
                    <a:pt x="1307062" y="141480"/>
                  </a:lnTo>
                  <a:lnTo>
                    <a:pt x="1452291" y="141480"/>
                  </a:lnTo>
                  <a:lnTo>
                    <a:pt x="1597520" y="141480"/>
                  </a:lnTo>
                  <a:lnTo>
                    <a:pt x="1742749" y="141480"/>
                  </a:lnTo>
                  <a:lnTo>
                    <a:pt x="1887978" y="0"/>
                  </a:lnTo>
                  <a:lnTo>
                    <a:pt x="2033207" y="0"/>
                  </a:lnTo>
                  <a:lnTo>
                    <a:pt x="2178437" y="0"/>
                  </a:lnTo>
                  <a:lnTo>
                    <a:pt x="2323666" y="424441"/>
                  </a:lnTo>
                  <a:lnTo>
                    <a:pt x="2468895" y="424441"/>
                  </a:lnTo>
                  <a:lnTo>
                    <a:pt x="2614124" y="282960"/>
                  </a:lnTo>
                  <a:lnTo>
                    <a:pt x="2759353" y="424441"/>
                  </a:lnTo>
                  <a:lnTo>
                    <a:pt x="2904582" y="424441"/>
                  </a:lnTo>
                  <a:lnTo>
                    <a:pt x="3049811" y="424441"/>
                  </a:lnTo>
                  <a:lnTo>
                    <a:pt x="3195040" y="424441"/>
                  </a:lnTo>
                  <a:lnTo>
                    <a:pt x="3340270" y="424441"/>
                  </a:lnTo>
                  <a:lnTo>
                    <a:pt x="3485499" y="424441"/>
                  </a:lnTo>
                </a:path>
              </a:pathLst>
            </a:custGeom>
            <a:ln w="27101" cap="flat">
              <a:solidFill>
                <a:srgbClr val="0058AB">
                  <a:alpha val="80000"/>
                </a:srgbClr>
              </a:solidFill>
              <a:prstDash val="solid"/>
              <a:round/>
            </a:ln>
          </p:spPr>
          <p:txBody>
            <a:bodyPr/>
            <a:lstStyle/>
            <a:p/>
          </p:txBody>
        </p:sp>
        <p:sp>
          <p:nvSpPr>
            <p:cNvPr id="20" name="pl20"/>
            <p:cNvSpPr/>
            <p:nvPr/>
          </p:nvSpPr>
          <p:spPr>
            <a:xfrm>
              <a:off x="979796" y="1987514"/>
              <a:ext cx="3485499" cy="1131843"/>
            </a:xfrm>
            <a:custGeom>
              <a:avLst/>
              <a:pathLst>
                <a:path w="3485499" h="1131843">
                  <a:moveTo>
                    <a:pt x="0" y="0"/>
                  </a:moveTo>
                  <a:lnTo>
                    <a:pt x="145229" y="141480"/>
                  </a:lnTo>
                  <a:lnTo>
                    <a:pt x="290458" y="0"/>
                  </a:lnTo>
                  <a:lnTo>
                    <a:pt x="435687" y="282960"/>
                  </a:lnTo>
                  <a:lnTo>
                    <a:pt x="580916" y="424441"/>
                  </a:lnTo>
                  <a:lnTo>
                    <a:pt x="726145" y="282960"/>
                  </a:lnTo>
                  <a:lnTo>
                    <a:pt x="871374" y="424441"/>
                  </a:lnTo>
                  <a:lnTo>
                    <a:pt x="1016603" y="424441"/>
                  </a:lnTo>
                  <a:lnTo>
                    <a:pt x="1161833" y="707402"/>
                  </a:lnTo>
                  <a:lnTo>
                    <a:pt x="1307062" y="848882"/>
                  </a:lnTo>
                  <a:lnTo>
                    <a:pt x="1452291" y="990363"/>
                  </a:lnTo>
                  <a:lnTo>
                    <a:pt x="1597520" y="990363"/>
                  </a:lnTo>
                  <a:lnTo>
                    <a:pt x="1742749" y="990363"/>
                  </a:lnTo>
                  <a:lnTo>
                    <a:pt x="1887978" y="990363"/>
                  </a:lnTo>
                  <a:lnTo>
                    <a:pt x="2033207" y="1131843"/>
                  </a:lnTo>
                  <a:lnTo>
                    <a:pt x="2178437" y="1131843"/>
                  </a:lnTo>
                  <a:lnTo>
                    <a:pt x="2323666" y="1131843"/>
                  </a:lnTo>
                  <a:lnTo>
                    <a:pt x="2468895" y="1131843"/>
                  </a:lnTo>
                  <a:lnTo>
                    <a:pt x="2614124" y="1131843"/>
                  </a:lnTo>
                  <a:lnTo>
                    <a:pt x="2759353" y="1131843"/>
                  </a:lnTo>
                  <a:lnTo>
                    <a:pt x="2904582" y="1131843"/>
                  </a:lnTo>
                  <a:lnTo>
                    <a:pt x="3049811" y="990363"/>
                  </a:lnTo>
                  <a:lnTo>
                    <a:pt x="3195040" y="1131843"/>
                  </a:lnTo>
                  <a:lnTo>
                    <a:pt x="3340270" y="1131843"/>
                  </a:lnTo>
                  <a:lnTo>
                    <a:pt x="3485499" y="1131843"/>
                  </a:lnTo>
                </a:path>
              </a:pathLst>
            </a:custGeom>
            <a:ln w="27101" cap="flat">
              <a:solidFill>
                <a:srgbClr val="1CABE2">
                  <a:alpha val="80000"/>
                </a:srgbClr>
              </a:solidFill>
              <a:prstDash val="solid"/>
              <a:round/>
            </a:ln>
          </p:spPr>
          <p:txBody>
            <a:bodyPr/>
            <a:lstStyle/>
            <a:p/>
          </p:txBody>
        </p:sp>
        <p:sp>
          <p:nvSpPr>
            <p:cNvPr id="21" name="pl21"/>
            <p:cNvSpPr/>
            <p:nvPr/>
          </p:nvSpPr>
          <p:spPr>
            <a:xfrm>
              <a:off x="979796" y="3402319"/>
              <a:ext cx="3485499" cy="282960"/>
            </a:xfrm>
            <a:custGeom>
              <a:avLst/>
              <a:pathLst>
                <a:path w="3485499" h="282960">
                  <a:moveTo>
                    <a:pt x="0" y="0"/>
                  </a:moveTo>
                  <a:lnTo>
                    <a:pt x="145229" y="0"/>
                  </a:lnTo>
                  <a:lnTo>
                    <a:pt x="290458" y="141480"/>
                  </a:lnTo>
                  <a:lnTo>
                    <a:pt x="435687" y="141480"/>
                  </a:lnTo>
                  <a:lnTo>
                    <a:pt x="580916" y="141480"/>
                  </a:lnTo>
                  <a:lnTo>
                    <a:pt x="726145" y="141480"/>
                  </a:lnTo>
                  <a:lnTo>
                    <a:pt x="871374" y="282960"/>
                  </a:lnTo>
                  <a:lnTo>
                    <a:pt x="1016603" y="141480"/>
                  </a:lnTo>
                  <a:lnTo>
                    <a:pt x="1161833" y="282960"/>
                  </a:lnTo>
                  <a:lnTo>
                    <a:pt x="1307062" y="141480"/>
                  </a:lnTo>
                  <a:lnTo>
                    <a:pt x="1452291" y="141480"/>
                  </a:lnTo>
                  <a:lnTo>
                    <a:pt x="1597520" y="282960"/>
                  </a:lnTo>
                  <a:lnTo>
                    <a:pt x="1742749" y="141480"/>
                  </a:lnTo>
                  <a:lnTo>
                    <a:pt x="1887978" y="0"/>
                  </a:lnTo>
                  <a:lnTo>
                    <a:pt x="2033207" y="141480"/>
                  </a:lnTo>
                  <a:lnTo>
                    <a:pt x="2178437" y="141480"/>
                  </a:lnTo>
                  <a:lnTo>
                    <a:pt x="2323666" y="141480"/>
                  </a:lnTo>
                  <a:lnTo>
                    <a:pt x="2468895" y="141480"/>
                  </a:lnTo>
                  <a:lnTo>
                    <a:pt x="2614124" y="141480"/>
                  </a:lnTo>
                  <a:lnTo>
                    <a:pt x="2759353" y="141480"/>
                  </a:lnTo>
                  <a:lnTo>
                    <a:pt x="2904582" y="141480"/>
                  </a:lnTo>
                  <a:lnTo>
                    <a:pt x="3049811" y="141480"/>
                  </a:lnTo>
                  <a:lnTo>
                    <a:pt x="3195040" y="0"/>
                  </a:lnTo>
                  <a:lnTo>
                    <a:pt x="3340270" y="0"/>
                  </a:lnTo>
                  <a:lnTo>
                    <a:pt x="3485499" y="0"/>
                  </a:lnTo>
                </a:path>
              </a:pathLst>
            </a:custGeom>
            <a:ln w="27101" cap="flat">
              <a:solidFill>
                <a:srgbClr val="00833D">
                  <a:alpha val="80000"/>
                </a:srgbClr>
              </a:solidFill>
              <a:prstDash val="solid"/>
              <a:round/>
            </a:ln>
          </p:spPr>
          <p:txBody>
            <a:bodyPr/>
            <a:lstStyle/>
            <a:p/>
          </p:txBody>
        </p:sp>
        <p:sp>
          <p:nvSpPr>
            <p:cNvPr id="22" name="pl22"/>
            <p:cNvSpPr/>
            <p:nvPr/>
          </p:nvSpPr>
          <p:spPr>
            <a:xfrm>
              <a:off x="979796" y="3402319"/>
              <a:ext cx="3485499" cy="424441"/>
            </a:xfrm>
            <a:custGeom>
              <a:avLst/>
              <a:pathLst>
                <a:path w="3485499" h="424441">
                  <a:moveTo>
                    <a:pt x="0" y="0"/>
                  </a:moveTo>
                  <a:lnTo>
                    <a:pt x="145229" y="0"/>
                  </a:lnTo>
                  <a:lnTo>
                    <a:pt x="290458" y="141480"/>
                  </a:lnTo>
                  <a:lnTo>
                    <a:pt x="435687" y="141480"/>
                  </a:lnTo>
                  <a:lnTo>
                    <a:pt x="580916" y="424441"/>
                  </a:lnTo>
                  <a:lnTo>
                    <a:pt x="726145" y="282960"/>
                  </a:lnTo>
                  <a:lnTo>
                    <a:pt x="871374" y="282960"/>
                  </a:lnTo>
                  <a:lnTo>
                    <a:pt x="1016603" y="282960"/>
                  </a:lnTo>
                  <a:lnTo>
                    <a:pt x="1161833" y="282960"/>
                  </a:lnTo>
                  <a:lnTo>
                    <a:pt x="1307062" y="141480"/>
                  </a:lnTo>
                  <a:lnTo>
                    <a:pt x="1452291" y="141480"/>
                  </a:lnTo>
                  <a:lnTo>
                    <a:pt x="1597520" y="141480"/>
                  </a:lnTo>
                  <a:lnTo>
                    <a:pt x="1742749" y="141480"/>
                  </a:lnTo>
                  <a:lnTo>
                    <a:pt x="1887978" y="0"/>
                  </a:lnTo>
                  <a:lnTo>
                    <a:pt x="2033207" y="0"/>
                  </a:lnTo>
                  <a:lnTo>
                    <a:pt x="2178437" y="0"/>
                  </a:lnTo>
                  <a:lnTo>
                    <a:pt x="2323666" y="424441"/>
                  </a:lnTo>
                  <a:lnTo>
                    <a:pt x="2468895" y="424441"/>
                  </a:lnTo>
                  <a:lnTo>
                    <a:pt x="2614124" y="282960"/>
                  </a:lnTo>
                  <a:lnTo>
                    <a:pt x="2759353" y="424441"/>
                  </a:lnTo>
                  <a:lnTo>
                    <a:pt x="2904582" y="424441"/>
                  </a:lnTo>
                  <a:lnTo>
                    <a:pt x="3049811" y="424441"/>
                  </a:lnTo>
                  <a:lnTo>
                    <a:pt x="3195040" y="424441"/>
                  </a:lnTo>
                  <a:lnTo>
                    <a:pt x="3340270" y="424441"/>
                  </a:lnTo>
                  <a:lnTo>
                    <a:pt x="3485499" y="424441"/>
                  </a:lnTo>
                </a:path>
              </a:pathLst>
            </a:custGeom>
            <a:ln w="43362" cap="flat">
              <a:solidFill>
                <a:srgbClr val="000000">
                  <a:alpha val="100000"/>
                </a:srgbClr>
              </a:solidFill>
              <a:prstDash val="solid"/>
              <a:round/>
            </a:ln>
          </p:spPr>
          <p:txBody>
            <a:bodyPr/>
            <a:lstStyle/>
            <a:p/>
          </p:txBody>
        </p:sp>
        <p:sp>
          <p:nvSpPr>
            <p:cNvPr id="23" name="pl23"/>
            <p:cNvSpPr/>
            <p:nvPr/>
          </p:nvSpPr>
          <p:spPr>
            <a:xfrm>
              <a:off x="979796" y="3402319"/>
              <a:ext cx="3485499" cy="424441"/>
            </a:xfrm>
            <a:custGeom>
              <a:avLst/>
              <a:pathLst>
                <a:path w="3485499" h="424441">
                  <a:moveTo>
                    <a:pt x="0" y="0"/>
                  </a:moveTo>
                  <a:lnTo>
                    <a:pt x="145229" y="0"/>
                  </a:lnTo>
                  <a:lnTo>
                    <a:pt x="290458" y="141480"/>
                  </a:lnTo>
                  <a:lnTo>
                    <a:pt x="435687" y="141480"/>
                  </a:lnTo>
                  <a:lnTo>
                    <a:pt x="580916" y="424441"/>
                  </a:lnTo>
                  <a:lnTo>
                    <a:pt x="726145" y="282960"/>
                  </a:lnTo>
                  <a:lnTo>
                    <a:pt x="871374" y="282960"/>
                  </a:lnTo>
                  <a:lnTo>
                    <a:pt x="1016603" y="282960"/>
                  </a:lnTo>
                  <a:lnTo>
                    <a:pt x="1161833" y="282960"/>
                  </a:lnTo>
                  <a:lnTo>
                    <a:pt x="1307062" y="141480"/>
                  </a:lnTo>
                  <a:lnTo>
                    <a:pt x="1452291" y="141480"/>
                  </a:lnTo>
                  <a:lnTo>
                    <a:pt x="1597520" y="141480"/>
                  </a:lnTo>
                  <a:lnTo>
                    <a:pt x="1742749" y="141480"/>
                  </a:lnTo>
                  <a:lnTo>
                    <a:pt x="1887978" y="0"/>
                  </a:lnTo>
                  <a:lnTo>
                    <a:pt x="2033207" y="0"/>
                  </a:lnTo>
                  <a:lnTo>
                    <a:pt x="2178437" y="0"/>
                  </a:lnTo>
                  <a:lnTo>
                    <a:pt x="2323666" y="424441"/>
                  </a:lnTo>
                  <a:lnTo>
                    <a:pt x="2468895" y="424441"/>
                  </a:lnTo>
                  <a:lnTo>
                    <a:pt x="2614124" y="282960"/>
                  </a:lnTo>
                  <a:lnTo>
                    <a:pt x="2759353" y="424441"/>
                  </a:lnTo>
                  <a:lnTo>
                    <a:pt x="2904582" y="424441"/>
                  </a:lnTo>
                  <a:lnTo>
                    <a:pt x="3049811" y="424441"/>
                  </a:lnTo>
                  <a:lnTo>
                    <a:pt x="3195040" y="424441"/>
                  </a:lnTo>
                  <a:lnTo>
                    <a:pt x="3340270" y="424441"/>
                  </a:lnTo>
                  <a:lnTo>
                    <a:pt x="3485499" y="424441"/>
                  </a:lnTo>
                </a:path>
              </a:pathLst>
            </a:custGeom>
            <a:ln w="27101" cap="flat">
              <a:solidFill>
                <a:srgbClr val="0058AB">
                  <a:alpha val="100000"/>
                </a:srgbClr>
              </a:solidFill>
              <a:prstDash val="solid"/>
              <a:round/>
            </a:ln>
          </p:spPr>
          <p:txBody>
            <a:bodyPr/>
            <a:lstStyle/>
            <a:p/>
          </p:txBody>
        </p:sp>
        <p:sp>
          <p:nvSpPr>
            <p:cNvPr id="24" name="pl24"/>
            <p:cNvSpPr/>
            <p:nvPr/>
          </p:nvSpPr>
          <p:spPr>
            <a:xfrm>
              <a:off x="805521" y="382676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311935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402319"/>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3402319"/>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402319"/>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4" name="pg34"/>
            <p:cNvSpPr/>
            <p:nvPr/>
          </p:nvSpPr>
          <p:spPr>
            <a:xfrm>
              <a:off x="1647453"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32243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237359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308284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3099745"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680661"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364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1578"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3364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364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0802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3618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577692" y="519892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78412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3693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9545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34058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34058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0798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28423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607683" y="6076492"/>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65" name="tx65"/>
            <p:cNvSpPr/>
            <p:nvPr/>
          </p:nvSpPr>
          <p:spPr>
            <a:xfrm>
              <a:off x="23469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10940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53416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11935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7045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2415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82676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4119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9971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119358"/>
              <a:ext cx="3485499" cy="1980726"/>
            </a:xfrm>
            <a:custGeom>
              <a:avLst/>
              <a:pathLst>
                <a:path w="3485499" h="1980726">
                  <a:moveTo>
                    <a:pt x="0" y="1980726"/>
                  </a:moveTo>
                  <a:lnTo>
                    <a:pt x="145229" y="707402"/>
                  </a:lnTo>
                  <a:lnTo>
                    <a:pt x="290458" y="707402"/>
                  </a:lnTo>
                  <a:lnTo>
                    <a:pt x="435687" y="565921"/>
                  </a:lnTo>
                  <a:lnTo>
                    <a:pt x="580916" y="565921"/>
                  </a:lnTo>
                  <a:lnTo>
                    <a:pt x="726145" y="565921"/>
                  </a:lnTo>
                  <a:lnTo>
                    <a:pt x="871374" y="424441"/>
                  </a:lnTo>
                  <a:lnTo>
                    <a:pt x="1016603" y="282960"/>
                  </a:lnTo>
                  <a:lnTo>
                    <a:pt x="1161833" y="141480"/>
                  </a:lnTo>
                  <a:lnTo>
                    <a:pt x="1307062" y="0"/>
                  </a:lnTo>
                  <a:lnTo>
                    <a:pt x="1452291" y="0"/>
                  </a:lnTo>
                  <a:lnTo>
                    <a:pt x="1597520" y="0"/>
                  </a:lnTo>
                  <a:lnTo>
                    <a:pt x="1742749" y="282960"/>
                  </a:lnTo>
                  <a:lnTo>
                    <a:pt x="1887978" y="141480"/>
                  </a:lnTo>
                  <a:lnTo>
                    <a:pt x="2033207" y="565921"/>
                  </a:lnTo>
                  <a:lnTo>
                    <a:pt x="2178437" y="282960"/>
                  </a:lnTo>
                  <a:lnTo>
                    <a:pt x="2323666" y="282960"/>
                  </a:lnTo>
                  <a:lnTo>
                    <a:pt x="2468895" y="424441"/>
                  </a:lnTo>
                  <a:lnTo>
                    <a:pt x="2614124" y="424441"/>
                  </a:lnTo>
                  <a:lnTo>
                    <a:pt x="2759353" y="424441"/>
                  </a:lnTo>
                  <a:lnTo>
                    <a:pt x="2904582" y="990363"/>
                  </a:lnTo>
                  <a:lnTo>
                    <a:pt x="3049811" y="141480"/>
                  </a:lnTo>
                  <a:lnTo>
                    <a:pt x="3195040" y="565921"/>
                  </a:lnTo>
                  <a:lnTo>
                    <a:pt x="3340270" y="141480"/>
                  </a:lnTo>
                  <a:lnTo>
                    <a:pt x="3485499" y="141480"/>
                  </a:lnTo>
                </a:path>
              </a:pathLst>
            </a:custGeom>
            <a:ln w="27101" cap="flat">
              <a:solidFill>
                <a:srgbClr val="0058AB">
                  <a:alpha val="80000"/>
                </a:srgbClr>
              </a:solidFill>
              <a:prstDash val="solid"/>
              <a:round/>
            </a:ln>
          </p:spPr>
          <p:txBody>
            <a:bodyPr/>
            <a:lstStyle/>
            <a:p/>
          </p:txBody>
        </p:sp>
        <p:sp>
          <p:nvSpPr>
            <p:cNvPr id="83" name="pl83"/>
            <p:cNvSpPr/>
            <p:nvPr/>
          </p:nvSpPr>
          <p:spPr>
            <a:xfrm>
              <a:off x="5345047" y="1846034"/>
              <a:ext cx="3485499" cy="1273324"/>
            </a:xfrm>
            <a:custGeom>
              <a:avLst/>
              <a:pathLst>
                <a:path w="3485499" h="1273324">
                  <a:moveTo>
                    <a:pt x="0" y="0"/>
                  </a:moveTo>
                  <a:lnTo>
                    <a:pt x="145229" y="141480"/>
                  </a:lnTo>
                  <a:lnTo>
                    <a:pt x="290458" y="141480"/>
                  </a:lnTo>
                  <a:lnTo>
                    <a:pt x="435687" y="282960"/>
                  </a:lnTo>
                  <a:lnTo>
                    <a:pt x="580916" y="424441"/>
                  </a:lnTo>
                  <a:lnTo>
                    <a:pt x="726145" y="424441"/>
                  </a:lnTo>
                  <a:lnTo>
                    <a:pt x="871374" y="565921"/>
                  </a:lnTo>
                  <a:lnTo>
                    <a:pt x="1016603" y="707402"/>
                  </a:lnTo>
                  <a:lnTo>
                    <a:pt x="1161833" y="848882"/>
                  </a:lnTo>
                  <a:lnTo>
                    <a:pt x="1307062" y="990363"/>
                  </a:lnTo>
                  <a:lnTo>
                    <a:pt x="1452291" y="1131843"/>
                  </a:lnTo>
                  <a:lnTo>
                    <a:pt x="1597520" y="1131843"/>
                  </a:lnTo>
                  <a:lnTo>
                    <a:pt x="1742749" y="1131843"/>
                  </a:lnTo>
                  <a:lnTo>
                    <a:pt x="1887978" y="1273324"/>
                  </a:lnTo>
                  <a:lnTo>
                    <a:pt x="2033207" y="1131843"/>
                  </a:lnTo>
                  <a:lnTo>
                    <a:pt x="2178437" y="1273324"/>
                  </a:lnTo>
                  <a:lnTo>
                    <a:pt x="2323666" y="1131843"/>
                  </a:lnTo>
                  <a:lnTo>
                    <a:pt x="2468895" y="1131843"/>
                  </a:lnTo>
                  <a:lnTo>
                    <a:pt x="2614124" y="1273324"/>
                  </a:lnTo>
                  <a:lnTo>
                    <a:pt x="2759353" y="1273324"/>
                  </a:lnTo>
                  <a:lnTo>
                    <a:pt x="2904582" y="1273324"/>
                  </a:lnTo>
                  <a:lnTo>
                    <a:pt x="3049811" y="1131843"/>
                  </a:lnTo>
                  <a:lnTo>
                    <a:pt x="3195040" y="990363"/>
                  </a:lnTo>
                  <a:lnTo>
                    <a:pt x="3340270" y="990363"/>
                  </a:lnTo>
                  <a:lnTo>
                    <a:pt x="3485499" y="1131843"/>
                  </a:lnTo>
                </a:path>
              </a:pathLst>
            </a:custGeom>
            <a:ln w="27101" cap="flat">
              <a:solidFill>
                <a:srgbClr val="1CABE2">
                  <a:alpha val="80000"/>
                </a:srgbClr>
              </a:solidFill>
              <a:prstDash val="solid"/>
              <a:round/>
            </a:ln>
          </p:spPr>
          <p:txBody>
            <a:bodyPr/>
            <a:lstStyle/>
            <a:p/>
          </p:txBody>
        </p:sp>
        <p:sp>
          <p:nvSpPr>
            <p:cNvPr id="84" name="pl84"/>
            <p:cNvSpPr/>
            <p:nvPr/>
          </p:nvSpPr>
          <p:spPr>
            <a:xfrm>
              <a:off x="5345047" y="3119358"/>
              <a:ext cx="3485499" cy="282960"/>
            </a:xfrm>
            <a:custGeom>
              <a:avLst/>
              <a:pathLst>
                <a:path w="3485499" h="282960">
                  <a:moveTo>
                    <a:pt x="0" y="0"/>
                  </a:moveTo>
                  <a:lnTo>
                    <a:pt x="145229" y="0"/>
                  </a:lnTo>
                  <a:lnTo>
                    <a:pt x="290458" y="0"/>
                  </a:lnTo>
                  <a:lnTo>
                    <a:pt x="435687" y="141480"/>
                  </a:lnTo>
                  <a:lnTo>
                    <a:pt x="580916" y="141480"/>
                  </a:lnTo>
                  <a:lnTo>
                    <a:pt x="726145" y="0"/>
                  </a:lnTo>
                  <a:lnTo>
                    <a:pt x="871374" y="141480"/>
                  </a:lnTo>
                  <a:lnTo>
                    <a:pt x="1016603" y="141480"/>
                  </a:lnTo>
                  <a:lnTo>
                    <a:pt x="1161833" y="141480"/>
                  </a:lnTo>
                  <a:lnTo>
                    <a:pt x="1307062" y="0"/>
                  </a:lnTo>
                  <a:lnTo>
                    <a:pt x="1452291" y="141480"/>
                  </a:lnTo>
                  <a:lnTo>
                    <a:pt x="1597520" y="141480"/>
                  </a:lnTo>
                  <a:lnTo>
                    <a:pt x="1742749" y="141480"/>
                  </a:lnTo>
                  <a:lnTo>
                    <a:pt x="1887978" y="282960"/>
                  </a:lnTo>
                  <a:lnTo>
                    <a:pt x="2033207" y="282960"/>
                  </a:lnTo>
                  <a:lnTo>
                    <a:pt x="2178437" y="282960"/>
                  </a:lnTo>
                  <a:lnTo>
                    <a:pt x="2323666" y="282960"/>
                  </a:lnTo>
                  <a:lnTo>
                    <a:pt x="2468895" y="282960"/>
                  </a:lnTo>
                  <a:lnTo>
                    <a:pt x="2614124" y="282960"/>
                  </a:lnTo>
                  <a:lnTo>
                    <a:pt x="2759353" y="282960"/>
                  </a:lnTo>
                  <a:lnTo>
                    <a:pt x="2904582" y="282960"/>
                  </a:lnTo>
                  <a:lnTo>
                    <a:pt x="3049811" y="282960"/>
                  </a:lnTo>
                  <a:lnTo>
                    <a:pt x="3195040" y="282960"/>
                  </a:lnTo>
                  <a:lnTo>
                    <a:pt x="3340270" y="282960"/>
                  </a:lnTo>
                  <a:lnTo>
                    <a:pt x="3485499" y="282960"/>
                  </a:lnTo>
                </a:path>
              </a:pathLst>
            </a:custGeom>
            <a:ln w="27101" cap="flat">
              <a:solidFill>
                <a:srgbClr val="00833D">
                  <a:alpha val="80000"/>
                </a:srgbClr>
              </a:solidFill>
              <a:prstDash val="solid"/>
              <a:round/>
            </a:ln>
          </p:spPr>
          <p:txBody>
            <a:bodyPr/>
            <a:lstStyle/>
            <a:p/>
          </p:txBody>
        </p:sp>
        <p:sp>
          <p:nvSpPr>
            <p:cNvPr id="85" name="pl85"/>
            <p:cNvSpPr/>
            <p:nvPr/>
          </p:nvSpPr>
          <p:spPr>
            <a:xfrm>
              <a:off x="5345047" y="3119358"/>
              <a:ext cx="3485499" cy="1980726"/>
            </a:xfrm>
            <a:custGeom>
              <a:avLst/>
              <a:pathLst>
                <a:path w="3485499" h="1980726">
                  <a:moveTo>
                    <a:pt x="0" y="1980726"/>
                  </a:moveTo>
                  <a:lnTo>
                    <a:pt x="145229" y="707402"/>
                  </a:lnTo>
                  <a:lnTo>
                    <a:pt x="290458" y="707402"/>
                  </a:lnTo>
                  <a:lnTo>
                    <a:pt x="435687" y="565921"/>
                  </a:lnTo>
                  <a:lnTo>
                    <a:pt x="580916" y="565921"/>
                  </a:lnTo>
                  <a:lnTo>
                    <a:pt x="726145" y="565921"/>
                  </a:lnTo>
                  <a:lnTo>
                    <a:pt x="871374" y="424441"/>
                  </a:lnTo>
                  <a:lnTo>
                    <a:pt x="1016603" y="282960"/>
                  </a:lnTo>
                  <a:lnTo>
                    <a:pt x="1161833" y="141480"/>
                  </a:lnTo>
                  <a:lnTo>
                    <a:pt x="1307062" y="0"/>
                  </a:lnTo>
                  <a:lnTo>
                    <a:pt x="1452291" y="0"/>
                  </a:lnTo>
                  <a:lnTo>
                    <a:pt x="1597520" y="0"/>
                  </a:lnTo>
                  <a:lnTo>
                    <a:pt x="1742749" y="282960"/>
                  </a:lnTo>
                  <a:lnTo>
                    <a:pt x="1887978" y="141480"/>
                  </a:lnTo>
                  <a:lnTo>
                    <a:pt x="2033207" y="565921"/>
                  </a:lnTo>
                  <a:lnTo>
                    <a:pt x="2178437" y="282960"/>
                  </a:lnTo>
                  <a:lnTo>
                    <a:pt x="2323666" y="282960"/>
                  </a:lnTo>
                  <a:lnTo>
                    <a:pt x="2468895" y="424441"/>
                  </a:lnTo>
                  <a:lnTo>
                    <a:pt x="2614124" y="424441"/>
                  </a:lnTo>
                  <a:lnTo>
                    <a:pt x="2759353" y="424441"/>
                  </a:lnTo>
                  <a:lnTo>
                    <a:pt x="2904582" y="990363"/>
                  </a:lnTo>
                  <a:lnTo>
                    <a:pt x="3049811" y="141480"/>
                  </a:lnTo>
                  <a:lnTo>
                    <a:pt x="3195040" y="565921"/>
                  </a:lnTo>
                  <a:lnTo>
                    <a:pt x="3340270" y="141480"/>
                  </a:lnTo>
                  <a:lnTo>
                    <a:pt x="3485499" y="141480"/>
                  </a:lnTo>
                </a:path>
              </a:pathLst>
            </a:custGeom>
            <a:ln w="43362" cap="flat">
              <a:solidFill>
                <a:srgbClr val="000000">
                  <a:alpha val="100000"/>
                </a:srgbClr>
              </a:solidFill>
              <a:prstDash val="solid"/>
              <a:round/>
            </a:ln>
          </p:spPr>
          <p:txBody>
            <a:bodyPr/>
            <a:lstStyle/>
            <a:p/>
          </p:txBody>
        </p:sp>
        <p:sp>
          <p:nvSpPr>
            <p:cNvPr id="86" name="pl86"/>
            <p:cNvSpPr/>
            <p:nvPr/>
          </p:nvSpPr>
          <p:spPr>
            <a:xfrm>
              <a:off x="5345047" y="3119358"/>
              <a:ext cx="3485499" cy="1980726"/>
            </a:xfrm>
            <a:custGeom>
              <a:avLst/>
              <a:pathLst>
                <a:path w="3485499" h="1980726">
                  <a:moveTo>
                    <a:pt x="0" y="1980726"/>
                  </a:moveTo>
                  <a:lnTo>
                    <a:pt x="145229" y="707402"/>
                  </a:lnTo>
                  <a:lnTo>
                    <a:pt x="290458" y="707402"/>
                  </a:lnTo>
                  <a:lnTo>
                    <a:pt x="435687" y="565921"/>
                  </a:lnTo>
                  <a:lnTo>
                    <a:pt x="580916" y="565921"/>
                  </a:lnTo>
                  <a:lnTo>
                    <a:pt x="726145" y="565921"/>
                  </a:lnTo>
                  <a:lnTo>
                    <a:pt x="871374" y="424441"/>
                  </a:lnTo>
                  <a:lnTo>
                    <a:pt x="1016603" y="282960"/>
                  </a:lnTo>
                  <a:lnTo>
                    <a:pt x="1161833" y="141480"/>
                  </a:lnTo>
                  <a:lnTo>
                    <a:pt x="1307062" y="0"/>
                  </a:lnTo>
                  <a:lnTo>
                    <a:pt x="1452291" y="0"/>
                  </a:lnTo>
                  <a:lnTo>
                    <a:pt x="1597520" y="0"/>
                  </a:lnTo>
                  <a:lnTo>
                    <a:pt x="1742749" y="282960"/>
                  </a:lnTo>
                  <a:lnTo>
                    <a:pt x="1887978" y="141480"/>
                  </a:lnTo>
                  <a:lnTo>
                    <a:pt x="2033207" y="565921"/>
                  </a:lnTo>
                  <a:lnTo>
                    <a:pt x="2178437" y="282960"/>
                  </a:lnTo>
                  <a:lnTo>
                    <a:pt x="2323666" y="282960"/>
                  </a:lnTo>
                  <a:lnTo>
                    <a:pt x="2468895" y="424441"/>
                  </a:lnTo>
                  <a:lnTo>
                    <a:pt x="2614124" y="424441"/>
                  </a:lnTo>
                  <a:lnTo>
                    <a:pt x="2759353" y="424441"/>
                  </a:lnTo>
                  <a:lnTo>
                    <a:pt x="2904582" y="990363"/>
                  </a:lnTo>
                  <a:lnTo>
                    <a:pt x="3049811" y="141480"/>
                  </a:lnTo>
                  <a:lnTo>
                    <a:pt x="3195040" y="565921"/>
                  </a:lnTo>
                  <a:lnTo>
                    <a:pt x="3340270" y="141480"/>
                  </a:lnTo>
                  <a:lnTo>
                    <a:pt x="3485499" y="141480"/>
                  </a:lnTo>
                </a:path>
              </a:pathLst>
            </a:custGeom>
            <a:ln w="27101" cap="flat">
              <a:solidFill>
                <a:srgbClr val="0058AB">
                  <a:alpha val="100000"/>
                </a:srgbClr>
              </a:solidFill>
              <a:prstDash val="solid"/>
              <a:round/>
            </a:ln>
          </p:spPr>
          <p:txBody>
            <a:bodyPr/>
            <a:lstStyle/>
            <a:p/>
          </p:txBody>
        </p:sp>
        <p:sp>
          <p:nvSpPr>
            <p:cNvPr id="87" name="pl87"/>
            <p:cNvSpPr/>
            <p:nvPr/>
          </p:nvSpPr>
          <p:spPr>
            <a:xfrm>
              <a:off x="5170772" y="382676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4675643"/>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326083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2694917"/>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297787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119358"/>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2836397"/>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2836397"/>
              <a:ext cx="0" cy="424441"/>
            </a:xfrm>
            <a:custGeom>
              <a:avLst/>
              <a:pathLst>
                <a:path w="0" h="424441">
                  <a:moveTo>
                    <a:pt x="0" y="42444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69712" y="460907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00066" y="4637899"/>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7" name="pg97"/>
            <p:cNvSpPr/>
            <p:nvPr/>
          </p:nvSpPr>
          <p:spPr>
            <a:xfrm>
              <a:off x="6012704" y="3194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32243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738850" y="26283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265845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464996" y="2911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95349" y="2940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8045912"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308284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6829"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7182" y="280018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7" name="pg107"/>
            <p:cNvSpPr/>
            <p:nvPr/>
          </p:nvSpPr>
          <p:spPr>
            <a:xfrm>
              <a:off x="8772058"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280018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tx109"/>
            <p:cNvSpPr/>
            <p:nvPr/>
          </p:nvSpPr>
          <p:spPr>
            <a:xfrm>
              <a:off x="8890836" y="29374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3618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1" name="tx111"/>
            <p:cNvSpPr/>
            <p:nvPr/>
          </p:nvSpPr>
          <p:spPr>
            <a:xfrm>
              <a:off x="4942943" y="519892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78412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3693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9545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70583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70583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4450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2075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972934" y="6076492"/>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Japan</a:t>
              </a:r>
            </a:p>
          </p:txBody>
        </p:sp>
        <p:sp>
          <p:nvSpPr>
            <p:cNvPr id="128" name="tx128"/>
            <p:cNvSpPr/>
            <p:nvPr/>
          </p:nvSpPr>
          <p:spPr>
            <a:xfrm>
              <a:off x="67121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47465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Japan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681432" y="1079271"/>
              <a:ext cx="1503836" cy="185628"/>
            </a:xfrm>
            <a:custGeom>
              <a:avLst/>
              <a:pathLst>
                <a:path w="1503836" h="185628">
                  <a:moveTo>
                    <a:pt x="0" y="61876"/>
                  </a:moveTo>
                  <a:lnTo>
                    <a:pt x="88460" y="111377"/>
                  </a:lnTo>
                  <a:lnTo>
                    <a:pt x="176921" y="61876"/>
                  </a:lnTo>
                  <a:lnTo>
                    <a:pt x="265382" y="0"/>
                  </a:lnTo>
                  <a:lnTo>
                    <a:pt x="353843" y="61876"/>
                  </a:lnTo>
                  <a:lnTo>
                    <a:pt x="442304" y="49500"/>
                  </a:lnTo>
                  <a:lnTo>
                    <a:pt x="530765" y="74251"/>
                  </a:lnTo>
                  <a:lnTo>
                    <a:pt x="619226" y="74251"/>
                  </a:lnTo>
                  <a:lnTo>
                    <a:pt x="707687" y="185628"/>
                  </a:lnTo>
                  <a:lnTo>
                    <a:pt x="796148" y="12375"/>
                  </a:lnTo>
                  <a:lnTo>
                    <a:pt x="884609" y="74251"/>
                  </a:lnTo>
                  <a:lnTo>
                    <a:pt x="973070" y="0"/>
                  </a:lnTo>
                  <a:lnTo>
                    <a:pt x="1061531" y="24750"/>
                  </a:lnTo>
                  <a:lnTo>
                    <a:pt x="1149992" y="49500"/>
                  </a:lnTo>
                  <a:lnTo>
                    <a:pt x="1238453" y="12375"/>
                  </a:lnTo>
                  <a:lnTo>
                    <a:pt x="1326914" y="12375"/>
                  </a:lnTo>
                  <a:lnTo>
                    <a:pt x="1415375" y="24750"/>
                  </a:lnTo>
                  <a:lnTo>
                    <a:pt x="1503836" y="24750"/>
                  </a:lnTo>
                </a:path>
              </a:pathLst>
            </a:custGeom>
            <a:ln w="27101" cap="flat">
              <a:solidFill>
                <a:srgbClr val="1CABE2">
                  <a:alpha val="100000"/>
                </a:srgbClr>
              </a:solidFill>
              <a:prstDash val="solid"/>
              <a:round/>
            </a:ln>
          </p:spPr>
          <p:txBody>
            <a:bodyPr/>
            <a:lstStyle/>
            <a:p/>
          </p:txBody>
        </p:sp>
        <p:sp>
          <p:nvSpPr>
            <p:cNvPr id="24" name="tx24"/>
            <p:cNvSpPr/>
            <p:nvPr/>
          </p:nvSpPr>
          <p:spPr>
            <a:xfrm>
              <a:off x="152950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7125"/>
            </a:xfrm>
            <a:custGeom>
              <a:avLst/>
              <a:pathLst>
                <a:path w="796148" h="37125">
                  <a:moveTo>
                    <a:pt x="0" y="0"/>
                  </a:moveTo>
                  <a:lnTo>
                    <a:pt x="88460" y="0"/>
                  </a:lnTo>
                  <a:lnTo>
                    <a:pt x="176921" y="0"/>
                  </a:lnTo>
                  <a:lnTo>
                    <a:pt x="265382" y="0"/>
                  </a:lnTo>
                  <a:lnTo>
                    <a:pt x="353843" y="0"/>
                  </a:lnTo>
                  <a:lnTo>
                    <a:pt x="442304" y="37125"/>
                  </a:lnTo>
                  <a:lnTo>
                    <a:pt x="530765" y="0"/>
                  </a:lnTo>
                  <a:lnTo>
                    <a:pt x="619226" y="0"/>
                  </a:lnTo>
                  <a:lnTo>
                    <a:pt x="707687" y="12375"/>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42979"/>
              <a:ext cx="1149992" cy="99001"/>
            </a:xfrm>
            <a:custGeom>
              <a:avLst/>
              <a:pathLst>
                <a:path w="1149992" h="99001">
                  <a:moveTo>
                    <a:pt x="0" y="12375"/>
                  </a:moveTo>
                  <a:lnTo>
                    <a:pt x="88460" y="12375"/>
                  </a:lnTo>
                  <a:lnTo>
                    <a:pt x="176921" y="12375"/>
                  </a:lnTo>
                  <a:lnTo>
                    <a:pt x="265382" y="12375"/>
                  </a:lnTo>
                  <a:lnTo>
                    <a:pt x="353843" y="37125"/>
                  </a:lnTo>
                  <a:lnTo>
                    <a:pt x="442304" y="0"/>
                  </a:lnTo>
                  <a:lnTo>
                    <a:pt x="530765" y="0"/>
                  </a:lnTo>
                  <a:lnTo>
                    <a:pt x="619226" y="12375"/>
                  </a:lnTo>
                  <a:lnTo>
                    <a:pt x="707687" y="24750"/>
                  </a:lnTo>
                  <a:lnTo>
                    <a:pt x="796148" y="49500"/>
                  </a:lnTo>
                  <a:lnTo>
                    <a:pt x="884609" y="37125"/>
                  </a:lnTo>
                  <a:lnTo>
                    <a:pt x="973070" y="24750"/>
                  </a:lnTo>
                  <a:lnTo>
                    <a:pt x="1061531" y="24750"/>
                  </a:lnTo>
                  <a:lnTo>
                    <a:pt x="1149992" y="99001"/>
                  </a:lnTo>
                </a:path>
              </a:pathLst>
            </a:custGeom>
            <a:ln w="27101" cap="flat">
              <a:solidFill>
                <a:srgbClr val="1CABE2">
                  <a:alpha val="100000"/>
                </a:srgbClr>
              </a:solidFill>
              <a:prstDash val="solid"/>
              <a:round/>
            </a:ln>
          </p:spPr>
          <p:txBody>
            <a:bodyPr/>
            <a:lstStyle/>
            <a:p/>
          </p:txBody>
        </p:sp>
        <p:sp>
          <p:nvSpPr>
            <p:cNvPr id="72" name="tx72"/>
            <p:cNvSpPr/>
            <p:nvPr/>
          </p:nvSpPr>
          <p:spPr>
            <a:xfrm>
              <a:off x="1883346"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36127"/>
                  </a:moveTo>
                  <a:lnTo>
                    <a:pt x="88460" y="12375"/>
                  </a:lnTo>
                  <a:lnTo>
                    <a:pt x="176921" y="12375"/>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12375"/>
                  </a:lnTo>
                  <a:lnTo>
                    <a:pt x="1769219" y="37125"/>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49500"/>
            </a:xfrm>
            <a:custGeom>
              <a:avLst/>
              <a:pathLst>
                <a:path w="2123063" h="49500">
                  <a:moveTo>
                    <a:pt x="0" y="24750"/>
                  </a:moveTo>
                  <a:lnTo>
                    <a:pt x="88460" y="0"/>
                  </a:lnTo>
                  <a:lnTo>
                    <a:pt x="176921" y="0"/>
                  </a:lnTo>
                  <a:lnTo>
                    <a:pt x="265382" y="0"/>
                  </a:lnTo>
                  <a:lnTo>
                    <a:pt x="353843" y="0"/>
                  </a:lnTo>
                  <a:lnTo>
                    <a:pt x="442304" y="0"/>
                  </a:lnTo>
                  <a:lnTo>
                    <a:pt x="530765" y="12375"/>
                  </a:lnTo>
                  <a:lnTo>
                    <a:pt x="619226" y="24750"/>
                  </a:lnTo>
                  <a:lnTo>
                    <a:pt x="707687" y="37125"/>
                  </a:lnTo>
                  <a:lnTo>
                    <a:pt x="796148" y="49500"/>
                  </a:lnTo>
                  <a:lnTo>
                    <a:pt x="884609" y="49500"/>
                  </a:lnTo>
                  <a:lnTo>
                    <a:pt x="973070" y="49500"/>
                  </a:lnTo>
                  <a:lnTo>
                    <a:pt x="1061531" y="24750"/>
                  </a:lnTo>
                  <a:lnTo>
                    <a:pt x="1149992" y="37125"/>
                  </a:lnTo>
                  <a:lnTo>
                    <a:pt x="1238453" y="0"/>
                  </a:lnTo>
                  <a:lnTo>
                    <a:pt x="1326914" y="24750"/>
                  </a:lnTo>
                  <a:lnTo>
                    <a:pt x="1415375" y="24750"/>
                  </a:lnTo>
                  <a:lnTo>
                    <a:pt x="1503836" y="12375"/>
                  </a:lnTo>
                  <a:lnTo>
                    <a:pt x="1592297" y="12375"/>
                  </a:lnTo>
                  <a:lnTo>
                    <a:pt x="1680758" y="24750"/>
                  </a:lnTo>
                  <a:lnTo>
                    <a:pt x="1769219" y="0"/>
                  </a:lnTo>
                  <a:lnTo>
                    <a:pt x="1857680" y="37125"/>
                  </a:lnTo>
                  <a:lnTo>
                    <a:pt x="1946141" y="0"/>
                  </a:lnTo>
                  <a:lnTo>
                    <a:pt x="2034602" y="49500"/>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22754"/>
            </a:xfrm>
            <a:custGeom>
              <a:avLst/>
              <a:pathLst>
                <a:path w="2123063" h="222754">
                  <a:moveTo>
                    <a:pt x="0" y="12375"/>
                  </a:moveTo>
                  <a:lnTo>
                    <a:pt x="88460" y="222754"/>
                  </a:lnTo>
                  <a:lnTo>
                    <a:pt x="176921" y="123752"/>
                  </a:lnTo>
                  <a:lnTo>
                    <a:pt x="265382" y="24750"/>
                  </a:lnTo>
                  <a:lnTo>
                    <a:pt x="353843" y="24750"/>
                  </a:lnTo>
                  <a:lnTo>
                    <a:pt x="442304" y="49500"/>
                  </a:lnTo>
                  <a:lnTo>
                    <a:pt x="530765" y="49500"/>
                  </a:lnTo>
                  <a:lnTo>
                    <a:pt x="619226" y="24750"/>
                  </a:lnTo>
                  <a:lnTo>
                    <a:pt x="707687" y="12375"/>
                  </a:lnTo>
                  <a:lnTo>
                    <a:pt x="796148" y="0"/>
                  </a:lnTo>
                  <a:lnTo>
                    <a:pt x="884609" y="12375"/>
                  </a:lnTo>
                  <a:lnTo>
                    <a:pt x="973070" y="37125"/>
                  </a:lnTo>
                  <a:lnTo>
                    <a:pt x="1061531" y="0"/>
                  </a:lnTo>
                  <a:lnTo>
                    <a:pt x="1149992" y="0"/>
                  </a:lnTo>
                  <a:lnTo>
                    <a:pt x="1238453" y="0"/>
                  </a:lnTo>
                  <a:lnTo>
                    <a:pt x="1326914" y="0"/>
                  </a:lnTo>
                  <a:lnTo>
                    <a:pt x="1415375" y="0"/>
                  </a:lnTo>
                  <a:lnTo>
                    <a:pt x="1503836" y="24750"/>
                  </a:lnTo>
                  <a:lnTo>
                    <a:pt x="1592297" y="12375"/>
                  </a:lnTo>
                  <a:lnTo>
                    <a:pt x="1680758" y="12375"/>
                  </a:lnTo>
                  <a:lnTo>
                    <a:pt x="1769219" y="37125"/>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73253"/>
            </a:xfrm>
            <a:custGeom>
              <a:avLst/>
              <a:pathLst>
                <a:path w="2123063" h="173253">
                  <a:moveTo>
                    <a:pt x="0" y="173253"/>
                  </a:moveTo>
                  <a:lnTo>
                    <a:pt x="88460" y="49500"/>
                  </a:lnTo>
                  <a:lnTo>
                    <a:pt x="176921" y="37125"/>
                  </a:lnTo>
                  <a:lnTo>
                    <a:pt x="265382" y="24750"/>
                  </a:lnTo>
                  <a:lnTo>
                    <a:pt x="353843" y="0"/>
                  </a:lnTo>
                  <a:lnTo>
                    <a:pt x="442304" y="12375"/>
                  </a:lnTo>
                  <a:lnTo>
                    <a:pt x="530765" y="12375"/>
                  </a:lnTo>
                  <a:lnTo>
                    <a:pt x="619226" y="12375"/>
                  </a:lnTo>
                  <a:lnTo>
                    <a:pt x="707687" y="12375"/>
                  </a:lnTo>
                  <a:lnTo>
                    <a:pt x="796148" y="24750"/>
                  </a:lnTo>
                  <a:lnTo>
                    <a:pt x="884609" y="24750"/>
                  </a:lnTo>
                  <a:lnTo>
                    <a:pt x="973070" y="24750"/>
                  </a:lnTo>
                  <a:lnTo>
                    <a:pt x="1061531" y="24750"/>
                  </a:lnTo>
                  <a:lnTo>
                    <a:pt x="1149992" y="37125"/>
                  </a:lnTo>
                  <a:lnTo>
                    <a:pt x="1238453" y="37125"/>
                  </a:lnTo>
                  <a:lnTo>
                    <a:pt x="1326914" y="37125"/>
                  </a:lnTo>
                  <a:lnTo>
                    <a:pt x="1415375" y="0"/>
                  </a:lnTo>
                  <a:lnTo>
                    <a:pt x="1503836" y="0"/>
                  </a:lnTo>
                  <a:lnTo>
                    <a:pt x="1592297" y="12375"/>
                  </a:lnTo>
                  <a:lnTo>
                    <a:pt x="1680758" y="12375"/>
                  </a:lnTo>
                  <a:lnTo>
                    <a:pt x="1769219" y="37125"/>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85875"/>
              <a:ext cx="1415375" cy="235129"/>
            </a:xfrm>
            <a:custGeom>
              <a:avLst/>
              <a:pathLst>
                <a:path w="1415375" h="235129">
                  <a:moveTo>
                    <a:pt x="0" y="235129"/>
                  </a:moveTo>
                  <a:lnTo>
                    <a:pt x="88460" y="61876"/>
                  </a:lnTo>
                  <a:lnTo>
                    <a:pt x="176921" y="0"/>
                  </a:lnTo>
                  <a:lnTo>
                    <a:pt x="265382" y="61876"/>
                  </a:lnTo>
                  <a:lnTo>
                    <a:pt x="353843" y="61876"/>
                  </a:lnTo>
                  <a:lnTo>
                    <a:pt x="442304" y="49500"/>
                  </a:lnTo>
                  <a:lnTo>
                    <a:pt x="530765" y="37125"/>
                  </a:lnTo>
                  <a:lnTo>
                    <a:pt x="619226" y="49500"/>
                  </a:lnTo>
                  <a:lnTo>
                    <a:pt x="707687" y="49500"/>
                  </a:lnTo>
                  <a:lnTo>
                    <a:pt x="796148" y="24750"/>
                  </a:lnTo>
                  <a:lnTo>
                    <a:pt x="884609" y="49500"/>
                  </a:lnTo>
                  <a:lnTo>
                    <a:pt x="973070" y="49500"/>
                  </a:lnTo>
                  <a:lnTo>
                    <a:pt x="1061531" y="24750"/>
                  </a:lnTo>
                  <a:lnTo>
                    <a:pt x="1149992" y="37125"/>
                  </a:lnTo>
                  <a:lnTo>
                    <a:pt x="1238453" y="24750"/>
                  </a:lnTo>
                  <a:lnTo>
                    <a:pt x="1326914" y="37125"/>
                  </a:lnTo>
                  <a:lnTo>
                    <a:pt x="1415375" y="12375"/>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3" name="tx193"/>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596721" y="4692479"/>
              <a:ext cx="176921" cy="717763"/>
            </a:xfrm>
            <a:custGeom>
              <a:avLst/>
              <a:pathLst>
                <a:path w="176921" h="717763">
                  <a:moveTo>
                    <a:pt x="0" y="717763"/>
                  </a:moveTo>
                  <a:lnTo>
                    <a:pt x="88460" y="0"/>
                  </a:lnTo>
                  <a:lnTo>
                    <a:pt x="176921" y="12375"/>
                  </a:lnTo>
                </a:path>
              </a:pathLst>
            </a:custGeom>
            <a:ln w="27101" cap="flat">
              <a:solidFill>
                <a:srgbClr val="1CABE2">
                  <a:alpha val="100000"/>
                </a:srgbClr>
              </a:solidFill>
              <a:prstDash val="solid"/>
              <a:round/>
            </a:ln>
          </p:spPr>
          <p:txBody>
            <a:bodyPr/>
            <a:lstStyle/>
            <a:p/>
          </p:txBody>
        </p:sp>
        <p:sp>
          <p:nvSpPr>
            <p:cNvPr id="216" name="tx216"/>
            <p:cNvSpPr/>
            <p:nvPr/>
          </p:nvSpPr>
          <p:spPr>
            <a:xfrm>
              <a:off x="8444791"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17" name="tx217"/>
            <p:cNvSpPr/>
            <p:nvPr/>
          </p:nvSpPr>
          <p:spPr>
            <a:xfrm>
              <a:off x="8806200"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8" name="tx218"/>
            <p:cNvSpPr/>
            <p:nvPr/>
          </p:nvSpPr>
          <p:spPr>
            <a:xfrm>
              <a:off x="8630921"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448304" y="398022"/>
              <a:ext cx="4939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Japan,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(91%), followed by ROTAC (94%).
Compared to 2019, coverage of 2 vaccines remained constant (BCG and POL3), 3 vaccines increased (DTP1, DTP3 and MCV2), and 3 vaccines decreased (IPV1, MCV1 and PCV3).
Compared to 2023, coverage of 3 vaccines remained constant (BCG, IPV1 and POL3), 4 vaccines increased (DTP1, DTP3, MCV1 and MCV2), and 2 vaccines decreased (PCV3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664294"/>
                  </a:moveTo>
                  <a:lnTo>
                    <a:pt x="270039" y="189798"/>
                  </a:lnTo>
                  <a:lnTo>
                    <a:pt x="540078" y="142348"/>
                  </a:lnTo>
                  <a:lnTo>
                    <a:pt x="810117" y="94899"/>
                  </a:lnTo>
                  <a:lnTo>
                    <a:pt x="1080157" y="0"/>
                  </a:lnTo>
                  <a:lnTo>
                    <a:pt x="1350196" y="47449"/>
                  </a:lnTo>
                  <a:lnTo>
                    <a:pt x="1620235" y="47449"/>
                  </a:lnTo>
                  <a:lnTo>
                    <a:pt x="1890275" y="47449"/>
                  </a:lnTo>
                  <a:lnTo>
                    <a:pt x="2160314" y="47449"/>
                  </a:lnTo>
                  <a:lnTo>
                    <a:pt x="2430353" y="94899"/>
                  </a:lnTo>
                  <a:lnTo>
                    <a:pt x="2700393" y="94899"/>
                  </a:lnTo>
                  <a:lnTo>
                    <a:pt x="2970432" y="94899"/>
                  </a:lnTo>
                  <a:lnTo>
                    <a:pt x="3240471" y="94899"/>
                  </a:lnTo>
                  <a:lnTo>
                    <a:pt x="3510510" y="142348"/>
                  </a:lnTo>
                  <a:lnTo>
                    <a:pt x="3780550" y="142348"/>
                  </a:lnTo>
                  <a:lnTo>
                    <a:pt x="4050589" y="142348"/>
                  </a:lnTo>
                  <a:lnTo>
                    <a:pt x="4320628" y="0"/>
                  </a:lnTo>
                  <a:lnTo>
                    <a:pt x="4590668" y="0"/>
                  </a:lnTo>
                  <a:lnTo>
                    <a:pt x="4860707" y="47449"/>
                  </a:lnTo>
                  <a:lnTo>
                    <a:pt x="5130746" y="47449"/>
                  </a:lnTo>
                  <a:lnTo>
                    <a:pt x="5400786" y="142348"/>
                  </a:lnTo>
                  <a:lnTo>
                    <a:pt x="5670825" y="0"/>
                  </a:lnTo>
                  <a:lnTo>
                    <a:pt x="5940864" y="0"/>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6266002" y="930799"/>
              <a:ext cx="1350196" cy="332147"/>
            </a:xfrm>
            <a:custGeom>
              <a:avLst/>
              <a:pathLst>
                <a:path w="1350196" h="332147">
                  <a:moveTo>
                    <a:pt x="0" y="0"/>
                  </a:moveTo>
                  <a:lnTo>
                    <a:pt x="270039" y="332147"/>
                  </a:lnTo>
                  <a:lnTo>
                    <a:pt x="540078" y="142348"/>
                  </a:lnTo>
                  <a:lnTo>
                    <a:pt x="810117" y="142348"/>
                  </a:lnTo>
                  <a:lnTo>
                    <a:pt x="1080157" y="189798"/>
                  </a:lnTo>
                  <a:lnTo>
                    <a:pt x="1350196" y="189798"/>
                  </a:lnTo>
                </a:path>
              </a:pathLst>
            </a:custGeom>
            <a:ln w="27101" cap="flat">
              <a:solidFill>
                <a:srgbClr val="80BD41">
                  <a:alpha val="100000"/>
                </a:srgbClr>
              </a:solidFill>
              <a:prstDash val="solid"/>
              <a:round/>
            </a:ln>
          </p:spPr>
          <p:txBody>
            <a:bodyPr/>
            <a:lstStyle/>
            <a:p/>
          </p:txBody>
        </p:sp>
        <p:sp>
          <p:nvSpPr>
            <p:cNvPr id="39" name="pl39"/>
            <p:cNvSpPr/>
            <p:nvPr/>
          </p:nvSpPr>
          <p:spPr>
            <a:xfrm>
              <a:off x="4105687" y="930799"/>
              <a:ext cx="3510510" cy="189798"/>
            </a:xfrm>
            <a:custGeom>
              <a:avLst/>
              <a:pathLst>
                <a:path w="3510510" h="189798">
                  <a:moveTo>
                    <a:pt x="0" y="0"/>
                  </a:moveTo>
                  <a:lnTo>
                    <a:pt x="270039" y="0"/>
                  </a:lnTo>
                  <a:lnTo>
                    <a:pt x="540078" y="0"/>
                  </a:lnTo>
                  <a:lnTo>
                    <a:pt x="810117" y="0"/>
                  </a:lnTo>
                  <a:lnTo>
                    <a:pt x="1080157" y="142348"/>
                  </a:lnTo>
                  <a:lnTo>
                    <a:pt x="1350196" y="0"/>
                  </a:lnTo>
                  <a:lnTo>
                    <a:pt x="1620235" y="0"/>
                  </a:lnTo>
                  <a:lnTo>
                    <a:pt x="1890275" y="0"/>
                  </a:lnTo>
                  <a:lnTo>
                    <a:pt x="2160314" y="47449"/>
                  </a:lnTo>
                  <a:lnTo>
                    <a:pt x="2430353" y="189798"/>
                  </a:lnTo>
                  <a:lnTo>
                    <a:pt x="2700393" y="0"/>
                  </a:lnTo>
                  <a:lnTo>
                    <a:pt x="2970432" y="0"/>
                  </a:lnTo>
                  <a:lnTo>
                    <a:pt x="3240471" y="47449"/>
                  </a:lnTo>
                  <a:lnTo>
                    <a:pt x="3510510" y="142348"/>
                  </a:lnTo>
                </a:path>
              </a:pathLst>
            </a:custGeom>
            <a:ln w="27101" cap="flat">
              <a:solidFill>
                <a:srgbClr val="EE00EE">
                  <a:alpha val="100000"/>
                </a:srgbClr>
              </a:solidFill>
              <a:prstDash val="solid"/>
              <a:round/>
            </a:ln>
          </p:spPr>
          <p:txBody>
            <a:bodyPr/>
            <a:lstStyle/>
            <a:p/>
          </p:txBody>
        </p:sp>
        <p:sp>
          <p:nvSpPr>
            <p:cNvPr id="40" name="pl40"/>
            <p:cNvSpPr/>
            <p:nvPr/>
          </p:nvSpPr>
          <p:spPr>
            <a:xfrm>
              <a:off x="4645766" y="4821667"/>
              <a:ext cx="2970432" cy="806643"/>
            </a:xfrm>
            <a:custGeom>
              <a:avLst/>
              <a:pathLst>
                <a:path w="2970432" h="806643">
                  <a:moveTo>
                    <a:pt x="0" y="237248"/>
                  </a:moveTo>
                  <a:lnTo>
                    <a:pt x="270039" y="759193"/>
                  </a:lnTo>
                  <a:lnTo>
                    <a:pt x="540078" y="806643"/>
                  </a:lnTo>
                  <a:lnTo>
                    <a:pt x="810117" y="806643"/>
                  </a:lnTo>
                  <a:lnTo>
                    <a:pt x="1080157" y="806643"/>
                  </a:lnTo>
                  <a:lnTo>
                    <a:pt x="1350196" y="806643"/>
                  </a:lnTo>
                  <a:lnTo>
                    <a:pt x="1620235" y="759193"/>
                  </a:lnTo>
                  <a:lnTo>
                    <a:pt x="1890275" y="711744"/>
                  </a:lnTo>
                  <a:lnTo>
                    <a:pt x="2160314" y="474496"/>
                  </a:lnTo>
                  <a:lnTo>
                    <a:pt x="2430353" y="189798"/>
                  </a:lnTo>
                  <a:lnTo>
                    <a:pt x="2700393" y="237248"/>
                  </a:lnTo>
                  <a:lnTo>
                    <a:pt x="2970432"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0"/>
                  </a:lnTo>
                  <a:lnTo>
                    <a:pt x="540078" y="0"/>
                  </a:lnTo>
                  <a:lnTo>
                    <a:pt x="810117" y="0"/>
                  </a:lnTo>
                  <a:lnTo>
                    <a:pt x="1080157" y="0"/>
                  </a:lnTo>
                  <a:lnTo>
                    <a:pt x="1350196" y="142348"/>
                  </a:lnTo>
                  <a:lnTo>
                    <a:pt x="1620235" y="0"/>
                  </a:lnTo>
                  <a:lnTo>
                    <a:pt x="1890275" y="0"/>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189798"/>
            </a:xfrm>
            <a:custGeom>
              <a:avLst/>
              <a:pathLst>
                <a:path w="6480943" h="189798">
                  <a:moveTo>
                    <a:pt x="0" y="94899"/>
                  </a:moveTo>
                  <a:lnTo>
                    <a:pt x="270039" y="0"/>
                  </a:lnTo>
                  <a:lnTo>
                    <a:pt x="540078" y="0"/>
                  </a:lnTo>
                  <a:lnTo>
                    <a:pt x="810117" y="0"/>
                  </a:lnTo>
                  <a:lnTo>
                    <a:pt x="1080157" y="0"/>
                  </a:lnTo>
                  <a:lnTo>
                    <a:pt x="1350196" y="0"/>
                  </a:lnTo>
                  <a:lnTo>
                    <a:pt x="1620235" y="47449"/>
                  </a:lnTo>
                  <a:lnTo>
                    <a:pt x="1890275" y="94899"/>
                  </a:lnTo>
                  <a:lnTo>
                    <a:pt x="2160314" y="142348"/>
                  </a:lnTo>
                  <a:lnTo>
                    <a:pt x="2430353" y="189798"/>
                  </a:lnTo>
                  <a:lnTo>
                    <a:pt x="2700393" y="189798"/>
                  </a:lnTo>
                  <a:lnTo>
                    <a:pt x="2970432" y="189798"/>
                  </a:lnTo>
                  <a:lnTo>
                    <a:pt x="3240471" y="94899"/>
                  </a:lnTo>
                  <a:lnTo>
                    <a:pt x="3510510" y="142348"/>
                  </a:lnTo>
                  <a:lnTo>
                    <a:pt x="3780550" y="0"/>
                  </a:lnTo>
                  <a:lnTo>
                    <a:pt x="4050589" y="94899"/>
                  </a:lnTo>
                  <a:lnTo>
                    <a:pt x="4320628" y="94899"/>
                  </a:lnTo>
                  <a:lnTo>
                    <a:pt x="4590668" y="47449"/>
                  </a:lnTo>
                  <a:lnTo>
                    <a:pt x="4860707" y="47449"/>
                  </a:lnTo>
                  <a:lnTo>
                    <a:pt x="5130746" y="94899"/>
                  </a:lnTo>
                  <a:lnTo>
                    <a:pt x="5400786" y="0"/>
                  </a:lnTo>
                  <a:lnTo>
                    <a:pt x="5670825" y="142348"/>
                  </a:lnTo>
                  <a:lnTo>
                    <a:pt x="5940864" y="0"/>
                  </a:lnTo>
                  <a:lnTo>
                    <a:pt x="6210904" y="18979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3295569" y="1025698"/>
              <a:ext cx="4320628" cy="901542"/>
            </a:xfrm>
            <a:custGeom>
              <a:avLst/>
              <a:pathLst>
                <a:path w="4320628" h="901542">
                  <a:moveTo>
                    <a:pt x="0" y="901542"/>
                  </a:moveTo>
                  <a:lnTo>
                    <a:pt x="270039" y="237248"/>
                  </a:lnTo>
                  <a:lnTo>
                    <a:pt x="540078" y="0"/>
                  </a:lnTo>
                  <a:lnTo>
                    <a:pt x="810117" y="237248"/>
                  </a:lnTo>
                  <a:lnTo>
                    <a:pt x="1080157" y="237248"/>
                  </a:lnTo>
                  <a:lnTo>
                    <a:pt x="1350196" y="189798"/>
                  </a:lnTo>
                  <a:lnTo>
                    <a:pt x="1620235" y="142348"/>
                  </a:lnTo>
                  <a:lnTo>
                    <a:pt x="1890275" y="189798"/>
                  </a:lnTo>
                  <a:lnTo>
                    <a:pt x="2160314" y="189798"/>
                  </a:lnTo>
                  <a:lnTo>
                    <a:pt x="2430353" y="94899"/>
                  </a:lnTo>
                  <a:lnTo>
                    <a:pt x="2700393" y="189798"/>
                  </a:lnTo>
                  <a:lnTo>
                    <a:pt x="2970432" y="189798"/>
                  </a:lnTo>
                  <a:lnTo>
                    <a:pt x="3240471" y="94899"/>
                  </a:lnTo>
                  <a:lnTo>
                    <a:pt x="3510510" y="142348"/>
                  </a:lnTo>
                  <a:lnTo>
                    <a:pt x="3780550" y="94899"/>
                  </a:lnTo>
                  <a:lnTo>
                    <a:pt x="4050589" y="142348"/>
                  </a:lnTo>
                  <a:lnTo>
                    <a:pt x="4320628" y="47449"/>
                  </a:lnTo>
                </a:path>
              </a:pathLst>
            </a:custGeom>
            <a:ln w="27101" cap="flat">
              <a:solidFill>
                <a:srgbClr val="FFC20E">
                  <a:alpha val="100000"/>
                </a:srgbClr>
              </a:solidFill>
              <a:prstDash val="solid"/>
              <a:round/>
            </a:ln>
          </p:spPr>
          <p:txBody>
            <a:bodyPr/>
            <a:lstStyle/>
            <a:p/>
          </p:txBody>
        </p:sp>
        <p:sp>
          <p:nvSpPr>
            <p:cNvPr id="44" name="pl44"/>
            <p:cNvSpPr/>
            <p:nvPr/>
          </p:nvSpPr>
          <p:spPr>
            <a:xfrm>
              <a:off x="4105687" y="930799"/>
              <a:ext cx="3510510" cy="379596"/>
            </a:xfrm>
            <a:custGeom>
              <a:avLst/>
              <a:pathLst>
                <a:path w="3510510" h="379596">
                  <a:moveTo>
                    <a:pt x="0" y="47449"/>
                  </a:moveTo>
                  <a:lnTo>
                    <a:pt x="270039" y="47449"/>
                  </a:lnTo>
                  <a:lnTo>
                    <a:pt x="540078" y="47449"/>
                  </a:lnTo>
                  <a:lnTo>
                    <a:pt x="810117" y="47449"/>
                  </a:lnTo>
                  <a:lnTo>
                    <a:pt x="1080157" y="142348"/>
                  </a:lnTo>
                  <a:lnTo>
                    <a:pt x="1350196" y="0"/>
                  </a:lnTo>
                  <a:lnTo>
                    <a:pt x="1620235" y="0"/>
                  </a:lnTo>
                  <a:lnTo>
                    <a:pt x="1890275" y="47449"/>
                  </a:lnTo>
                  <a:lnTo>
                    <a:pt x="2160314" y="94899"/>
                  </a:lnTo>
                  <a:lnTo>
                    <a:pt x="2430353" y="189798"/>
                  </a:lnTo>
                  <a:lnTo>
                    <a:pt x="2700393" y="142348"/>
                  </a:lnTo>
                  <a:lnTo>
                    <a:pt x="2970432" y="94899"/>
                  </a:lnTo>
                  <a:lnTo>
                    <a:pt x="3240471" y="94899"/>
                  </a:lnTo>
                  <a:lnTo>
                    <a:pt x="3510510"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854093"/>
            </a:xfrm>
            <a:custGeom>
              <a:avLst/>
              <a:pathLst>
                <a:path w="6480943" h="854093">
                  <a:moveTo>
                    <a:pt x="0" y="47449"/>
                  </a:moveTo>
                  <a:lnTo>
                    <a:pt x="270039" y="854093"/>
                  </a:lnTo>
                  <a:lnTo>
                    <a:pt x="540078" y="474496"/>
                  </a:lnTo>
                  <a:lnTo>
                    <a:pt x="810117" y="94899"/>
                  </a:lnTo>
                  <a:lnTo>
                    <a:pt x="1080157" y="94899"/>
                  </a:lnTo>
                  <a:lnTo>
                    <a:pt x="1350196" y="189798"/>
                  </a:lnTo>
                  <a:lnTo>
                    <a:pt x="1620235" y="189798"/>
                  </a:lnTo>
                  <a:lnTo>
                    <a:pt x="1890275" y="94899"/>
                  </a:lnTo>
                  <a:lnTo>
                    <a:pt x="2160314" y="47449"/>
                  </a:lnTo>
                  <a:lnTo>
                    <a:pt x="2430353" y="0"/>
                  </a:lnTo>
                  <a:lnTo>
                    <a:pt x="2700393" y="47449"/>
                  </a:lnTo>
                  <a:lnTo>
                    <a:pt x="2970432" y="142348"/>
                  </a:lnTo>
                  <a:lnTo>
                    <a:pt x="3240471" y="0"/>
                  </a:lnTo>
                  <a:lnTo>
                    <a:pt x="3510510" y="0"/>
                  </a:lnTo>
                  <a:lnTo>
                    <a:pt x="3780550" y="0"/>
                  </a:lnTo>
                  <a:lnTo>
                    <a:pt x="4050589" y="0"/>
                  </a:lnTo>
                  <a:lnTo>
                    <a:pt x="4320628" y="0"/>
                  </a:lnTo>
                  <a:lnTo>
                    <a:pt x="4590668" y="94899"/>
                  </a:lnTo>
                  <a:lnTo>
                    <a:pt x="4860707" y="47449"/>
                  </a:lnTo>
                  <a:lnTo>
                    <a:pt x="5130746" y="47449"/>
                  </a:lnTo>
                  <a:lnTo>
                    <a:pt x="5400786" y="142348"/>
                  </a:lnTo>
                  <a:lnTo>
                    <a:pt x="5670825" y="0"/>
                  </a:lnTo>
                  <a:lnTo>
                    <a:pt x="5940864" y="0"/>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7076120" y="1120597"/>
              <a:ext cx="540078" cy="2752077"/>
            </a:xfrm>
            <a:custGeom>
              <a:avLst/>
              <a:pathLst>
                <a:path w="540078" h="2752077">
                  <a:moveTo>
                    <a:pt x="0" y="2752077"/>
                  </a:moveTo>
                  <a:lnTo>
                    <a:pt x="270039" y="0"/>
                  </a:lnTo>
                  <a:lnTo>
                    <a:pt x="540078"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189798"/>
            </a:xfrm>
            <a:custGeom>
              <a:avLst/>
              <a:pathLst>
                <a:path w="6480943" h="189798">
                  <a:moveTo>
                    <a:pt x="0" y="94899"/>
                  </a:moveTo>
                  <a:lnTo>
                    <a:pt x="270039" y="0"/>
                  </a:lnTo>
                  <a:lnTo>
                    <a:pt x="540078" y="0"/>
                  </a:lnTo>
                  <a:lnTo>
                    <a:pt x="810117" y="0"/>
                  </a:lnTo>
                  <a:lnTo>
                    <a:pt x="1080157" y="0"/>
                  </a:lnTo>
                  <a:lnTo>
                    <a:pt x="1350196" y="0"/>
                  </a:lnTo>
                  <a:lnTo>
                    <a:pt x="1620235" y="47449"/>
                  </a:lnTo>
                  <a:lnTo>
                    <a:pt x="1890275" y="94899"/>
                  </a:lnTo>
                  <a:lnTo>
                    <a:pt x="2160314" y="142348"/>
                  </a:lnTo>
                  <a:lnTo>
                    <a:pt x="2430353" y="189798"/>
                  </a:lnTo>
                  <a:lnTo>
                    <a:pt x="2700393" y="189798"/>
                  </a:lnTo>
                  <a:lnTo>
                    <a:pt x="2970432" y="189798"/>
                  </a:lnTo>
                  <a:lnTo>
                    <a:pt x="3240471" y="94899"/>
                  </a:lnTo>
                  <a:lnTo>
                    <a:pt x="3510510" y="142348"/>
                  </a:lnTo>
                  <a:lnTo>
                    <a:pt x="3780550" y="0"/>
                  </a:lnTo>
                  <a:lnTo>
                    <a:pt x="4050589" y="94899"/>
                  </a:lnTo>
                  <a:lnTo>
                    <a:pt x="4320628" y="94899"/>
                  </a:lnTo>
                  <a:lnTo>
                    <a:pt x="4590668" y="47449"/>
                  </a:lnTo>
                  <a:lnTo>
                    <a:pt x="4860707" y="47449"/>
                  </a:lnTo>
                  <a:lnTo>
                    <a:pt x="5130746" y="94899"/>
                  </a:lnTo>
                  <a:lnTo>
                    <a:pt x="5400786" y="0"/>
                  </a:lnTo>
                  <a:lnTo>
                    <a:pt x="5670825" y="142348"/>
                  </a:lnTo>
                  <a:lnTo>
                    <a:pt x="5940864" y="0"/>
                  </a:lnTo>
                  <a:lnTo>
                    <a:pt x="6210904" y="189798"/>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3504" y="779539"/>
              <a:ext cx="749441" cy="147845"/>
            </a:xfrm>
            <a:custGeom>
              <a:avLst/>
              <a:pathLst>
                <a:path w="749441" h="147845">
                  <a:moveTo>
                    <a:pt x="749441" y="0"/>
                  </a:moveTo>
                  <a:lnTo>
                    <a:pt x="0" y="147845"/>
                  </a:lnTo>
                </a:path>
              </a:pathLst>
            </a:custGeom>
          </p:spPr>
          <p:txBody>
            <a:bodyPr/>
            <a:lstStyle/>
            <a:p/>
          </p:txBody>
        </p:sp>
        <p:sp>
          <p:nvSpPr>
            <p:cNvPr id="49" name="pl49"/>
            <p:cNvSpPr/>
            <p:nvPr/>
          </p:nvSpPr>
          <p:spPr>
            <a:xfrm>
              <a:off x="7631688" y="984173"/>
              <a:ext cx="793337" cy="303430"/>
            </a:xfrm>
            <a:custGeom>
              <a:avLst/>
              <a:pathLst>
                <a:path w="793337" h="303430">
                  <a:moveTo>
                    <a:pt x="793337" y="303430"/>
                  </a:moveTo>
                  <a:lnTo>
                    <a:pt x="0" y="0"/>
                  </a:lnTo>
                </a:path>
              </a:pathLst>
            </a:custGeom>
          </p:spPr>
          <p:txBody>
            <a:bodyPr/>
            <a:lstStyle/>
            <a:p/>
          </p:txBody>
        </p:sp>
        <p:sp>
          <p:nvSpPr>
            <p:cNvPr id="50" name="pl50"/>
            <p:cNvSpPr/>
            <p:nvPr/>
          </p:nvSpPr>
          <p:spPr>
            <a:xfrm>
              <a:off x="7634204" y="979630"/>
              <a:ext cx="724497" cy="55606"/>
            </a:xfrm>
            <a:custGeom>
              <a:avLst/>
              <a:pathLst>
                <a:path w="724497" h="55606">
                  <a:moveTo>
                    <a:pt x="724497" y="55606"/>
                  </a:moveTo>
                  <a:lnTo>
                    <a:pt x="0" y="0"/>
                  </a:lnTo>
                </a:path>
              </a:pathLst>
            </a:custGeom>
          </p:spPr>
          <p:txBody>
            <a:bodyPr/>
            <a:lstStyle/>
            <a:p/>
          </p:txBody>
        </p:sp>
        <p:sp>
          <p:nvSpPr>
            <p:cNvPr id="51" name="pl51"/>
            <p:cNvSpPr/>
            <p:nvPr/>
          </p:nvSpPr>
          <p:spPr>
            <a:xfrm>
              <a:off x="7626629" y="1082461"/>
              <a:ext cx="810465" cy="723627"/>
            </a:xfrm>
            <a:custGeom>
              <a:avLst/>
              <a:pathLst>
                <a:path w="810465" h="723627">
                  <a:moveTo>
                    <a:pt x="810465" y="723627"/>
                  </a:moveTo>
                  <a:lnTo>
                    <a:pt x="0" y="0"/>
                  </a:lnTo>
                </a:path>
              </a:pathLst>
            </a:custGeom>
          </p:spPr>
          <p:txBody>
            <a:bodyPr/>
            <a:lstStyle/>
            <a:p/>
          </p:txBody>
        </p:sp>
        <p:sp>
          <p:nvSpPr>
            <p:cNvPr id="52" name="pl52"/>
            <p:cNvSpPr/>
            <p:nvPr/>
          </p:nvSpPr>
          <p:spPr>
            <a:xfrm>
              <a:off x="7628943" y="1081248"/>
              <a:ext cx="729917" cy="463944"/>
            </a:xfrm>
            <a:custGeom>
              <a:avLst/>
              <a:pathLst>
                <a:path w="729917" h="463944">
                  <a:moveTo>
                    <a:pt x="729917" y="463944"/>
                  </a:moveTo>
                  <a:lnTo>
                    <a:pt x="0" y="0"/>
                  </a:lnTo>
                </a:path>
              </a:pathLst>
            </a:custGeom>
          </p:spPr>
          <p:txBody>
            <a:bodyPr/>
            <a:lstStyle/>
            <a:p/>
          </p:txBody>
        </p:sp>
        <p:sp>
          <p:nvSpPr>
            <p:cNvPr id="53" name="pl53"/>
            <p:cNvSpPr/>
            <p:nvPr/>
          </p:nvSpPr>
          <p:spPr>
            <a:xfrm>
              <a:off x="7622524" y="1131267"/>
              <a:ext cx="706060" cy="1190929"/>
            </a:xfrm>
            <a:custGeom>
              <a:avLst/>
              <a:pathLst>
                <a:path w="706060" h="1190929">
                  <a:moveTo>
                    <a:pt x="706060" y="1190929"/>
                  </a:moveTo>
                  <a:lnTo>
                    <a:pt x="0" y="0"/>
                  </a:lnTo>
                </a:path>
              </a:pathLst>
            </a:custGeom>
          </p:spPr>
          <p:txBody>
            <a:bodyPr/>
            <a:lstStyle/>
            <a:p/>
          </p:txBody>
        </p:sp>
        <p:sp>
          <p:nvSpPr>
            <p:cNvPr id="54" name="pl54"/>
            <p:cNvSpPr/>
            <p:nvPr/>
          </p:nvSpPr>
          <p:spPr>
            <a:xfrm>
              <a:off x="7624050" y="1130859"/>
              <a:ext cx="1052364" cy="1375379"/>
            </a:xfrm>
            <a:custGeom>
              <a:avLst/>
              <a:pathLst>
                <a:path w="1052364" h="1375379">
                  <a:moveTo>
                    <a:pt x="1052364" y="1375379"/>
                  </a:moveTo>
                  <a:lnTo>
                    <a:pt x="0" y="0"/>
                  </a:lnTo>
                </a:path>
              </a:pathLst>
            </a:custGeom>
          </p:spPr>
          <p:txBody>
            <a:bodyPr/>
            <a:lstStyle/>
            <a:p/>
          </p:txBody>
        </p:sp>
        <p:sp>
          <p:nvSpPr>
            <p:cNvPr id="55" name="pl55"/>
            <p:cNvSpPr/>
            <p:nvPr/>
          </p:nvSpPr>
          <p:spPr>
            <a:xfrm>
              <a:off x="7623650" y="1130976"/>
              <a:ext cx="668781" cy="931505"/>
            </a:xfrm>
            <a:custGeom>
              <a:avLst/>
              <a:pathLst>
                <a:path w="668781" h="931505">
                  <a:moveTo>
                    <a:pt x="668781" y="931505"/>
                  </a:moveTo>
                  <a:lnTo>
                    <a:pt x="0" y="0"/>
                  </a:lnTo>
                </a:path>
              </a:pathLst>
            </a:custGeom>
          </p:spPr>
          <p:txBody>
            <a:bodyPr/>
            <a:lstStyle/>
            <a:p/>
          </p:txBody>
        </p:sp>
        <p:sp>
          <p:nvSpPr>
            <p:cNvPr id="56" name="pl56"/>
            <p:cNvSpPr/>
            <p:nvPr/>
          </p:nvSpPr>
          <p:spPr>
            <a:xfrm>
              <a:off x="7623164" y="1178558"/>
              <a:ext cx="1053786" cy="1590216"/>
            </a:xfrm>
            <a:custGeom>
              <a:avLst/>
              <a:pathLst>
                <a:path w="1053786" h="1590216">
                  <a:moveTo>
                    <a:pt x="1053786" y="1590216"/>
                  </a:moveTo>
                  <a:lnTo>
                    <a:pt x="0" y="0"/>
                  </a:lnTo>
                </a:path>
              </a:pathLst>
            </a:custGeom>
          </p:spPr>
          <p:txBody>
            <a:bodyPr/>
            <a:lstStyle/>
            <a:p/>
          </p:txBody>
        </p:sp>
        <p:sp>
          <p:nvSpPr>
            <p:cNvPr id="57" name="pl57"/>
            <p:cNvSpPr/>
            <p:nvPr/>
          </p:nvSpPr>
          <p:spPr>
            <a:xfrm>
              <a:off x="7622890" y="1320977"/>
              <a:ext cx="1081101" cy="1709537"/>
            </a:xfrm>
            <a:custGeom>
              <a:avLst/>
              <a:pathLst>
                <a:path w="1081101" h="1709537">
                  <a:moveTo>
                    <a:pt x="1081101" y="1709537"/>
                  </a:moveTo>
                  <a:lnTo>
                    <a:pt x="0" y="0"/>
                  </a:lnTo>
                </a:path>
              </a:pathLst>
            </a:custGeom>
          </p:spPr>
          <p:txBody>
            <a:bodyPr/>
            <a:lstStyle/>
            <a:p/>
          </p:txBody>
        </p:sp>
        <p:sp>
          <p:nvSpPr>
            <p:cNvPr id="58" name="pl58"/>
            <p:cNvSpPr/>
            <p:nvPr/>
          </p:nvSpPr>
          <p:spPr>
            <a:xfrm>
              <a:off x="7634339" y="4821667"/>
              <a:ext cx="748606" cy="1"/>
            </a:xfrm>
            <a:custGeom>
              <a:avLst/>
              <a:pathLst>
                <a:path w="748606" h="1">
                  <a:moveTo>
                    <a:pt x="748606" y="1"/>
                  </a:moveTo>
                  <a:lnTo>
                    <a:pt x="0" y="0"/>
                  </a:lnTo>
                </a:path>
              </a:pathLst>
            </a:custGeom>
          </p:spPr>
          <p:txBody>
            <a:bodyPr/>
            <a:lstStyle/>
            <a:p/>
          </p:txBody>
        </p:sp>
        <p:sp>
          <p:nvSpPr>
            <p:cNvPr id="59" name="pg59"/>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356446" y="120873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25027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3" name="pg63"/>
            <p:cNvSpPr/>
            <p:nvPr/>
          </p:nvSpPr>
          <p:spPr>
            <a:xfrm>
              <a:off x="8290122" y="95114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99268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65" name="pg65"/>
            <p:cNvSpPr/>
            <p:nvPr/>
          </p:nvSpPr>
          <p:spPr>
            <a:xfrm>
              <a:off x="8368515" y="172794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6948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7" name="pg67"/>
            <p:cNvSpPr/>
            <p:nvPr/>
          </p:nvSpPr>
          <p:spPr>
            <a:xfrm>
              <a:off x="8290281" y="146797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3141" y="15095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69" name="pg69"/>
            <p:cNvSpPr/>
            <p:nvPr/>
          </p:nvSpPr>
          <p:spPr>
            <a:xfrm>
              <a:off x="8260004" y="22428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2657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1" name="pg71"/>
            <p:cNvSpPr/>
            <p:nvPr/>
          </p:nvSpPr>
          <p:spPr>
            <a:xfrm>
              <a:off x="8290281" y="25062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54777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73" name="pg73"/>
            <p:cNvSpPr/>
            <p:nvPr/>
          </p:nvSpPr>
          <p:spPr>
            <a:xfrm>
              <a:off x="8223851" y="198418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02572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95%</a:t>
              </a:r>
            </a:p>
          </p:txBody>
        </p:sp>
        <p:sp>
          <p:nvSpPr>
            <p:cNvPr id="75" name="pg75"/>
            <p:cNvSpPr/>
            <p:nvPr/>
          </p:nvSpPr>
          <p:spPr>
            <a:xfrm>
              <a:off x="8284194" y="276877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1031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77" name="pg77"/>
            <p:cNvSpPr/>
            <p:nvPr/>
          </p:nvSpPr>
          <p:spPr>
            <a:xfrm>
              <a:off x="8332362" y="303051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07205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9" name="pg79"/>
            <p:cNvSpPr/>
            <p:nvPr/>
          </p:nvSpPr>
          <p:spPr>
            <a:xfrm>
              <a:off x="8314365" y="47371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77868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13695" y="401416"/>
              <a:ext cx="28042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Japan,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(91%), followed by ROTAC (94%).
Coverage of 3 vaccines increased (DTP3, HPVc and MCV2), 6 vaccines decreased (HepB3, Hib3, IPV1, MCV1, PcV3 and Rubella), and 1 vaccine was the same (Polio3) compared to respective coverage in 2019.
Coverage of 5 vaccines increased (DTP3, HPVc, MCV1, MCV2 and Rubella), 3 vaccines were the same (HepB3, IPV1 and Polio3), and 3 vaccines decreased (Hib3, PcV3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352246" y="907931"/>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320786"/>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733641"/>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146496"/>
              <a:ext cx="505514" cy="0"/>
            </a:xfrm>
            <a:custGeom>
              <a:avLst/>
              <a:pathLst>
                <a:path w="505514" h="0">
                  <a:moveTo>
                    <a:pt x="0" y="0"/>
                  </a:moveTo>
                  <a:lnTo>
                    <a:pt x="216649"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559351"/>
              <a:ext cx="288865" cy="0"/>
            </a:xfrm>
            <a:custGeom>
              <a:avLst/>
              <a:pathLst>
                <a:path w="288865" h="0">
                  <a:moveTo>
                    <a:pt x="0" y="0"/>
                  </a:moveTo>
                  <a:lnTo>
                    <a:pt x="72216"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797917"/>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4210772"/>
              <a:ext cx="433298" cy="0"/>
            </a:xfrm>
            <a:custGeom>
              <a:avLst/>
              <a:pathLst>
                <a:path w="433298" h="0">
                  <a:moveTo>
                    <a:pt x="0" y="0"/>
                  </a:moveTo>
                  <a:lnTo>
                    <a:pt x="288865"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5036482"/>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3391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36169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1726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289479"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14504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1726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43391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43391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0061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50612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50612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21726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846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Japan,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(98%) and 2023 (98%). DTP1 coverage increased in 2024 (99%) compared to 2023, and was higher than in 2019. In 2019-2024, DTP1 coverage was at it's lowest level in 2020 (96%).
In 2023, 4 vaccines had lower coverage than in 2019.
In 2024, 6 vaccines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7168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985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01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6174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4337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249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0661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8824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6986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514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533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147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16878" y="3539546"/>
              <a:ext cx="6397854" cy="1336427"/>
            </a:xfrm>
            <a:custGeom>
              <a:avLst/>
              <a:pathLst>
                <a:path w="6397854" h="1336427">
                  <a:moveTo>
                    <a:pt x="0" y="788149"/>
                  </a:moveTo>
                  <a:lnTo>
                    <a:pt x="581623" y="1302159"/>
                  </a:lnTo>
                  <a:lnTo>
                    <a:pt x="1163246" y="1336427"/>
                  </a:lnTo>
                  <a:lnTo>
                    <a:pt x="1744869" y="1336427"/>
                  </a:lnTo>
                  <a:lnTo>
                    <a:pt x="2326492" y="1336427"/>
                  </a:lnTo>
                  <a:lnTo>
                    <a:pt x="2908115" y="1302159"/>
                  </a:lnTo>
                  <a:lnTo>
                    <a:pt x="3489738" y="1267892"/>
                  </a:lnTo>
                  <a:lnTo>
                    <a:pt x="4071361" y="1165090"/>
                  </a:lnTo>
                  <a:lnTo>
                    <a:pt x="4652984" y="856683"/>
                  </a:lnTo>
                  <a:lnTo>
                    <a:pt x="5234608" y="582545"/>
                  </a:lnTo>
                  <a:lnTo>
                    <a:pt x="5816231" y="856683"/>
                  </a:lnTo>
                  <a:lnTo>
                    <a:pt x="6397854" y="0"/>
                  </a:lnTo>
                </a:path>
              </a:pathLst>
            </a:custGeom>
            <a:ln w="29811" cap="flat">
              <a:solidFill>
                <a:srgbClr val="FF0000">
                  <a:alpha val="100000"/>
                </a:srgbClr>
              </a:solidFill>
              <a:prstDash val="solid"/>
              <a:round/>
            </a:ln>
          </p:spPr>
          <p:txBody>
            <a:bodyPr/>
            <a:lstStyle/>
            <a:p/>
          </p:txBody>
        </p:sp>
        <p:sp>
          <p:nvSpPr>
            <p:cNvPr id="30" name="pl30"/>
            <p:cNvSpPr/>
            <p:nvPr/>
          </p:nvSpPr>
          <p:spPr>
            <a:xfrm>
              <a:off x="1716878" y="4293428"/>
              <a:ext cx="6397854" cy="582545"/>
            </a:xfrm>
            <a:custGeom>
              <a:avLst/>
              <a:pathLst>
                <a:path w="6397854" h="582545">
                  <a:moveTo>
                    <a:pt x="0" y="171336"/>
                  </a:moveTo>
                  <a:lnTo>
                    <a:pt x="581623" y="548277"/>
                  </a:lnTo>
                  <a:lnTo>
                    <a:pt x="1163246" y="582545"/>
                  </a:lnTo>
                  <a:lnTo>
                    <a:pt x="1744869" y="582545"/>
                  </a:lnTo>
                  <a:lnTo>
                    <a:pt x="2326492" y="582545"/>
                  </a:lnTo>
                  <a:lnTo>
                    <a:pt x="2908115" y="582545"/>
                  </a:lnTo>
                  <a:lnTo>
                    <a:pt x="3489738" y="548277"/>
                  </a:lnTo>
                  <a:lnTo>
                    <a:pt x="4071361" y="514010"/>
                  </a:lnTo>
                  <a:lnTo>
                    <a:pt x="4652984" y="342673"/>
                  </a:lnTo>
                  <a:lnTo>
                    <a:pt x="5234608" y="137069"/>
                  </a:lnTo>
                  <a:lnTo>
                    <a:pt x="5816231" y="171336"/>
                  </a:lnTo>
                  <a:lnTo>
                    <a:pt x="6397854" y="0"/>
                  </a:lnTo>
                </a:path>
              </a:pathLst>
            </a:custGeom>
            <a:ln w="29811" cap="flat">
              <a:solidFill>
                <a:srgbClr val="0058AB">
                  <a:alpha val="100000"/>
                </a:srgbClr>
              </a:solidFill>
              <a:prstDash val="solid"/>
              <a:round/>
            </a:ln>
          </p:spPr>
          <p:txBody>
            <a:bodyPr/>
            <a:lstStyle/>
            <a:p/>
          </p:txBody>
        </p:sp>
        <p:sp>
          <p:nvSpPr>
            <p:cNvPr id="31" name="pt31"/>
            <p:cNvSpPr/>
            <p:nvPr/>
          </p:nvSpPr>
          <p:spPr>
            <a:xfrm>
              <a:off x="1692052"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73675"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855298"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436921"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018545"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600168"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5181791"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5763414"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6345037" y="43714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6926660" y="40972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7508283" y="43714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8089906"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692052"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273675"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855298"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436921"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018545"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600168"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5181791"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5763414"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6345037"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6926660"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7508283"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8089906"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716878"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56" name="tx56"/>
            <p:cNvSpPr/>
            <p:nvPr/>
          </p:nvSpPr>
          <p:spPr>
            <a:xfrm>
              <a:off x="2298501"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7" name="tx57"/>
            <p:cNvSpPr/>
            <p:nvPr/>
          </p:nvSpPr>
          <p:spPr>
            <a:xfrm>
              <a:off x="2880124"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8" name="tx58"/>
            <p:cNvSpPr/>
            <p:nvPr/>
          </p:nvSpPr>
          <p:spPr>
            <a:xfrm>
              <a:off x="3461747"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9" name="tx59"/>
            <p:cNvSpPr/>
            <p:nvPr/>
          </p:nvSpPr>
          <p:spPr>
            <a:xfrm>
              <a:off x="4043370"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0" name="tx60"/>
            <p:cNvSpPr/>
            <p:nvPr/>
          </p:nvSpPr>
          <p:spPr>
            <a:xfrm>
              <a:off x="4624994"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1" name="tx61"/>
            <p:cNvSpPr/>
            <p:nvPr/>
          </p:nvSpPr>
          <p:spPr>
            <a:xfrm>
              <a:off x="5206617"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2" name="tx62"/>
            <p:cNvSpPr/>
            <p:nvPr/>
          </p:nvSpPr>
          <p:spPr>
            <a:xfrm>
              <a:off x="5788240"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6369863"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4" name="tx64"/>
            <p:cNvSpPr/>
            <p:nvPr/>
          </p:nvSpPr>
          <p:spPr>
            <a:xfrm>
              <a:off x="6951486"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5" name="tx65"/>
            <p:cNvSpPr/>
            <p:nvPr/>
          </p:nvSpPr>
          <p:spPr>
            <a:xfrm>
              <a:off x="7533109"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66" name="tx66"/>
            <p:cNvSpPr/>
            <p:nvPr/>
          </p:nvSpPr>
          <p:spPr>
            <a:xfrm>
              <a:off x="8114732"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7" name="tx67"/>
            <p:cNvSpPr/>
            <p:nvPr/>
          </p:nvSpPr>
          <p:spPr>
            <a:xfrm>
              <a:off x="1716878"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68" name="tx68"/>
            <p:cNvSpPr/>
            <p:nvPr/>
          </p:nvSpPr>
          <p:spPr>
            <a:xfrm>
              <a:off x="2298501"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69" name="tx69"/>
            <p:cNvSpPr/>
            <p:nvPr/>
          </p:nvSpPr>
          <p:spPr>
            <a:xfrm>
              <a:off x="2880124"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0" name="tx70"/>
            <p:cNvSpPr/>
            <p:nvPr/>
          </p:nvSpPr>
          <p:spPr>
            <a:xfrm>
              <a:off x="3461747"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1" name="tx71"/>
            <p:cNvSpPr/>
            <p:nvPr/>
          </p:nvSpPr>
          <p:spPr>
            <a:xfrm>
              <a:off x="4043370"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2" name="tx72"/>
            <p:cNvSpPr/>
            <p:nvPr/>
          </p:nvSpPr>
          <p:spPr>
            <a:xfrm>
              <a:off x="4624994"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73" name="tx73"/>
            <p:cNvSpPr/>
            <p:nvPr/>
          </p:nvSpPr>
          <p:spPr>
            <a:xfrm>
              <a:off x="5206617"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4" name="tx74"/>
            <p:cNvSpPr/>
            <p:nvPr/>
          </p:nvSpPr>
          <p:spPr>
            <a:xfrm>
              <a:off x="5788240"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75" name="tx75"/>
            <p:cNvSpPr/>
            <p:nvPr/>
          </p:nvSpPr>
          <p:spPr>
            <a:xfrm>
              <a:off x="6369863" y="422522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76" name="tx76"/>
            <p:cNvSpPr/>
            <p:nvPr/>
          </p:nvSpPr>
          <p:spPr>
            <a:xfrm>
              <a:off x="6951486" y="395108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77" name="tx77"/>
            <p:cNvSpPr/>
            <p:nvPr/>
          </p:nvSpPr>
          <p:spPr>
            <a:xfrm>
              <a:off x="7533109" y="422522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78" name="tx78"/>
            <p:cNvSpPr/>
            <p:nvPr/>
          </p:nvSpPr>
          <p:spPr>
            <a:xfrm>
              <a:off x="8114732"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79" name="pl7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81" name="tx8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2" name="tx82"/>
            <p:cNvSpPr/>
            <p:nvPr/>
          </p:nvSpPr>
          <p:spPr>
            <a:xfrm rot="-5400000">
              <a:off x="158884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3" name="tx83"/>
            <p:cNvSpPr/>
            <p:nvPr/>
          </p:nvSpPr>
          <p:spPr>
            <a:xfrm rot="-5400000">
              <a:off x="2170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4" name="tx84"/>
            <p:cNvSpPr/>
            <p:nvPr/>
          </p:nvSpPr>
          <p:spPr>
            <a:xfrm rot="-5400000">
              <a:off x="27521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85" name="tx85"/>
            <p:cNvSpPr/>
            <p:nvPr/>
          </p:nvSpPr>
          <p:spPr>
            <a:xfrm rot="-5400000">
              <a:off x="333374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86" name="tx86"/>
            <p:cNvSpPr/>
            <p:nvPr/>
          </p:nvSpPr>
          <p:spPr>
            <a:xfrm rot="-5400000">
              <a:off x="391536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87" name="tx87"/>
            <p:cNvSpPr/>
            <p:nvPr/>
          </p:nvSpPr>
          <p:spPr>
            <a:xfrm rot="-5400000">
              <a:off x="449699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88" name="tx88"/>
            <p:cNvSpPr/>
            <p:nvPr/>
          </p:nvSpPr>
          <p:spPr>
            <a:xfrm rot="-5400000">
              <a:off x="50786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9" name="tx89"/>
            <p:cNvSpPr/>
            <p:nvPr/>
          </p:nvSpPr>
          <p:spPr>
            <a:xfrm rot="-5400000">
              <a:off x="566023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0" name="tx90"/>
            <p:cNvSpPr/>
            <p:nvPr/>
          </p:nvSpPr>
          <p:spPr>
            <a:xfrm rot="-5400000">
              <a:off x="624186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1" name="tx91"/>
            <p:cNvSpPr/>
            <p:nvPr/>
          </p:nvSpPr>
          <p:spPr>
            <a:xfrm rot="-5400000">
              <a:off x="68234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2" name="tx92"/>
            <p:cNvSpPr/>
            <p:nvPr/>
          </p:nvSpPr>
          <p:spPr>
            <a:xfrm rot="-5400000">
              <a:off x="740508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3" name="tx93"/>
            <p:cNvSpPr/>
            <p:nvPr/>
          </p:nvSpPr>
          <p:spPr>
            <a:xfrm rot="-5400000">
              <a:off x="79867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4" name="tx9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0" name="tx10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pl10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2" name="pl10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3" name="tx10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4" name="tx10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5" name="tx105"/>
            <p:cNvSpPr/>
            <p:nvPr/>
          </p:nvSpPr>
          <p:spPr>
            <a:xfrm>
              <a:off x="757200" y="398022"/>
              <a:ext cx="52646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Japan, 2013-2024</a:t>
              </a:r>
            </a:p>
          </p:txBody>
        </p:sp>
        <p:sp>
          <p:nvSpPr>
            <p:cNvPr id="106" name="tx10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Japan was 2013.
In 2024, first dose (HPV1) programme coverage among girls was 39% and last dose (HPVc) programme coverage was 17%.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60735"/>
            </a:xfrm>
            <a:custGeom>
              <a:avLst/>
              <a:pathLst>
                <a:path w="6444618" h="560735">
                  <a:moveTo>
                    <a:pt x="0" y="560735"/>
                  </a:moveTo>
                  <a:lnTo>
                    <a:pt x="268525" y="160210"/>
                  </a:lnTo>
                  <a:lnTo>
                    <a:pt x="537051" y="120157"/>
                  </a:lnTo>
                  <a:lnTo>
                    <a:pt x="805577" y="80105"/>
                  </a:lnTo>
                  <a:lnTo>
                    <a:pt x="1074103" y="0"/>
                  </a:lnTo>
                  <a:lnTo>
                    <a:pt x="1342628" y="40052"/>
                  </a:lnTo>
                  <a:lnTo>
                    <a:pt x="1611154" y="40052"/>
                  </a:lnTo>
                  <a:lnTo>
                    <a:pt x="1879680" y="40052"/>
                  </a:lnTo>
                  <a:lnTo>
                    <a:pt x="2148206" y="40052"/>
                  </a:lnTo>
                  <a:lnTo>
                    <a:pt x="2416732" y="80105"/>
                  </a:lnTo>
                  <a:lnTo>
                    <a:pt x="2685257" y="80105"/>
                  </a:lnTo>
                  <a:lnTo>
                    <a:pt x="2953783" y="80105"/>
                  </a:lnTo>
                  <a:lnTo>
                    <a:pt x="3222309" y="80105"/>
                  </a:lnTo>
                  <a:lnTo>
                    <a:pt x="3490835" y="120157"/>
                  </a:lnTo>
                  <a:lnTo>
                    <a:pt x="3759360" y="120157"/>
                  </a:lnTo>
                  <a:lnTo>
                    <a:pt x="4027886" y="120157"/>
                  </a:lnTo>
                  <a:lnTo>
                    <a:pt x="4296412" y="0"/>
                  </a:lnTo>
                  <a:lnTo>
                    <a:pt x="4564938" y="0"/>
                  </a:lnTo>
                  <a:lnTo>
                    <a:pt x="4833464" y="40052"/>
                  </a:lnTo>
                  <a:lnTo>
                    <a:pt x="5101989" y="40052"/>
                  </a:lnTo>
                  <a:lnTo>
                    <a:pt x="5370515" y="120157"/>
                  </a:lnTo>
                  <a:lnTo>
                    <a:pt x="5639041" y="0"/>
                  </a:lnTo>
                  <a:lnTo>
                    <a:pt x="5907567" y="0"/>
                  </a:lnTo>
                  <a:lnTo>
                    <a:pt x="6176092" y="40052"/>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3596485" y="1161689"/>
              <a:ext cx="4296412" cy="760997"/>
            </a:xfrm>
            <a:custGeom>
              <a:avLst/>
              <a:pathLst>
                <a:path w="4296412" h="760997">
                  <a:moveTo>
                    <a:pt x="0" y="760997"/>
                  </a:moveTo>
                  <a:lnTo>
                    <a:pt x="268525" y="200262"/>
                  </a:lnTo>
                  <a:lnTo>
                    <a:pt x="537051" y="0"/>
                  </a:lnTo>
                  <a:lnTo>
                    <a:pt x="805577" y="200262"/>
                  </a:lnTo>
                  <a:lnTo>
                    <a:pt x="1074103" y="200262"/>
                  </a:lnTo>
                  <a:lnTo>
                    <a:pt x="1342628" y="160210"/>
                  </a:lnTo>
                  <a:lnTo>
                    <a:pt x="1611154" y="120157"/>
                  </a:lnTo>
                  <a:lnTo>
                    <a:pt x="1879680" y="160210"/>
                  </a:lnTo>
                  <a:lnTo>
                    <a:pt x="2148206" y="160210"/>
                  </a:lnTo>
                  <a:lnTo>
                    <a:pt x="2416732" y="80105"/>
                  </a:lnTo>
                  <a:lnTo>
                    <a:pt x="2685257" y="160210"/>
                  </a:lnTo>
                  <a:lnTo>
                    <a:pt x="2953783" y="160210"/>
                  </a:lnTo>
                  <a:lnTo>
                    <a:pt x="3222309" y="80105"/>
                  </a:lnTo>
                  <a:lnTo>
                    <a:pt x="3490835" y="120157"/>
                  </a:lnTo>
                  <a:lnTo>
                    <a:pt x="3759360" y="80105"/>
                  </a:lnTo>
                  <a:lnTo>
                    <a:pt x="4027886" y="120157"/>
                  </a:lnTo>
                  <a:lnTo>
                    <a:pt x="4296412" y="40052"/>
                  </a:lnTo>
                </a:path>
              </a:pathLst>
            </a:custGeom>
            <a:ln w="27101" cap="flat">
              <a:solidFill>
                <a:srgbClr val="7CAE00">
                  <a:alpha val="100000"/>
                </a:srgbClr>
              </a:solidFill>
              <a:prstDash val="solid"/>
              <a:round/>
            </a:ln>
          </p:spPr>
          <p:txBody>
            <a:bodyPr/>
            <a:lstStyle/>
            <a:p/>
          </p:txBody>
        </p:sp>
        <p:sp>
          <p:nvSpPr>
            <p:cNvPr id="28" name="pl28"/>
            <p:cNvSpPr/>
            <p:nvPr/>
          </p:nvSpPr>
          <p:spPr>
            <a:xfrm>
              <a:off x="4402062" y="1081584"/>
              <a:ext cx="3490835" cy="320420"/>
            </a:xfrm>
            <a:custGeom>
              <a:avLst/>
              <a:pathLst>
                <a:path w="3490835" h="320420">
                  <a:moveTo>
                    <a:pt x="0" y="40052"/>
                  </a:moveTo>
                  <a:lnTo>
                    <a:pt x="268525" y="40052"/>
                  </a:lnTo>
                  <a:lnTo>
                    <a:pt x="537051" y="40052"/>
                  </a:lnTo>
                  <a:lnTo>
                    <a:pt x="805577" y="40052"/>
                  </a:lnTo>
                  <a:lnTo>
                    <a:pt x="1074103" y="120157"/>
                  </a:lnTo>
                  <a:lnTo>
                    <a:pt x="1342628" y="0"/>
                  </a:lnTo>
                  <a:lnTo>
                    <a:pt x="1611154" y="0"/>
                  </a:lnTo>
                  <a:lnTo>
                    <a:pt x="1879680" y="40052"/>
                  </a:lnTo>
                  <a:lnTo>
                    <a:pt x="2148206" y="80105"/>
                  </a:lnTo>
                  <a:lnTo>
                    <a:pt x="2416732" y="160210"/>
                  </a:lnTo>
                  <a:lnTo>
                    <a:pt x="2685257" y="120157"/>
                  </a:lnTo>
                  <a:lnTo>
                    <a:pt x="2953783" y="80105"/>
                  </a:lnTo>
                  <a:lnTo>
                    <a:pt x="3222309" y="80105"/>
                  </a:lnTo>
                  <a:lnTo>
                    <a:pt x="3490835" y="320420"/>
                  </a:lnTo>
                </a:path>
              </a:pathLst>
            </a:custGeom>
            <a:ln w="27101" cap="flat">
              <a:solidFill>
                <a:srgbClr val="00BFC4">
                  <a:alpha val="100000"/>
                </a:srgbClr>
              </a:solidFill>
              <a:prstDash val="solid"/>
              <a:round/>
            </a:ln>
          </p:spPr>
          <p:txBody>
            <a:bodyPr/>
            <a:lstStyle/>
            <a:p/>
          </p:txBody>
        </p:sp>
        <p:sp>
          <p:nvSpPr>
            <p:cNvPr id="29" name="pl29"/>
            <p:cNvSpPr/>
            <p:nvPr/>
          </p:nvSpPr>
          <p:spPr>
            <a:xfrm>
              <a:off x="4939113" y="4365890"/>
              <a:ext cx="2953783" cy="680892"/>
            </a:xfrm>
            <a:custGeom>
              <a:avLst/>
              <a:pathLst>
                <a:path w="2953783" h="680892">
                  <a:moveTo>
                    <a:pt x="0" y="200262"/>
                  </a:moveTo>
                  <a:lnTo>
                    <a:pt x="268525" y="640840"/>
                  </a:lnTo>
                  <a:lnTo>
                    <a:pt x="537051" y="680892"/>
                  </a:lnTo>
                  <a:lnTo>
                    <a:pt x="805577" y="680892"/>
                  </a:lnTo>
                  <a:lnTo>
                    <a:pt x="1074103" y="680892"/>
                  </a:lnTo>
                  <a:lnTo>
                    <a:pt x="1342628" y="680892"/>
                  </a:lnTo>
                  <a:lnTo>
                    <a:pt x="1611154" y="640840"/>
                  </a:lnTo>
                  <a:lnTo>
                    <a:pt x="1879680" y="600787"/>
                  </a:lnTo>
                  <a:lnTo>
                    <a:pt x="2148206" y="400525"/>
                  </a:lnTo>
                  <a:lnTo>
                    <a:pt x="2416732" y="160210"/>
                  </a:lnTo>
                  <a:lnTo>
                    <a:pt x="2685257" y="200262"/>
                  </a:lnTo>
                  <a:lnTo>
                    <a:pt x="2953783"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3275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039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558108" y="18843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083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45277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049" y="995810"/>
              <a:ext cx="252373" cy="80614"/>
            </a:xfrm>
            <a:custGeom>
              <a:avLst/>
              <a:pathLst>
                <a:path w="252373" h="80614">
                  <a:moveTo>
                    <a:pt x="252373" y="0"/>
                  </a:moveTo>
                  <a:lnTo>
                    <a:pt x="0" y="80614"/>
                  </a:lnTo>
                </a:path>
              </a:pathLst>
            </a:custGeom>
          </p:spPr>
          <p:txBody>
            <a:bodyPr/>
            <a:lstStyle/>
            <a:p/>
          </p:txBody>
        </p:sp>
        <p:sp>
          <p:nvSpPr>
            <p:cNvPr id="40" name="pl40"/>
            <p:cNvSpPr/>
            <p:nvPr/>
          </p:nvSpPr>
          <p:spPr>
            <a:xfrm>
              <a:off x="7910748" y="1204938"/>
              <a:ext cx="250674" cy="44892"/>
            </a:xfrm>
            <a:custGeom>
              <a:avLst/>
              <a:pathLst>
                <a:path w="250674" h="44892">
                  <a:moveTo>
                    <a:pt x="250674" y="44892"/>
                  </a:moveTo>
                  <a:lnTo>
                    <a:pt x="0" y="0"/>
                  </a:lnTo>
                </a:path>
              </a:pathLst>
            </a:custGeom>
          </p:spPr>
          <p:txBody>
            <a:bodyPr/>
            <a:lstStyle/>
            <a:p/>
          </p:txBody>
        </p:sp>
        <p:sp>
          <p:nvSpPr>
            <p:cNvPr id="41" name="pl41"/>
            <p:cNvSpPr/>
            <p:nvPr/>
          </p:nvSpPr>
          <p:spPr>
            <a:xfrm>
              <a:off x="7908133" y="1407901"/>
              <a:ext cx="253289" cy="98037"/>
            </a:xfrm>
            <a:custGeom>
              <a:avLst/>
              <a:pathLst>
                <a:path w="253289" h="98037">
                  <a:moveTo>
                    <a:pt x="253289" y="98037"/>
                  </a:moveTo>
                  <a:lnTo>
                    <a:pt x="0" y="0"/>
                  </a:lnTo>
                </a:path>
              </a:pathLst>
            </a:custGeom>
          </p:spPr>
          <p:txBody>
            <a:bodyPr/>
            <a:lstStyle/>
            <a:p/>
          </p:txBody>
        </p:sp>
        <p:sp>
          <p:nvSpPr>
            <p:cNvPr id="42" name="pl42"/>
            <p:cNvSpPr/>
            <p:nvPr/>
          </p:nvSpPr>
          <p:spPr>
            <a:xfrm>
              <a:off x="7911730" y="4365889"/>
              <a:ext cx="249692" cy="0"/>
            </a:xfrm>
            <a:custGeom>
              <a:avLst/>
              <a:pathLst>
                <a:path w="249692" h="0">
                  <a:moveTo>
                    <a:pt x="249692" y="0"/>
                  </a:moveTo>
                  <a:lnTo>
                    <a:pt x="0" y="0"/>
                  </a:lnTo>
                </a:path>
              </a:pathLst>
            </a:custGeom>
          </p:spPr>
          <p:txBody>
            <a:bodyPr/>
            <a:lstStyle/>
            <a:p/>
          </p:txBody>
        </p:sp>
        <p:sp>
          <p:nvSpPr>
            <p:cNvPr id="43" name="pg43"/>
            <p:cNvSpPr/>
            <p:nvPr/>
          </p:nvSpPr>
          <p:spPr>
            <a:xfrm>
              <a:off x="8092843" y="8880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88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11618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026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7" name="pg47"/>
            <p:cNvSpPr/>
            <p:nvPr/>
          </p:nvSpPr>
          <p:spPr>
            <a:xfrm>
              <a:off x="8092843" y="143543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627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42749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3157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17%</a:t>
              </a:r>
            </a:p>
          </p:txBody>
        </p:sp>
        <p:sp>
          <p:nvSpPr>
            <p:cNvPr id="51" name="pg51"/>
            <p:cNvSpPr/>
            <p:nvPr/>
          </p:nvSpPr>
          <p:spPr>
            <a:xfrm>
              <a:off x="1152150" y="16465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870" y="16903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53" name="pg53"/>
            <p:cNvSpPr/>
            <p:nvPr/>
          </p:nvSpPr>
          <p:spPr>
            <a:xfrm>
              <a:off x="3300876" y="19266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346596" y="19704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78</a:t>
              </a:r>
            </a:p>
          </p:txBody>
        </p:sp>
        <p:sp>
          <p:nvSpPr>
            <p:cNvPr id="55" name="pg55"/>
            <p:cNvSpPr/>
            <p:nvPr/>
          </p:nvSpPr>
          <p:spPr>
            <a:xfrm>
              <a:off x="4106460" y="11263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152180" y="11701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98</a:t>
              </a:r>
            </a:p>
          </p:txBody>
        </p:sp>
        <p:sp>
          <p:nvSpPr>
            <p:cNvPr id="57" name="pg57"/>
            <p:cNvSpPr/>
            <p:nvPr/>
          </p:nvSpPr>
          <p:spPr>
            <a:xfrm>
              <a:off x="5002111" y="43797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47831" y="44251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96411" y="580629"/>
              <a:ext cx="34854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Japan,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Japan has all 4 of the  SDG vaccines.
In 2024, Japan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2023 to 99% in 2024.
• DTP3 coverage increased 1 percentage point from 98% in 2023 to 99% in 2024.
• There were there were 7,000 fewer zero-dose children in 2024. This leaves 7,000 children without vaccination, vulnerable to vaccine-preventable diseases and a further &lt;100 with incomplete protection.
• Japan accounted for 2.2% of zero-dose children in Non-programme and 0.1% of zero-dose children globally.
• MCV1 coverage increased 1 percentage point from 94% in 2023 to 95% in 2024. There were 37,000 children who missed out on the first measles vaccination.
• MCV2 coverage increased 2 percentage points from 94% in 2023 to 96% in 2024.
• Last dose coverage of HPV vaccination (HPVc) among girls increased from 12% to 17%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Japan,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Japan.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DAPMHHIV-502652578-1605275</_dlc_DocId>
    <_dlc_DocIdUrl xmlns="9e17fbd9-fb4c-4d20-9ec4-18aa77a91b0d">
      <Url>https://unicef.sharepoint.com/teams/DAPM-Health-HIV/_layouts/15/DocIdRedir.aspx?ID=DAPMHHIV-502652578-1605275</Url>
      <Description>DAPMHHIV-502652578-1605275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42b0ae38-75ae-4095-8d46-ad2b41669a1a</vt:lpwstr>
  </property>
  <property fmtid="{D5CDD505-2E9C-101B-9397-08002B2CF9AE}" pid="4" name="MediaServiceImageTags">
    <vt:lpwstr/>
  </property>
</Properties>
</file>