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66aeddc944a6773f2ad8d0547b3fc25ddb9986a.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837957"/>
            </a:xfrm>
            <a:custGeom>
              <a:avLst/>
              <a:pathLst>
                <a:path w="6444618" h="837957">
                  <a:moveTo>
                    <a:pt x="0" y="319221"/>
                  </a:moveTo>
                  <a:lnTo>
                    <a:pt x="268525" y="0"/>
                  </a:lnTo>
                  <a:lnTo>
                    <a:pt x="537051" y="119708"/>
                  </a:lnTo>
                  <a:lnTo>
                    <a:pt x="805577" y="39902"/>
                  </a:lnTo>
                  <a:lnTo>
                    <a:pt x="1074103" y="119708"/>
                  </a:lnTo>
                  <a:lnTo>
                    <a:pt x="1342628" y="39902"/>
                  </a:lnTo>
                  <a:lnTo>
                    <a:pt x="1611154" y="0"/>
                  </a:lnTo>
                  <a:lnTo>
                    <a:pt x="1879680" y="0"/>
                  </a:lnTo>
                  <a:lnTo>
                    <a:pt x="2148206" y="39902"/>
                  </a:lnTo>
                  <a:lnTo>
                    <a:pt x="2416732" y="39902"/>
                  </a:lnTo>
                  <a:lnTo>
                    <a:pt x="2685257" y="39902"/>
                  </a:lnTo>
                  <a:lnTo>
                    <a:pt x="2953783" y="39902"/>
                  </a:lnTo>
                  <a:lnTo>
                    <a:pt x="3222309" y="39902"/>
                  </a:lnTo>
                  <a:lnTo>
                    <a:pt x="3490835" y="0"/>
                  </a:lnTo>
                  <a:lnTo>
                    <a:pt x="3759360" y="39902"/>
                  </a:lnTo>
                  <a:lnTo>
                    <a:pt x="4027886" y="0"/>
                  </a:lnTo>
                  <a:lnTo>
                    <a:pt x="4296412" y="0"/>
                  </a:lnTo>
                  <a:lnTo>
                    <a:pt x="4564938" y="0"/>
                  </a:lnTo>
                  <a:lnTo>
                    <a:pt x="4833464" y="39902"/>
                  </a:lnTo>
                  <a:lnTo>
                    <a:pt x="5101989" y="359124"/>
                  </a:lnTo>
                  <a:lnTo>
                    <a:pt x="5370515" y="837957"/>
                  </a:lnTo>
                  <a:lnTo>
                    <a:pt x="5639041" y="558638"/>
                  </a:lnTo>
                  <a:lnTo>
                    <a:pt x="5907567" y="279319"/>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877859"/>
            </a:xfrm>
            <a:custGeom>
              <a:avLst/>
              <a:pathLst>
                <a:path w="6444618" h="877859">
                  <a:moveTo>
                    <a:pt x="0" y="319221"/>
                  </a:moveTo>
                  <a:lnTo>
                    <a:pt x="268525" y="0"/>
                  </a:lnTo>
                  <a:lnTo>
                    <a:pt x="537051" y="159610"/>
                  </a:lnTo>
                  <a:lnTo>
                    <a:pt x="805577" y="79805"/>
                  </a:lnTo>
                  <a:lnTo>
                    <a:pt x="1074103" y="159610"/>
                  </a:lnTo>
                  <a:lnTo>
                    <a:pt x="1342628" y="159610"/>
                  </a:lnTo>
                  <a:lnTo>
                    <a:pt x="1611154" y="39902"/>
                  </a:lnTo>
                  <a:lnTo>
                    <a:pt x="1879680" y="39902"/>
                  </a:lnTo>
                  <a:lnTo>
                    <a:pt x="2148206" y="79805"/>
                  </a:lnTo>
                  <a:lnTo>
                    <a:pt x="2416732" y="39902"/>
                  </a:lnTo>
                  <a:lnTo>
                    <a:pt x="2685257" y="39902"/>
                  </a:lnTo>
                  <a:lnTo>
                    <a:pt x="2953783" y="39902"/>
                  </a:lnTo>
                  <a:lnTo>
                    <a:pt x="3222309" y="39902"/>
                  </a:lnTo>
                  <a:lnTo>
                    <a:pt x="3490835" y="39902"/>
                  </a:lnTo>
                  <a:lnTo>
                    <a:pt x="3759360" y="39902"/>
                  </a:lnTo>
                  <a:lnTo>
                    <a:pt x="4027886" y="0"/>
                  </a:lnTo>
                  <a:lnTo>
                    <a:pt x="4296412" y="39902"/>
                  </a:lnTo>
                  <a:lnTo>
                    <a:pt x="4564938" y="0"/>
                  </a:lnTo>
                  <a:lnTo>
                    <a:pt x="4833464" y="119708"/>
                  </a:lnTo>
                  <a:lnTo>
                    <a:pt x="5101989" y="399027"/>
                  </a:lnTo>
                  <a:lnTo>
                    <a:pt x="5370515" y="877859"/>
                  </a:lnTo>
                  <a:lnTo>
                    <a:pt x="5639041" y="558638"/>
                  </a:lnTo>
                  <a:lnTo>
                    <a:pt x="5907567" y="279319"/>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917762"/>
            </a:xfrm>
            <a:custGeom>
              <a:avLst/>
              <a:pathLst>
                <a:path w="6444618" h="917762">
                  <a:moveTo>
                    <a:pt x="0" y="199513"/>
                  </a:moveTo>
                  <a:lnTo>
                    <a:pt x="268525" y="0"/>
                  </a:lnTo>
                  <a:lnTo>
                    <a:pt x="537051" y="159610"/>
                  </a:lnTo>
                  <a:lnTo>
                    <a:pt x="805577" y="119708"/>
                  </a:lnTo>
                  <a:lnTo>
                    <a:pt x="1074103" y="0"/>
                  </a:lnTo>
                  <a:lnTo>
                    <a:pt x="1342628" y="159610"/>
                  </a:lnTo>
                  <a:lnTo>
                    <a:pt x="1611154" y="0"/>
                  </a:lnTo>
                  <a:lnTo>
                    <a:pt x="1879680" y="159610"/>
                  </a:lnTo>
                  <a:lnTo>
                    <a:pt x="2148206" y="159610"/>
                  </a:lnTo>
                  <a:lnTo>
                    <a:pt x="2416732" y="159610"/>
                  </a:lnTo>
                  <a:lnTo>
                    <a:pt x="2685257" y="39902"/>
                  </a:lnTo>
                  <a:lnTo>
                    <a:pt x="2953783" y="39902"/>
                  </a:lnTo>
                  <a:lnTo>
                    <a:pt x="3222309" y="39902"/>
                  </a:lnTo>
                  <a:lnTo>
                    <a:pt x="3490835" y="79805"/>
                  </a:lnTo>
                  <a:lnTo>
                    <a:pt x="3759360" y="39902"/>
                  </a:lnTo>
                  <a:lnTo>
                    <a:pt x="4027886" y="199513"/>
                  </a:lnTo>
                  <a:lnTo>
                    <a:pt x="4296412" y="119708"/>
                  </a:lnTo>
                  <a:lnTo>
                    <a:pt x="4564938" y="239416"/>
                  </a:lnTo>
                  <a:lnTo>
                    <a:pt x="4833464" y="279319"/>
                  </a:lnTo>
                  <a:lnTo>
                    <a:pt x="5101989" y="478832"/>
                  </a:lnTo>
                  <a:lnTo>
                    <a:pt x="5370515" y="917762"/>
                  </a:lnTo>
                  <a:lnTo>
                    <a:pt x="5639041" y="718249"/>
                  </a:lnTo>
                  <a:lnTo>
                    <a:pt x="5907567" y="518735"/>
                  </a:lnTo>
                  <a:lnTo>
                    <a:pt x="6176092" y="15961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758151"/>
            </a:xfrm>
            <a:custGeom>
              <a:avLst/>
              <a:pathLst>
                <a:path w="6444618" h="758151">
                  <a:moveTo>
                    <a:pt x="0" y="638443"/>
                  </a:moveTo>
                  <a:lnTo>
                    <a:pt x="268525" y="478832"/>
                  </a:lnTo>
                  <a:lnTo>
                    <a:pt x="537051" y="359124"/>
                  </a:lnTo>
                  <a:lnTo>
                    <a:pt x="805577" y="319221"/>
                  </a:lnTo>
                  <a:lnTo>
                    <a:pt x="1074103" y="39902"/>
                  </a:lnTo>
                  <a:lnTo>
                    <a:pt x="1342628" y="279319"/>
                  </a:lnTo>
                  <a:lnTo>
                    <a:pt x="1611154" y="438929"/>
                  </a:lnTo>
                  <a:lnTo>
                    <a:pt x="1879680" y="79805"/>
                  </a:lnTo>
                  <a:lnTo>
                    <a:pt x="2148206" y="359124"/>
                  </a:lnTo>
                  <a:lnTo>
                    <a:pt x="2416732" y="359124"/>
                  </a:lnTo>
                  <a:lnTo>
                    <a:pt x="2685257" y="159610"/>
                  </a:lnTo>
                  <a:lnTo>
                    <a:pt x="2953783" y="159610"/>
                  </a:lnTo>
                  <a:lnTo>
                    <a:pt x="3222309" y="119708"/>
                  </a:lnTo>
                  <a:lnTo>
                    <a:pt x="3490835" y="39902"/>
                  </a:lnTo>
                  <a:lnTo>
                    <a:pt x="3759360" y="39902"/>
                  </a:lnTo>
                  <a:lnTo>
                    <a:pt x="4027886" y="119708"/>
                  </a:lnTo>
                  <a:lnTo>
                    <a:pt x="4296412" y="0"/>
                  </a:lnTo>
                  <a:lnTo>
                    <a:pt x="4564938" y="0"/>
                  </a:lnTo>
                  <a:lnTo>
                    <a:pt x="4833464" y="119708"/>
                  </a:lnTo>
                  <a:lnTo>
                    <a:pt x="5101989" y="239416"/>
                  </a:lnTo>
                  <a:lnTo>
                    <a:pt x="5370515" y="359124"/>
                  </a:lnTo>
                  <a:lnTo>
                    <a:pt x="5639041" y="558638"/>
                  </a:lnTo>
                  <a:lnTo>
                    <a:pt x="5907567" y="758151"/>
                  </a:lnTo>
                  <a:lnTo>
                    <a:pt x="6176092" y="399027"/>
                  </a:lnTo>
                  <a:lnTo>
                    <a:pt x="6444618"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767" y="926971"/>
              <a:ext cx="261655" cy="381621"/>
            </a:xfrm>
            <a:custGeom>
              <a:avLst/>
              <a:pathLst>
                <a:path w="261655" h="381621">
                  <a:moveTo>
                    <a:pt x="261655" y="0"/>
                  </a:moveTo>
                  <a:lnTo>
                    <a:pt x="0" y="381621"/>
                  </a:lnTo>
                </a:path>
              </a:pathLst>
            </a:custGeom>
          </p:spPr>
          <p:txBody>
            <a:bodyPr/>
            <a:lstStyle/>
            <a:p/>
          </p:txBody>
        </p:sp>
        <p:sp>
          <p:nvSpPr>
            <p:cNvPr id="41" name="pl41"/>
            <p:cNvSpPr/>
            <p:nvPr/>
          </p:nvSpPr>
          <p:spPr>
            <a:xfrm>
              <a:off x="7904648" y="1208025"/>
              <a:ext cx="256774" cy="182060"/>
            </a:xfrm>
            <a:custGeom>
              <a:avLst/>
              <a:pathLst>
                <a:path w="256774" h="182060">
                  <a:moveTo>
                    <a:pt x="256774" y="0"/>
                  </a:moveTo>
                  <a:lnTo>
                    <a:pt x="0" y="182060"/>
                  </a:lnTo>
                </a:path>
              </a:pathLst>
            </a:custGeom>
          </p:spPr>
          <p:txBody>
            <a:bodyPr/>
            <a:lstStyle/>
            <a:p/>
          </p:txBody>
        </p:sp>
        <p:sp>
          <p:nvSpPr>
            <p:cNvPr id="42" name="pl42"/>
            <p:cNvSpPr/>
            <p:nvPr/>
          </p:nvSpPr>
          <p:spPr>
            <a:xfrm>
              <a:off x="7911229" y="1439720"/>
              <a:ext cx="250194" cy="19097"/>
            </a:xfrm>
            <a:custGeom>
              <a:avLst/>
              <a:pathLst>
                <a:path w="250194" h="19097">
                  <a:moveTo>
                    <a:pt x="250194" y="19097"/>
                  </a:moveTo>
                  <a:lnTo>
                    <a:pt x="0" y="0"/>
                  </a:lnTo>
                </a:path>
              </a:pathLst>
            </a:custGeom>
          </p:spPr>
          <p:txBody>
            <a:bodyPr/>
            <a:lstStyle/>
            <a:p/>
          </p:txBody>
        </p:sp>
        <p:sp>
          <p:nvSpPr>
            <p:cNvPr id="43" name="pl43"/>
            <p:cNvSpPr/>
            <p:nvPr/>
          </p:nvSpPr>
          <p:spPr>
            <a:xfrm>
              <a:off x="7902110" y="1447678"/>
              <a:ext cx="259312" cy="263365"/>
            </a:xfrm>
            <a:custGeom>
              <a:avLst/>
              <a:pathLst>
                <a:path w="259312" h="263365">
                  <a:moveTo>
                    <a:pt x="259312" y="263365"/>
                  </a:moveTo>
                  <a:lnTo>
                    <a:pt x="0" y="0"/>
                  </a:lnTo>
                </a:path>
              </a:pathLst>
            </a:custGeom>
          </p:spPr>
          <p:txBody>
            <a:bodyPr/>
            <a:lstStyle/>
            <a:p/>
          </p:txBody>
        </p:sp>
        <p:sp>
          <p:nvSpPr>
            <p:cNvPr id="44" name="pg44"/>
            <p:cNvSpPr/>
            <p:nvPr/>
          </p:nvSpPr>
          <p:spPr>
            <a:xfrm>
              <a:off x="8092843" y="81864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85948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6" name="pg46"/>
            <p:cNvSpPr/>
            <p:nvPr/>
          </p:nvSpPr>
          <p:spPr>
            <a:xfrm>
              <a:off x="8092843" y="10943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1352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8" name="pg48"/>
            <p:cNvSpPr/>
            <p:nvPr/>
          </p:nvSpPr>
          <p:spPr>
            <a:xfrm>
              <a:off x="8092843" y="13680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4088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0" name="pg50"/>
            <p:cNvSpPr/>
            <p:nvPr/>
          </p:nvSpPr>
          <p:spPr>
            <a:xfrm>
              <a:off x="8092843" y="164101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6818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916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Jordan,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2 vaccines increased coverage, 0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50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78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806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34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64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79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82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33455"/>
              <a:ext cx="249522" cy="440184"/>
            </a:xfrm>
            <a:prstGeom prst="rect">
              <a:avLst/>
            </a:prstGeom>
            <a:solidFill>
              <a:srgbClr val="1CABE2">
                <a:alpha val="100000"/>
              </a:srgbClr>
            </a:solidFill>
          </p:spPr>
          <p:txBody>
            <a:bodyPr/>
            <a:lstStyle/>
            <a:p/>
          </p:txBody>
        </p:sp>
        <p:sp>
          <p:nvSpPr>
            <p:cNvPr id="24" name="rc24"/>
            <p:cNvSpPr/>
            <p:nvPr/>
          </p:nvSpPr>
          <p:spPr>
            <a:xfrm>
              <a:off x="1573521" y="3824627"/>
              <a:ext cx="249522" cy="49012"/>
            </a:xfrm>
            <a:prstGeom prst="rect">
              <a:avLst/>
            </a:prstGeom>
            <a:solidFill>
              <a:srgbClr val="1CABE2">
                <a:alpha val="100000"/>
              </a:srgbClr>
            </a:solidFill>
          </p:spPr>
          <p:txBody>
            <a:bodyPr/>
            <a:lstStyle/>
            <a:p/>
          </p:txBody>
        </p:sp>
        <p:sp>
          <p:nvSpPr>
            <p:cNvPr id="25" name="rc25"/>
            <p:cNvSpPr/>
            <p:nvPr/>
          </p:nvSpPr>
          <p:spPr>
            <a:xfrm>
              <a:off x="1850769" y="3673509"/>
              <a:ext cx="249522" cy="200130"/>
            </a:xfrm>
            <a:prstGeom prst="rect">
              <a:avLst/>
            </a:prstGeom>
            <a:solidFill>
              <a:srgbClr val="1CABE2">
                <a:alpha val="100000"/>
              </a:srgbClr>
            </a:solidFill>
          </p:spPr>
          <p:txBody>
            <a:bodyPr/>
            <a:lstStyle/>
            <a:p/>
          </p:txBody>
        </p:sp>
        <p:sp>
          <p:nvSpPr>
            <p:cNvPr id="26" name="rc26"/>
            <p:cNvSpPr/>
            <p:nvPr/>
          </p:nvSpPr>
          <p:spPr>
            <a:xfrm>
              <a:off x="2128016" y="3771310"/>
              <a:ext cx="249522" cy="102329"/>
            </a:xfrm>
            <a:prstGeom prst="rect">
              <a:avLst/>
            </a:prstGeom>
            <a:solidFill>
              <a:srgbClr val="1CABE2">
                <a:alpha val="100000"/>
              </a:srgbClr>
            </a:solidFill>
          </p:spPr>
          <p:txBody>
            <a:bodyPr/>
            <a:lstStyle/>
            <a:p/>
          </p:txBody>
        </p:sp>
        <p:sp>
          <p:nvSpPr>
            <p:cNvPr id="27" name="rc27"/>
            <p:cNvSpPr/>
            <p:nvPr/>
          </p:nvSpPr>
          <p:spPr>
            <a:xfrm>
              <a:off x="2405264" y="3669268"/>
              <a:ext cx="249522" cy="204371"/>
            </a:xfrm>
            <a:prstGeom prst="rect">
              <a:avLst/>
            </a:prstGeom>
            <a:solidFill>
              <a:srgbClr val="1CABE2">
                <a:alpha val="100000"/>
              </a:srgbClr>
            </a:solidFill>
          </p:spPr>
          <p:txBody>
            <a:bodyPr/>
            <a:lstStyle/>
            <a:p/>
          </p:txBody>
        </p:sp>
        <p:sp>
          <p:nvSpPr>
            <p:cNvPr id="28" name="rc28"/>
            <p:cNvSpPr/>
            <p:nvPr/>
          </p:nvSpPr>
          <p:spPr>
            <a:xfrm>
              <a:off x="2682512" y="3771055"/>
              <a:ext cx="249522" cy="102584"/>
            </a:xfrm>
            <a:prstGeom prst="rect">
              <a:avLst/>
            </a:prstGeom>
            <a:solidFill>
              <a:srgbClr val="1CABE2">
                <a:alpha val="100000"/>
              </a:srgbClr>
            </a:solidFill>
          </p:spPr>
          <p:txBody>
            <a:bodyPr/>
            <a:lstStyle/>
            <a:p/>
          </p:txBody>
        </p:sp>
        <p:sp>
          <p:nvSpPr>
            <p:cNvPr id="29" name="rc29"/>
            <p:cNvSpPr/>
            <p:nvPr/>
          </p:nvSpPr>
          <p:spPr>
            <a:xfrm>
              <a:off x="2959759" y="3820354"/>
              <a:ext cx="249522" cy="53285"/>
            </a:xfrm>
            <a:prstGeom prst="rect">
              <a:avLst/>
            </a:prstGeom>
            <a:solidFill>
              <a:srgbClr val="1CABE2">
                <a:alpha val="100000"/>
              </a:srgbClr>
            </a:solidFill>
          </p:spPr>
          <p:txBody>
            <a:bodyPr/>
            <a:lstStyle/>
            <a:p/>
          </p:txBody>
        </p:sp>
        <p:sp>
          <p:nvSpPr>
            <p:cNvPr id="30" name="rc30"/>
            <p:cNvSpPr/>
            <p:nvPr/>
          </p:nvSpPr>
          <p:spPr>
            <a:xfrm>
              <a:off x="3237007" y="3813307"/>
              <a:ext cx="249522" cy="60332"/>
            </a:xfrm>
            <a:prstGeom prst="rect">
              <a:avLst/>
            </a:prstGeom>
            <a:solidFill>
              <a:srgbClr val="1CABE2">
                <a:alpha val="100000"/>
              </a:srgbClr>
            </a:solidFill>
          </p:spPr>
          <p:txBody>
            <a:bodyPr/>
            <a:lstStyle/>
            <a:p/>
          </p:txBody>
        </p:sp>
        <p:sp>
          <p:nvSpPr>
            <p:cNvPr id="31" name="rc31"/>
            <p:cNvSpPr/>
            <p:nvPr/>
          </p:nvSpPr>
          <p:spPr>
            <a:xfrm>
              <a:off x="3514255" y="3747745"/>
              <a:ext cx="249522" cy="125894"/>
            </a:xfrm>
            <a:prstGeom prst="rect">
              <a:avLst/>
            </a:prstGeom>
            <a:solidFill>
              <a:srgbClr val="1CABE2">
                <a:alpha val="100000"/>
              </a:srgbClr>
            </a:solidFill>
          </p:spPr>
          <p:txBody>
            <a:bodyPr/>
            <a:lstStyle/>
            <a:p/>
          </p:txBody>
        </p:sp>
        <p:sp>
          <p:nvSpPr>
            <p:cNvPr id="32" name="rc32"/>
            <p:cNvSpPr/>
            <p:nvPr/>
          </p:nvSpPr>
          <p:spPr>
            <a:xfrm>
              <a:off x="3791502" y="3745608"/>
              <a:ext cx="249522" cy="128031"/>
            </a:xfrm>
            <a:prstGeom prst="rect">
              <a:avLst/>
            </a:prstGeom>
            <a:solidFill>
              <a:srgbClr val="1CABE2">
                <a:alpha val="100000"/>
              </a:srgbClr>
            </a:solidFill>
          </p:spPr>
          <p:txBody>
            <a:bodyPr/>
            <a:lstStyle/>
            <a:p/>
          </p:txBody>
        </p:sp>
        <p:sp>
          <p:nvSpPr>
            <p:cNvPr id="33" name="rc33"/>
            <p:cNvSpPr/>
            <p:nvPr/>
          </p:nvSpPr>
          <p:spPr>
            <a:xfrm>
              <a:off x="4068750" y="3745034"/>
              <a:ext cx="249522" cy="128605"/>
            </a:xfrm>
            <a:prstGeom prst="rect">
              <a:avLst/>
            </a:prstGeom>
            <a:solidFill>
              <a:srgbClr val="1CABE2">
                <a:alpha val="100000"/>
              </a:srgbClr>
            </a:solidFill>
          </p:spPr>
          <p:txBody>
            <a:bodyPr/>
            <a:lstStyle/>
            <a:p/>
          </p:txBody>
        </p:sp>
        <p:sp>
          <p:nvSpPr>
            <p:cNvPr id="34" name="rc34"/>
            <p:cNvSpPr/>
            <p:nvPr/>
          </p:nvSpPr>
          <p:spPr>
            <a:xfrm>
              <a:off x="4345998" y="3744907"/>
              <a:ext cx="249522" cy="128732"/>
            </a:xfrm>
            <a:prstGeom prst="rect">
              <a:avLst/>
            </a:prstGeom>
            <a:solidFill>
              <a:srgbClr val="1CABE2">
                <a:alpha val="100000"/>
              </a:srgbClr>
            </a:solidFill>
          </p:spPr>
          <p:txBody>
            <a:bodyPr/>
            <a:lstStyle/>
            <a:p/>
          </p:txBody>
        </p:sp>
        <p:sp>
          <p:nvSpPr>
            <p:cNvPr id="35" name="rc35"/>
            <p:cNvSpPr/>
            <p:nvPr/>
          </p:nvSpPr>
          <p:spPr>
            <a:xfrm>
              <a:off x="4623245" y="3745417"/>
              <a:ext cx="249522" cy="128222"/>
            </a:xfrm>
            <a:prstGeom prst="rect">
              <a:avLst/>
            </a:prstGeom>
            <a:solidFill>
              <a:srgbClr val="1CABE2">
                <a:alpha val="100000"/>
              </a:srgbClr>
            </a:solidFill>
          </p:spPr>
          <p:txBody>
            <a:bodyPr/>
            <a:lstStyle/>
            <a:p/>
          </p:txBody>
        </p:sp>
        <p:sp>
          <p:nvSpPr>
            <p:cNvPr id="36" name="rc36"/>
            <p:cNvSpPr/>
            <p:nvPr/>
          </p:nvSpPr>
          <p:spPr>
            <a:xfrm>
              <a:off x="4900493" y="3811043"/>
              <a:ext cx="249522" cy="62596"/>
            </a:xfrm>
            <a:prstGeom prst="rect">
              <a:avLst/>
            </a:prstGeom>
            <a:solidFill>
              <a:srgbClr val="1CABE2">
                <a:alpha val="100000"/>
              </a:srgbClr>
            </a:solidFill>
          </p:spPr>
          <p:txBody>
            <a:bodyPr/>
            <a:lstStyle/>
            <a:p/>
          </p:txBody>
        </p:sp>
        <p:sp>
          <p:nvSpPr>
            <p:cNvPr id="37" name="rc37"/>
            <p:cNvSpPr/>
            <p:nvPr/>
          </p:nvSpPr>
          <p:spPr>
            <a:xfrm>
              <a:off x="5177741" y="3739167"/>
              <a:ext cx="249522" cy="134472"/>
            </a:xfrm>
            <a:prstGeom prst="rect">
              <a:avLst/>
            </a:prstGeom>
            <a:solidFill>
              <a:srgbClr val="1CABE2">
                <a:alpha val="100000"/>
              </a:srgbClr>
            </a:solidFill>
          </p:spPr>
          <p:txBody>
            <a:bodyPr/>
            <a:lstStyle/>
            <a:p/>
          </p:txBody>
        </p:sp>
        <p:sp>
          <p:nvSpPr>
            <p:cNvPr id="38" name="rc38"/>
            <p:cNvSpPr/>
            <p:nvPr/>
          </p:nvSpPr>
          <p:spPr>
            <a:xfrm>
              <a:off x="5454988" y="3802625"/>
              <a:ext cx="249522" cy="71015"/>
            </a:xfrm>
            <a:prstGeom prst="rect">
              <a:avLst/>
            </a:prstGeom>
            <a:solidFill>
              <a:srgbClr val="1CABE2">
                <a:alpha val="100000"/>
              </a:srgbClr>
            </a:solidFill>
          </p:spPr>
          <p:txBody>
            <a:bodyPr/>
            <a:lstStyle/>
            <a:p/>
          </p:txBody>
        </p:sp>
        <p:sp>
          <p:nvSpPr>
            <p:cNvPr id="39" name="rc39"/>
            <p:cNvSpPr/>
            <p:nvPr/>
          </p:nvSpPr>
          <p:spPr>
            <a:xfrm>
              <a:off x="5732236" y="3798862"/>
              <a:ext cx="249522" cy="74777"/>
            </a:xfrm>
            <a:prstGeom prst="rect">
              <a:avLst/>
            </a:prstGeom>
            <a:solidFill>
              <a:srgbClr val="1CABE2">
                <a:alpha val="100000"/>
              </a:srgbClr>
            </a:solidFill>
          </p:spPr>
          <p:txBody>
            <a:bodyPr/>
            <a:lstStyle/>
            <a:p/>
          </p:txBody>
        </p:sp>
        <p:sp>
          <p:nvSpPr>
            <p:cNvPr id="40" name="rc40"/>
            <p:cNvSpPr/>
            <p:nvPr/>
          </p:nvSpPr>
          <p:spPr>
            <a:xfrm>
              <a:off x="6009484" y="3798862"/>
              <a:ext cx="249522" cy="74777"/>
            </a:xfrm>
            <a:prstGeom prst="rect">
              <a:avLst/>
            </a:prstGeom>
            <a:solidFill>
              <a:srgbClr val="1CABE2">
                <a:alpha val="100000"/>
              </a:srgbClr>
            </a:solidFill>
          </p:spPr>
          <p:txBody>
            <a:bodyPr/>
            <a:lstStyle/>
            <a:p/>
          </p:txBody>
        </p:sp>
        <p:sp>
          <p:nvSpPr>
            <p:cNvPr id="41" name="rc41"/>
            <p:cNvSpPr/>
            <p:nvPr/>
          </p:nvSpPr>
          <p:spPr>
            <a:xfrm>
              <a:off x="6286731" y="3724243"/>
              <a:ext cx="249522" cy="149396"/>
            </a:xfrm>
            <a:prstGeom prst="rect">
              <a:avLst/>
            </a:prstGeom>
            <a:solidFill>
              <a:srgbClr val="1CABE2">
                <a:alpha val="100000"/>
              </a:srgbClr>
            </a:solidFill>
          </p:spPr>
          <p:txBody>
            <a:bodyPr/>
            <a:lstStyle/>
            <a:p/>
          </p:txBody>
        </p:sp>
        <p:sp>
          <p:nvSpPr>
            <p:cNvPr id="42" name="rc42"/>
            <p:cNvSpPr/>
            <p:nvPr/>
          </p:nvSpPr>
          <p:spPr>
            <a:xfrm>
              <a:off x="6563979" y="3126116"/>
              <a:ext cx="249522" cy="747523"/>
            </a:xfrm>
            <a:prstGeom prst="rect">
              <a:avLst/>
            </a:prstGeom>
            <a:solidFill>
              <a:srgbClr val="1CABE2">
                <a:alpha val="100000"/>
              </a:srgbClr>
            </a:solidFill>
          </p:spPr>
          <p:txBody>
            <a:bodyPr/>
            <a:lstStyle/>
            <a:p/>
          </p:txBody>
        </p:sp>
        <p:sp>
          <p:nvSpPr>
            <p:cNvPr id="43" name="rc43"/>
            <p:cNvSpPr/>
            <p:nvPr/>
          </p:nvSpPr>
          <p:spPr>
            <a:xfrm>
              <a:off x="6841227" y="2237105"/>
              <a:ext cx="249522" cy="1636534"/>
            </a:xfrm>
            <a:prstGeom prst="rect">
              <a:avLst/>
            </a:prstGeom>
            <a:solidFill>
              <a:srgbClr val="1CABE2">
                <a:alpha val="100000"/>
              </a:srgbClr>
            </a:solidFill>
          </p:spPr>
          <p:txBody>
            <a:bodyPr/>
            <a:lstStyle/>
            <a:p/>
          </p:txBody>
        </p:sp>
        <p:sp>
          <p:nvSpPr>
            <p:cNvPr id="44" name="rc44"/>
            <p:cNvSpPr/>
            <p:nvPr/>
          </p:nvSpPr>
          <p:spPr>
            <a:xfrm>
              <a:off x="7118474" y="2758637"/>
              <a:ext cx="249522" cy="1115002"/>
            </a:xfrm>
            <a:prstGeom prst="rect">
              <a:avLst/>
            </a:prstGeom>
            <a:solidFill>
              <a:srgbClr val="1CABE2">
                <a:alpha val="100000"/>
              </a:srgbClr>
            </a:solidFill>
          </p:spPr>
          <p:txBody>
            <a:bodyPr/>
            <a:lstStyle/>
            <a:p/>
          </p:txBody>
        </p:sp>
        <p:sp>
          <p:nvSpPr>
            <p:cNvPr id="45" name="rc45"/>
            <p:cNvSpPr/>
            <p:nvPr/>
          </p:nvSpPr>
          <p:spPr>
            <a:xfrm>
              <a:off x="7395722" y="3279562"/>
              <a:ext cx="249522" cy="594077"/>
            </a:xfrm>
            <a:prstGeom prst="rect">
              <a:avLst/>
            </a:prstGeom>
            <a:solidFill>
              <a:srgbClr val="1CABE2">
                <a:alpha val="100000"/>
              </a:srgbClr>
            </a:solidFill>
          </p:spPr>
          <p:txBody>
            <a:bodyPr/>
            <a:lstStyle/>
            <a:p/>
          </p:txBody>
        </p:sp>
        <p:sp>
          <p:nvSpPr>
            <p:cNvPr id="46" name="rc46"/>
            <p:cNvSpPr/>
            <p:nvPr/>
          </p:nvSpPr>
          <p:spPr>
            <a:xfrm>
              <a:off x="7672970" y="3650518"/>
              <a:ext cx="249522" cy="223121"/>
            </a:xfrm>
            <a:prstGeom prst="rect">
              <a:avLst/>
            </a:prstGeom>
            <a:solidFill>
              <a:srgbClr val="1CABE2">
                <a:alpha val="100000"/>
              </a:srgbClr>
            </a:solidFill>
          </p:spPr>
          <p:txBody>
            <a:bodyPr/>
            <a:lstStyle/>
            <a:p/>
          </p:txBody>
        </p:sp>
        <p:sp>
          <p:nvSpPr>
            <p:cNvPr id="47" name="rc47"/>
            <p:cNvSpPr/>
            <p:nvPr/>
          </p:nvSpPr>
          <p:spPr>
            <a:xfrm>
              <a:off x="7950217" y="3649976"/>
              <a:ext cx="249522" cy="223663"/>
            </a:xfrm>
            <a:prstGeom prst="rect">
              <a:avLst/>
            </a:prstGeom>
            <a:solidFill>
              <a:srgbClr val="1CABE2">
                <a:alpha val="100000"/>
              </a:srgbClr>
            </a:solidFill>
          </p:spPr>
          <p:txBody>
            <a:bodyPr/>
            <a:lstStyle/>
            <a:p/>
          </p:txBody>
        </p:sp>
        <p:sp>
          <p:nvSpPr>
            <p:cNvPr id="48" name="rc48"/>
            <p:cNvSpPr/>
            <p:nvPr/>
          </p:nvSpPr>
          <p:spPr>
            <a:xfrm>
              <a:off x="1296273" y="3433455"/>
              <a:ext cx="249522" cy="0"/>
            </a:xfrm>
            <a:prstGeom prst="rect">
              <a:avLst/>
            </a:prstGeom>
            <a:solidFill>
              <a:srgbClr val="B3B3B3">
                <a:alpha val="100000"/>
              </a:srgbClr>
            </a:solidFill>
          </p:spPr>
          <p:txBody>
            <a:bodyPr/>
            <a:lstStyle/>
            <a:p/>
          </p:txBody>
        </p:sp>
        <p:sp>
          <p:nvSpPr>
            <p:cNvPr id="49" name="rc49"/>
            <p:cNvSpPr/>
            <p:nvPr/>
          </p:nvSpPr>
          <p:spPr>
            <a:xfrm>
              <a:off x="1573521" y="3824627"/>
              <a:ext cx="249522" cy="0"/>
            </a:xfrm>
            <a:prstGeom prst="rect">
              <a:avLst/>
            </a:prstGeom>
            <a:solidFill>
              <a:srgbClr val="B3B3B3">
                <a:alpha val="100000"/>
              </a:srgbClr>
            </a:solidFill>
          </p:spPr>
          <p:txBody>
            <a:bodyPr/>
            <a:lstStyle/>
            <a:p/>
          </p:txBody>
        </p:sp>
        <p:sp>
          <p:nvSpPr>
            <p:cNvPr id="50" name="rc50"/>
            <p:cNvSpPr/>
            <p:nvPr/>
          </p:nvSpPr>
          <p:spPr>
            <a:xfrm>
              <a:off x="1850769" y="3623477"/>
              <a:ext cx="249522" cy="50032"/>
            </a:xfrm>
            <a:prstGeom prst="rect">
              <a:avLst/>
            </a:prstGeom>
            <a:solidFill>
              <a:srgbClr val="B3B3B3">
                <a:alpha val="100000"/>
              </a:srgbClr>
            </a:solidFill>
          </p:spPr>
          <p:txBody>
            <a:bodyPr/>
            <a:lstStyle/>
            <a:p/>
          </p:txBody>
        </p:sp>
        <p:sp>
          <p:nvSpPr>
            <p:cNvPr id="51" name="rc51"/>
            <p:cNvSpPr/>
            <p:nvPr/>
          </p:nvSpPr>
          <p:spPr>
            <a:xfrm>
              <a:off x="2128016" y="3720130"/>
              <a:ext cx="249522" cy="51180"/>
            </a:xfrm>
            <a:prstGeom prst="rect">
              <a:avLst/>
            </a:prstGeom>
            <a:solidFill>
              <a:srgbClr val="B3B3B3">
                <a:alpha val="100000"/>
              </a:srgbClr>
            </a:solidFill>
          </p:spPr>
          <p:txBody>
            <a:bodyPr/>
            <a:lstStyle/>
            <a:p/>
          </p:txBody>
        </p:sp>
        <p:sp>
          <p:nvSpPr>
            <p:cNvPr id="52" name="rc52"/>
            <p:cNvSpPr/>
            <p:nvPr/>
          </p:nvSpPr>
          <p:spPr>
            <a:xfrm>
              <a:off x="2405264" y="3618183"/>
              <a:ext cx="249522" cy="51084"/>
            </a:xfrm>
            <a:prstGeom prst="rect">
              <a:avLst/>
            </a:prstGeom>
            <a:solidFill>
              <a:srgbClr val="B3B3B3">
                <a:alpha val="100000"/>
              </a:srgbClr>
            </a:solidFill>
          </p:spPr>
          <p:txBody>
            <a:bodyPr/>
            <a:lstStyle/>
            <a:p/>
          </p:txBody>
        </p:sp>
        <p:sp>
          <p:nvSpPr>
            <p:cNvPr id="53" name="rc53"/>
            <p:cNvSpPr/>
            <p:nvPr/>
          </p:nvSpPr>
          <p:spPr>
            <a:xfrm>
              <a:off x="2682512" y="3617195"/>
              <a:ext cx="249522" cy="153860"/>
            </a:xfrm>
            <a:prstGeom prst="rect">
              <a:avLst/>
            </a:prstGeom>
            <a:solidFill>
              <a:srgbClr val="B3B3B3">
                <a:alpha val="100000"/>
              </a:srgbClr>
            </a:solidFill>
          </p:spPr>
          <p:txBody>
            <a:bodyPr/>
            <a:lstStyle/>
            <a:p/>
          </p:txBody>
        </p:sp>
        <p:sp>
          <p:nvSpPr>
            <p:cNvPr id="54" name="rc54"/>
            <p:cNvSpPr/>
            <p:nvPr/>
          </p:nvSpPr>
          <p:spPr>
            <a:xfrm>
              <a:off x="2959759" y="3767069"/>
              <a:ext cx="249522" cy="53285"/>
            </a:xfrm>
            <a:prstGeom prst="rect">
              <a:avLst/>
            </a:prstGeom>
            <a:solidFill>
              <a:srgbClr val="B3B3B3">
                <a:alpha val="100000"/>
              </a:srgbClr>
            </a:solidFill>
          </p:spPr>
          <p:txBody>
            <a:bodyPr/>
            <a:lstStyle/>
            <a:p/>
          </p:txBody>
        </p:sp>
        <p:sp>
          <p:nvSpPr>
            <p:cNvPr id="55" name="rc55"/>
            <p:cNvSpPr/>
            <p:nvPr/>
          </p:nvSpPr>
          <p:spPr>
            <a:xfrm>
              <a:off x="3237007" y="3752975"/>
              <a:ext cx="249522" cy="60332"/>
            </a:xfrm>
            <a:prstGeom prst="rect">
              <a:avLst/>
            </a:prstGeom>
            <a:solidFill>
              <a:srgbClr val="B3B3B3">
                <a:alpha val="100000"/>
              </a:srgbClr>
            </a:solidFill>
          </p:spPr>
          <p:txBody>
            <a:bodyPr/>
            <a:lstStyle/>
            <a:p/>
          </p:txBody>
        </p:sp>
        <p:sp>
          <p:nvSpPr>
            <p:cNvPr id="56" name="rc56"/>
            <p:cNvSpPr/>
            <p:nvPr/>
          </p:nvSpPr>
          <p:spPr>
            <a:xfrm>
              <a:off x="3514255" y="3684830"/>
              <a:ext cx="249522" cy="62915"/>
            </a:xfrm>
            <a:prstGeom prst="rect">
              <a:avLst/>
            </a:prstGeom>
            <a:solidFill>
              <a:srgbClr val="B3B3B3">
                <a:alpha val="100000"/>
              </a:srgbClr>
            </a:solidFill>
          </p:spPr>
          <p:txBody>
            <a:bodyPr/>
            <a:lstStyle/>
            <a:p/>
          </p:txBody>
        </p:sp>
        <p:sp>
          <p:nvSpPr>
            <p:cNvPr id="57" name="rc57"/>
            <p:cNvSpPr/>
            <p:nvPr/>
          </p:nvSpPr>
          <p:spPr>
            <a:xfrm>
              <a:off x="3791502" y="3745608"/>
              <a:ext cx="249522" cy="0"/>
            </a:xfrm>
            <a:prstGeom prst="rect">
              <a:avLst/>
            </a:prstGeom>
            <a:solidFill>
              <a:srgbClr val="B3B3B3">
                <a:alpha val="100000"/>
              </a:srgbClr>
            </a:solidFill>
          </p:spPr>
          <p:txBody>
            <a:bodyPr/>
            <a:lstStyle/>
            <a:p/>
          </p:txBody>
        </p:sp>
        <p:sp>
          <p:nvSpPr>
            <p:cNvPr id="58" name="rc58"/>
            <p:cNvSpPr/>
            <p:nvPr/>
          </p:nvSpPr>
          <p:spPr>
            <a:xfrm>
              <a:off x="4068750" y="3745034"/>
              <a:ext cx="249522" cy="0"/>
            </a:xfrm>
            <a:prstGeom prst="rect">
              <a:avLst/>
            </a:prstGeom>
            <a:solidFill>
              <a:srgbClr val="B3B3B3">
                <a:alpha val="100000"/>
              </a:srgbClr>
            </a:solidFill>
          </p:spPr>
          <p:txBody>
            <a:bodyPr/>
            <a:lstStyle/>
            <a:p/>
          </p:txBody>
        </p:sp>
        <p:sp>
          <p:nvSpPr>
            <p:cNvPr id="59" name="rc59"/>
            <p:cNvSpPr/>
            <p:nvPr/>
          </p:nvSpPr>
          <p:spPr>
            <a:xfrm>
              <a:off x="4345998" y="3744907"/>
              <a:ext cx="249522" cy="0"/>
            </a:xfrm>
            <a:prstGeom prst="rect">
              <a:avLst/>
            </a:prstGeom>
            <a:solidFill>
              <a:srgbClr val="B3B3B3">
                <a:alpha val="100000"/>
              </a:srgbClr>
            </a:solidFill>
          </p:spPr>
          <p:txBody>
            <a:bodyPr/>
            <a:lstStyle/>
            <a:p/>
          </p:txBody>
        </p:sp>
        <p:sp>
          <p:nvSpPr>
            <p:cNvPr id="60" name="rc60"/>
            <p:cNvSpPr/>
            <p:nvPr/>
          </p:nvSpPr>
          <p:spPr>
            <a:xfrm>
              <a:off x="4623245" y="3745417"/>
              <a:ext cx="249522" cy="0"/>
            </a:xfrm>
            <a:prstGeom prst="rect">
              <a:avLst/>
            </a:prstGeom>
            <a:solidFill>
              <a:srgbClr val="B3B3B3">
                <a:alpha val="100000"/>
              </a:srgbClr>
            </a:solidFill>
          </p:spPr>
          <p:txBody>
            <a:bodyPr/>
            <a:lstStyle/>
            <a:p/>
          </p:txBody>
        </p:sp>
        <p:sp>
          <p:nvSpPr>
            <p:cNvPr id="61" name="rc61"/>
            <p:cNvSpPr/>
            <p:nvPr/>
          </p:nvSpPr>
          <p:spPr>
            <a:xfrm>
              <a:off x="4900493" y="3748447"/>
              <a:ext cx="249522" cy="62596"/>
            </a:xfrm>
            <a:prstGeom prst="rect">
              <a:avLst/>
            </a:prstGeom>
            <a:solidFill>
              <a:srgbClr val="B3B3B3">
                <a:alpha val="100000"/>
              </a:srgbClr>
            </a:solidFill>
          </p:spPr>
          <p:txBody>
            <a:bodyPr/>
            <a:lstStyle/>
            <a:p/>
          </p:txBody>
        </p:sp>
        <p:sp>
          <p:nvSpPr>
            <p:cNvPr id="62" name="rc62"/>
            <p:cNvSpPr/>
            <p:nvPr/>
          </p:nvSpPr>
          <p:spPr>
            <a:xfrm>
              <a:off x="5177741" y="3739167"/>
              <a:ext cx="249522" cy="0"/>
            </a:xfrm>
            <a:prstGeom prst="rect">
              <a:avLst/>
            </a:prstGeom>
            <a:solidFill>
              <a:srgbClr val="B3B3B3">
                <a:alpha val="100000"/>
              </a:srgbClr>
            </a:solidFill>
          </p:spPr>
          <p:txBody>
            <a:bodyPr/>
            <a:lstStyle/>
            <a:p/>
          </p:txBody>
        </p:sp>
        <p:sp>
          <p:nvSpPr>
            <p:cNvPr id="63" name="rc63"/>
            <p:cNvSpPr/>
            <p:nvPr/>
          </p:nvSpPr>
          <p:spPr>
            <a:xfrm>
              <a:off x="5454988" y="3802625"/>
              <a:ext cx="249522" cy="0"/>
            </a:xfrm>
            <a:prstGeom prst="rect">
              <a:avLst/>
            </a:prstGeom>
            <a:solidFill>
              <a:srgbClr val="B3B3B3">
                <a:alpha val="100000"/>
              </a:srgbClr>
            </a:solidFill>
          </p:spPr>
          <p:txBody>
            <a:bodyPr/>
            <a:lstStyle/>
            <a:p/>
          </p:txBody>
        </p:sp>
        <p:sp>
          <p:nvSpPr>
            <p:cNvPr id="64" name="rc64"/>
            <p:cNvSpPr/>
            <p:nvPr/>
          </p:nvSpPr>
          <p:spPr>
            <a:xfrm>
              <a:off x="5732236" y="3724116"/>
              <a:ext cx="249522" cy="74745"/>
            </a:xfrm>
            <a:prstGeom prst="rect">
              <a:avLst/>
            </a:prstGeom>
            <a:solidFill>
              <a:srgbClr val="B3B3B3">
                <a:alpha val="100000"/>
              </a:srgbClr>
            </a:solidFill>
          </p:spPr>
          <p:txBody>
            <a:bodyPr/>
            <a:lstStyle/>
            <a:p/>
          </p:txBody>
        </p:sp>
        <p:sp>
          <p:nvSpPr>
            <p:cNvPr id="65" name="rc65"/>
            <p:cNvSpPr/>
            <p:nvPr/>
          </p:nvSpPr>
          <p:spPr>
            <a:xfrm>
              <a:off x="6009484" y="3798862"/>
              <a:ext cx="249522" cy="0"/>
            </a:xfrm>
            <a:prstGeom prst="rect">
              <a:avLst/>
            </a:prstGeom>
            <a:solidFill>
              <a:srgbClr val="B3B3B3">
                <a:alpha val="100000"/>
              </a:srgbClr>
            </a:solidFill>
          </p:spPr>
          <p:txBody>
            <a:bodyPr/>
            <a:lstStyle/>
            <a:p/>
          </p:txBody>
        </p:sp>
        <p:sp>
          <p:nvSpPr>
            <p:cNvPr id="66" name="rc66"/>
            <p:cNvSpPr/>
            <p:nvPr/>
          </p:nvSpPr>
          <p:spPr>
            <a:xfrm>
              <a:off x="6286731" y="3574815"/>
              <a:ext cx="249522" cy="149428"/>
            </a:xfrm>
            <a:prstGeom prst="rect">
              <a:avLst/>
            </a:prstGeom>
            <a:solidFill>
              <a:srgbClr val="B3B3B3">
                <a:alpha val="100000"/>
              </a:srgbClr>
            </a:solidFill>
          </p:spPr>
          <p:txBody>
            <a:bodyPr/>
            <a:lstStyle/>
            <a:p/>
          </p:txBody>
        </p:sp>
        <p:sp>
          <p:nvSpPr>
            <p:cNvPr id="67" name="rc67"/>
            <p:cNvSpPr/>
            <p:nvPr/>
          </p:nvSpPr>
          <p:spPr>
            <a:xfrm>
              <a:off x="6563979" y="3051370"/>
              <a:ext cx="249522" cy="74745"/>
            </a:xfrm>
            <a:prstGeom prst="rect">
              <a:avLst/>
            </a:prstGeom>
            <a:solidFill>
              <a:srgbClr val="B3B3B3">
                <a:alpha val="100000"/>
              </a:srgbClr>
            </a:solidFill>
          </p:spPr>
          <p:txBody>
            <a:bodyPr/>
            <a:lstStyle/>
            <a:p/>
          </p:txBody>
        </p:sp>
        <p:sp>
          <p:nvSpPr>
            <p:cNvPr id="68" name="rc68"/>
            <p:cNvSpPr/>
            <p:nvPr/>
          </p:nvSpPr>
          <p:spPr>
            <a:xfrm>
              <a:off x="6841227" y="2162710"/>
              <a:ext cx="249522" cy="74395"/>
            </a:xfrm>
            <a:prstGeom prst="rect">
              <a:avLst/>
            </a:prstGeom>
            <a:solidFill>
              <a:srgbClr val="B3B3B3">
                <a:alpha val="100000"/>
              </a:srgbClr>
            </a:solidFill>
          </p:spPr>
          <p:txBody>
            <a:bodyPr/>
            <a:lstStyle/>
            <a:p/>
          </p:txBody>
        </p:sp>
        <p:sp>
          <p:nvSpPr>
            <p:cNvPr id="69" name="rc69"/>
            <p:cNvSpPr/>
            <p:nvPr/>
          </p:nvSpPr>
          <p:spPr>
            <a:xfrm>
              <a:off x="7118474" y="2758637"/>
              <a:ext cx="249522" cy="0"/>
            </a:xfrm>
            <a:prstGeom prst="rect">
              <a:avLst/>
            </a:prstGeom>
            <a:solidFill>
              <a:srgbClr val="B3B3B3">
                <a:alpha val="100000"/>
              </a:srgbClr>
            </a:solidFill>
          </p:spPr>
          <p:txBody>
            <a:bodyPr/>
            <a:lstStyle/>
            <a:p/>
          </p:txBody>
        </p:sp>
        <p:sp>
          <p:nvSpPr>
            <p:cNvPr id="70" name="rc70"/>
            <p:cNvSpPr/>
            <p:nvPr/>
          </p:nvSpPr>
          <p:spPr>
            <a:xfrm>
              <a:off x="7395722" y="3279562"/>
              <a:ext cx="249522" cy="0"/>
            </a:xfrm>
            <a:prstGeom prst="rect">
              <a:avLst/>
            </a:prstGeom>
            <a:solidFill>
              <a:srgbClr val="B3B3B3">
                <a:alpha val="100000"/>
              </a:srgbClr>
            </a:solidFill>
          </p:spPr>
          <p:txBody>
            <a:bodyPr/>
            <a:lstStyle/>
            <a:p/>
          </p:txBody>
        </p:sp>
        <p:sp>
          <p:nvSpPr>
            <p:cNvPr id="71" name="rc71"/>
            <p:cNvSpPr/>
            <p:nvPr/>
          </p:nvSpPr>
          <p:spPr>
            <a:xfrm>
              <a:off x="7672970" y="3576155"/>
              <a:ext cx="249522" cy="74363"/>
            </a:xfrm>
            <a:prstGeom prst="rect">
              <a:avLst/>
            </a:prstGeom>
            <a:solidFill>
              <a:srgbClr val="B3B3B3">
                <a:alpha val="100000"/>
              </a:srgbClr>
            </a:solidFill>
          </p:spPr>
          <p:txBody>
            <a:bodyPr/>
            <a:lstStyle/>
            <a:p/>
          </p:txBody>
        </p:sp>
        <p:sp>
          <p:nvSpPr>
            <p:cNvPr id="72" name="rc72"/>
            <p:cNvSpPr/>
            <p:nvPr/>
          </p:nvSpPr>
          <p:spPr>
            <a:xfrm>
              <a:off x="7950217" y="3575421"/>
              <a:ext cx="249522" cy="74554"/>
            </a:xfrm>
            <a:prstGeom prst="rect">
              <a:avLst/>
            </a:prstGeom>
            <a:solidFill>
              <a:srgbClr val="B3B3B3">
                <a:alpha val="100000"/>
              </a:srgbClr>
            </a:solidFill>
          </p:spPr>
          <p:txBody>
            <a:bodyPr/>
            <a:lstStyle/>
            <a:p/>
          </p:txBody>
        </p:sp>
        <p:sp>
          <p:nvSpPr>
            <p:cNvPr id="73" name="pl73"/>
            <p:cNvSpPr/>
            <p:nvPr/>
          </p:nvSpPr>
          <p:spPr>
            <a:xfrm>
              <a:off x="1421035" y="1050606"/>
              <a:ext cx="6653943" cy="598825"/>
            </a:xfrm>
            <a:custGeom>
              <a:avLst/>
              <a:pathLst>
                <a:path w="6653943" h="598825">
                  <a:moveTo>
                    <a:pt x="0" y="228123"/>
                  </a:moveTo>
                  <a:lnTo>
                    <a:pt x="277247" y="0"/>
                  </a:lnTo>
                  <a:lnTo>
                    <a:pt x="554495" y="85546"/>
                  </a:lnTo>
                  <a:lnTo>
                    <a:pt x="831742" y="28515"/>
                  </a:lnTo>
                  <a:lnTo>
                    <a:pt x="1108990" y="85546"/>
                  </a:lnTo>
                  <a:lnTo>
                    <a:pt x="1386238" y="28515"/>
                  </a:lnTo>
                  <a:lnTo>
                    <a:pt x="1663485" y="0"/>
                  </a:lnTo>
                  <a:lnTo>
                    <a:pt x="1940733" y="0"/>
                  </a:lnTo>
                  <a:lnTo>
                    <a:pt x="2217981" y="28515"/>
                  </a:lnTo>
                  <a:lnTo>
                    <a:pt x="2495228" y="28515"/>
                  </a:lnTo>
                  <a:lnTo>
                    <a:pt x="2772476" y="28515"/>
                  </a:lnTo>
                  <a:lnTo>
                    <a:pt x="3049724" y="28515"/>
                  </a:lnTo>
                  <a:lnTo>
                    <a:pt x="3326971" y="28515"/>
                  </a:lnTo>
                  <a:lnTo>
                    <a:pt x="3604219" y="0"/>
                  </a:lnTo>
                  <a:lnTo>
                    <a:pt x="3881467" y="28515"/>
                  </a:lnTo>
                  <a:lnTo>
                    <a:pt x="4158714" y="0"/>
                  </a:lnTo>
                  <a:lnTo>
                    <a:pt x="4435962" y="0"/>
                  </a:lnTo>
                  <a:lnTo>
                    <a:pt x="4713210" y="0"/>
                  </a:lnTo>
                  <a:lnTo>
                    <a:pt x="4990457" y="28515"/>
                  </a:lnTo>
                  <a:lnTo>
                    <a:pt x="5267705" y="256639"/>
                  </a:lnTo>
                  <a:lnTo>
                    <a:pt x="5544953" y="598825"/>
                  </a:lnTo>
                  <a:lnTo>
                    <a:pt x="5822200" y="399216"/>
                  </a:lnTo>
                  <a:lnTo>
                    <a:pt x="6099448" y="199608"/>
                  </a:lnTo>
                  <a:lnTo>
                    <a:pt x="6376696" y="57030"/>
                  </a:lnTo>
                  <a:lnTo>
                    <a:pt x="6653943" y="5703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627340"/>
            </a:xfrm>
            <a:custGeom>
              <a:avLst/>
              <a:pathLst>
                <a:path w="6653943" h="627340">
                  <a:moveTo>
                    <a:pt x="0" y="228123"/>
                  </a:moveTo>
                  <a:lnTo>
                    <a:pt x="277247" y="0"/>
                  </a:lnTo>
                  <a:lnTo>
                    <a:pt x="554495" y="114061"/>
                  </a:lnTo>
                  <a:lnTo>
                    <a:pt x="831742" y="57030"/>
                  </a:lnTo>
                  <a:lnTo>
                    <a:pt x="1108990" y="114061"/>
                  </a:lnTo>
                  <a:lnTo>
                    <a:pt x="1386238" y="114061"/>
                  </a:lnTo>
                  <a:lnTo>
                    <a:pt x="1663485" y="28515"/>
                  </a:lnTo>
                  <a:lnTo>
                    <a:pt x="1940733" y="28515"/>
                  </a:lnTo>
                  <a:lnTo>
                    <a:pt x="2217981" y="57030"/>
                  </a:lnTo>
                  <a:lnTo>
                    <a:pt x="2495228" y="28515"/>
                  </a:lnTo>
                  <a:lnTo>
                    <a:pt x="2772476" y="28515"/>
                  </a:lnTo>
                  <a:lnTo>
                    <a:pt x="3049724" y="28515"/>
                  </a:lnTo>
                  <a:lnTo>
                    <a:pt x="3326971" y="28515"/>
                  </a:lnTo>
                  <a:lnTo>
                    <a:pt x="3604219" y="28515"/>
                  </a:lnTo>
                  <a:lnTo>
                    <a:pt x="3881467" y="28515"/>
                  </a:lnTo>
                  <a:lnTo>
                    <a:pt x="4158714" y="0"/>
                  </a:lnTo>
                  <a:lnTo>
                    <a:pt x="4435962" y="28515"/>
                  </a:lnTo>
                  <a:lnTo>
                    <a:pt x="4713210" y="0"/>
                  </a:lnTo>
                  <a:lnTo>
                    <a:pt x="4990457" y="85546"/>
                  </a:lnTo>
                  <a:lnTo>
                    <a:pt x="5267705" y="285154"/>
                  </a:lnTo>
                  <a:lnTo>
                    <a:pt x="5544953" y="627340"/>
                  </a:lnTo>
                  <a:lnTo>
                    <a:pt x="5822200" y="399216"/>
                  </a:lnTo>
                  <a:lnTo>
                    <a:pt x="6099448" y="199608"/>
                  </a:lnTo>
                  <a:lnTo>
                    <a:pt x="6376696" y="85546"/>
                  </a:lnTo>
                  <a:lnTo>
                    <a:pt x="6653943" y="85546"/>
                  </a:lnTo>
                </a:path>
              </a:pathLst>
            </a:custGeom>
            <a:ln w="27101" cap="flat">
              <a:solidFill>
                <a:srgbClr val="333333">
                  <a:alpha val="50196"/>
                </a:srgbClr>
              </a:solidFill>
              <a:prstDash val="solid"/>
              <a:round/>
            </a:ln>
          </p:spPr>
          <p:txBody>
            <a:bodyPr/>
            <a:lstStyle/>
            <a:p/>
          </p:txBody>
        </p:sp>
        <p:sp>
          <p:nvSpPr>
            <p:cNvPr id="75" name="tx75"/>
            <p:cNvSpPr/>
            <p:nvPr/>
          </p:nvSpPr>
          <p:spPr>
            <a:xfrm>
              <a:off x="6628451"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6905698" y="14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7" name="tx77"/>
            <p:cNvSpPr/>
            <p:nvPr/>
          </p:nvSpPr>
          <p:spPr>
            <a:xfrm>
              <a:off x="7182946"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7460194"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73744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2" name="tx82"/>
            <p:cNvSpPr/>
            <p:nvPr/>
          </p:nvSpPr>
          <p:spPr>
            <a:xfrm>
              <a:off x="6905698"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3" name="tx83"/>
            <p:cNvSpPr/>
            <p:nvPr/>
          </p:nvSpPr>
          <p:spPr>
            <a:xfrm>
              <a:off x="7182946"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4" name="tx84"/>
            <p:cNvSpPr/>
            <p:nvPr/>
          </p:nvSpPr>
          <p:spPr>
            <a:xfrm>
              <a:off x="7460194"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6" name="tx86"/>
            <p:cNvSpPr/>
            <p:nvPr/>
          </p:nvSpPr>
          <p:spPr>
            <a:xfrm>
              <a:off x="8014689"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1315541" y="361305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88" name="tx88"/>
            <p:cNvSpPr/>
            <p:nvPr/>
          </p:nvSpPr>
          <p:spPr>
            <a:xfrm>
              <a:off x="2731924" y="37818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9" name="tx89"/>
            <p:cNvSpPr/>
            <p:nvPr/>
          </p:nvSpPr>
          <p:spPr>
            <a:xfrm>
              <a:off x="4163367" y="37705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0" name="tx90"/>
            <p:cNvSpPr/>
            <p:nvPr/>
          </p:nvSpPr>
          <p:spPr>
            <a:xfrm>
              <a:off x="5504401" y="379901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1" name="tx91"/>
            <p:cNvSpPr/>
            <p:nvPr/>
          </p:nvSpPr>
          <p:spPr>
            <a:xfrm>
              <a:off x="6583247" y="34593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92" name="tx92"/>
            <p:cNvSpPr/>
            <p:nvPr/>
          </p:nvSpPr>
          <p:spPr>
            <a:xfrm>
              <a:off x="6860494" y="301487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51.3</a:t>
              </a:r>
            </a:p>
          </p:txBody>
        </p:sp>
        <p:sp>
          <p:nvSpPr>
            <p:cNvPr id="93" name="tx93"/>
            <p:cNvSpPr/>
            <p:nvPr/>
          </p:nvSpPr>
          <p:spPr>
            <a:xfrm>
              <a:off x="7182946" y="32756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4" name="tx94"/>
            <p:cNvSpPr/>
            <p:nvPr/>
          </p:nvSpPr>
          <p:spPr>
            <a:xfrm>
              <a:off x="7414990" y="35361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95" name="tx95"/>
            <p:cNvSpPr/>
            <p:nvPr/>
          </p:nvSpPr>
          <p:spPr>
            <a:xfrm>
              <a:off x="7767586" y="372428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6" name="tx96"/>
            <p:cNvSpPr/>
            <p:nvPr/>
          </p:nvSpPr>
          <p:spPr>
            <a:xfrm>
              <a:off x="8044834" y="372401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7" name="tx97"/>
            <p:cNvSpPr/>
            <p:nvPr/>
          </p:nvSpPr>
          <p:spPr>
            <a:xfrm>
              <a:off x="2731924" y="36536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8" name="tx98"/>
            <p:cNvSpPr/>
            <p:nvPr/>
          </p:nvSpPr>
          <p:spPr>
            <a:xfrm>
              <a:off x="6613391" y="30482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9" name="tx99"/>
            <p:cNvSpPr/>
            <p:nvPr/>
          </p:nvSpPr>
          <p:spPr>
            <a:xfrm>
              <a:off x="6890639" y="21594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0" name="tx100"/>
            <p:cNvSpPr/>
            <p:nvPr/>
          </p:nvSpPr>
          <p:spPr>
            <a:xfrm>
              <a:off x="7722382" y="35728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7999630" y="35722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1315541" y="33153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a:t>
              </a:r>
            </a:p>
          </p:txBody>
        </p:sp>
        <p:sp>
          <p:nvSpPr>
            <p:cNvPr id="103" name="tx103"/>
            <p:cNvSpPr/>
            <p:nvPr/>
          </p:nvSpPr>
          <p:spPr>
            <a:xfrm>
              <a:off x="2777128" y="34991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4" name="tx104"/>
            <p:cNvSpPr/>
            <p:nvPr/>
          </p:nvSpPr>
          <p:spPr>
            <a:xfrm>
              <a:off x="4163367" y="36286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5" name="tx105"/>
            <p:cNvSpPr/>
            <p:nvPr/>
          </p:nvSpPr>
          <p:spPr>
            <a:xfrm>
              <a:off x="5504401" y="36859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6" name="tx106"/>
            <p:cNvSpPr/>
            <p:nvPr/>
          </p:nvSpPr>
          <p:spPr>
            <a:xfrm>
              <a:off x="6583247" y="29333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a:t>
              </a:r>
            </a:p>
          </p:txBody>
        </p:sp>
        <p:sp>
          <p:nvSpPr>
            <p:cNvPr id="107" name="tx107"/>
            <p:cNvSpPr/>
            <p:nvPr/>
          </p:nvSpPr>
          <p:spPr>
            <a:xfrm>
              <a:off x="6860494" y="20446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53.6</a:t>
              </a:r>
            </a:p>
          </p:txBody>
        </p:sp>
        <p:sp>
          <p:nvSpPr>
            <p:cNvPr id="108" name="tx108"/>
            <p:cNvSpPr/>
            <p:nvPr/>
          </p:nvSpPr>
          <p:spPr>
            <a:xfrm>
              <a:off x="7182946" y="26405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9" name="tx109"/>
            <p:cNvSpPr/>
            <p:nvPr/>
          </p:nvSpPr>
          <p:spPr>
            <a:xfrm>
              <a:off x="7414990" y="31615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10" name="tx110"/>
            <p:cNvSpPr/>
            <p:nvPr/>
          </p:nvSpPr>
          <p:spPr>
            <a:xfrm>
              <a:off x="7722382" y="34580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1" name="tx111"/>
            <p:cNvSpPr/>
            <p:nvPr/>
          </p:nvSpPr>
          <p:spPr>
            <a:xfrm>
              <a:off x="7999630" y="34573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2" name="tx112"/>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639902" y="302432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4" name="tx114"/>
            <p:cNvSpPr/>
            <p:nvPr/>
          </p:nvSpPr>
          <p:spPr>
            <a:xfrm>
              <a:off x="639902" y="222711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5" name="tx115"/>
            <p:cNvSpPr/>
            <p:nvPr/>
          </p:nvSpPr>
          <p:spPr>
            <a:xfrm>
              <a:off x="639902" y="143031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778716"/>
              <a:ext cx="201456" cy="201456"/>
            </a:xfrm>
            <a:prstGeom prst="rect">
              <a:avLst/>
            </a:prstGeom>
            <a:solidFill>
              <a:srgbClr val="B3B3B3">
                <a:alpha val="100000"/>
              </a:srgbClr>
            </a:solidFill>
          </p:spPr>
          <p:txBody>
            <a:bodyPr/>
            <a:lstStyle/>
            <a:p/>
          </p:txBody>
        </p:sp>
        <p:sp>
          <p:nvSpPr>
            <p:cNvPr id="138" name="rc138"/>
            <p:cNvSpPr/>
            <p:nvPr/>
          </p:nvSpPr>
          <p:spPr>
            <a:xfrm>
              <a:off x="5565324" y="4778716"/>
              <a:ext cx="201456" cy="201456"/>
            </a:xfrm>
            <a:prstGeom prst="rect">
              <a:avLst/>
            </a:prstGeom>
            <a:solidFill>
              <a:srgbClr val="1CABE2">
                <a:alpha val="100000"/>
              </a:srgbClr>
            </a:solidFill>
          </p:spPr>
          <p:txBody>
            <a:bodyPr/>
            <a:lstStyle/>
            <a:p/>
          </p:txBody>
        </p:sp>
        <p:sp>
          <p:nvSpPr>
            <p:cNvPr id="139" name="tx13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467611"/>
              <a:ext cx="7315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Jordan, 2000-2024</a:t>
              </a:r>
            </a:p>
          </p:txBody>
        </p:sp>
        <p:sp>
          <p:nvSpPr>
            <p:cNvPr id="142" name="pl142"/>
            <p:cNvSpPr/>
            <p:nvPr/>
          </p:nvSpPr>
          <p:spPr>
            <a:xfrm>
              <a:off x="26348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31209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98931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97348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6507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650800"/>
              <a:ext cx="6275927" cy="164676"/>
            </a:xfrm>
            <a:prstGeom prst="rect">
              <a:avLst/>
            </a:prstGeom>
            <a:solidFill>
              <a:srgbClr val="1CABE2">
                <a:alpha val="100000"/>
              </a:srgbClr>
            </a:solidFill>
          </p:spPr>
          <p:txBody>
            <a:bodyPr/>
            <a:lstStyle/>
            <a:p/>
          </p:txBody>
        </p:sp>
        <p:sp>
          <p:nvSpPr>
            <p:cNvPr id="152" name="rc152"/>
            <p:cNvSpPr/>
            <p:nvPr/>
          </p:nvSpPr>
          <p:spPr>
            <a:xfrm>
              <a:off x="1296273" y="5444954"/>
              <a:ext cx="1873247" cy="164676"/>
            </a:xfrm>
            <a:prstGeom prst="rect">
              <a:avLst/>
            </a:prstGeom>
            <a:solidFill>
              <a:srgbClr val="1CABE2">
                <a:alpha val="100000"/>
              </a:srgbClr>
            </a:solidFill>
          </p:spPr>
          <p:txBody>
            <a:bodyPr/>
            <a:lstStyle/>
            <a:p/>
          </p:txBody>
        </p:sp>
        <p:sp>
          <p:nvSpPr>
            <p:cNvPr id="153" name="rc153"/>
            <p:cNvSpPr/>
            <p:nvPr/>
          </p:nvSpPr>
          <p:spPr>
            <a:xfrm>
              <a:off x="1296273" y="5239108"/>
              <a:ext cx="1877798" cy="164676"/>
            </a:xfrm>
            <a:prstGeom prst="rect">
              <a:avLst/>
            </a:prstGeom>
            <a:solidFill>
              <a:srgbClr val="1CABE2">
                <a:alpha val="100000"/>
              </a:srgbClr>
            </a:solidFill>
          </p:spPr>
          <p:txBody>
            <a:bodyPr/>
            <a:lstStyle/>
            <a:p/>
          </p:txBody>
        </p:sp>
        <p:sp>
          <p:nvSpPr>
            <p:cNvPr id="154" name="rc154"/>
            <p:cNvSpPr/>
            <p:nvPr/>
          </p:nvSpPr>
          <p:spPr>
            <a:xfrm>
              <a:off x="7572201" y="5650800"/>
              <a:ext cx="627539" cy="164676"/>
            </a:xfrm>
            <a:prstGeom prst="rect">
              <a:avLst/>
            </a:prstGeom>
            <a:solidFill>
              <a:srgbClr val="B3B3B3">
                <a:alpha val="100000"/>
              </a:srgbClr>
            </a:solidFill>
          </p:spPr>
          <p:txBody>
            <a:bodyPr/>
            <a:lstStyle/>
            <a:p/>
          </p:txBody>
        </p:sp>
        <p:sp>
          <p:nvSpPr>
            <p:cNvPr id="155" name="rc155"/>
            <p:cNvSpPr/>
            <p:nvPr/>
          </p:nvSpPr>
          <p:spPr>
            <a:xfrm>
              <a:off x="3169521" y="5444954"/>
              <a:ext cx="624326" cy="164676"/>
            </a:xfrm>
            <a:prstGeom prst="rect">
              <a:avLst/>
            </a:prstGeom>
            <a:solidFill>
              <a:srgbClr val="B3B3B3">
                <a:alpha val="100000"/>
              </a:srgbClr>
            </a:solidFill>
          </p:spPr>
          <p:txBody>
            <a:bodyPr/>
            <a:lstStyle/>
            <a:p/>
          </p:txBody>
        </p:sp>
        <p:sp>
          <p:nvSpPr>
            <p:cNvPr id="156" name="rc156"/>
            <p:cNvSpPr/>
            <p:nvPr/>
          </p:nvSpPr>
          <p:spPr>
            <a:xfrm>
              <a:off x="3174072" y="5239108"/>
              <a:ext cx="625932" cy="164676"/>
            </a:xfrm>
            <a:prstGeom prst="rect">
              <a:avLst/>
            </a:prstGeom>
            <a:solidFill>
              <a:srgbClr val="B3B3B3">
                <a:alpha val="100000"/>
              </a:srgbClr>
            </a:solidFill>
          </p:spPr>
          <p:txBody>
            <a:bodyPr/>
            <a:lstStyle/>
            <a:p/>
          </p:txBody>
        </p:sp>
        <p:sp>
          <p:nvSpPr>
            <p:cNvPr id="157" name="tx157"/>
            <p:cNvSpPr/>
            <p:nvPr/>
          </p:nvSpPr>
          <p:spPr>
            <a:xfrm>
              <a:off x="8312267"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25.8</a:t>
              </a:r>
            </a:p>
          </p:txBody>
        </p:sp>
        <p:sp>
          <p:nvSpPr>
            <p:cNvPr id="158" name="tx158"/>
            <p:cNvSpPr/>
            <p:nvPr/>
          </p:nvSpPr>
          <p:spPr>
            <a:xfrm>
              <a:off x="3874219"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59" name="tx159"/>
            <p:cNvSpPr/>
            <p:nvPr/>
          </p:nvSpPr>
          <p:spPr>
            <a:xfrm>
              <a:off x="3880377"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60" name="tx160"/>
            <p:cNvSpPr/>
            <p:nvPr/>
          </p:nvSpPr>
          <p:spPr>
            <a:xfrm>
              <a:off x="4321710"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23.4</a:t>
              </a:r>
            </a:p>
          </p:txBody>
        </p:sp>
        <p:sp>
          <p:nvSpPr>
            <p:cNvPr id="161" name="tx161"/>
            <p:cNvSpPr/>
            <p:nvPr/>
          </p:nvSpPr>
          <p:spPr>
            <a:xfrm>
              <a:off x="2200743" y="5486979"/>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a:t>
              </a:r>
            </a:p>
          </p:txBody>
        </p:sp>
        <p:sp>
          <p:nvSpPr>
            <p:cNvPr id="162" name="tx162"/>
            <p:cNvSpPr/>
            <p:nvPr/>
          </p:nvSpPr>
          <p:spPr>
            <a:xfrm>
              <a:off x="2203018" y="5281133"/>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a:t>
              </a:r>
            </a:p>
          </p:txBody>
        </p:sp>
        <p:sp>
          <p:nvSpPr>
            <p:cNvPr id="163" name="tx163"/>
            <p:cNvSpPr/>
            <p:nvPr/>
          </p:nvSpPr>
          <p:spPr>
            <a:xfrm>
              <a:off x="7805598"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4" name="tx164"/>
            <p:cNvSpPr/>
            <p:nvPr/>
          </p:nvSpPr>
          <p:spPr>
            <a:xfrm>
              <a:off x="3401312"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5" name="tx165"/>
            <p:cNvSpPr/>
            <p:nvPr/>
          </p:nvSpPr>
          <p:spPr>
            <a:xfrm>
              <a:off x="3406666"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6" name="tx166"/>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84920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1" name="tx171"/>
            <p:cNvSpPr/>
            <p:nvPr/>
          </p:nvSpPr>
          <p:spPr>
            <a:xfrm>
              <a:off x="652642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2" name="tx172"/>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4" name="tx17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Jordan.
In 2024, DTP1 coverage in Jordan remained constant 97%. The number of children missing out on any DTP vaccination (zero-dose children) remained constant at from 7,000 in 2023 to 7,000 in 2024.
DTP3 coverage remained constant 96% in 2024, leaving 9,000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99975"/>
            </a:xfrm>
            <a:custGeom>
              <a:avLst/>
              <a:pathLst>
                <a:path w="3397293" h="599975">
                  <a:moveTo>
                    <a:pt x="0" y="228562"/>
                  </a:moveTo>
                  <a:lnTo>
                    <a:pt x="141553" y="0"/>
                  </a:lnTo>
                  <a:lnTo>
                    <a:pt x="283107" y="85710"/>
                  </a:lnTo>
                  <a:lnTo>
                    <a:pt x="424661" y="28570"/>
                  </a:lnTo>
                  <a:lnTo>
                    <a:pt x="566215" y="85710"/>
                  </a:lnTo>
                  <a:lnTo>
                    <a:pt x="707769" y="28570"/>
                  </a:lnTo>
                  <a:lnTo>
                    <a:pt x="849323" y="0"/>
                  </a:lnTo>
                  <a:lnTo>
                    <a:pt x="990877" y="0"/>
                  </a:lnTo>
                  <a:lnTo>
                    <a:pt x="1132431" y="28570"/>
                  </a:lnTo>
                  <a:lnTo>
                    <a:pt x="1273984" y="28570"/>
                  </a:lnTo>
                  <a:lnTo>
                    <a:pt x="1415538" y="28570"/>
                  </a:lnTo>
                  <a:lnTo>
                    <a:pt x="1557092" y="28570"/>
                  </a:lnTo>
                  <a:lnTo>
                    <a:pt x="1698646" y="28570"/>
                  </a:lnTo>
                  <a:lnTo>
                    <a:pt x="1840200" y="0"/>
                  </a:lnTo>
                  <a:lnTo>
                    <a:pt x="1981754" y="28570"/>
                  </a:lnTo>
                  <a:lnTo>
                    <a:pt x="2123308" y="0"/>
                  </a:lnTo>
                  <a:lnTo>
                    <a:pt x="2264862" y="0"/>
                  </a:lnTo>
                  <a:lnTo>
                    <a:pt x="2406416" y="0"/>
                  </a:lnTo>
                  <a:lnTo>
                    <a:pt x="2547969" y="28570"/>
                  </a:lnTo>
                  <a:lnTo>
                    <a:pt x="2689523" y="257132"/>
                  </a:lnTo>
                  <a:lnTo>
                    <a:pt x="2831077" y="599975"/>
                  </a:lnTo>
                  <a:lnTo>
                    <a:pt x="2972631" y="399983"/>
                  </a:lnTo>
                  <a:lnTo>
                    <a:pt x="3114185" y="199991"/>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99975"/>
            </a:xfrm>
            <a:custGeom>
              <a:avLst/>
              <a:pathLst>
                <a:path w="3397293" h="599975">
                  <a:moveTo>
                    <a:pt x="0" y="228562"/>
                  </a:moveTo>
                  <a:lnTo>
                    <a:pt x="141553" y="0"/>
                  </a:lnTo>
                  <a:lnTo>
                    <a:pt x="283107" y="85710"/>
                  </a:lnTo>
                  <a:lnTo>
                    <a:pt x="424661" y="28570"/>
                  </a:lnTo>
                  <a:lnTo>
                    <a:pt x="566215" y="85710"/>
                  </a:lnTo>
                  <a:lnTo>
                    <a:pt x="707769" y="28570"/>
                  </a:lnTo>
                  <a:lnTo>
                    <a:pt x="849323" y="0"/>
                  </a:lnTo>
                  <a:lnTo>
                    <a:pt x="990877" y="0"/>
                  </a:lnTo>
                  <a:lnTo>
                    <a:pt x="1132431" y="28570"/>
                  </a:lnTo>
                  <a:lnTo>
                    <a:pt x="1273984" y="28570"/>
                  </a:lnTo>
                  <a:lnTo>
                    <a:pt x="1415538" y="28570"/>
                  </a:lnTo>
                  <a:lnTo>
                    <a:pt x="1557092" y="28570"/>
                  </a:lnTo>
                  <a:lnTo>
                    <a:pt x="1698646" y="28570"/>
                  </a:lnTo>
                  <a:lnTo>
                    <a:pt x="1840200" y="0"/>
                  </a:lnTo>
                  <a:lnTo>
                    <a:pt x="1981754" y="28570"/>
                  </a:lnTo>
                  <a:lnTo>
                    <a:pt x="2123308" y="0"/>
                  </a:lnTo>
                  <a:lnTo>
                    <a:pt x="2264862" y="0"/>
                  </a:lnTo>
                  <a:lnTo>
                    <a:pt x="2406416" y="0"/>
                  </a:lnTo>
                  <a:lnTo>
                    <a:pt x="2547969" y="28570"/>
                  </a:lnTo>
                  <a:lnTo>
                    <a:pt x="2689523" y="257132"/>
                  </a:lnTo>
                  <a:lnTo>
                    <a:pt x="2831077" y="599975"/>
                  </a:lnTo>
                  <a:lnTo>
                    <a:pt x="2972631" y="399983"/>
                  </a:lnTo>
                  <a:lnTo>
                    <a:pt x="3114185" y="199991"/>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99975"/>
            </a:xfrm>
            <a:custGeom>
              <a:avLst/>
              <a:pathLst>
                <a:path w="3397293" h="599975">
                  <a:moveTo>
                    <a:pt x="0" y="228562"/>
                  </a:moveTo>
                  <a:lnTo>
                    <a:pt x="141553" y="0"/>
                  </a:lnTo>
                  <a:lnTo>
                    <a:pt x="283107" y="85710"/>
                  </a:lnTo>
                  <a:lnTo>
                    <a:pt x="424661" y="28570"/>
                  </a:lnTo>
                  <a:lnTo>
                    <a:pt x="566215" y="85710"/>
                  </a:lnTo>
                  <a:lnTo>
                    <a:pt x="707769" y="28570"/>
                  </a:lnTo>
                  <a:lnTo>
                    <a:pt x="849323" y="0"/>
                  </a:lnTo>
                  <a:lnTo>
                    <a:pt x="990877" y="0"/>
                  </a:lnTo>
                  <a:lnTo>
                    <a:pt x="1132431" y="28570"/>
                  </a:lnTo>
                  <a:lnTo>
                    <a:pt x="1273984" y="28570"/>
                  </a:lnTo>
                  <a:lnTo>
                    <a:pt x="1415538" y="28570"/>
                  </a:lnTo>
                  <a:lnTo>
                    <a:pt x="1557092" y="28570"/>
                  </a:lnTo>
                  <a:lnTo>
                    <a:pt x="1698646" y="28570"/>
                  </a:lnTo>
                  <a:lnTo>
                    <a:pt x="1840200" y="0"/>
                  </a:lnTo>
                  <a:lnTo>
                    <a:pt x="1981754" y="28570"/>
                  </a:lnTo>
                  <a:lnTo>
                    <a:pt x="2123308" y="0"/>
                  </a:lnTo>
                  <a:lnTo>
                    <a:pt x="2264862" y="0"/>
                  </a:lnTo>
                  <a:lnTo>
                    <a:pt x="2406416" y="0"/>
                  </a:lnTo>
                  <a:lnTo>
                    <a:pt x="2547969" y="28570"/>
                  </a:lnTo>
                  <a:lnTo>
                    <a:pt x="2689523" y="257132"/>
                  </a:lnTo>
                  <a:lnTo>
                    <a:pt x="2831077" y="599975"/>
                  </a:lnTo>
                  <a:lnTo>
                    <a:pt x="2972631" y="399983"/>
                  </a:lnTo>
                  <a:lnTo>
                    <a:pt x="3114185" y="199991"/>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1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1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8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3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8207" y="483171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60" name="tx60"/>
            <p:cNvSpPr/>
            <p:nvPr/>
          </p:nvSpPr>
          <p:spPr>
            <a:xfrm>
              <a:off x="27739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44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8113" y="472419"/>
              <a:ext cx="24229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Jordan, 2000-2024</a:t>
              </a:r>
            </a:p>
          </p:txBody>
        </p:sp>
        <p:sp>
          <p:nvSpPr>
            <p:cNvPr id="63" name="pl63"/>
            <p:cNvSpPr/>
            <p:nvPr/>
          </p:nvSpPr>
          <p:spPr>
            <a:xfrm>
              <a:off x="5267799" y="31881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204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2527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720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043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366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7689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3386"/>
              <a:ext cx="3397293" cy="2032174"/>
            </a:xfrm>
            <a:custGeom>
              <a:avLst/>
              <a:pathLst>
                <a:path w="3397293" h="2032174">
                  <a:moveTo>
                    <a:pt x="0" y="774161"/>
                  </a:moveTo>
                  <a:lnTo>
                    <a:pt x="141553" y="0"/>
                  </a:lnTo>
                  <a:lnTo>
                    <a:pt x="283107" y="290310"/>
                  </a:lnTo>
                  <a:lnTo>
                    <a:pt x="424661" y="96770"/>
                  </a:lnTo>
                  <a:lnTo>
                    <a:pt x="566215" y="290310"/>
                  </a:lnTo>
                  <a:lnTo>
                    <a:pt x="707769" y="96770"/>
                  </a:lnTo>
                  <a:lnTo>
                    <a:pt x="849323" y="0"/>
                  </a:lnTo>
                  <a:lnTo>
                    <a:pt x="990877" y="0"/>
                  </a:lnTo>
                  <a:lnTo>
                    <a:pt x="1132431" y="96770"/>
                  </a:lnTo>
                  <a:lnTo>
                    <a:pt x="1273984" y="96770"/>
                  </a:lnTo>
                  <a:lnTo>
                    <a:pt x="1415538" y="96770"/>
                  </a:lnTo>
                  <a:lnTo>
                    <a:pt x="1557092" y="96770"/>
                  </a:lnTo>
                  <a:lnTo>
                    <a:pt x="1698646" y="96770"/>
                  </a:lnTo>
                  <a:lnTo>
                    <a:pt x="1840200" y="0"/>
                  </a:lnTo>
                  <a:lnTo>
                    <a:pt x="1981754" y="96770"/>
                  </a:lnTo>
                  <a:lnTo>
                    <a:pt x="2123308" y="0"/>
                  </a:lnTo>
                  <a:lnTo>
                    <a:pt x="2264862" y="0"/>
                  </a:lnTo>
                  <a:lnTo>
                    <a:pt x="2406416" y="0"/>
                  </a:lnTo>
                  <a:lnTo>
                    <a:pt x="2547969" y="96770"/>
                  </a:lnTo>
                  <a:lnTo>
                    <a:pt x="2689523" y="870931"/>
                  </a:lnTo>
                  <a:lnTo>
                    <a:pt x="2831077" y="2032174"/>
                  </a:lnTo>
                  <a:lnTo>
                    <a:pt x="2972631" y="1354782"/>
                  </a:lnTo>
                  <a:lnTo>
                    <a:pt x="3114185" y="677391"/>
                  </a:lnTo>
                  <a:lnTo>
                    <a:pt x="3255739" y="193540"/>
                  </a:lnTo>
                  <a:lnTo>
                    <a:pt x="3397293" y="19354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704318"/>
              <a:ext cx="3397293" cy="774161"/>
            </a:xfrm>
            <a:custGeom>
              <a:avLst/>
              <a:pathLst>
                <a:path w="3397293" h="774161">
                  <a:moveTo>
                    <a:pt x="0" y="774161"/>
                  </a:moveTo>
                  <a:lnTo>
                    <a:pt x="141553" y="677391"/>
                  </a:lnTo>
                  <a:lnTo>
                    <a:pt x="283107" y="677391"/>
                  </a:lnTo>
                  <a:lnTo>
                    <a:pt x="424661" y="580621"/>
                  </a:lnTo>
                  <a:lnTo>
                    <a:pt x="566215" y="483851"/>
                  </a:lnTo>
                  <a:lnTo>
                    <a:pt x="707769" y="387080"/>
                  </a:lnTo>
                  <a:lnTo>
                    <a:pt x="849323" y="290310"/>
                  </a:lnTo>
                  <a:lnTo>
                    <a:pt x="990877" y="290310"/>
                  </a:lnTo>
                  <a:lnTo>
                    <a:pt x="1132431" y="193540"/>
                  </a:lnTo>
                  <a:lnTo>
                    <a:pt x="1273984" y="96770"/>
                  </a:lnTo>
                  <a:lnTo>
                    <a:pt x="1415538" y="96770"/>
                  </a:lnTo>
                  <a:lnTo>
                    <a:pt x="1557092" y="96770"/>
                  </a:lnTo>
                  <a:lnTo>
                    <a:pt x="1698646" y="96770"/>
                  </a:lnTo>
                  <a:lnTo>
                    <a:pt x="1840200" y="96770"/>
                  </a:lnTo>
                  <a:lnTo>
                    <a:pt x="1981754" y="96770"/>
                  </a:lnTo>
                  <a:lnTo>
                    <a:pt x="2123308" y="96770"/>
                  </a:lnTo>
                  <a:lnTo>
                    <a:pt x="2264862" y="0"/>
                  </a:lnTo>
                  <a:lnTo>
                    <a:pt x="2406416" y="0"/>
                  </a:lnTo>
                  <a:lnTo>
                    <a:pt x="2547969" y="0"/>
                  </a:lnTo>
                  <a:lnTo>
                    <a:pt x="2689523" y="0"/>
                  </a:lnTo>
                  <a:lnTo>
                    <a:pt x="2831077" y="193540"/>
                  </a:lnTo>
                  <a:lnTo>
                    <a:pt x="2972631" y="290310"/>
                  </a:lnTo>
                  <a:lnTo>
                    <a:pt x="3114185" y="96770"/>
                  </a:lnTo>
                  <a:lnTo>
                    <a:pt x="3255739" y="96770"/>
                  </a:lnTo>
                  <a:lnTo>
                    <a:pt x="3397293" y="9677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14007"/>
              <a:ext cx="3397293" cy="1064472"/>
            </a:xfrm>
            <a:custGeom>
              <a:avLst/>
              <a:pathLst>
                <a:path w="3397293" h="1064472">
                  <a:moveTo>
                    <a:pt x="0" y="290310"/>
                  </a:moveTo>
                  <a:lnTo>
                    <a:pt x="141553" y="193540"/>
                  </a:lnTo>
                  <a:lnTo>
                    <a:pt x="283107" y="387080"/>
                  </a:lnTo>
                  <a:lnTo>
                    <a:pt x="424661" y="290310"/>
                  </a:lnTo>
                  <a:lnTo>
                    <a:pt x="566215" y="193540"/>
                  </a:lnTo>
                  <a:lnTo>
                    <a:pt x="707769" y="96770"/>
                  </a:lnTo>
                  <a:lnTo>
                    <a:pt x="849323" y="96770"/>
                  </a:lnTo>
                  <a:lnTo>
                    <a:pt x="990877" y="96770"/>
                  </a:lnTo>
                  <a:lnTo>
                    <a:pt x="1132431" y="0"/>
                  </a:lnTo>
                  <a:lnTo>
                    <a:pt x="1273984" y="0"/>
                  </a:lnTo>
                  <a:lnTo>
                    <a:pt x="1415538" y="0"/>
                  </a:lnTo>
                  <a:lnTo>
                    <a:pt x="1557092" y="0"/>
                  </a:lnTo>
                  <a:lnTo>
                    <a:pt x="1698646" y="96770"/>
                  </a:lnTo>
                  <a:lnTo>
                    <a:pt x="1840200" y="193540"/>
                  </a:lnTo>
                  <a:lnTo>
                    <a:pt x="1981754" y="193540"/>
                  </a:lnTo>
                  <a:lnTo>
                    <a:pt x="2123308" y="290310"/>
                  </a:lnTo>
                  <a:lnTo>
                    <a:pt x="2264862" y="387080"/>
                  </a:lnTo>
                  <a:lnTo>
                    <a:pt x="2406416" y="290310"/>
                  </a:lnTo>
                  <a:lnTo>
                    <a:pt x="2547969" y="290310"/>
                  </a:lnTo>
                  <a:lnTo>
                    <a:pt x="2689523" y="290310"/>
                  </a:lnTo>
                  <a:lnTo>
                    <a:pt x="2831077" y="483851"/>
                  </a:lnTo>
                  <a:lnTo>
                    <a:pt x="2972631" y="483851"/>
                  </a:lnTo>
                  <a:lnTo>
                    <a:pt x="3114185" y="290310"/>
                  </a:lnTo>
                  <a:lnTo>
                    <a:pt x="3255739" y="967702"/>
                  </a:lnTo>
                  <a:lnTo>
                    <a:pt x="3397293" y="106447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70431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3386"/>
              <a:ext cx="3397293" cy="2032174"/>
            </a:xfrm>
            <a:custGeom>
              <a:avLst/>
              <a:pathLst>
                <a:path w="3397293" h="2032174">
                  <a:moveTo>
                    <a:pt x="0" y="774161"/>
                  </a:moveTo>
                  <a:lnTo>
                    <a:pt x="141553" y="0"/>
                  </a:lnTo>
                  <a:lnTo>
                    <a:pt x="283107" y="290310"/>
                  </a:lnTo>
                  <a:lnTo>
                    <a:pt x="424661" y="96770"/>
                  </a:lnTo>
                  <a:lnTo>
                    <a:pt x="566215" y="290310"/>
                  </a:lnTo>
                  <a:lnTo>
                    <a:pt x="707769" y="96770"/>
                  </a:lnTo>
                  <a:lnTo>
                    <a:pt x="849323" y="0"/>
                  </a:lnTo>
                  <a:lnTo>
                    <a:pt x="990877" y="0"/>
                  </a:lnTo>
                  <a:lnTo>
                    <a:pt x="1132431" y="96770"/>
                  </a:lnTo>
                  <a:lnTo>
                    <a:pt x="1273984" y="96770"/>
                  </a:lnTo>
                  <a:lnTo>
                    <a:pt x="1415538" y="96770"/>
                  </a:lnTo>
                  <a:lnTo>
                    <a:pt x="1557092" y="96770"/>
                  </a:lnTo>
                  <a:lnTo>
                    <a:pt x="1698646" y="96770"/>
                  </a:lnTo>
                  <a:lnTo>
                    <a:pt x="1840200" y="0"/>
                  </a:lnTo>
                  <a:lnTo>
                    <a:pt x="1981754" y="96770"/>
                  </a:lnTo>
                  <a:lnTo>
                    <a:pt x="2123308" y="0"/>
                  </a:lnTo>
                  <a:lnTo>
                    <a:pt x="2264862" y="0"/>
                  </a:lnTo>
                  <a:lnTo>
                    <a:pt x="2406416" y="0"/>
                  </a:lnTo>
                  <a:lnTo>
                    <a:pt x="2547969" y="96770"/>
                  </a:lnTo>
                  <a:lnTo>
                    <a:pt x="2689523" y="870931"/>
                  </a:lnTo>
                  <a:lnTo>
                    <a:pt x="2831077" y="2032174"/>
                  </a:lnTo>
                  <a:lnTo>
                    <a:pt x="2972631" y="1354782"/>
                  </a:lnTo>
                  <a:lnTo>
                    <a:pt x="3114185" y="677391"/>
                  </a:lnTo>
                  <a:lnTo>
                    <a:pt x="3255739" y="193540"/>
                  </a:lnTo>
                  <a:lnTo>
                    <a:pt x="3397293" y="19354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388243"/>
              <a:ext cx="0" cy="1219304"/>
            </a:xfrm>
            <a:custGeom>
              <a:avLst/>
              <a:pathLst>
                <a:path w="0" h="1219304">
                  <a:moveTo>
                    <a:pt x="0" y="121930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388243"/>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388243"/>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388243"/>
              <a:ext cx="0" cy="445142"/>
            </a:xfrm>
            <a:custGeom>
              <a:avLst/>
              <a:pathLst>
                <a:path w="0" h="445142">
                  <a:moveTo>
                    <a:pt x="0" y="4451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388243"/>
              <a:ext cx="0" cy="1316074"/>
            </a:xfrm>
            <a:custGeom>
              <a:avLst/>
              <a:pathLst>
                <a:path w="0" h="1316074">
                  <a:moveTo>
                    <a:pt x="0" y="13160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388243"/>
              <a:ext cx="0" cy="638683"/>
            </a:xfrm>
            <a:custGeom>
              <a:avLst/>
              <a:pathLst>
                <a:path w="0" h="638683">
                  <a:moveTo>
                    <a:pt x="0" y="6386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388243"/>
              <a:ext cx="0" cy="638683"/>
            </a:xfrm>
            <a:custGeom>
              <a:avLst/>
              <a:pathLst>
                <a:path w="0" h="638683">
                  <a:moveTo>
                    <a:pt x="0" y="6386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3386"/>
              <a:ext cx="3397293" cy="2032174"/>
            </a:xfrm>
            <a:custGeom>
              <a:avLst/>
              <a:pathLst>
                <a:path w="3397293" h="2032174">
                  <a:moveTo>
                    <a:pt x="0" y="774161"/>
                  </a:moveTo>
                  <a:lnTo>
                    <a:pt x="141553" y="0"/>
                  </a:lnTo>
                  <a:lnTo>
                    <a:pt x="283107" y="290310"/>
                  </a:lnTo>
                  <a:lnTo>
                    <a:pt x="424661" y="96770"/>
                  </a:lnTo>
                  <a:lnTo>
                    <a:pt x="566215" y="290310"/>
                  </a:lnTo>
                  <a:lnTo>
                    <a:pt x="707769" y="96770"/>
                  </a:lnTo>
                  <a:lnTo>
                    <a:pt x="849323" y="0"/>
                  </a:lnTo>
                  <a:lnTo>
                    <a:pt x="990877" y="0"/>
                  </a:lnTo>
                  <a:lnTo>
                    <a:pt x="1132431" y="96770"/>
                  </a:lnTo>
                  <a:lnTo>
                    <a:pt x="1273984" y="96770"/>
                  </a:lnTo>
                  <a:lnTo>
                    <a:pt x="1415538" y="96770"/>
                  </a:lnTo>
                  <a:lnTo>
                    <a:pt x="1557092" y="96770"/>
                  </a:lnTo>
                  <a:lnTo>
                    <a:pt x="1698646" y="96770"/>
                  </a:lnTo>
                  <a:lnTo>
                    <a:pt x="1840200" y="0"/>
                  </a:lnTo>
                  <a:lnTo>
                    <a:pt x="1981754" y="96770"/>
                  </a:lnTo>
                  <a:lnTo>
                    <a:pt x="2123308" y="0"/>
                  </a:lnTo>
                  <a:lnTo>
                    <a:pt x="2264862" y="0"/>
                  </a:lnTo>
                  <a:lnTo>
                    <a:pt x="2406416" y="0"/>
                  </a:lnTo>
                  <a:lnTo>
                    <a:pt x="2547969" y="96770"/>
                  </a:lnTo>
                  <a:lnTo>
                    <a:pt x="2689523" y="870931"/>
                  </a:lnTo>
                  <a:lnTo>
                    <a:pt x="2831077" y="2032174"/>
                  </a:lnTo>
                  <a:lnTo>
                    <a:pt x="2972631" y="1354782"/>
                  </a:lnTo>
                  <a:lnTo>
                    <a:pt x="3114185" y="677391"/>
                  </a:lnTo>
                  <a:lnTo>
                    <a:pt x="3255739" y="193540"/>
                  </a:lnTo>
                  <a:lnTo>
                    <a:pt x="3397293" y="19354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3104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115288" y="13090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823058" y="13090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530827" y="13090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8097042" y="13090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311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804812" y="1311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27619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43803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99" name="tx99"/>
            <p:cNvSpPr/>
            <p:nvPr/>
          </p:nvSpPr>
          <p:spPr>
            <a:xfrm>
              <a:off x="5003259" y="36199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6522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6845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7167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78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78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235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860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4906" y="483171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116" name="tx116"/>
            <p:cNvSpPr/>
            <p:nvPr/>
          </p:nvSpPr>
          <p:spPr>
            <a:xfrm>
              <a:off x="70906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53144"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979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6596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2212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828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445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8788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4404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0020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5637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1CABE2">
                <a:alpha val="80000"/>
              </a:srgbClr>
            </a:solidFill>
          </p:spPr>
          <p:txBody>
            <a:bodyPr/>
            <a:lstStyle/>
            <a:p/>
          </p:txBody>
        </p:sp>
        <p:sp>
          <p:nvSpPr>
            <p:cNvPr id="133" name="rc133"/>
            <p:cNvSpPr/>
            <p:nvPr/>
          </p:nvSpPr>
          <p:spPr>
            <a:xfrm>
              <a:off x="1317178" y="5637654"/>
              <a:ext cx="2185350" cy="149993"/>
            </a:xfrm>
            <a:prstGeom prst="rect">
              <a:avLst/>
            </a:prstGeom>
            <a:solidFill>
              <a:srgbClr val="1CABE2">
                <a:alpha val="80000"/>
              </a:srgbClr>
            </a:solidFill>
          </p:spPr>
          <p:txBody>
            <a:bodyPr/>
            <a:lstStyle/>
            <a:p/>
          </p:txBody>
        </p:sp>
        <p:sp>
          <p:nvSpPr>
            <p:cNvPr id="134" name="rc134"/>
            <p:cNvSpPr/>
            <p:nvPr/>
          </p:nvSpPr>
          <p:spPr>
            <a:xfrm>
              <a:off x="1317178" y="5450161"/>
              <a:ext cx="2190660"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2922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401316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57479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713642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Jordan (97%) was 8 percentage points higher than the global average (89%) and 13 percentage points higher than the average across all MENA countries (84%).
National DTP1 coverage was 7 percentage points higher than in 2019 (90%).
This equates to 7,000 zero-dose children in 2024 compared to 23,000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Jordan ranked number 9 out of 20 countries for lowest DTP1 coverage (based on tied ranks).
Jordan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F26A21">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Jordan ranked number 7 out of 20 countries with 35,000 zero-dose children.
In 2024, Jordan ranked number 13 out of 20 countries with 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59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168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7770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385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2994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864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472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081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690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92987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593936"/>
              <a:ext cx="203168" cy="1031599"/>
            </a:xfrm>
            <a:prstGeom prst="rect">
              <a:avLst/>
            </a:prstGeom>
            <a:solidFill>
              <a:srgbClr val="80BD41">
                <a:alpha val="100000"/>
              </a:srgbClr>
            </a:solidFill>
          </p:spPr>
          <p:txBody>
            <a:bodyPr/>
            <a:lstStyle/>
            <a:p/>
          </p:txBody>
        </p:sp>
        <p:sp>
          <p:nvSpPr>
            <p:cNvPr id="29" name="rc29"/>
            <p:cNvSpPr/>
            <p:nvPr/>
          </p:nvSpPr>
          <p:spPr>
            <a:xfrm>
              <a:off x="1332670" y="3491906"/>
              <a:ext cx="203168" cy="102029"/>
            </a:xfrm>
            <a:prstGeom prst="rect">
              <a:avLst/>
            </a:prstGeom>
            <a:solidFill>
              <a:srgbClr val="0058AB">
                <a:alpha val="100000"/>
              </a:srgbClr>
            </a:solidFill>
          </p:spPr>
          <p:txBody>
            <a:bodyPr/>
            <a:lstStyle/>
            <a:p/>
          </p:txBody>
        </p:sp>
        <p:sp>
          <p:nvSpPr>
            <p:cNvPr id="30" name="rc30"/>
            <p:cNvSpPr/>
            <p:nvPr/>
          </p:nvSpPr>
          <p:spPr>
            <a:xfrm>
              <a:off x="1332670" y="3593936"/>
              <a:ext cx="203168" cy="0"/>
            </a:xfrm>
            <a:prstGeom prst="rect">
              <a:avLst/>
            </a:prstGeom>
            <a:solidFill>
              <a:srgbClr val="1CABE2">
                <a:alpha val="100000"/>
              </a:srgbClr>
            </a:solidFill>
          </p:spPr>
          <p:txBody>
            <a:bodyPr/>
            <a:lstStyle/>
            <a:p/>
          </p:txBody>
        </p:sp>
        <p:sp>
          <p:nvSpPr>
            <p:cNvPr id="31" name="rc31"/>
            <p:cNvSpPr/>
            <p:nvPr/>
          </p:nvSpPr>
          <p:spPr>
            <a:xfrm>
              <a:off x="1558413" y="3500517"/>
              <a:ext cx="203168" cy="1125018"/>
            </a:xfrm>
            <a:prstGeom prst="rect">
              <a:avLst/>
            </a:prstGeom>
            <a:solidFill>
              <a:srgbClr val="80BD41">
                <a:alpha val="100000"/>
              </a:srgbClr>
            </a:solidFill>
          </p:spPr>
          <p:txBody>
            <a:bodyPr/>
            <a:lstStyle/>
            <a:p/>
          </p:txBody>
        </p:sp>
        <p:sp>
          <p:nvSpPr>
            <p:cNvPr id="32" name="rc32"/>
            <p:cNvSpPr/>
            <p:nvPr/>
          </p:nvSpPr>
          <p:spPr>
            <a:xfrm>
              <a:off x="1558413" y="3489156"/>
              <a:ext cx="203168" cy="11360"/>
            </a:xfrm>
            <a:prstGeom prst="rect">
              <a:avLst/>
            </a:prstGeom>
            <a:solidFill>
              <a:srgbClr val="0058AB">
                <a:alpha val="100000"/>
              </a:srgbClr>
            </a:solidFill>
          </p:spPr>
          <p:txBody>
            <a:bodyPr/>
            <a:lstStyle/>
            <a:p/>
          </p:txBody>
        </p:sp>
        <p:sp>
          <p:nvSpPr>
            <p:cNvPr id="33" name="rc33"/>
            <p:cNvSpPr/>
            <p:nvPr/>
          </p:nvSpPr>
          <p:spPr>
            <a:xfrm>
              <a:off x="1558413" y="3500517"/>
              <a:ext cx="203168" cy="0"/>
            </a:xfrm>
            <a:prstGeom prst="rect">
              <a:avLst/>
            </a:prstGeom>
            <a:solidFill>
              <a:srgbClr val="1CABE2">
                <a:alpha val="100000"/>
              </a:srgbClr>
            </a:solidFill>
          </p:spPr>
          <p:txBody>
            <a:bodyPr/>
            <a:lstStyle/>
            <a:p/>
          </p:txBody>
        </p:sp>
        <p:sp>
          <p:nvSpPr>
            <p:cNvPr id="34" name="rc34"/>
            <p:cNvSpPr/>
            <p:nvPr/>
          </p:nvSpPr>
          <p:spPr>
            <a:xfrm>
              <a:off x="1784155" y="3523873"/>
              <a:ext cx="203168" cy="1101661"/>
            </a:xfrm>
            <a:prstGeom prst="rect">
              <a:avLst/>
            </a:prstGeom>
            <a:solidFill>
              <a:srgbClr val="80BD41">
                <a:alpha val="100000"/>
              </a:srgbClr>
            </a:solidFill>
          </p:spPr>
          <p:txBody>
            <a:bodyPr/>
            <a:lstStyle/>
            <a:p/>
          </p:txBody>
        </p:sp>
        <p:sp>
          <p:nvSpPr>
            <p:cNvPr id="35" name="rc35"/>
            <p:cNvSpPr/>
            <p:nvPr/>
          </p:nvSpPr>
          <p:spPr>
            <a:xfrm>
              <a:off x="1784155" y="3465888"/>
              <a:ext cx="203168" cy="46387"/>
            </a:xfrm>
            <a:prstGeom prst="rect">
              <a:avLst/>
            </a:prstGeom>
            <a:solidFill>
              <a:srgbClr val="0058AB">
                <a:alpha val="100000"/>
              </a:srgbClr>
            </a:solidFill>
          </p:spPr>
          <p:txBody>
            <a:bodyPr/>
            <a:lstStyle/>
            <a:p/>
          </p:txBody>
        </p:sp>
        <p:sp>
          <p:nvSpPr>
            <p:cNvPr id="36" name="rc36"/>
            <p:cNvSpPr/>
            <p:nvPr/>
          </p:nvSpPr>
          <p:spPr>
            <a:xfrm>
              <a:off x="1784155" y="3512276"/>
              <a:ext cx="203168" cy="11596"/>
            </a:xfrm>
            <a:prstGeom prst="rect">
              <a:avLst/>
            </a:prstGeom>
            <a:solidFill>
              <a:srgbClr val="1CABE2">
                <a:alpha val="100000"/>
              </a:srgbClr>
            </a:solidFill>
          </p:spPr>
          <p:txBody>
            <a:bodyPr/>
            <a:lstStyle/>
            <a:p/>
          </p:txBody>
        </p:sp>
        <p:sp>
          <p:nvSpPr>
            <p:cNvPr id="37" name="rc37"/>
            <p:cNvSpPr/>
            <p:nvPr/>
          </p:nvSpPr>
          <p:spPr>
            <a:xfrm>
              <a:off x="2009898" y="3475068"/>
              <a:ext cx="203168" cy="1150466"/>
            </a:xfrm>
            <a:prstGeom prst="rect">
              <a:avLst/>
            </a:prstGeom>
            <a:solidFill>
              <a:srgbClr val="80BD41">
                <a:alpha val="100000"/>
              </a:srgbClr>
            </a:solidFill>
          </p:spPr>
          <p:txBody>
            <a:bodyPr/>
            <a:lstStyle/>
            <a:p/>
          </p:txBody>
        </p:sp>
        <p:sp>
          <p:nvSpPr>
            <p:cNvPr id="38" name="rc38"/>
            <p:cNvSpPr/>
            <p:nvPr/>
          </p:nvSpPr>
          <p:spPr>
            <a:xfrm>
              <a:off x="2009898" y="3439487"/>
              <a:ext cx="203168" cy="23718"/>
            </a:xfrm>
            <a:prstGeom prst="rect">
              <a:avLst/>
            </a:prstGeom>
            <a:solidFill>
              <a:srgbClr val="0058AB">
                <a:alpha val="100000"/>
              </a:srgbClr>
            </a:solidFill>
          </p:spPr>
          <p:txBody>
            <a:bodyPr/>
            <a:lstStyle/>
            <a:p/>
          </p:txBody>
        </p:sp>
        <p:sp>
          <p:nvSpPr>
            <p:cNvPr id="39" name="rc39"/>
            <p:cNvSpPr/>
            <p:nvPr/>
          </p:nvSpPr>
          <p:spPr>
            <a:xfrm>
              <a:off x="2009898" y="3463205"/>
              <a:ext cx="203168" cy="11863"/>
            </a:xfrm>
            <a:prstGeom prst="rect">
              <a:avLst/>
            </a:prstGeom>
            <a:solidFill>
              <a:srgbClr val="1CABE2">
                <a:alpha val="100000"/>
              </a:srgbClr>
            </a:solidFill>
          </p:spPr>
          <p:txBody>
            <a:bodyPr/>
            <a:lstStyle/>
            <a:p/>
          </p:txBody>
        </p:sp>
        <p:sp>
          <p:nvSpPr>
            <p:cNvPr id="40" name="rc40"/>
            <p:cNvSpPr/>
            <p:nvPr/>
          </p:nvSpPr>
          <p:spPr>
            <a:xfrm>
              <a:off x="2235640" y="3500443"/>
              <a:ext cx="203168" cy="1125092"/>
            </a:xfrm>
            <a:prstGeom prst="rect">
              <a:avLst/>
            </a:prstGeom>
            <a:solidFill>
              <a:srgbClr val="80BD41">
                <a:alpha val="100000"/>
              </a:srgbClr>
            </a:solidFill>
          </p:spPr>
          <p:txBody>
            <a:bodyPr/>
            <a:lstStyle/>
            <a:p/>
          </p:txBody>
        </p:sp>
        <p:sp>
          <p:nvSpPr>
            <p:cNvPr id="41" name="rc41"/>
            <p:cNvSpPr/>
            <p:nvPr/>
          </p:nvSpPr>
          <p:spPr>
            <a:xfrm>
              <a:off x="2235640" y="3441231"/>
              <a:ext cx="203168" cy="47370"/>
            </a:xfrm>
            <a:prstGeom prst="rect">
              <a:avLst/>
            </a:prstGeom>
            <a:solidFill>
              <a:srgbClr val="0058AB">
                <a:alpha val="100000"/>
              </a:srgbClr>
            </a:solidFill>
          </p:spPr>
          <p:txBody>
            <a:bodyPr/>
            <a:lstStyle/>
            <a:p/>
          </p:txBody>
        </p:sp>
        <p:sp>
          <p:nvSpPr>
            <p:cNvPr id="42" name="rc42"/>
            <p:cNvSpPr/>
            <p:nvPr/>
          </p:nvSpPr>
          <p:spPr>
            <a:xfrm>
              <a:off x="2235640" y="3488602"/>
              <a:ext cx="203168" cy="11840"/>
            </a:xfrm>
            <a:prstGeom prst="rect">
              <a:avLst/>
            </a:prstGeom>
            <a:solidFill>
              <a:srgbClr val="1CABE2">
                <a:alpha val="100000"/>
              </a:srgbClr>
            </a:solidFill>
          </p:spPr>
          <p:txBody>
            <a:bodyPr/>
            <a:lstStyle/>
            <a:p/>
          </p:txBody>
        </p:sp>
        <p:sp>
          <p:nvSpPr>
            <p:cNvPr id="43" name="rc43"/>
            <p:cNvSpPr/>
            <p:nvPr/>
          </p:nvSpPr>
          <p:spPr>
            <a:xfrm>
              <a:off x="2461382" y="3496141"/>
              <a:ext cx="203168" cy="1129394"/>
            </a:xfrm>
            <a:prstGeom prst="rect">
              <a:avLst/>
            </a:prstGeom>
            <a:solidFill>
              <a:srgbClr val="80BD41">
                <a:alpha val="100000"/>
              </a:srgbClr>
            </a:solidFill>
          </p:spPr>
          <p:txBody>
            <a:bodyPr/>
            <a:lstStyle/>
            <a:p/>
          </p:txBody>
        </p:sp>
        <p:sp>
          <p:nvSpPr>
            <p:cNvPr id="44" name="rc44"/>
            <p:cNvSpPr/>
            <p:nvPr/>
          </p:nvSpPr>
          <p:spPr>
            <a:xfrm>
              <a:off x="2461382" y="3436700"/>
              <a:ext cx="203168" cy="23777"/>
            </a:xfrm>
            <a:prstGeom prst="rect">
              <a:avLst/>
            </a:prstGeom>
            <a:solidFill>
              <a:srgbClr val="0058AB">
                <a:alpha val="100000"/>
              </a:srgbClr>
            </a:solidFill>
          </p:spPr>
          <p:txBody>
            <a:bodyPr/>
            <a:lstStyle/>
            <a:p/>
          </p:txBody>
        </p:sp>
        <p:sp>
          <p:nvSpPr>
            <p:cNvPr id="45" name="rc45"/>
            <p:cNvSpPr/>
            <p:nvPr/>
          </p:nvSpPr>
          <p:spPr>
            <a:xfrm>
              <a:off x="2461382" y="3460478"/>
              <a:ext cx="203168" cy="35663"/>
            </a:xfrm>
            <a:prstGeom prst="rect">
              <a:avLst/>
            </a:prstGeom>
            <a:solidFill>
              <a:srgbClr val="1CABE2">
                <a:alpha val="100000"/>
              </a:srgbClr>
            </a:solidFill>
          </p:spPr>
          <p:txBody>
            <a:bodyPr/>
            <a:lstStyle/>
            <a:p/>
          </p:txBody>
        </p:sp>
        <p:sp>
          <p:nvSpPr>
            <p:cNvPr id="46" name="rc46"/>
            <p:cNvSpPr/>
            <p:nvPr/>
          </p:nvSpPr>
          <p:spPr>
            <a:xfrm>
              <a:off x="2687125" y="3415036"/>
              <a:ext cx="203168" cy="1210498"/>
            </a:xfrm>
            <a:prstGeom prst="rect">
              <a:avLst/>
            </a:prstGeom>
            <a:solidFill>
              <a:srgbClr val="80BD41">
                <a:alpha val="100000"/>
              </a:srgbClr>
            </a:solidFill>
          </p:spPr>
          <p:txBody>
            <a:bodyPr/>
            <a:lstStyle/>
            <a:p/>
          </p:txBody>
        </p:sp>
        <p:sp>
          <p:nvSpPr>
            <p:cNvPr id="47" name="rc47"/>
            <p:cNvSpPr/>
            <p:nvPr/>
          </p:nvSpPr>
          <p:spPr>
            <a:xfrm>
              <a:off x="2687125" y="3390334"/>
              <a:ext cx="203168" cy="12350"/>
            </a:xfrm>
            <a:prstGeom prst="rect">
              <a:avLst/>
            </a:prstGeom>
            <a:solidFill>
              <a:srgbClr val="0058AB">
                <a:alpha val="100000"/>
              </a:srgbClr>
            </a:solidFill>
          </p:spPr>
          <p:txBody>
            <a:bodyPr/>
            <a:lstStyle/>
            <a:p/>
          </p:txBody>
        </p:sp>
        <p:sp>
          <p:nvSpPr>
            <p:cNvPr id="48" name="rc48"/>
            <p:cNvSpPr/>
            <p:nvPr/>
          </p:nvSpPr>
          <p:spPr>
            <a:xfrm>
              <a:off x="2687125" y="3402685"/>
              <a:ext cx="203168" cy="12350"/>
            </a:xfrm>
            <a:prstGeom prst="rect">
              <a:avLst/>
            </a:prstGeom>
            <a:solidFill>
              <a:srgbClr val="1CABE2">
                <a:alpha val="100000"/>
              </a:srgbClr>
            </a:solidFill>
          </p:spPr>
          <p:txBody>
            <a:bodyPr/>
            <a:lstStyle/>
            <a:p/>
          </p:txBody>
        </p:sp>
        <p:sp>
          <p:nvSpPr>
            <p:cNvPr id="49" name="rc49"/>
            <p:cNvSpPr/>
            <p:nvPr/>
          </p:nvSpPr>
          <p:spPr>
            <a:xfrm>
              <a:off x="2912867" y="3254881"/>
              <a:ext cx="203168" cy="1370654"/>
            </a:xfrm>
            <a:prstGeom prst="rect">
              <a:avLst/>
            </a:prstGeom>
            <a:solidFill>
              <a:srgbClr val="80BD41">
                <a:alpha val="100000"/>
              </a:srgbClr>
            </a:solidFill>
          </p:spPr>
          <p:txBody>
            <a:bodyPr/>
            <a:lstStyle/>
            <a:p/>
          </p:txBody>
        </p:sp>
        <p:sp>
          <p:nvSpPr>
            <p:cNvPr id="50" name="rc50"/>
            <p:cNvSpPr/>
            <p:nvPr/>
          </p:nvSpPr>
          <p:spPr>
            <a:xfrm>
              <a:off x="2912867" y="3226912"/>
              <a:ext cx="203168" cy="13984"/>
            </a:xfrm>
            <a:prstGeom prst="rect">
              <a:avLst/>
            </a:prstGeom>
            <a:solidFill>
              <a:srgbClr val="0058AB">
                <a:alpha val="100000"/>
              </a:srgbClr>
            </a:solidFill>
          </p:spPr>
          <p:txBody>
            <a:bodyPr/>
            <a:lstStyle/>
            <a:p/>
          </p:txBody>
        </p:sp>
        <p:sp>
          <p:nvSpPr>
            <p:cNvPr id="51" name="rc51"/>
            <p:cNvSpPr/>
            <p:nvPr/>
          </p:nvSpPr>
          <p:spPr>
            <a:xfrm>
              <a:off x="2912867" y="3240897"/>
              <a:ext cx="203168" cy="13984"/>
            </a:xfrm>
            <a:prstGeom prst="rect">
              <a:avLst/>
            </a:prstGeom>
            <a:solidFill>
              <a:srgbClr val="1CABE2">
                <a:alpha val="100000"/>
              </a:srgbClr>
            </a:solidFill>
          </p:spPr>
          <p:txBody>
            <a:bodyPr/>
            <a:lstStyle/>
            <a:p/>
          </p:txBody>
        </p:sp>
        <p:sp>
          <p:nvSpPr>
            <p:cNvPr id="52" name="rc52"/>
            <p:cNvSpPr/>
            <p:nvPr/>
          </p:nvSpPr>
          <p:spPr>
            <a:xfrm>
              <a:off x="3138609" y="3210422"/>
              <a:ext cx="203168" cy="1415112"/>
            </a:xfrm>
            <a:prstGeom prst="rect">
              <a:avLst/>
            </a:prstGeom>
            <a:solidFill>
              <a:srgbClr val="80BD41">
                <a:alpha val="100000"/>
              </a:srgbClr>
            </a:solidFill>
          </p:spPr>
          <p:txBody>
            <a:bodyPr/>
            <a:lstStyle/>
            <a:p/>
          </p:txBody>
        </p:sp>
        <p:sp>
          <p:nvSpPr>
            <p:cNvPr id="53" name="rc53"/>
            <p:cNvSpPr/>
            <p:nvPr/>
          </p:nvSpPr>
          <p:spPr>
            <a:xfrm>
              <a:off x="3138609" y="3166658"/>
              <a:ext cx="203168" cy="29180"/>
            </a:xfrm>
            <a:prstGeom prst="rect">
              <a:avLst/>
            </a:prstGeom>
            <a:solidFill>
              <a:srgbClr val="0058AB">
                <a:alpha val="100000"/>
              </a:srgbClr>
            </a:solidFill>
          </p:spPr>
          <p:txBody>
            <a:bodyPr/>
            <a:lstStyle/>
            <a:p/>
          </p:txBody>
        </p:sp>
        <p:sp>
          <p:nvSpPr>
            <p:cNvPr id="54" name="rc54"/>
            <p:cNvSpPr/>
            <p:nvPr/>
          </p:nvSpPr>
          <p:spPr>
            <a:xfrm>
              <a:off x="3138609" y="3195839"/>
              <a:ext cx="203168" cy="14583"/>
            </a:xfrm>
            <a:prstGeom prst="rect">
              <a:avLst/>
            </a:prstGeom>
            <a:solidFill>
              <a:srgbClr val="1CABE2">
                <a:alpha val="100000"/>
              </a:srgbClr>
            </a:solidFill>
          </p:spPr>
          <p:txBody>
            <a:bodyPr/>
            <a:lstStyle/>
            <a:p/>
          </p:txBody>
        </p:sp>
        <p:sp>
          <p:nvSpPr>
            <p:cNvPr id="55" name="rc55"/>
            <p:cNvSpPr/>
            <p:nvPr/>
          </p:nvSpPr>
          <p:spPr>
            <a:xfrm>
              <a:off x="3364352" y="3171226"/>
              <a:ext cx="203168" cy="1454309"/>
            </a:xfrm>
            <a:prstGeom prst="rect">
              <a:avLst/>
            </a:prstGeom>
            <a:solidFill>
              <a:srgbClr val="80BD41">
                <a:alpha val="100000"/>
              </a:srgbClr>
            </a:solidFill>
          </p:spPr>
          <p:txBody>
            <a:bodyPr/>
            <a:lstStyle/>
            <a:p/>
          </p:txBody>
        </p:sp>
        <p:sp>
          <p:nvSpPr>
            <p:cNvPr id="56" name="rc56"/>
            <p:cNvSpPr/>
            <p:nvPr/>
          </p:nvSpPr>
          <p:spPr>
            <a:xfrm>
              <a:off x="3364352" y="3141550"/>
              <a:ext cx="203168" cy="29676"/>
            </a:xfrm>
            <a:prstGeom prst="rect">
              <a:avLst/>
            </a:prstGeom>
            <a:solidFill>
              <a:srgbClr val="0058AB">
                <a:alpha val="100000"/>
              </a:srgbClr>
            </a:solidFill>
          </p:spPr>
          <p:txBody>
            <a:bodyPr/>
            <a:lstStyle/>
            <a:p/>
          </p:txBody>
        </p:sp>
        <p:sp>
          <p:nvSpPr>
            <p:cNvPr id="57" name="rc57"/>
            <p:cNvSpPr/>
            <p:nvPr/>
          </p:nvSpPr>
          <p:spPr>
            <a:xfrm>
              <a:off x="3364352" y="3171226"/>
              <a:ext cx="203168" cy="0"/>
            </a:xfrm>
            <a:prstGeom prst="rect">
              <a:avLst/>
            </a:prstGeom>
            <a:solidFill>
              <a:srgbClr val="1CABE2">
                <a:alpha val="100000"/>
              </a:srgbClr>
            </a:solidFill>
          </p:spPr>
          <p:txBody>
            <a:bodyPr/>
            <a:lstStyle/>
            <a:p/>
          </p:txBody>
        </p:sp>
        <p:sp>
          <p:nvSpPr>
            <p:cNvPr id="58" name="rc58"/>
            <p:cNvSpPr/>
            <p:nvPr/>
          </p:nvSpPr>
          <p:spPr>
            <a:xfrm>
              <a:off x="3590094" y="3164899"/>
              <a:ext cx="203168" cy="1460636"/>
            </a:xfrm>
            <a:prstGeom prst="rect">
              <a:avLst/>
            </a:prstGeom>
            <a:solidFill>
              <a:srgbClr val="80BD41">
                <a:alpha val="100000"/>
              </a:srgbClr>
            </a:solidFill>
          </p:spPr>
          <p:txBody>
            <a:bodyPr/>
            <a:lstStyle/>
            <a:p/>
          </p:txBody>
        </p:sp>
        <p:sp>
          <p:nvSpPr>
            <p:cNvPr id="59" name="rc59"/>
            <p:cNvSpPr/>
            <p:nvPr/>
          </p:nvSpPr>
          <p:spPr>
            <a:xfrm>
              <a:off x="3590094" y="3135090"/>
              <a:ext cx="203168" cy="29809"/>
            </a:xfrm>
            <a:prstGeom prst="rect">
              <a:avLst/>
            </a:prstGeom>
            <a:solidFill>
              <a:srgbClr val="0058AB">
                <a:alpha val="100000"/>
              </a:srgbClr>
            </a:solidFill>
          </p:spPr>
          <p:txBody>
            <a:bodyPr/>
            <a:lstStyle/>
            <a:p/>
          </p:txBody>
        </p:sp>
        <p:sp>
          <p:nvSpPr>
            <p:cNvPr id="60" name="rc60"/>
            <p:cNvSpPr/>
            <p:nvPr/>
          </p:nvSpPr>
          <p:spPr>
            <a:xfrm>
              <a:off x="3590094" y="3164899"/>
              <a:ext cx="203168" cy="0"/>
            </a:xfrm>
            <a:prstGeom prst="rect">
              <a:avLst/>
            </a:prstGeom>
            <a:solidFill>
              <a:srgbClr val="1CABE2">
                <a:alpha val="100000"/>
              </a:srgbClr>
            </a:solidFill>
          </p:spPr>
          <p:txBody>
            <a:bodyPr/>
            <a:lstStyle/>
            <a:p/>
          </p:txBody>
        </p:sp>
        <p:sp>
          <p:nvSpPr>
            <p:cNvPr id="61" name="rc61"/>
            <p:cNvSpPr/>
            <p:nvPr/>
          </p:nvSpPr>
          <p:spPr>
            <a:xfrm>
              <a:off x="3815836" y="3163502"/>
              <a:ext cx="203168" cy="1462033"/>
            </a:xfrm>
            <a:prstGeom prst="rect">
              <a:avLst/>
            </a:prstGeom>
            <a:solidFill>
              <a:srgbClr val="80BD41">
                <a:alpha val="100000"/>
              </a:srgbClr>
            </a:solidFill>
          </p:spPr>
          <p:txBody>
            <a:bodyPr/>
            <a:lstStyle/>
            <a:p/>
          </p:txBody>
        </p:sp>
        <p:sp>
          <p:nvSpPr>
            <p:cNvPr id="62" name="rc62"/>
            <p:cNvSpPr/>
            <p:nvPr/>
          </p:nvSpPr>
          <p:spPr>
            <a:xfrm>
              <a:off x="3815836" y="3133663"/>
              <a:ext cx="203168" cy="29838"/>
            </a:xfrm>
            <a:prstGeom prst="rect">
              <a:avLst/>
            </a:prstGeom>
            <a:solidFill>
              <a:srgbClr val="0058AB">
                <a:alpha val="100000"/>
              </a:srgbClr>
            </a:solidFill>
          </p:spPr>
          <p:txBody>
            <a:bodyPr/>
            <a:lstStyle/>
            <a:p/>
          </p:txBody>
        </p:sp>
        <p:sp>
          <p:nvSpPr>
            <p:cNvPr id="63" name="rc63"/>
            <p:cNvSpPr/>
            <p:nvPr/>
          </p:nvSpPr>
          <p:spPr>
            <a:xfrm>
              <a:off x="3815836" y="3163502"/>
              <a:ext cx="203168" cy="0"/>
            </a:xfrm>
            <a:prstGeom prst="rect">
              <a:avLst/>
            </a:prstGeom>
            <a:solidFill>
              <a:srgbClr val="1CABE2">
                <a:alpha val="100000"/>
              </a:srgbClr>
            </a:solidFill>
          </p:spPr>
          <p:txBody>
            <a:bodyPr/>
            <a:lstStyle/>
            <a:p/>
          </p:txBody>
        </p:sp>
        <p:sp>
          <p:nvSpPr>
            <p:cNvPr id="64" name="rc64"/>
            <p:cNvSpPr/>
            <p:nvPr/>
          </p:nvSpPr>
          <p:spPr>
            <a:xfrm>
              <a:off x="4041579" y="3169356"/>
              <a:ext cx="203168" cy="1456179"/>
            </a:xfrm>
            <a:prstGeom prst="rect">
              <a:avLst/>
            </a:prstGeom>
            <a:solidFill>
              <a:srgbClr val="80BD41">
                <a:alpha val="100000"/>
              </a:srgbClr>
            </a:solidFill>
          </p:spPr>
          <p:txBody>
            <a:bodyPr/>
            <a:lstStyle/>
            <a:p/>
          </p:txBody>
        </p:sp>
        <p:sp>
          <p:nvSpPr>
            <p:cNvPr id="65" name="rc65"/>
            <p:cNvSpPr/>
            <p:nvPr/>
          </p:nvSpPr>
          <p:spPr>
            <a:xfrm>
              <a:off x="4041579" y="3139635"/>
              <a:ext cx="203168" cy="29720"/>
            </a:xfrm>
            <a:prstGeom prst="rect">
              <a:avLst/>
            </a:prstGeom>
            <a:solidFill>
              <a:srgbClr val="0058AB">
                <a:alpha val="100000"/>
              </a:srgbClr>
            </a:solidFill>
          </p:spPr>
          <p:txBody>
            <a:bodyPr/>
            <a:lstStyle/>
            <a:p/>
          </p:txBody>
        </p:sp>
        <p:sp>
          <p:nvSpPr>
            <p:cNvPr id="66" name="rc66"/>
            <p:cNvSpPr/>
            <p:nvPr/>
          </p:nvSpPr>
          <p:spPr>
            <a:xfrm>
              <a:off x="4041579" y="3169356"/>
              <a:ext cx="203168" cy="0"/>
            </a:xfrm>
            <a:prstGeom prst="rect">
              <a:avLst/>
            </a:prstGeom>
            <a:solidFill>
              <a:srgbClr val="1CABE2">
                <a:alpha val="100000"/>
              </a:srgbClr>
            </a:solidFill>
          </p:spPr>
          <p:txBody>
            <a:bodyPr/>
            <a:lstStyle/>
            <a:p/>
          </p:txBody>
        </p:sp>
        <p:sp>
          <p:nvSpPr>
            <p:cNvPr id="67" name="rc67"/>
            <p:cNvSpPr/>
            <p:nvPr/>
          </p:nvSpPr>
          <p:spPr>
            <a:xfrm>
              <a:off x="4267321" y="3203489"/>
              <a:ext cx="203168" cy="1422046"/>
            </a:xfrm>
            <a:prstGeom prst="rect">
              <a:avLst/>
            </a:prstGeom>
            <a:solidFill>
              <a:srgbClr val="80BD41">
                <a:alpha val="100000"/>
              </a:srgbClr>
            </a:solidFill>
          </p:spPr>
          <p:txBody>
            <a:bodyPr/>
            <a:lstStyle/>
            <a:p/>
          </p:txBody>
        </p:sp>
        <p:sp>
          <p:nvSpPr>
            <p:cNvPr id="68" name="rc68"/>
            <p:cNvSpPr/>
            <p:nvPr/>
          </p:nvSpPr>
          <p:spPr>
            <a:xfrm>
              <a:off x="4267321" y="3174471"/>
              <a:ext cx="203168" cy="14509"/>
            </a:xfrm>
            <a:prstGeom prst="rect">
              <a:avLst/>
            </a:prstGeom>
            <a:solidFill>
              <a:srgbClr val="0058AB">
                <a:alpha val="100000"/>
              </a:srgbClr>
            </a:solidFill>
          </p:spPr>
          <p:txBody>
            <a:bodyPr/>
            <a:lstStyle/>
            <a:p/>
          </p:txBody>
        </p:sp>
        <p:sp>
          <p:nvSpPr>
            <p:cNvPr id="69" name="rc69"/>
            <p:cNvSpPr/>
            <p:nvPr/>
          </p:nvSpPr>
          <p:spPr>
            <a:xfrm>
              <a:off x="4267321" y="3188980"/>
              <a:ext cx="203168" cy="14509"/>
            </a:xfrm>
            <a:prstGeom prst="rect">
              <a:avLst/>
            </a:prstGeom>
            <a:solidFill>
              <a:srgbClr val="1CABE2">
                <a:alpha val="100000"/>
              </a:srgbClr>
            </a:solidFill>
          </p:spPr>
          <p:txBody>
            <a:bodyPr/>
            <a:lstStyle/>
            <a:p/>
          </p:txBody>
        </p:sp>
        <p:sp>
          <p:nvSpPr>
            <p:cNvPr id="70" name="rc70"/>
            <p:cNvSpPr/>
            <p:nvPr/>
          </p:nvSpPr>
          <p:spPr>
            <a:xfrm>
              <a:off x="4493063" y="3098333"/>
              <a:ext cx="203168" cy="1527202"/>
            </a:xfrm>
            <a:prstGeom prst="rect">
              <a:avLst/>
            </a:prstGeom>
            <a:solidFill>
              <a:srgbClr val="80BD41">
                <a:alpha val="100000"/>
              </a:srgbClr>
            </a:solidFill>
          </p:spPr>
          <p:txBody>
            <a:bodyPr/>
            <a:lstStyle/>
            <a:p/>
          </p:txBody>
        </p:sp>
        <p:sp>
          <p:nvSpPr>
            <p:cNvPr id="71" name="rc71"/>
            <p:cNvSpPr/>
            <p:nvPr/>
          </p:nvSpPr>
          <p:spPr>
            <a:xfrm>
              <a:off x="4493063" y="3067164"/>
              <a:ext cx="203168" cy="31169"/>
            </a:xfrm>
            <a:prstGeom prst="rect">
              <a:avLst/>
            </a:prstGeom>
            <a:solidFill>
              <a:srgbClr val="0058AB">
                <a:alpha val="100000"/>
              </a:srgbClr>
            </a:solidFill>
          </p:spPr>
          <p:txBody>
            <a:bodyPr/>
            <a:lstStyle/>
            <a:p/>
          </p:txBody>
        </p:sp>
        <p:sp>
          <p:nvSpPr>
            <p:cNvPr id="72" name="rc72"/>
            <p:cNvSpPr/>
            <p:nvPr/>
          </p:nvSpPr>
          <p:spPr>
            <a:xfrm>
              <a:off x="4493063" y="3098333"/>
              <a:ext cx="203168" cy="0"/>
            </a:xfrm>
            <a:prstGeom prst="rect">
              <a:avLst/>
            </a:prstGeom>
            <a:solidFill>
              <a:srgbClr val="1CABE2">
                <a:alpha val="100000"/>
              </a:srgbClr>
            </a:solidFill>
          </p:spPr>
          <p:txBody>
            <a:bodyPr/>
            <a:lstStyle/>
            <a:p/>
          </p:txBody>
        </p:sp>
        <p:sp>
          <p:nvSpPr>
            <p:cNvPr id="73" name="rc73"/>
            <p:cNvSpPr/>
            <p:nvPr/>
          </p:nvSpPr>
          <p:spPr>
            <a:xfrm>
              <a:off x="4718806" y="2996155"/>
              <a:ext cx="203168" cy="1629379"/>
            </a:xfrm>
            <a:prstGeom prst="rect">
              <a:avLst/>
            </a:prstGeom>
            <a:solidFill>
              <a:srgbClr val="80BD41">
                <a:alpha val="100000"/>
              </a:srgbClr>
            </a:solidFill>
          </p:spPr>
          <p:txBody>
            <a:bodyPr/>
            <a:lstStyle/>
            <a:p/>
          </p:txBody>
        </p:sp>
        <p:sp>
          <p:nvSpPr>
            <p:cNvPr id="74" name="rc74"/>
            <p:cNvSpPr/>
            <p:nvPr/>
          </p:nvSpPr>
          <p:spPr>
            <a:xfrm>
              <a:off x="4718806" y="2979695"/>
              <a:ext cx="203168" cy="16460"/>
            </a:xfrm>
            <a:prstGeom prst="rect">
              <a:avLst/>
            </a:prstGeom>
            <a:solidFill>
              <a:srgbClr val="0058AB">
                <a:alpha val="100000"/>
              </a:srgbClr>
            </a:solidFill>
          </p:spPr>
          <p:txBody>
            <a:bodyPr/>
            <a:lstStyle/>
            <a:p/>
          </p:txBody>
        </p:sp>
        <p:sp>
          <p:nvSpPr>
            <p:cNvPr id="75" name="rc75"/>
            <p:cNvSpPr/>
            <p:nvPr/>
          </p:nvSpPr>
          <p:spPr>
            <a:xfrm>
              <a:off x="4718806" y="2996155"/>
              <a:ext cx="203168" cy="0"/>
            </a:xfrm>
            <a:prstGeom prst="rect">
              <a:avLst/>
            </a:prstGeom>
            <a:solidFill>
              <a:srgbClr val="1CABE2">
                <a:alpha val="100000"/>
              </a:srgbClr>
            </a:solidFill>
          </p:spPr>
          <p:txBody>
            <a:bodyPr/>
            <a:lstStyle/>
            <a:p/>
          </p:txBody>
        </p:sp>
        <p:sp>
          <p:nvSpPr>
            <p:cNvPr id="76" name="rc76"/>
            <p:cNvSpPr/>
            <p:nvPr/>
          </p:nvSpPr>
          <p:spPr>
            <a:xfrm>
              <a:off x="4944548" y="2927172"/>
              <a:ext cx="203168" cy="1698363"/>
            </a:xfrm>
            <a:prstGeom prst="rect">
              <a:avLst/>
            </a:prstGeom>
            <a:solidFill>
              <a:srgbClr val="80BD41">
                <a:alpha val="100000"/>
              </a:srgbClr>
            </a:solidFill>
          </p:spPr>
          <p:txBody>
            <a:bodyPr/>
            <a:lstStyle/>
            <a:p/>
          </p:txBody>
        </p:sp>
        <p:sp>
          <p:nvSpPr>
            <p:cNvPr id="77" name="rc77"/>
            <p:cNvSpPr/>
            <p:nvPr/>
          </p:nvSpPr>
          <p:spPr>
            <a:xfrm>
              <a:off x="4944548" y="2892514"/>
              <a:ext cx="203168" cy="17332"/>
            </a:xfrm>
            <a:prstGeom prst="rect">
              <a:avLst/>
            </a:prstGeom>
            <a:solidFill>
              <a:srgbClr val="0058AB">
                <a:alpha val="100000"/>
              </a:srgbClr>
            </a:solidFill>
          </p:spPr>
          <p:txBody>
            <a:bodyPr/>
            <a:lstStyle/>
            <a:p/>
          </p:txBody>
        </p:sp>
        <p:sp>
          <p:nvSpPr>
            <p:cNvPr id="78" name="rc78"/>
            <p:cNvSpPr/>
            <p:nvPr/>
          </p:nvSpPr>
          <p:spPr>
            <a:xfrm>
              <a:off x="4944548" y="2909847"/>
              <a:ext cx="203168" cy="17325"/>
            </a:xfrm>
            <a:prstGeom prst="rect">
              <a:avLst/>
            </a:prstGeom>
            <a:solidFill>
              <a:srgbClr val="1CABE2">
                <a:alpha val="100000"/>
              </a:srgbClr>
            </a:solidFill>
          </p:spPr>
          <p:txBody>
            <a:bodyPr/>
            <a:lstStyle/>
            <a:p/>
          </p:txBody>
        </p:sp>
        <p:sp>
          <p:nvSpPr>
            <p:cNvPr id="79" name="rc79"/>
            <p:cNvSpPr/>
            <p:nvPr/>
          </p:nvSpPr>
          <p:spPr>
            <a:xfrm>
              <a:off x="5170291" y="2909314"/>
              <a:ext cx="203168" cy="1716220"/>
            </a:xfrm>
            <a:prstGeom prst="rect">
              <a:avLst/>
            </a:prstGeom>
            <a:solidFill>
              <a:srgbClr val="80BD41">
                <a:alpha val="100000"/>
              </a:srgbClr>
            </a:solidFill>
          </p:spPr>
          <p:txBody>
            <a:bodyPr/>
            <a:lstStyle/>
            <a:p/>
          </p:txBody>
        </p:sp>
        <p:sp>
          <p:nvSpPr>
            <p:cNvPr id="80" name="rc80"/>
            <p:cNvSpPr/>
            <p:nvPr/>
          </p:nvSpPr>
          <p:spPr>
            <a:xfrm>
              <a:off x="5170291" y="2891982"/>
              <a:ext cx="203168" cy="17332"/>
            </a:xfrm>
            <a:prstGeom prst="rect">
              <a:avLst/>
            </a:prstGeom>
            <a:solidFill>
              <a:srgbClr val="0058AB">
                <a:alpha val="100000"/>
              </a:srgbClr>
            </a:solidFill>
          </p:spPr>
          <p:txBody>
            <a:bodyPr/>
            <a:lstStyle/>
            <a:p/>
          </p:txBody>
        </p:sp>
        <p:sp>
          <p:nvSpPr>
            <p:cNvPr id="81" name="rc81"/>
            <p:cNvSpPr/>
            <p:nvPr/>
          </p:nvSpPr>
          <p:spPr>
            <a:xfrm>
              <a:off x="5170291" y="2909314"/>
              <a:ext cx="203168" cy="0"/>
            </a:xfrm>
            <a:prstGeom prst="rect">
              <a:avLst/>
            </a:prstGeom>
            <a:solidFill>
              <a:srgbClr val="1CABE2">
                <a:alpha val="100000"/>
              </a:srgbClr>
            </a:solidFill>
          </p:spPr>
          <p:txBody>
            <a:bodyPr/>
            <a:lstStyle/>
            <a:p/>
          </p:txBody>
        </p:sp>
        <p:sp>
          <p:nvSpPr>
            <p:cNvPr id="82" name="rc82"/>
            <p:cNvSpPr/>
            <p:nvPr/>
          </p:nvSpPr>
          <p:spPr>
            <a:xfrm>
              <a:off x="5396033" y="2963197"/>
              <a:ext cx="203168" cy="1662337"/>
            </a:xfrm>
            <a:prstGeom prst="rect">
              <a:avLst/>
            </a:prstGeom>
            <a:solidFill>
              <a:srgbClr val="80BD41">
                <a:alpha val="100000"/>
              </a:srgbClr>
            </a:solidFill>
          </p:spPr>
          <p:txBody>
            <a:bodyPr/>
            <a:lstStyle/>
            <a:p/>
          </p:txBody>
        </p:sp>
        <p:sp>
          <p:nvSpPr>
            <p:cNvPr id="83" name="rc83"/>
            <p:cNvSpPr/>
            <p:nvPr/>
          </p:nvSpPr>
          <p:spPr>
            <a:xfrm>
              <a:off x="5396033" y="2893933"/>
              <a:ext cx="203168" cy="34628"/>
            </a:xfrm>
            <a:prstGeom prst="rect">
              <a:avLst/>
            </a:prstGeom>
            <a:solidFill>
              <a:srgbClr val="0058AB">
                <a:alpha val="100000"/>
              </a:srgbClr>
            </a:solidFill>
          </p:spPr>
          <p:txBody>
            <a:bodyPr/>
            <a:lstStyle/>
            <a:p/>
          </p:txBody>
        </p:sp>
        <p:sp>
          <p:nvSpPr>
            <p:cNvPr id="84" name="rc84"/>
            <p:cNvSpPr/>
            <p:nvPr/>
          </p:nvSpPr>
          <p:spPr>
            <a:xfrm>
              <a:off x="5396033" y="2928561"/>
              <a:ext cx="203168" cy="34635"/>
            </a:xfrm>
            <a:prstGeom prst="rect">
              <a:avLst/>
            </a:prstGeom>
            <a:solidFill>
              <a:srgbClr val="1CABE2">
                <a:alpha val="100000"/>
              </a:srgbClr>
            </a:solidFill>
          </p:spPr>
          <p:txBody>
            <a:bodyPr/>
            <a:lstStyle/>
            <a:p/>
          </p:txBody>
        </p:sp>
        <p:sp>
          <p:nvSpPr>
            <p:cNvPr id="85" name="rc85"/>
            <p:cNvSpPr/>
            <p:nvPr/>
          </p:nvSpPr>
          <p:spPr>
            <a:xfrm>
              <a:off x="5621775" y="3083469"/>
              <a:ext cx="203168" cy="1542066"/>
            </a:xfrm>
            <a:prstGeom prst="rect">
              <a:avLst/>
            </a:prstGeom>
            <a:solidFill>
              <a:srgbClr val="80BD41">
                <a:alpha val="100000"/>
              </a:srgbClr>
            </a:solidFill>
          </p:spPr>
          <p:txBody>
            <a:bodyPr/>
            <a:lstStyle/>
            <a:p/>
          </p:txBody>
        </p:sp>
        <p:sp>
          <p:nvSpPr>
            <p:cNvPr id="86" name="rc86"/>
            <p:cNvSpPr/>
            <p:nvPr/>
          </p:nvSpPr>
          <p:spPr>
            <a:xfrm>
              <a:off x="5621775" y="2892876"/>
              <a:ext cx="203168" cy="173267"/>
            </a:xfrm>
            <a:prstGeom prst="rect">
              <a:avLst/>
            </a:prstGeom>
            <a:solidFill>
              <a:srgbClr val="0058AB">
                <a:alpha val="100000"/>
              </a:srgbClr>
            </a:solidFill>
          </p:spPr>
          <p:txBody>
            <a:bodyPr/>
            <a:lstStyle/>
            <a:p/>
          </p:txBody>
        </p:sp>
        <p:sp>
          <p:nvSpPr>
            <p:cNvPr id="87" name="rc87"/>
            <p:cNvSpPr/>
            <p:nvPr/>
          </p:nvSpPr>
          <p:spPr>
            <a:xfrm>
              <a:off x="5621775" y="3066144"/>
              <a:ext cx="203168" cy="17325"/>
            </a:xfrm>
            <a:prstGeom prst="rect">
              <a:avLst/>
            </a:prstGeom>
            <a:solidFill>
              <a:srgbClr val="1CABE2">
                <a:alpha val="100000"/>
              </a:srgbClr>
            </a:solidFill>
          </p:spPr>
          <p:txBody>
            <a:bodyPr/>
            <a:lstStyle/>
            <a:p/>
          </p:txBody>
        </p:sp>
        <p:sp>
          <p:nvSpPr>
            <p:cNvPr id="88" name="rc88"/>
            <p:cNvSpPr/>
            <p:nvPr/>
          </p:nvSpPr>
          <p:spPr>
            <a:xfrm>
              <a:off x="5847518" y="3297884"/>
              <a:ext cx="203168" cy="1327651"/>
            </a:xfrm>
            <a:prstGeom prst="rect">
              <a:avLst/>
            </a:prstGeom>
            <a:solidFill>
              <a:srgbClr val="80BD41">
                <a:alpha val="100000"/>
              </a:srgbClr>
            </a:solidFill>
          </p:spPr>
          <p:txBody>
            <a:bodyPr/>
            <a:lstStyle/>
            <a:p/>
          </p:txBody>
        </p:sp>
        <p:sp>
          <p:nvSpPr>
            <p:cNvPr id="89" name="rc89"/>
            <p:cNvSpPr/>
            <p:nvPr/>
          </p:nvSpPr>
          <p:spPr>
            <a:xfrm>
              <a:off x="5847518" y="2901310"/>
              <a:ext cx="203168" cy="379330"/>
            </a:xfrm>
            <a:prstGeom prst="rect">
              <a:avLst/>
            </a:prstGeom>
            <a:solidFill>
              <a:srgbClr val="0058AB">
                <a:alpha val="100000"/>
              </a:srgbClr>
            </a:solidFill>
          </p:spPr>
          <p:txBody>
            <a:bodyPr/>
            <a:lstStyle/>
            <a:p/>
          </p:txBody>
        </p:sp>
        <p:sp>
          <p:nvSpPr>
            <p:cNvPr id="90" name="rc90"/>
            <p:cNvSpPr/>
            <p:nvPr/>
          </p:nvSpPr>
          <p:spPr>
            <a:xfrm>
              <a:off x="5847518" y="3280640"/>
              <a:ext cx="203168" cy="17243"/>
            </a:xfrm>
            <a:prstGeom prst="rect">
              <a:avLst/>
            </a:prstGeom>
            <a:solidFill>
              <a:srgbClr val="1CABE2">
                <a:alpha val="100000"/>
              </a:srgbClr>
            </a:solidFill>
          </p:spPr>
          <p:txBody>
            <a:bodyPr/>
            <a:lstStyle/>
            <a:p/>
          </p:txBody>
        </p:sp>
        <p:sp>
          <p:nvSpPr>
            <p:cNvPr id="91" name="rc91"/>
            <p:cNvSpPr/>
            <p:nvPr/>
          </p:nvSpPr>
          <p:spPr>
            <a:xfrm>
              <a:off x="6073260" y="3161033"/>
              <a:ext cx="203168" cy="1464501"/>
            </a:xfrm>
            <a:prstGeom prst="rect">
              <a:avLst/>
            </a:prstGeom>
            <a:solidFill>
              <a:srgbClr val="80BD41">
                <a:alpha val="100000"/>
              </a:srgbClr>
            </a:solidFill>
          </p:spPr>
          <p:txBody>
            <a:bodyPr/>
            <a:lstStyle/>
            <a:p/>
          </p:txBody>
        </p:sp>
        <p:sp>
          <p:nvSpPr>
            <p:cNvPr id="92" name="rc92"/>
            <p:cNvSpPr/>
            <p:nvPr/>
          </p:nvSpPr>
          <p:spPr>
            <a:xfrm>
              <a:off x="6073260" y="2902588"/>
              <a:ext cx="203168" cy="258444"/>
            </a:xfrm>
            <a:prstGeom prst="rect">
              <a:avLst/>
            </a:prstGeom>
            <a:solidFill>
              <a:srgbClr val="0058AB">
                <a:alpha val="100000"/>
              </a:srgbClr>
            </a:solidFill>
          </p:spPr>
          <p:txBody>
            <a:bodyPr/>
            <a:lstStyle/>
            <a:p/>
          </p:txBody>
        </p:sp>
        <p:sp>
          <p:nvSpPr>
            <p:cNvPr id="93" name="rc93"/>
            <p:cNvSpPr/>
            <p:nvPr/>
          </p:nvSpPr>
          <p:spPr>
            <a:xfrm>
              <a:off x="6073260" y="3161033"/>
              <a:ext cx="203168" cy="0"/>
            </a:xfrm>
            <a:prstGeom prst="rect">
              <a:avLst/>
            </a:prstGeom>
            <a:solidFill>
              <a:srgbClr val="1CABE2">
                <a:alpha val="100000"/>
              </a:srgbClr>
            </a:solidFill>
          </p:spPr>
          <p:txBody>
            <a:bodyPr/>
            <a:lstStyle/>
            <a:p/>
          </p:txBody>
        </p:sp>
        <p:sp>
          <p:nvSpPr>
            <p:cNvPr id="94" name="rc94"/>
            <p:cNvSpPr/>
            <p:nvPr/>
          </p:nvSpPr>
          <p:spPr>
            <a:xfrm>
              <a:off x="6299002" y="3042003"/>
              <a:ext cx="203168" cy="1583531"/>
            </a:xfrm>
            <a:prstGeom prst="rect">
              <a:avLst/>
            </a:prstGeom>
            <a:solidFill>
              <a:srgbClr val="80BD41">
                <a:alpha val="100000"/>
              </a:srgbClr>
            </a:solidFill>
          </p:spPr>
          <p:txBody>
            <a:bodyPr/>
            <a:lstStyle/>
            <a:p/>
          </p:txBody>
        </p:sp>
        <p:sp>
          <p:nvSpPr>
            <p:cNvPr id="95" name="rc95"/>
            <p:cNvSpPr/>
            <p:nvPr/>
          </p:nvSpPr>
          <p:spPr>
            <a:xfrm>
              <a:off x="6299002" y="2904303"/>
              <a:ext cx="203168" cy="137700"/>
            </a:xfrm>
            <a:prstGeom prst="rect">
              <a:avLst/>
            </a:prstGeom>
            <a:solidFill>
              <a:srgbClr val="0058AB">
                <a:alpha val="100000"/>
              </a:srgbClr>
            </a:solidFill>
          </p:spPr>
          <p:txBody>
            <a:bodyPr/>
            <a:lstStyle/>
            <a:p/>
          </p:txBody>
        </p:sp>
        <p:sp>
          <p:nvSpPr>
            <p:cNvPr id="96" name="rc96"/>
            <p:cNvSpPr/>
            <p:nvPr/>
          </p:nvSpPr>
          <p:spPr>
            <a:xfrm>
              <a:off x="6299002" y="3042003"/>
              <a:ext cx="203168" cy="0"/>
            </a:xfrm>
            <a:prstGeom prst="rect">
              <a:avLst/>
            </a:prstGeom>
            <a:solidFill>
              <a:srgbClr val="1CABE2">
                <a:alpha val="100000"/>
              </a:srgbClr>
            </a:solidFill>
          </p:spPr>
          <p:txBody>
            <a:bodyPr/>
            <a:lstStyle/>
            <a:p/>
          </p:txBody>
        </p:sp>
        <p:sp>
          <p:nvSpPr>
            <p:cNvPr id="97" name="rc97"/>
            <p:cNvSpPr/>
            <p:nvPr/>
          </p:nvSpPr>
          <p:spPr>
            <a:xfrm>
              <a:off x="6524745" y="2970707"/>
              <a:ext cx="203168" cy="1654828"/>
            </a:xfrm>
            <a:prstGeom prst="rect">
              <a:avLst/>
            </a:prstGeom>
            <a:solidFill>
              <a:srgbClr val="80BD41">
                <a:alpha val="100000"/>
              </a:srgbClr>
            </a:solidFill>
          </p:spPr>
          <p:txBody>
            <a:bodyPr/>
            <a:lstStyle/>
            <a:p/>
          </p:txBody>
        </p:sp>
        <p:sp>
          <p:nvSpPr>
            <p:cNvPr id="98" name="rc98"/>
            <p:cNvSpPr/>
            <p:nvPr/>
          </p:nvSpPr>
          <p:spPr>
            <a:xfrm>
              <a:off x="6524745" y="2901753"/>
              <a:ext cx="203168" cy="51717"/>
            </a:xfrm>
            <a:prstGeom prst="rect">
              <a:avLst/>
            </a:prstGeom>
            <a:solidFill>
              <a:srgbClr val="0058AB">
                <a:alpha val="100000"/>
              </a:srgbClr>
            </a:solidFill>
          </p:spPr>
          <p:txBody>
            <a:bodyPr/>
            <a:lstStyle/>
            <a:p/>
          </p:txBody>
        </p:sp>
        <p:sp>
          <p:nvSpPr>
            <p:cNvPr id="99" name="rc99"/>
            <p:cNvSpPr/>
            <p:nvPr/>
          </p:nvSpPr>
          <p:spPr>
            <a:xfrm>
              <a:off x="6524745" y="2953470"/>
              <a:ext cx="203168" cy="17236"/>
            </a:xfrm>
            <a:prstGeom prst="rect">
              <a:avLst/>
            </a:prstGeom>
            <a:solidFill>
              <a:srgbClr val="1CABE2">
                <a:alpha val="100000"/>
              </a:srgbClr>
            </a:solidFill>
          </p:spPr>
          <p:txBody>
            <a:bodyPr/>
            <a:lstStyle/>
            <a:p/>
          </p:txBody>
        </p:sp>
        <p:sp>
          <p:nvSpPr>
            <p:cNvPr id="100" name="rc100"/>
            <p:cNvSpPr/>
            <p:nvPr/>
          </p:nvSpPr>
          <p:spPr>
            <a:xfrm>
              <a:off x="6750487" y="2966656"/>
              <a:ext cx="203168" cy="1658878"/>
            </a:xfrm>
            <a:prstGeom prst="rect">
              <a:avLst/>
            </a:prstGeom>
            <a:solidFill>
              <a:srgbClr val="80BD41">
                <a:alpha val="100000"/>
              </a:srgbClr>
            </a:solidFill>
          </p:spPr>
          <p:txBody>
            <a:bodyPr/>
            <a:lstStyle/>
            <a:p/>
          </p:txBody>
        </p:sp>
        <p:sp>
          <p:nvSpPr>
            <p:cNvPr id="101" name="rc101"/>
            <p:cNvSpPr/>
            <p:nvPr/>
          </p:nvSpPr>
          <p:spPr>
            <a:xfrm>
              <a:off x="6750487" y="2897533"/>
              <a:ext cx="203168" cy="51842"/>
            </a:xfrm>
            <a:prstGeom prst="rect">
              <a:avLst/>
            </a:prstGeom>
            <a:solidFill>
              <a:srgbClr val="0058AB">
                <a:alpha val="100000"/>
              </a:srgbClr>
            </a:solidFill>
          </p:spPr>
          <p:txBody>
            <a:bodyPr/>
            <a:lstStyle/>
            <a:p/>
          </p:txBody>
        </p:sp>
        <p:sp>
          <p:nvSpPr>
            <p:cNvPr id="102" name="rc102"/>
            <p:cNvSpPr/>
            <p:nvPr/>
          </p:nvSpPr>
          <p:spPr>
            <a:xfrm>
              <a:off x="6750487" y="2949375"/>
              <a:ext cx="203168" cy="17280"/>
            </a:xfrm>
            <a:prstGeom prst="rect">
              <a:avLst/>
            </a:prstGeom>
            <a:solidFill>
              <a:srgbClr val="1CABE2">
                <a:alpha val="100000"/>
              </a:srgbClr>
            </a:solidFill>
          </p:spPr>
          <p:txBody>
            <a:bodyPr/>
            <a:lstStyle/>
            <a:p/>
          </p:txBody>
        </p:sp>
        <p:sp>
          <p:nvSpPr>
            <p:cNvPr id="103" name="rc103"/>
            <p:cNvSpPr/>
            <p:nvPr/>
          </p:nvSpPr>
          <p:spPr>
            <a:xfrm>
              <a:off x="6976229" y="2928074"/>
              <a:ext cx="203168" cy="56474"/>
            </a:xfrm>
            <a:prstGeom prst="rect">
              <a:avLst/>
            </a:prstGeom>
            <a:solidFill>
              <a:srgbClr val="F26A21">
                <a:alpha val="100000"/>
              </a:srgbClr>
            </a:solidFill>
          </p:spPr>
          <p:txBody>
            <a:bodyPr/>
            <a:lstStyle/>
            <a:p/>
          </p:txBody>
        </p:sp>
        <p:sp>
          <p:nvSpPr>
            <p:cNvPr id="104" name="rc104"/>
            <p:cNvSpPr/>
            <p:nvPr/>
          </p:nvSpPr>
          <p:spPr>
            <a:xfrm>
              <a:off x="6976229" y="2984548"/>
              <a:ext cx="203168" cy="1640986"/>
            </a:xfrm>
            <a:prstGeom prst="rect">
              <a:avLst/>
            </a:prstGeom>
            <a:solidFill>
              <a:srgbClr val="FFC20E">
                <a:alpha val="100000"/>
              </a:srgbClr>
            </a:solidFill>
          </p:spPr>
          <p:txBody>
            <a:bodyPr/>
            <a:lstStyle/>
            <a:p/>
          </p:txBody>
        </p:sp>
        <p:sp>
          <p:nvSpPr>
            <p:cNvPr id="105" name="rc105"/>
            <p:cNvSpPr/>
            <p:nvPr/>
          </p:nvSpPr>
          <p:spPr>
            <a:xfrm>
              <a:off x="7201972" y="2994418"/>
              <a:ext cx="203168" cy="61520"/>
            </a:xfrm>
            <a:prstGeom prst="rect">
              <a:avLst/>
            </a:prstGeom>
            <a:solidFill>
              <a:srgbClr val="F26A21">
                <a:alpha val="100000"/>
              </a:srgbClr>
            </a:solidFill>
          </p:spPr>
          <p:txBody>
            <a:bodyPr/>
            <a:lstStyle/>
            <a:p/>
          </p:txBody>
        </p:sp>
        <p:sp>
          <p:nvSpPr>
            <p:cNvPr id="106" name="rc106"/>
            <p:cNvSpPr/>
            <p:nvPr/>
          </p:nvSpPr>
          <p:spPr>
            <a:xfrm>
              <a:off x="7201972" y="3055939"/>
              <a:ext cx="203168" cy="1569596"/>
            </a:xfrm>
            <a:prstGeom prst="rect">
              <a:avLst/>
            </a:prstGeom>
            <a:solidFill>
              <a:srgbClr val="FFC20E">
                <a:alpha val="100000"/>
              </a:srgbClr>
            </a:solidFill>
          </p:spPr>
          <p:txBody>
            <a:bodyPr/>
            <a:lstStyle/>
            <a:p/>
          </p:txBody>
        </p:sp>
        <p:sp>
          <p:nvSpPr>
            <p:cNvPr id="107" name="rc107"/>
            <p:cNvSpPr/>
            <p:nvPr/>
          </p:nvSpPr>
          <p:spPr>
            <a:xfrm>
              <a:off x="7427714" y="2971291"/>
              <a:ext cx="203168" cy="67017"/>
            </a:xfrm>
            <a:prstGeom prst="rect">
              <a:avLst/>
            </a:prstGeom>
            <a:solidFill>
              <a:srgbClr val="F26A21">
                <a:alpha val="100000"/>
              </a:srgbClr>
            </a:solidFill>
          </p:spPr>
          <p:txBody>
            <a:bodyPr/>
            <a:lstStyle/>
            <a:p/>
          </p:txBody>
        </p:sp>
        <p:sp>
          <p:nvSpPr>
            <p:cNvPr id="108" name="rc108"/>
            <p:cNvSpPr/>
            <p:nvPr/>
          </p:nvSpPr>
          <p:spPr>
            <a:xfrm>
              <a:off x="7427714" y="3038308"/>
              <a:ext cx="203168" cy="1587227"/>
            </a:xfrm>
            <a:prstGeom prst="rect">
              <a:avLst/>
            </a:prstGeom>
            <a:solidFill>
              <a:srgbClr val="FFC20E">
                <a:alpha val="100000"/>
              </a:srgbClr>
            </a:solidFill>
          </p:spPr>
          <p:txBody>
            <a:bodyPr/>
            <a:lstStyle/>
            <a:p/>
          </p:txBody>
        </p:sp>
        <p:sp>
          <p:nvSpPr>
            <p:cNvPr id="109" name="rc109"/>
            <p:cNvSpPr/>
            <p:nvPr/>
          </p:nvSpPr>
          <p:spPr>
            <a:xfrm>
              <a:off x="7653457" y="2952192"/>
              <a:ext cx="203168" cy="73005"/>
            </a:xfrm>
            <a:prstGeom prst="rect">
              <a:avLst/>
            </a:prstGeom>
            <a:solidFill>
              <a:srgbClr val="F26A21">
                <a:alpha val="100000"/>
              </a:srgbClr>
            </a:solidFill>
          </p:spPr>
          <p:txBody>
            <a:bodyPr/>
            <a:lstStyle/>
            <a:p/>
          </p:txBody>
        </p:sp>
        <p:sp>
          <p:nvSpPr>
            <p:cNvPr id="110" name="rc110"/>
            <p:cNvSpPr/>
            <p:nvPr/>
          </p:nvSpPr>
          <p:spPr>
            <a:xfrm>
              <a:off x="7653457" y="3025197"/>
              <a:ext cx="203168" cy="1600338"/>
            </a:xfrm>
            <a:prstGeom prst="rect">
              <a:avLst/>
            </a:prstGeom>
            <a:solidFill>
              <a:srgbClr val="FFC20E">
                <a:alpha val="100000"/>
              </a:srgbClr>
            </a:solidFill>
          </p:spPr>
          <p:txBody>
            <a:bodyPr/>
            <a:lstStyle/>
            <a:p/>
          </p:txBody>
        </p:sp>
        <p:sp>
          <p:nvSpPr>
            <p:cNvPr id="111" name="rc111"/>
            <p:cNvSpPr/>
            <p:nvPr/>
          </p:nvSpPr>
          <p:spPr>
            <a:xfrm>
              <a:off x="7879199" y="2932752"/>
              <a:ext cx="203168" cy="79528"/>
            </a:xfrm>
            <a:prstGeom prst="rect">
              <a:avLst/>
            </a:prstGeom>
            <a:solidFill>
              <a:srgbClr val="F26A21">
                <a:alpha val="100000"/>
              </a:srgbClr>
            </a:solidFill>
          </p:spPr>
          <p:txBody>
            <a:bodyPr/>
            <a:lstStyle/>
            <a:p/>
          </p:txBody>
        </p:sp>
        <p:sp>
          <p:nvSpPr>
            <p:cNvPr id="112" name="rc112"/>
            <p:cNvSpPr/>
            <p:nvPr/>
          </p:nvSpPr>
          <p:spPr>
            <a:xfrm>
              <a:off x="7879199" y="3012280"/>
              <a:ext cx="203168" cy="1613254"/>
            </a:xfrm>
            <a:prstGeom prst="rect">
              <a:avLst/>
            </a:prstGeom>
            <a:solidFill>
              <a:srgbClr val="FFC20E">
                <a:alpha val="100000"/>
              </a:srgbClr>
            </a:solidFill>
          </p:spPr>
          <p:txBody>
            <a:bodyPr/>
            <a:lstStyle/>
            <a:p/>
          </p:txBody>
        </p:sp>
        <p:sp>
          <p:nvSpPr>
            <p:cNvPr id="113" name="rc113"/>
            <p:cNvSpPr/>
            <p:nvPr/>
          </p:nvSpPr>
          <p:spPr>
            <a:xfrm>
              <a:off x="8104941" y="2913409"/>
              <a:ext cx="203168" cy="86633"/>
            </a:xfrm>
            <a:prstGeom prst="rect">
              <a:avLst/>
            </a:prstGeom>
            <a:solidFill>
              <a:srgbClr val="F26A21">
                <a:alpha val="100000"/>
              </a:srgbClr>
            </a:solidFill>
          </p:spPr>
          <p:txBody>
            <a:bodyPr/>
            <a:lstStyle/>
            <a:p/>
          </p:txBody>
        </p:sp>
        <p:sp>
          <p:nvSpPr>
            <p:cNvPr id="114" name="rc114"/>
            <p:cNvSpPr/>
            <p:nvPr/>
          </p:nvSpPr>
          <p:spPr>
            <a:xfrm>
              <a:off x="8104941" y="3000043"/>
              <a:ext cx="203168" cy="1625492"/>
            </a:xfrm>
            <a:prstGeom prst="rect">
              <a:avLst/>
            </a:prstGeom>
            <a:solidFill>
              <a:srgbClr val="FFC20E">
                <a:alpha val="100000"/>
              </a:srgbClr>
            </a:solidFill>
          </p:spPr>
          <p:txBody>
            <a:bodyPr/>
            <a:lstStyle/>
            <a:p/>
          </p:txBody>
        </p:sp>
        <p:sp>
          <p:nvSpPr>
            <p:cNvPr id="115" name="pl115"/>
            <p:cNvSpPr/>
            <p:nvPr/>
          </p:nvSpPr>
          <p:spPr>
            <a:xfrm>
              <a:off x="1434255" y="1227418"/>
              <a:ext cx="5417816" cy="720812"/>
            </a:xfrm>
            <a:custGeom>
              <a:avLst/>
              <a:pathLst>
                <a:path w="5417816" h="720812">
                  <a:moveTo>
                    <a:pt x="0" y="274595"/>
                  </a:moveTo>
                  <a:lnTo>
                    <a:pt x="225742" y="0"/>
                  </a:lnTo>
                  <a:lnTo>
                    <a:pt x="451484" y="102973"/>
                  </a:lnTo>
                  <a:lnTo>
                    <a:pt x="677227" y="34324"/>
                  </a:lnTo>
                  <a:lnTo>
                    <a:pt x="902969" y="102973"/>
                  </a:lnTo>
                  <a:lnTo>
                    <a:pt x="1128711" y="34324"/>
                  </a:lnTo>
                  <a:lnTo>
                    <a:pt x="1354454" y="0"/>
                  </a:lnTo>
                  <a:lnTo>
                    <a:pt x="1580196" y="0"/>
                  </a:lnTo>
                  <a:lnTo>
                    <a:pt x="1805938" y="34324"/>
                  </a:lnTo>
                  <a:lnTo>
                    <a:pt x="2031681" y="34324"/>
                  </a:lnTo>
                  <a:lnTo>
                    <a:pt x="2257423" y="34324"/>
                  </a:lnTo>
                  <a:lnTo>
                    <a:pt x="2483165" y="34324"/>
                  </a:lnTo>
                  <a:lnTo>
                    <a:pt x="2708908" y="34324"/>
                  </a:lnTo>
                  <a:lnTo>
                    <a:pt x="2934650" y="0"/>
                  </a:lnTo>
                  <a:lnTo>
                    <a:pt x="3160393" y="34324"/>
                  </a:lnTo>
                  <a:lnTo>
                    <a:pt x="3386135" y="0"/>
                  </a:lnTo>
                  <a:lnTo>
                    <a:pt x="3611877" y="0"/>
                  </a:lnTo>
                  <a:lnTo>
                    <a:pt x="3837620" y="0"/>
                  </a:lnTo>
                  <a:lnTo>
                    <a:pt x="4063362" y="34324"/>
                  </a:lnTo>
                  <a:lnTo>
                    <a:pt x="4289104" y="308919"/>
                  </a:lnTo>
                  <a:lnTo>
                    <a:pt x="4514847" y="720812"/>
                  </a:lnTo>
                  <a:lnTo>
                    <a:pt x="4740589" y="480541"/>
                  </a:lnTo>
                  <a:lnTo>
                    <a:pt x="4966331" y="240270"/>
                  </a:lnTo>
                  <a:lnTo>
                    <a:pt x="5192074" y="68648"/>
                  </a:lnTo>
                  <a:lnTo>
                    <a:pt x="5417816" y="68648"/>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27418"/>
              <a:ext cx="5417816" cy="755137"/>
            </a:xfrm>
            <a:custGeom>
              <a:avLst/>
              <a:pathLst>
                <a:path w="5417816" h="755137">
                  <a:moveTo>
                    <a:pt x="0" y="274595"/>
                  </a:moveTo>
                  <a:lnTo>
                    <a:pt x="225742" y="0"/>
                  </a:lnTo>
                  <a:lnTo>
                    <a:pt x="451484" y="137297"/>
                  </a:lnTo>
                  <a:lnTo>
                    <a:pt x="677227" y="68648"/>
                  </a:lnTo>
                  <a:lnTo>
                    <a:pt x="902969" y="137297"/>
                  </a:lnTo>
                  <a:lnTo>
                    <a:pt x="1128711" y="137297"/>
                  </a:lnTo>
                  <a:lnTo>
                    <a:pt x="1354454" y="34324"/>
                  </a:lnTo>
                  <a:lnTo>
                    <a:pt x="1580196" y="34324"/>
                  </a:lnTo>
                  <a:lnTo>
                    <a:pt x="1805938" y="68648"/>
                  </a:lnTo>
                  <a:lnTo>
                    <a:pt x="2031681" y="34324"/>
                  </a:lnTo>
                  <a:lnTo>
                    <a:pt x="2257423" y="34324"/>
                  </a:lnTo>
                  <a:lnTo>
                    <a:pt x="2483165" y="34324"/>
                  </a:lnTo>
                  <a:lnTo>
                    <a:pt x="2708908" y="34324"/>
                  </a:lnTo>
                  <a:lnTo>
                    <a:pt x="2934650" y="34324"/>
                  </a:lnTo>
                  <a:lnTo>
                    <a:pt x="3160393" y="34324"/>
                  </a:lnTo>
                  <a:lnTo>
                    <a:pt x="3386135" y="0"/>
                  </a:lnTo>
                  <a:lnTo>
                    <a:pt x="3611877" y="34324"/>
                  </a:lnTo>
                  <a:lnTo>
                    <a:pt x="3837620" y="0"/>
                  </a:lnTo>
                  <a:lnTo>
                    <a:pt x="4063362" y="102973"/>
                  </a:lnTo>
                  <a:lnTo>
                    <a:pt x="4289104" y="343244"/>
                  </a:lnTo>
                  <a:lnTo>
                    <a:pt x="4514847" y="755137"/>
                  </a:lnTo>
                  <a:lnTo>
                    <a:pt x="4740589" y="480541"/>
                  </a:lnTo>
                  <a:lnTo>
                    <a:pt x="4966331" y="240270"/>
                  </a:lnTo>
                  <a:lnTo>
                    <a:pt x="5192074" y="102973"/>
                  </a:lnTo>
                  <a:lnTo>
                    <a:pt x="5417816" y="102973"/>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24946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5880773"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3" name="tx123"/>
            <p:cNvSpPr/>
            <p:nvPr/>
          </p:nvSpPr>
          <p:spPr>
            <a:xfrm>
              <a:off x="6106516"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33225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655800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1365926"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249463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362335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55031"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5880773"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106516"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633225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678374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289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30898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3507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508103" y="16115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8724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80629"/>
              <a:ext cx="418469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Jordan</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Jordan is projected to have a  small increase (&lt;10,000) in the number of surviving infants by 2030. Therefore, to achieve the IA2030 ZD target, approximately the same (~-0.51%)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8894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8531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8167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7804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37441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8712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3834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5798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77622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97259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3881424"/>
              <a:ext cx="215906" cy="1109335"/>
            </a:xfrm>
            <a:prstGeom prst="rect">
              <a:avLst/>
            </a:prstGeom>
            <a:solidFill>
              <a:srgbClr val="0058AB">
                <a:alpha val="100000"/>
              </a:srgbClr>
            </a:solidFill>
          </p:spPr>
          <p:txBody>
            <a:bodyPr/>
            <a:lstStyle/>
            <a:p/>
          </p:txBody>
        </p:sp>
        <p:sp>
          <p:nvSpPr>
            <p:cNvPr id="43" name="rc43"/>
            <p:cNvSpPr/>
            <p:nvPr/>
          </p:nvSpPr>
          <p:spPr>
            <a:xfrm>
              <a:off x="1530867" y="4867241"/>
              <a:ext cx="215906" cy="123518"/>
            </a:xfrm>
            <a:prstGeom prst="rect">
              <a:avLst/>
            </a:prstGeom>
            <a:solidFill>
              <a:srgbClr val="0058AB">
                <a:alpha val="100000"/>
              </a:srgbClr>
            </a:solidFill>
          </p:spPr>
          <p:txBody>
            <a:bodyPr/>
            <a:lstStyle/>
            <a:p/>
          </p:txBody>
        </p:sp>
        <p:sp>
          <p:nvSpPr>
            <p:cNvPr id="44" name="rc44"/>
            <p:cNvSpPr/>
            <p:nvPr/>
          </p:nvSpPr>
          <p:spPr>
            <a:xfrm>
              <a:off x="1770763" y="4486399"/>
              <a:ext cx="215906" cy="504360"/>
            </a:xfrm>
            <a:prstGeom prst="rect">
              <a:avLst/>
            </a:prstGeom>
            <a:solidFill>
              <a:srgbClr val="0058AB">
                <a:alpha val="100000"/>
              </a:srgbClr>
            </a:solidFill>
          </p:spPr>
          <p:txBody>
            <a:bodyPr/>
            <a:lstStyle/>
            <a:p/>
          </p:txBody>
        </p:sp>
        <p:sp>
          <p:nvSpPr>
            <p:cNvPr id="45" name="rc45"/>
            <p:cNvSpPr/>
            <p:nvPr/>
          </p:nvSpPr>
          <p:spPr>
            <a:xfrm>
              <a:off x="2010660" y="4732874"/>
              <a:ext cx="215906" cy="257885"/>
            </a:xfrm>
            <a:prstGeom prst="rect">
              <a:avLst/>
            </a:prstGeom>
            <a:solidFill>
              <a:srgbClr val="0058AB">
                <a:alpha val="100000"/>
              </a:srgbClr>
            </a:solidFill>
          </p:spPr>
          <p:txBody>
            <a:bodyPr/>
            <a:lstStyle/>
            <a:p/>
          </p:txBody>
        </p:sp>
        <p:sp>
          <p:nvSpPr>
            <p:cNvPr id="46" name="rc46"/>
            <p:cNvSpPr/>
            <p:nvPr/>
          </p:nvSpPr>
          <p:spPr>
            <a:xfrm>
              <a:off x="2250556" y="4475711"/>
              <a:ext cx="215906" cy="515048"/>
            </a:xfrm>
            <a:prstGeom prst="rect">
              <a:avLst/>
            </a:prstGeom>
            <a:solidFill>
              <a:srgbClr val="0058AB">
                <a:alpha val="100000"/>
              </a:srgbClr>
            </a:solidFill>
          </p:spPr>
          <p:txBody>
            <a:bodyPr/>
            <a:lstStyle/>
            <a:p/>
          </p:txBody>
        </p:sp>
        <p:sp>
          <p:nvSpPr>
            <p:cNvPr id="47" name="rc47"/>
            <p:cNvSpPr/>
            <p:nvPr/>
          </p:nvSpPr>
          <p:spPr>
            <a:xfrm>
              <a:off x="2490453" y="4732231"/>
              <a:ext cx="215906" cy="258528"/>
            </a:xfrm>
            <a:prstGeom prst="rect">
              <a:avLst/>
            </a:prstGeom>
            <a:solidFill>
              <a:srgbClr val="0058AB">
                <a:alpha val="100000"/>
              </a:srgbClr>
            </a:solidFill>
          </p:spPr>
          <p:txBody>
            <a:bodyPr/>
            <a:lstStyle/>
            <a:p/>
          </p:txBody>
        </p:sp>
        <p:sp>
          <p:nvSpPr>
            <p:cNvPr id="48" name="rc48"/>
            <p:cNvSpPr/>
            <p:nvPr/>
          </p:nvSpPr>
          <p:spPr>
            <a:xfrm>
              <a:off x="2730349" y="4856472"/>
              <a:ext cx="215906" cy="134287"/>
            </a:xfrm>
            <a:prstGeom prst="rect">
              <a:avLst/>
            </a:prstGeom>
            <a:solidFill>
              <a:srgbClr val="0058AB">
                <a:alpha val="100000"/>
              </a:srgbClr>
            </a:solidFill>
          </p:spPr>
          <p:txBody>
            <a:bodyPr/>
            <a:lstStyle/>
            <a:p/>
          </p:txBody>
        </p:sp>
        <p:sp>
          <p:nvSpPr>
            <p:cNvPr id="49" name="rc49"/>
            <p:cNvSpPr/>
            <p:nvPr/>
          </p:nvSpPr>
          <p:spPr>
            <a:xfrm>
              <a:off x="2970245" y="4838712"/>
              <a:ext cx="215906" cy="152047"/>
            </a:xfrm>
            <a:prstGeom prst="rect">
              <a:avLst/>
            </a:prstGeom>
            <a:solidFill>
              <a:srgbClr val="0058AB">
                <a:alpha val="100000"/>
              </a:srgbClr>
            </a:solidFill>
          </p:spPr>
          <p:txBody>
            <a:bodyPr/>
            <a:lstStyle/>
            <a:p/>
          </p:txBody>
        </p:sp>
        <p:sp>
          <p:nvSpPr>
            <p:cNvPr id="50" name="rc50"/>
            <p:cNvSpPr/>
            <p:nvPr/>
          </p:nvSpPr>
          <p:spPr>
            <a:xfrm>
              <a:off x="3210142" y="4673485"/>
              <a:ext cx="215906" cy="317274"/>
            </a:xfrm>
            <a:prstGeom prst="rect">
              <a:avLst/>
            </a:prstGeom>
            <a:solidFill>
              <a:srgbClr val="0058AB">
                <a:alpha val="100000"/>
              </a:srgbClr>
            </a:solidFill>
          </p:spPr>
          <p:txBody>
            <a:bodyPr/>
            <a:lstStyle/>
            <a:p/>
          </p:txBody>
        </p:sp>
        <p:sp>
          <p:nvSpPr>
            <p:cNvPr id="51" name="rc51"/>
            <p:cNvSpPr/>
            <p:nvPr/>
          </p:nvSpPr>
          <p:spPr>
            <a:xfrm>
              <a:off x="3450038" y="4668101"/>
              <a:ext cx="215906" cy="322658"/>
            </a:xfrm>
            <a:prstGeom prst="rect">
              <a:avLst/>
            </a:prstGeom>
            <a:solidFill>
              <a:srgbClr val="0058AB">
                <a:alpha val="100000"/>
              </a:srgbClr>
            </a:solidFill>
          </p:spPr>
          <p:txBody>
            <a:bodyPr/>
            <a:lstStyle/>
            <a:p/>
          </p:txBody>
        </p:sp>
        <p:sp>
          <p:nvSpPr>
            <p:cNvPr id="52" name="rc52"/>
            <p:cNvSpPr/>
            <p:nvPr/>
          </p:nvSpPr>
          <p:spPr>
            <a:xfrm>
              <a:off x="3689935" y="4666654"/>
              <a:ext cx="215906" cy="324105"/>
            </a:xfrm>
            <a:prstGeom prst="rect">
              <a:avLst/>
            </a:prstGeom>
            <a:solidFill>
              <a:srgbClr val="0058AB">
                <a:alpha val="100000"/>
              </a:srgbClr>
            </a:solidFill>
          </p:spPr>
          <p:txBody>
            <a:bodyPr/>
            <a:lstStyle/>
            <a:p/>
          </p:txBody>
        </p:sp>
        <p:sp>
          <p:nvSpPr>
            <p:cNvPr id="53" name="rc53"/>
            <p:cNvSpPr/>
            <p:nvPr/>
          </p:nvSpPr>
          <p:spPr>
            <a:xfrm>
              <a:off x="3929831" y="4666333"/>
              <a:ext cx="215906" cy="324426"/>
            </a:xfrm>
            <a:prstGeom prst="rect">
              <a:avLst/>
            </a:prstGeom>
            <a:solidFill>
              <a:srgbClr val="0058AB">
                <a:alpha val="100000"/>
              </a:srgbClr>
            </a:solidFill>
          </p:spPr>
          <p:txBody>
            <a:bodyPr/>
            <a:lstStyle/>
            <a:p/>
          </p:txBody>
        </p:sp>
        <p:sp>
          <p:nvSpPr>
            <p:cNvPr id="54" name="rc54"/>
            <p:cNvSpPr/>
            <p:nvPr/>
          </p:nvSpPr>
          <p:spPr>
            <a:xfrm>
              <a:off x="4169728" y="4667619"/>
              <a:ext cx="215906" cy="323140"/>
            </a:xfrm>
            <a:prstGeom prst="rect">
              <a:avLst/>
            </a:prstGeom>
            <a:solidFill>
              <a:srgbClr val="0058AB">
                <a:alpha val="100000"/>
              </a:srgbClr>
            </a:solidFill>
          </p:spPr>
          <p:txBody>
            <a:bodyPr/>
            <a:lstStyle/>
            <a:p/>
          </p:txBody>
        </p:sp>
        <p:sp>
          <p:nvSpPr>
            <p:cNvPr id="55" name="rc55"/>
            <p:cNvSpPr/>
            <p:nvPr/>
          </p:nvSpPr>
          <p:spPr>
            <a:xfrm>
              <a:off x="4409624" y="4833006"/>
              <a:ext cx="215906" cy="157753"/>
            </a:xfrm>
            <a:prstGeom prst="rect">
              <a:avLst/>
            </a:prstGeom>
            <a:solidFill>
              <a:srgbClr val="0058AB">
                <a:alpha val="100000"/>
              </a:srgbClr>
            </a:solidFill>
          </p:spPr>
          <p:txBody>
            <a:bodyPr/>
            <a:lstStyle/>
            <a:p/>
          </p:txBody>
        </p:sp>
        <p:sp>
          <p:nvSpPr>
            <p:cNvPr id="56" name="rc56"/>
            <p:cNvSpPr/>
            <p:nvPr/>
          </p:nvSpPr>
          <p:spPr>
            <a:xfrm>
              <a:off x="4649521" y="4651867"/>
              <a:ext cx="215906" cy="338892"/>
            </a:xfrm>
            <a:prstGeom prst="rect">
              <a:avLst/>
            </a:prstGeom>
            <a:solidFill>
              <a:srgbClr val="0058AB">
                <a:alpha val="100000"/>
              </a:srgbClr>
            </a:solidFill>
          </p:spPr>
          <p:txBody>
            <a:bodyPr/>
            <a:lstStyle/>
            <a:p/>
          </p:txBody>
        </p:sp>
        <p:sp>
          <p:nvSpPr>
            <p:cNvPr id="57" name="rc57"/>
            <p:cNvSpPr/>
            <p:nvPr/>
          </p:nvSpPr>
          <p:spPr>
            <a:xfrm>
              <a:off x="4889417" y="4811790"/>
              <a:ext cx="215906" cy="178969"/>
            </a:xfrm>
            <a:prstGeom prst="rect">
              <a:avLst/>
            </a:prstGeom>
            <a:solidFill>
              <a:srgbClr val="0058AB">
                <a:alpha val="100000"/>
              </a:srgbClr>
            </a:solidFill>
          </p:spPr>
          <p:txBody>
            <a:bodyPr/>
            <a:lstStyle/>
            <a:p/>
          </p:txBody>
        </p:sp>
        <p:sp>
          <p:nvSpPr>
            <p:cNvPr id="58" name="rc58"/>
            <p:cNvSpPr/>
            <p:nvPr/>
          </p:nvSpPr>
          <p:spPr>
            <a:xfrm>
              <a:off x="5129313" y="4802308"/>
              <a:ext cx="215906" cy="188451"/>
            </a:xfrm>
            <a:prstGeom prst="rect">
              <a:avLst/>
            </a:prstGeom>
            <a:solidFill>
              <a:srgbClr val="0058AB">
                <a:alpha val="100000"/>
              </a:srgbClr>
            </a:solidFill>
          </p:spPr>
          <p:txBody>
            <a:bodyPr/>
            <a:lstStyle/>
            <a:p/>
          </p:txBody>
        </p:sp>
        <p:sp>
          <p:nvSpPr>
            <p:cNvPr id="59" name="rc59"/>
            <p:cNvSpPr/>
            <p:nvPr/>
          </p:nvSpPr>
          <p:spPr>
            <a:xfrm>
              <a:off x="5369210" y="4802308"/>
              <a:ext cx="215906" cy="188451"/>
            </a:xfrm>
            <a:prstGeom prst="rect">
              <a:avLst/>
            </a:prstGeom>
            <a:solidFill>
              <a:srgbClr val="0058AB">
                <a:alpha val="100000"/>
              </a:srgbClr>
            </a:solidFill>
          </p:spPr>
          <p:txBody>
            <a:bodyPr/>
            <a:lstStyle/>
            <a:p/>
          </p:txBody>
        </p:sp>
        <p:sp>
          <p:nvSpPr>
            <p:cNvPr id="60" name="rc60"/>
            <p:cNvSpPr/>
            <p:nvPr/>
          </p:nvSpPr>
          <p:spPr>
            <a:xfrm>
              <a:off x="5609106" y="4614257"/>
              <a:ext cx="215906" cy="376502"/>
            </a:xfrm>
            <a:prstGeom prst="rect">
              <a:avLst/>
            </a:prstGeom>
            <a:solidFill>
              <a:srgbClr val="0058AB">
                <a:alpha val="100000"/>
              </a:srgbClr>
            </a:solidFill>
          </p:spPr>
          <p:txBody>
            <a:bodyPr/>
            <a:lstStyle/>
            <a:p/>
          </p:txBody>
        </p:sp>
        <p:sp>
          <p:nvSpPr>
            <p:cNvPr id="61" name="rc61"/>
            <p:cNvSpPr/>
            <p:nvPr/>
          </p:nvSpPr>
          <p:spPr>
            <a:xfrm>
              <a:off x="5849003" y="3106883"/>
              <a:ext cx="215906" cy="1883876"/>
            </a:xfrm>
            <a:prstGeom prst="rect">
              <a:avLst/>
            </a:prstGeom>
            <a:solidFill>
              <a:srgbClr val="0058AB">
                <a:alpha val="100000"/>
              </a:srgbClr>
            </a:solidFill>
          </p:spPr>
          <p:txBody>
            <a:bodyPr/>
            <a:lstStyle/>
            <a:p/>
          </p:txBody>
        </p:sp>
        <p:sp>
          <p:nvSpPr>
            <p:cNvPr id="62" name="rc62"/>
            <p:cNvSpPr/>
            <p:nvPr/>
          </p:nvSpPr>
          <p:spPr>
            <a:xfrm>
              <a:off x="6088899" y="866434"/>
              <a:ext cx="215906" cy="4124325"/>
            </a:xfrm>
            <a:prstGeom prst="rect">
              <a:avLst/>
            </a:prstGeom>
            <a:solidFill>
              <a:srgbClr val="0058AB">
                <a:alpha val="100000"/>
              </a:srgbClr>
            </a:solidFill>
          </p:spPr>
          <p:txBody>
            <a:bodyPr/>
            <a:lstStyle/>
            <a:p/>
          </p:txBody>
        </p:sp>
        <p:sp>
          <p:nvSpPr>
            <p:cNvPr id="63" name="rc63"/>
            <p:cNvSpPr/>
            <p:nvPr/>
          </p:nvSpPr>
          <p:spPr>
            <a:xfrm>
              <a:off x="6328796" y="2180776"/>
              <a:ext cx="215906" cy="2809983"/>
            </a:xfrm>
            <a:prstGeom prst="rect">
              <a:avLst/>
            </a:prstGeom>
            <a:solidFill>
              <a:srgbClr val="0058AB">
                <a:alpha val="100000"/>
              </a:srgbClr>
            </a:solidFill>
          </p:spPr>
          <p:txBody>
            <a:bodyPr/>
            <a:lstStyle/>
            <a:p/>
          </p:txBody>
        </p:sp>
        <p:sp>
          <p:nvSpPr>
            <p:cNvPr id="64" name="rc64"/>
            <p:cNvSpPr/>
            <p:nvPr/>
          </p:nvSpPr>
          <p:spPr>
            <a:xfrm>
              <a:off x="6568692" y="3493591"/>
              <a:ext cx="215906" cy="1497168"/>
            </a:xfrm>
            <a:prstGeom prst="rect">
              <a:avLst/>
            </a:prstGeom>
            <a:solidFill>
              <a:srgbClr val="0058AB">
                <a:alpha val="100000"/>
              </a:srgbClr>
            </a:solidFill>
          </p:spPr>
          <p:txBody>
            <a:bodyPr/>
            <a:lstStyle/>
            <a:p/>
          </p:txBody>
        </p:sp>
        <p:sp>
          <p:nvSpPr>
            <p:cNvPr id="65" name="rc65"/>
            <p:cNvSpPr/>
            <p:nvPr/>
          </p:nvSpPr>
          <p:spPr>
            <a:xfrm>
              <a:off x="6808589" y="4428457"/>
              <a:ext cx="215906" cy="562302"/>
            </a:xfrm>
            <a:prstGeom prst="rect">
              <a:avLst/>
            </a:prstGeom>
            <a:solidFill>
              <a:srgbClr val="0058AB">
                <a:alpha val="100000"/>
              </a:srgbClr>
            </a:solidFill>
          </p:spPr>
          <p:txBody>
            <a:bodyPr/>
            <a:lstStyle/>
            <a:p/>
          </p:txBody>
        </p:sp>
        <p:sp>
          <p:nvSpPr>
            <p:cNvPr id="66" name="rc66"/>
            <p:cNvSpPr/>
            <p:nvPr/>
          </p:nvSpPr>
          <p:spPr>
            <a:xfrm>
              <a:off x="7048485" y="4427091"/>
              <a:ext cx="215906" cy="563668"/>
            </a:xfrm>
            <a:prstGeom prst="rect">
              <a:avLst/>
            </a:prstGeom>
            <a:solidFill>
              <a:srgbClr val="0058AB">
                <a:alpha val="100000"/>
              </a:srgbClr>
            </a:solidFill>
          </p:spPr>
          <p:txBody>
            <a:bodyPr/>
            <a:lstStyle/>
            <a:p/>
          </p:txBody>
        </p:sp>
        <p:sp>
          <p:nvSpPr>
            <p:cNvPr id="67" name="rc67"/>
            <p:cNvSpPr/>
            <p:nvPr/>
          </p:nvSpPr>
          <p:spPr>
            <a:xfrm>
              <a:off x="8487864" y="4048821"/>
              <a:ext cx="215906" cy="941938"/>
            </a:xfrm>
            <a:prstGeom prst="rect">
              <a:avLst/>
            </a:prstGeom>
            <a:solidFill>
              <a:srgbClr val="69DBFF">
                <a:alpha val="100000"/>
              </a:srgbClr>
            </a:solidFill>
          </p:spPr>
          <p:txBody>
            <a:bodyPr/>
            <a:lstStyle/>
            <a:p/>
          </p:txBody>
        </p:sp>
        <p:sp>
          <p:nvSpPr>
            <p:cNvPr id="68" name="pl68"/>
            <p:cNvSpPr/>
            <p:nvPr/>
          </p:nvSpPr>
          <p:spPr>
            <a:xfrm>
              <a:off x="6196853" y="3106883"/>
              <a:ext cx="2398964" cy="941938"/>
            </a:xfrm>
            <a:custGeom>
              <a:avLst/>
              <a:pathLst>
                <a:path w="2398964" h="941938">
                  <a:moveTo>
                    <a:pt x="0" y="0"/>
                  </a:moveTo>
                  <a:lnTo>
                    <a:pt x="239896" y="94193"/>
                  </a:lnTo>
                  <a:lnTo>
                    <a:pt x="479792" y="188387"/>
                  </a:lnTo>
                  <a:lnTo>
                    <a:pt x="719689" y="282581"/>
                  </a:lnTo>
                  <a:lnTo>
                    <a:pt x="959585" y="376775"/>
                  </a:lnTo>
                  <a:lnTo>
                    <a:pt x="1199482" y="470969"/>
                  </a:lnTo>
                  <a:lnTo>
                    <a:pt x="1439378" y="565163"/>
                  </a:lnTo>
                  <a:lnTo>
                    <a:pt x="1679275" y="659356"/>
                  </a:lnTo>
                  <a:lnTo>
                    <a:pt x="1919171" y="753550"/>
                  </a:lnTo>
                  <a:lnTo>
                    <a:pt x="2159067" y="847744"/>
                  </a:lnTo>
                  <a:lnTo>
                    <a:pt x="2398964" y="941938"/>
                  </a:lnTo>
                </a:path>
              </a:pathLst>
            </a:custGeom>
            <a:ln w="13550" cap="flat">
              <a:solidFill>
                <a:srgbClr val="000000">
                  <a:alpha val="100000"/>
                </a:srgbClr>
              </a:solidFill>
              <a:prstDash val="solid"/>
              <a:round/>
            </a:ln>
          </p:spPr>
          <p:txBody>
            <a:bodyPr/>
            <a:lstStyle/>
            <a:p/>
          </p:txBody>
        </p:sp>
        <p:sp>
          <p:nvSpPr>
            <p:cNvPr id="69" name="pt69"/>
            <p:cNvSpPr/>
            <p:nvPr/>
          </p:nvSpPr>
          <p:spPr>
            <a:xfrm>
              <a:off x="6172027" y="30820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1762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2704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3646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34588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35530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36472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37414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38356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39298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023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296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33260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3" name="tx83"/>
            <p:cNvSpPr/>
            <p:nvPr/>
          </p:nvSpPr>
          <p:spPr>
            <a:xfrm>
              <a:off x="508103" y="252243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4" name="tx84"/>
            <p:cNvSpPr/>
            <p:nvPr/>
          </p:nvSpPr>
          <p:spPr>
            <a:xfrm>
              <a:off x="508103" y="171879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5" name="tx85"/>
            <p:cNvSpPr/>
            <p:nvPr/>
          </p:nvSpPr>
          <p:spPr>
            <a:xfrm>
              <a:off x="508103" y="91516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6" name="tx86"/>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881714"/>
              <a:ext cx="201456" cy="201456"/>
            </a:xfrm>
            <a:prstGeom prst="rect">
              <a:avLst/>
            </a:prstGeom>
            <a:solidFill>
              <a:srgbClr val="0058AB">
                <a:alpha val="100000"/>
              </a:srgbClr>
            </a:solidFill>
          </p:spPr>
          <p:txBody>
            <a:bodyPr/>
            <a:lstStyle/>
            <a:p/>
          </p:txBody>
        </p:sp>
        <p:sp>
          <p:nvSpPr>
            <p:cNvPr id="115" name="rc115"/>
            <p:cNvSpPr/>
            <p:nvPr/>
          </p:nvSpPr>
          <p:spPr>
            <a:xfrm>
              <a:off x="4563470" y="5881714"/>
              <a:ext cx="201456" cy="201456"/>
            </a:xfrm>
            <a:prstGeom prst="rect">
              <a:avLst/>
            </a:prstGeom>
            <a:solidFill>
              <a:srgbClr val="69DBFF">
                <a:alpha val="100000"/>
              </a:srgbClr>
            </a:solidFill>
          </p:spPr>
          <p:txBody>
            <a:bodyPr/>
            <a:lstStyle/>
            <a:p/>
          </p:txBody>
        </p:sp>
        <p:sp>
          <p:nvSpPr>
            <p:cNvPr id="116" name="tx116"/>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38541" y="398022"/>
              <a:ext cx="59176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Jordan</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63%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23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1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11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10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620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808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401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69006"/>
              <a:ext cx="249522" cy="1033690"/>
            </a:xfrm>
            <a:prstGeom prst="rect">
              <a:avLst/>
            </a:prstGeom>
            <a:solidFill>
              <a:srgbClr val="80BD41">
                <a:alpha val="100000"/>
              </a:srgbClr>
            </a:solidFill>
          </p:spPr>
          <p:txBody>
            <a:bodyPr/>
            <a:lstStyle/>
            <a:p/>
          </p:txBody>
        </p:sp>
        <p:sp>
          <p:nvSpPr>
            <p:cNvPr id="25" name="rc25"/>
            <p:cNvSpPr/>
            <p:nvPr/>
          </p:nvSpPr>
          <p:spPr>
            <a:xfrm>
              <a:off x="1296273" y="2966800"/>
              <a:ext cx="249522" cy="102206"/>
            </a:xfrm>
            <a:prstGeom prst="rect">
              <a:avLst/>
            </a:prstGeom>
            <a:solidFill>
              <a:srgbClr val="1CABE2">
                <a:alpha val="100000"/>
              </a:srgbClr>
            </a:solidFill>
          </p:spPr>
          <p:txBody>
            <a:bodyPr/>
            <a:lstStyle/>
            <a:p/>
          </p:txBody>
        </p:sp>
        <p:sp>
          <p:nvSpPr>
            <p:cNvPr id="26" name="rc26"/>
            <p:cNvSpPr/>
            <p:nvPr/>
          </p:nvSpPr>
          <p:spPr>
            <a:xfrm>
              <a:off x="1573521" y="2975391"/>
              <a:ext cx="249522" cy="1127305"/>
            </a:xfrm>
            <a:prstGeom prst="rect">
              <a:avLst/>
            </a:prstGeom>
            <a:solidFill>
              <a:srgbClr val="80BD41">
                <a:alpha val="100000"/>
              </a:srgbClr>
            </a:solidFill>
          </p:spPr>
          <p:txBody>
            <a:bodyPr/>
            <a:lstStyle/>
            <a:p/>
          </p:txBody>
        </p:sp>
        <p:sp>
          <p:nvSpPr>
            <p:cNvPr id="27" name="rc27"/>
            <p:cNvSpPr/>
            <p:nvPr/>
          </p:nvSpPr>
          <p:spPr>
            <a:xfrm>
              <a:off x="1573521" y="2963985"/>
              <a:ext cx="249522" cy="11405"/>
            </a:xfrm>
            <a:prstGeom prst="rect">
              <a:avLst/>
            </a:prstGeom>
            <a:solidFill>
              <a:srgbClr val="1CABE2">
                <a:alpha val="100000"/>
              </a:srgbClr>
            </a:solidFill>
          </p:spPr>
          <p:txBody>
            <a:bodyPr/>
            <a:lstStyle/>
            <a:p/>
          </p:txBody>
        </p:sp>
        <p:sp>
          <p:nvSpPr>
            <p:cNvPr id="28" name="rc28"/>
            <p:cNvSpPr/>
            <p:nvPr/>
          </p:nvSpPr>
          <p:spPr>
            <a:xfrm>
              <a:off x="1850769" y="2987167"/>
              <a:ext cx="249522" cy="1115529"/>
            </a:xfrm>
            <a:prstGeom prst="rect">
              <a:avLst/>
            </a:prstGeom>
            <a:solidFill>
              <a:srgbClr val="80BD41">
                <a:alpha val="100000"/>
              </a:srgbClr>
            </a:solidFill>
          </p:spPr>
          <p:txBody>
            <a:bodyPr/>
            <a:lstStyle/>
            <a:p/>
          </p:txBody>
        </p:sp>
        <p:sp>
          <p:nvSpPr>
            <p:cNvPr id="29" name="rc29"/>
            <p:cNvSpPr/>
            <p:nvPr/>
          </p:nvSpPr>
          <p:spPr>
            <a:xfrm>
              <a:off x="1850769" y="2940656"/>
              <a:ext cx="249522" cy="46511"/>
            </a:xfrm>
            <a:prstGeom prst="rect">
              <a:avLst/>
            </a:prstGeom>
            <a:solidFill>
              <a:srgbClr val="1CABE2">
                <a:alpha val="100000"/>
              </a:srgbClr>
            </a:solidFill>
          </p:spPr>
          <p:txBody>
            <a:bodyPr/>
            <a:lstStyle/>
            <a:p/>
          </p:txBody>
        </p:sp>
        <p:sp>
          <p:nvSpPr>
            <p:cNvPr id="30" name="rc30"/>
            <p:cNvSpPr/>
            <p:nvPr/>
          </p:nvSpPr>
          <p:spPr>
            <a:xfrm>
              <a:off x="2128016" y="2937989"/>
              <a:ext cx="249522" cy="1164707"/>
            </a:xfrm>
            <a:prstGeom prst="rect">
              <a:avLst/>
            </a:prstGeom>
            <a:solidFill>
              <a:srgbClr val="80BD41">
                <a:alpha val="100000"/>
              </a:srgbClr>
            </a:solidFill>
          </p:spPr>
          <p:txBody>
            <a:bodyPr/>
            <a:lstStyle/>
            <a:p/>
          </p:txBody>
        </p:sp>
        <p:sp>
          <p:nvSpPr>
            <p:cNvPr id="31" name="rc31"/>
            <p:cNvSpPr/>
            <p:nvPr/>
          </p:nvSpPr>
          <p:spPr>
            <a:xfrm>
              <a:off x="2128016" y="2914215"/>
              <a:ext cx="249522" cy="23774"/>
            </a:xfrm>
            <a:prstGeom prst="rect">
              <a:avLst/>
            </a:prstGeom>
            <a:solidFill>
              <a:srgbClr val="1CABE2">
                <a:alpha val="100000"/>
              </a:srgbClr>
            </a:solidFill>
          </p:spPr>
          <p:txBody>
            <a:bodyPr/>
            <a:lstStyle/>
            <a:p/>
          </p:txBody>
        </p:sp>
        <p:sp>
          <p:nvSpPr>
            <p:cNvPr id="32" name="rc32"/>
            <p:cNvSpPr/>
            <p:nvPr/>
          </p:nvSpPr>
          <p:spPr>
            <a:xfrm>
              <a:off x="2405264" y="2963467"/>
              <a:ext cx="249522" cy="1139229"/>
            </a:xfrm>
            <a:prstGeom prst="rect">
              <a:avLst/>
            </a:prstGeom>
            <a:solidFill>
              <a:srgbClr val="80BD41">
                <a:alpha val="100000"/>
              </a:srgbClr>
            </a:solidFill>
          </p:spPr>
          <p:txBody>
            <a:bodyPr/>
            <a:lstStyle/>
            <a:p/>
          </p:txBody>
        </p:sp>
        <p:sp>
          <p:nvSpPr>
            <p:cNvPr id="33" name="rc33"/>
            <p:cNvSpPr/>
            <p:nvPr/>
          </p:nvSpPr>
          <p:spPr>
            <a:xfrm>
              <a:off x="2405264" y="2915993"/>
              <a:ext cx="249522" cy="47474"/>
            </a:xfrm>
            <a:prstGeom prst="rect">
              <a:avLst/>
            </a:prstGeom>
            <a:solidFill>
              <a:srgbClr val="1CABE2">
                <a:alpha val="100000"/>
              </a:srgbClr>
            </a:solidFill>
          </p:spPr>
          <p:txBody>
            <a:bodyPr/>
            <a:lstStyle/>
            <a:p/>
          </p:txBody>
        </p:sp>
        <p:sp>
          <p:nvSpPr>
            <p:cNvPr id="34" name="rc34"/>
            <p:cNvSpPr/>
            <p:nvPr/>
          </p:nvSpPr>
          <p:spPr>
            <a:xfrm>
              <a:off x="2682512" y="2935323"/>
              <a:ext cx="249522" cy="1167373"/>
            </a:xfrm>
            <a:prstGeom prst="rect">
              <a:avLst/>
            </a:prstGeom>
            <a:solidFill>
              <a:srgbClr val="80BD41">
                <a:alpha val="100000"/>
              </a:srgbClr>
            </a:solidFill>
          </p:spPr>
          <p:txBody>
            <a:bodyPr/>
            <a:lstStyle/>
            <a:p/>
          </p:txBody>
        </p:sp>
        <p:sp>
          <p:nvSpPr>
            <p:cNvPr id="35" name="rc35"/>
            <p:cNvSpPr/>
            <p:nvPr/>
          </p:nvSpPr>
          <p:spPr>
            <a:xfrm>
              <a:off x="2682512" y="2911475"/>
              <a:ext cx="249522" cy="23848"/>
            </a:xfrm>
            <a:prstGeom prst="rect">
              <a:avLst/>
            </a:prstGeom>
            <a:solidFill>
              <a:srgbClr val="1CABE2">
                <a:alpha val="100000"/>
              </a:srgbClr>
            </a:solidFill>
          </p:spPr>
          <p:txBody>
            <a:bodyPr/>
            <a:lstStyle/>
            <a:p/>
          </p:txBody>
        </p:sp>
        <p:sp>
          <p:nvSpPr>
            <p:cNvPr id="36" name="rc36"/>
            <p:cNvSpPr/>
            <p:nvPr/>
          </p:nvSpPr>
          <p:spPr>
            <a:xfrm>
              <a:off x="2959759" y="2877406"/>
              <a:ext cx="249522" cy="1225290"/>
            </a:xfrm>
            <a:prstGeom prst="rect">
              <a:avLst/>
            </a:prstGeom>
            <a:solidFill>
              <a:srgbClr val="80BD41">
                <a:alpha val="100000"/>
              </a:srgbClr>
            </a:solidFill>
          </p:spPr>
          <p:txBody>
            <a:bodyPr/>
            <a:lstStyle/>
            <a:p/>
          </p:txBody>
        </p:sp>
        <p:sp>
          <p:nvSpPr>
            <p:cNvPr id="37" name="rc37"/>
            <p:cNvSpPr/>
            <p:nvPr/>
          </p:nvSpPr>
          <p:spPr>
            <a:xfrm>
              <a:off x="2959759" y="2865038"/>
              <a:ext cx="249522" cy="12368"/>
            </a:xfrm>
            <a:prstGeom prst="rect">
              <a:avLst/>
            </a:prstGeom>
            <a:solidFill>
              <a:srgbClr val="1CABE2">
                <a:alpha val="100000"/>
              </a:srgbClr>
            </a:solidFill>
          </p:spPr>
          <p:txBody>
            <a:bodyPr/>
            <a:lstStyle/>
            <a:p/>
          </p:txBody>
        </p:sp>
        <p:sp>
          <p:nvSpPr>
            <p:cNvPr id="38" name="rc38"/>
            <p:cNvSpPr/>
            <p:nvPr/>
          </p:nvSpPr>
          <p:spPr>
            <a:xfrm>
              <a:off x="3237007" y="2715283"/>
              <a:ext cx="249522" cy="1387413"/>
            </a:xfrm>
            <a:prstGeom prst="rect">
              <a:avLst/>
            </a:prstGeom>
            <a:solidFill>
              <a:srgbClr val="80BD41">
                <a:alpha val="100000"/>
              </a:srgbClr>
            </a:solidFill>
          </p:spPr>
          <p:txBody>
            <a:bodyPr/>
            <a:lstStyle/>
            <a:p/>
          </p:txBody>
        </p:sp>
        <p:sp>
          <p:nvSpPr>
            <p:cNvPr id="39" name="rc39"/>
            <p:cNvSpPr/>
            <p:nvPr/>
          </p:nvSpPr>
          <p:spPr>
            <a:xfrm>
              <a:off x="3237007" y="2701285"/>
              <a:ext cx="249522" cy="13997"/>
            </a:xfrm>
            <a:prstGeom prst="rect">
              <a:avLst/>
            </a:prstGeom>
            <a:solidFill>
              <a:srgbClr val="1CABE2">
                <a:alpha val="100000"/>
              </a:srgbClr>
            </a:solidFill>
          </p:spPr>
          <p:txBody>
            <a:bodyPr/>
            <a:lstStyle/>
            <a:p/>
          </p:txBody>
        </p:sp>
        <p:sp>
          <p:nvSpPr>
            <p:cNvPr id="40" name="rc40"/>
            <p:cNvSpPr/>
            <p:nvPr/>
          </p:nvSpPr>
          <p:spPr>
            <a:xfrm>
              <a:off x="3514255" y="2670105"/>
              <a:ext cx="249522" cy="1432591"/>
            </a:xfrm>
            <a:prstGeom prst="rect">
              <a:avLst/>
            </a:prstGeom>
            <a:solidFill>
              <a:srgbClr val="80BD41">
                <a:alpha val="100000"/>
              </a:srgbClr>
            </a:solidFill>
          </p:spPr>
          <p:txBody>
            <a:bodyPr/>
            <a:lstStyle/>
            <a:p/>
          </p:txBody>
        </p:sp>
        <p:sp>
          <p:nvSpPr>
            <p:cNvPr id="41" name="rc41"/>
            <p:cNvSpPr/>
            <p:nvPr/>
          </p:nvSpPr>
          <p:spPr>
            <a:xfrm>
              <a:off x="3514255" y="2640850"/>
              <a:ext cx="249522" cy="29254"/>
            </a:xfrm>
            <a:prstGeom prst="rect">
              <a:avLst/>
            </a:prstGeom>
            <a:solidFill>
              <a:srgbClr val="1CABE2">
                <a:alpha val="100000"/>
              </a:srgbClr>
            </a:solidFill>
          </p:spPr>
          <p:txBody>
            <a:bodyPr/>
            <a:lstStyle/>
            <a:p/>
          </p:txBody>
        </p:sp>
        <p:sp>
          <p:nvSpPr>
            <p:cNvPr id="42" name="rc42"/>
            <p:cNvSpPr/>
            <p:nvPr/>
          </p:nvSpPr>
          <p:spPr>
            <a:xfrm>
              <a:off x="3791502" y="2645442"/>
              <a:ext cx="249522" cy="1457254"/>
            </a:xfrm>
            <a:prstGeom prst="rect">
              <a:avLst/>
            </a:prstGeom>
            <a:solidFill>
              <a:srgbClr val="80BD41">
                <a:alpha val="100000"/>
              </a:srgbClr>
            </a:solidFill>
          </p:spPr>
          <p:txBody>
            <a:bodyPr/>
            <a:lstStyle/>
            <a:p/>
          </p:txBody>
        </p:sp>
        <p:sp>
          <p:nvSpPr>
            <p:cNvPr id="43" name="rc43"/>
            <p:cNvSpPr/>
            <p:nvPr/>
          </p:nvSpPr>
          <p:spPr>
            <a:xfrm>
              <a:off x="3791502" y="2615669"/>
              <a:ext cx="249522" cy="29773"/>
            </a:xfrm>
            <a:prstGeom prst="rect">
              <a:avLst/>
            </a:prstGeom>
            <a:solidFill>
              <a:srgbClr val="1CABE2">
                <a:alpha val="100000"/>
              </a:srgbClr>
            </a:solidFill>
          </p:spPr>
          <p:txBody>
            <a:bodyPr/>
            <a:lstStyle/>
            <a:p/>
          </p:txBody>
        </p:sp>
        <p:sp>
          <p:nvSpPr>
            <p:cNvPr id="44" name="rc44"/>
            <p:cNvSpPr/>
            <p:nvPr/>
          </p:nvSpPr>
          <p:spPr>
            <a:xfrm>
              <a:off x="4068750" y="2639073"/>
              <a:ext cx="249522" cy="1463623"/>
            </a:xfrm>
            <a:prstGeom prst="rect">
              <a:avLst/>
            </a:prstGeom>
            <a:solidFill>
              <a:srgbClr val="80BD41">
                <a:alpha val="100000"/>
              </a:srgbClr>
            </a:solidFill>
          </p:spPr>
          <p:txBody>
            <a:bodyPr/>
            <a:lstStyle/>
            <a:p/>
          </p:txBody>
        </p:sp>
        <p:sp>
          <p:nvSpPr>
            <p:cNvPr id="45" name="rc45"/>
            <p:cNvSpPr/>
            <p:nvPr/>
          </p:nvSpPr>
          <p:spPr>
            <a:xfrm>
              <a:off x="4068750" y="2609226"/>
              <a:ext cx="249522" cy="29847"/>
            </a:xfrm>
            <a:prstGeom prst="rect">
              <a:avLst/>
            </a:prstGeom>
            <a:solidFill>
              <a:srgbClr val="1CABE2">
                <a:alpha val="100000"/>
              </a:srgbClr>
            </a:solidFill>
          </p:spPr>
          <p:txBody>
            <a:bodyPr/>
            <a:lstStyle/>
            <a:p/>
          </p:txBody>
        </p:sp>
        <p:sp>
          <p:nvSpPr>
            <p:cNvPr id="46" name="rc46"/>
            <p:cNvSpPr/>
            <p:nvPr/>
          </p:nvSpPr>
          <p:spPr>
            <a:xfrm>
              <a:off x="4345998" y="2637740"/>
              <a:ext cx="249522" cy="1464956"/>
            </a:xfrm>
            <a:prstGeom prst="rect">
              <a:avLst/>
            </a:prstGeom>
            <a:solidFill>
              <a:srgbClr val="80BD41">
                <a:alpha val="100000"/>
              </a:srgbClr>
            </a:solidFill>
          </p:spPr>
          <p:txBody>
            <a:bodyPr/>
            <a:lstStyle/>
            <a:p/>
          </p:txBody>
        </p:sp>
        <p:sp>
          <p:nvSpPr>
            <p:cNvPr id="47" name="rc47"/>
            <p:cNvSpPr/>
            <p:nvPr/>
          </p:nvSpPr>
          <p:spPr>
            <a:xfrm>
              <a:off x="4345998" y="2607819"/>
              <a:ext cx="249522" cy="29921"/>
            </a:xfrm>
            <a:prstGeom prst="rect">
              <a:avLst/>
            </a:prstGeom>
            <a:solidFill>
              <a:srgbClr val="1CABE2">
                <a:alpha val="100000"/>
              </a:srgbClr>
            </a:solidFill>
          </p:spPr>
          <p:txBody>
            <a:bodyPr/>
            <a:lstStyle/>
            <a:p/>
          </p:txBody>
        </p:sp>
        <p:sp>
          <p:nvSpPr>
            <p:cNvPr id="48" name="rc48"/>
            <p:cNvSpPr/>
            <p:nvPr/>
          </p:nvSpPr>
          <p:spPr>
            <a:xfrm>
              <a:off x="4623245" y="2643591"/>
              <a:ext cx="249522" cy="1459106"/>
            </a:xfrm>
            <a:prstGeom prst="rect">
              <a:avLst/>
            </a:prstGeom>
            <a:solidFill>
              <a:srgbClr val="80BD41">
                <a:alpha val="100000"/>
              </a:srgbClr>
            </a:solidFill>
          </p:spPr>
          <p:txBody>
            <a:bodyPr/>
            <a:lstStyle/>
            <a:p/>
          </p:txBody>
        </p:sp>
        <p:sp>
          <p:nvSpPr>
            <p:cNvPr id="49" name="rc49"/>
            <p:cNvSpPr/>
            <p:nvPr/>
          </p:nvSpPr>
          <p:spPr>
            <a:xfrm>
              <a:off x="4623245" y="2613818"/>
              <a:ext cx="249522" cy="29773"/>
            </a:xfrm>
            <a:prstGeom prst="rect">
              <a:avLst/>
            </a:prstGeom>
            <a:solidFill>
              <a:srgbClr val="1CABE2">
                <a:alpha val="100000"/>
              </a:srgbClr>
            </a:solidFill>
          </p:spPr>
          <p:txBody>
            <a:bodyPr/>
            <a:lstStyle/>
            <a:p/>
          </p:txBody>
        </p:sp>
        <p:sp>
          <p:nvSpPr>
            <p:cNvPr id="50" name="rc50"/>
            <p:cNvSpPr/>
            <p:nvPr/>
          </p:nvSpPr>
          <p:spPr>
            <a:xfrm>
              <a:off x="4900493" y="2663217"/>
              <a:ext cx="249522" cy="1439479"/>
            </a:xfrm>
            <a:prstGeom prst="rect">
              <a:avLst/>
            </a:prstGeom>
            <a:solidFill>
              <a:srgbClr val="80BD41">
                <a:alpha val="100000"/>
              </a:srgbClr>
            </a:solidFill>
          </p:spPr>
          <p:txBody>
            <a:bodyPr/>
            <a:lstStyle/>
            <a:p/>
          </p:txBody>
        </p:sp>
        <p:sp>
          <p:nvSpPr>
            <p:cNvPr id="51" name="rc51"/>
            <p:cNvSpPr/>
            <p:nvPr/>
          </p:nvSpPr>
          <p:spPr>
            <a:xfrm>
              <a:off x="4900493" y="2648701"/>
              <a:ext cx="249522" cy="14516"/>
            </a:xfrm>
            <a:prstGeom prst="rect">
              <a:avLst/>
            </a:prstGeom>
            <a:solidFill>
              <a:srgbClr val="1CABE2">
                <a:alpha val="100000"/>
              </a:srgbClr>
            </a:solidFill>
          </p:spPr>
          <p:txBody>
            <a:bodyPr/>
            <a:lstStyle/>
            <a:p/>
          </p:txBody>
        </p:sp>
        <p:sp>
          <p:nvSpPr>
            <p:cNvPr id="52" name="rc52"/>
            <p:cNvSpPr/>
            <p:nvPr/>
          </p:nvSpPr>
          <p:spPr>
            <a:xfrm>
              <a:off x="5177741" y="2572417"/>
              <a:ext cx="249522" cy="1530280"/>
            </a:xfrm>
            <a:prstGeom prst="rect">
              <a:avLst/>
            </a:prstGeom>
            <a:solidFill>
              <a:srgbClr val="80BD41">
                <a:alpha val="100000"/>
              </a:srgbClr>
            </a:solidFill>
          </p:spPr>
          <p:txBody>
            <a:bodyPr/>
            <a:lstStyle/>
            <a:p/>
          </p:txBody>
        </p:sp>
        <p:sp>
          <p:nvSpPr>
            <p:cNvPr id="53" name="rc53"/>
            <p:cNvSpPr/>
            <p:nvPr/>
          </p:nvSpPr>
          <p:spPr>
            <a:xfrm>
              <a:off x="5177741" y="2541162"/>
              <a:ext cx="249522" cy="31254"/>
            </a:xfrm>
            <a:prstGeom prst="rect">
              <a:avLst/>
            </a:prstGeom>
            <a:solidFill>
              <a:srgbClr val="1CABE2">
                <a:alpha val="100000"/>
              </a:srgbClr>
            </a:solidFill>
          </p:spPr>
          <p:txBody>
            <a:bodyPr/>
            <a:lstStyle/>
            <a:p/>
          </p:txBody>
        </p:sp>
        <p:sp>
          <p:nvSpPr>
            <p:cNvPr id="54" name="rc54"/>
            <p:cNvSpPr/>
            <p:nvPr/>
          </p:nvSpPr>
          <p:spPr>
            <a:xfrm>
              <a:off x="5454988" y="2470062"/>
              <a:ext cx="249522" cy="1632634"/>
            </a:xfrm>
            <a:prstGeom prst="rect">
              <a:avLst/>
            </a:prstGeom>
            <a:solidFill>
              <a:srgbClr val="80BD41">
                <a:alpha val="100000"/>
              </a:srgbClr>
            </a:solidFill>
          </p:spPr>
          <p:txBody>
            <a:bodyPr/>
            <a:lstStyle/>
            <a:p/>
          </p:txBody>
        </p:sp>
        <p:sp>
          <p:nvSpPr>
            <p:cNvPr id="55" name="rc55"/>
            <p:cNvSpPr/>
            <p:nvPr/>
          </p:nvSpPr>
          <p:spPr>
            <a:xfrm>
              <a:off x="5454988" y="2453546"/>
              <a:ext cx="249522" cy="16515"/>
            </a:xfrm>
            <a:prstGeom prst="rect">
              <a:avLst/>
            </a:prstGeom>
            <a:solidFill>
              <a:srgbClr val="1CABE2">
                <a:alpha val="100000"/>
              </a:srgbClr>
            </a:solidFill>
          </p:spPr>
          <p:txBody>
            <a:bodyPr/>
            <a:lstStyle/>
            <a:p/>
          </p:txBody>
        </p:sp>
        <p:sp>
          <p:nvSpPr>
            <p:cNvPr id="56" name="rc56"/>
            <p:cNvSpPr/>
            <p:nvPr/>
          </p:nvSpPr>
          <p:spPr>
            <a:xfrm>
              <a:off x="5732236" y="2383557"/>
              <a:ext cx="249522" cy="1719139"/>
            </a:xfrm>
            <a:prstGeom prst="rect">
              <a:avLst/>
            </a:prstGeom>
            <a:solidFill>
              <a:srgbClr val="80BD41">
                <a:alpha val="100000"/>
              </a:srgbClr>
            </a:solidFill>
          </p:spPr>
          <p:txBody>
            <a:bodyPr/>
            <a:lstStyle/>
            <a:p/>
          </p:txBody>
        </p:sp>
        <p:sp>
          <p:nvSpPr>
            <p:cNvPr id="57" name="rc57"/>
            <p:cNvSpPr/>
            <p:nvPr/>
          </p:nvSpPr>
          <p:spPr>
            <a:xfrm>
              <a:off x="5732236" y="2366153"/>
              <a:ext cx="249522" cy="17404"/>
            </a:xfrm>
            <a:prstGeom prst="rect">
              <a:avLst/>
            </a:prstGeom>
            <a:solidFill>
              <a:srgbClr val="1CABE2">
                <a:alpha val="100000"/>
              </a:srgbClr>
            </a:solidFill>
          </p:spPr>
          <p:txBody>
            <a:bodyPr/>
            <a:lstStyle/>
            <a:p/>
          </p:txBody>
        </p:sp>
        <p:sp>
          <p:nvSpPr>
            <p:cNvPr id="58" name="rc58"/>
            <p:cNvSpPr/>
            <p:nvPr/>
          </p:nvSpPr>
          <p:spPr>
            <a:xfrm>
              <a:off x="6009484" y="2383039"/>
              <a:ext cx="249522" cy="1719658"/>
            </a:xfrm>
            <a:prstGeom prst="rect">
              <a:avLst/>
            </a:prstGeom>
            <a:solidFill>
              <a:srgbClr val="80BD41">
                <a:alpha val="100000"/>
              </a:srgbClr>
            </a:solidFill>
          </p:spPr>
          <p:txBody>
            <a:bodyPr/>
            <a:lstStyle/>
            <a:p/>
          </p:txBody>
        </p:sp>
        <p:sp>
          <p:nvSpPr>
            <p:cNvPr id="59" name="rc59"/>
            <p:cNvSpPr/>
            <p:nvPr/>
          </p:nvSpPr>
          <p:spPr>
            <a:xfrm>
              <a:off x="6009484" y="2365634"/>
              <a:ext cx="249522" cy="17404"/>
            </a:xfrm>
            <a:prstGeom prst="rect">
              <a:avLst/>
            </a:prstGeom>
            <a:solidFill>
              <a:srgbClr val="1CABE2">
                <a:alpha val="100000"/>
              </a:srgbClr>
            </a:solidFill>
          </p:spPr>
          <p:txBody>
            <a:bodyPr/>
            <a:lstStyle/>
            <a:p/>
          </p:txBody>
        </p:sp>
        <p:sp>
          <p:nvSpPr>
            <p:cNvPr id="60" name="rc60"/>
            <p:cNvSpPr/>
            <p:nvPr/>
          </p:nvSpPr>
          <p:spPr>
            <a:xfrm>
              <a:off x="6286731" y="2402295"/>
              <a:ext cx="249522" cy="1700401"/>
            </a:xfrm>
            <a:prstGeom prst="rect">
              <a:avLst/>
            </a:prstGeom>
            <a:solidFill>
              <a:srgbClr val="80BD41">
                <a:alpha val="100000"/>
              </a:srgbClr>
            </a:solidFill>
          </p:spPr>
          <p:txBody>
            <a:bodyPr/>
            <a:lstStyle/>
            <a:p/>
          </p:txBody>
        </p:sp>
        <p:sp>
          <p:nvSpPr>
            <p:cNvPr id="61" name="rc61"/>
            <p:cNvSpPr/>
            <p:nvPr/>
          </p:nvSpPr>
          <p:spPr>
            <a:xfrm>
              <a:off x="6286731" y="2367634"/>
              <a:ext cx="249522" cy="34661"/>
            </a:xfrm>
            <a:prstGeom prst="rect">
              <a:avLst/>
            </a:prstGeom>
            <a:solidFill>
              <a:srgbClr val="1CABE2">
                <a:alpha val="100000"/>
              </a:srgbClr>
            </a:solidFill>
          </p:spPr>
          <p:txBody>
            <a:bodyPr/>
            <a:lstStyle/>
            <a:p/>
          </p:txBody>
        </p:sp>
        <p:sp>
          <p:nvSpPr>
            <p:cNvPr id="62" name="rc62"/>
            <p:cNvSpPr/>
            <p:nvPr/>
          </p:nvSpPr>
          <p:spPr>
            <a:xfrm>
              <a:off x="6563979" y="2540125"/>
              <a:ext cx="249522" cy="1562571"/>
            </a:xfrm>
            <a:prstGeom prst="rect">
              <a:avLst/>
            </a:prstGeom>
            <a:solidFill>
              <a:srgbClr val="80BD41">
                <a:alpha val="100000"/>
              </a:srgbClr>
            </a:solidFill>
          </p:spPr>
          <p:txBody>
            <a:bodyPr/>
            <a:lstStyle/>
            <a:p/>
          </p:txBody>
        </p:sp>
        <p:sp>
          <p:nvSpPr>
            <p:cNvPr id="63" name="rc63"/>
            <p:cNvSpPr/>
            <p:nvPr/>
          </p:nvSpPr>
          <p:spPr>
            <a:xfrm>
              <a:off x="6563979" y="2366523"/>
              <a:ext cx="249522" cy="173602"/>
            </a:xfrm>
            <a:prstGeom prst="rect">
              <a:avLst/>
            </a:prstGeom>
            <a:solidFill>
              <a:srgbClr val="1CABE2">
                <a:alpha val="100000"/>
              </a:srgbClr>
            </a:solidFill>
          </p:spPr>
          <p:txBody>
            <a:bodyPr/>
            <a:lstStyle/>
            <a:p/>
          </p:txBody>
        </p:sp>
        <p:sp>
          <p:nvSpPr>
            <p:cNvPr id="64" name="rc64"/>
            <p:cNvSpPr/>
            <p:nvPr/>
          </p:nvSpPr>
          <p:spPr>
            <a:xfrm>
              <a:off x="6841227" y="2755055"/>
              <a:ext cx="249522" cy="1347641"/>
            </a:xfrm>
            <a:prstGeom prst="rect">
              <a:avLst/>
            </a:prstGeom>
            <a:solidFill>
              <a:srgbClr val="80BD41">
                <a:alpha val="100000"/>
              </a:srgbClr>
            </a:solidFill>
          </p:spPr>
          <p:txBody>
            <a:bodyPr/>
            <a:lstStyle/>
            <a:p/>
          </p:txBody>
        </p:sp>
        <p:sp>
          <p:nvSpPr>
            <p:cNvPr id="65" name="rc65"/>
            <p:cNvSpPr/>
            <p:nvPr/>
          </p:nvSpPr>
          <p:spPr>
            <a:xfrm>
              <a:off x="6841227" y="2374966"/>
              <a:ext cx="249522" cy="380088"/>
            </a:xfrm>
            <a:prstGeom prst="rect">
              <a:avLst/>
            </a:prstGeom>
            <a:solidFill>
              <a:srgbClr val="1CABE2">
                <a:alpha val="100000"/>
              </a:srgbClr>
            </a:solidFill>
          </p:spPr>
          <p:txBody>
            <a:bodyPr/>
            <a:lstStyle/>
            <a:p/>
          </p:txBody>
        </p:sp>
        <p:sp>
          <p:nvSpPr>
            <p:cNvPr id="66" name="rc66"/>
            <p:cNvSpPr/>
            <p:nvPr/>
          </p:nvSpPr>
          <p:spPr>
            <a:xfrm>
              <a:off x="7118474" y="2635222"/>
              <a:ext cx="249522" cy="1467475"/>
            </a:xfrm>
            <a:prstGeom prst="rect">
              <a:avLst/>
            </a:prstGeom>
            <a:solidFill>
              <a:srgbClr val="80BD41">
                <a:alpha val="100000"/>
              </a:srgbClr>
            </a:solidFill>
          </p:spPr>
          <p:txBody>
            <a:bodyPr/>
            <a:lstStyle/>
            <a:p/>
          </p:txBody>
        </p:sp>
        <p:sp>
          <p:nvSpPr>
            <p:cNvPr id="67" name="rc67"/>
            <p:cNvSpPr/>
            <p:nvPr/>
          </p:nvSpPr>
          <p:spPr>
            <a:xfrm>
              <a:off x="7118474" y="2376225"/>
              <a:ext cx="249522" cy="258996"/>
            </a:xfrm>
            <a:prstGeom prst="rect">
              <a:avLst/>
            </a:prstGeom>
            <a:solidFill>
              <a:srgbClr val="1CABE2">
                <a:alpha val="100000"/>
              </a:srgbClr>
            </a:solidFill>
          </p:spPr>
          <p:txBody>
            <a:bodyPr/>
            <a:lstStyle/>
            <a:p/>
          </p:txBody>
        </p:sp>
        <p:sp>
          <p:nvSpPr>
            <p:cNvPr id="68" name="rc68"/>
            <p:cNvSpPr/>
            <p:nvPr/>
          </p:nvSpPr>
          <p:spPr>
            <a:xfrm>
              <a:off x="7395722" y="2515981"/>
              <a:ext cx="249522" cy="1586715"/>
            </a:xfrm>
            <a:prstGeom prst="rect">
              <a:avLst/>
            </a:prstGeom>
            <a:solidFill>
              <a:srgbClr val="80BD41">
                <a:alpha val="100000"/>
              </a:srgbClr>
            </a:solidFill>
          </p:spPr>
          <p:txBody>
            <a:bodyPr/>
            <a:lstStyle/>
            <a:p/>
          </p:txBody>
        </p:sp>
        <p:sp>
          <p:nvSpPr>
            <p:cNvPr id="69" name="rc69"/>
            <p:cNvSpPr/>
            <p:nvPr/>
          </p:nvSpPr>
          <p:spPr>
            <a:xfrm>
              <a:off x="7395722" y="2378003"/>
              <a:ext cx="249522" cy="137978"/>
            </a:xfrm>
            <a:prstGeom prst="rect">
              <a:avLst/>
            </a:prstGeom>
            <a:solidFill>
              <a:srgbClr val="1CABE2">
                <a:alpha val="100000"/>
              </a:srgbClr>
            </a:solidFill>
          </p:spPr>
          <p:txBody>
            <a:bodyPr/>
            <a:lstStyle/>
            <a:p/>
          </p:txBody>
        </p:sp>
        <p:sp>
          <p:nvSpPr>
            <p:cNvPr id="70" name="rc70"/>
            <p:cNvSpPr/>
            <p:nvPr/>
          </p:nvSpPr>
          <p:spPr>
            <a:xfrm>
              <a:off x="7672970" y="2427254"/>
              <a:ext cx="249522" cy="1675442"/>
            </a:xfrm>
            <a:prstGeom prst="rect">
              <a:avLst/>
            </a:prstGeom>
            <a:solidFill>
              <a:srgbClr val="80BD41">
                <a:alpha val="100000"/>
              </a:srgbClr>
            </a:solidFill>
          </p:spPr>
          <p:txBody>
            <a:bodyPr/>
            <a:lstStyle/>
            <a:p/>
          </p:txBody>
        </p:sp>
        <p:sp>
          <p:nvSpPr>
            <p:cNvPr id="71" name="rc71"/>
            <p:cNvSpPr/>
            <p:nvPr/>
          </p:nvSpPr>
          <p:spPr>
            <a:xfrm>
              <a:off x="7672970" y="2375410"/>
              <a:ext cx="249522" cy="51843"/>
            </a:xfrm>
            <a:prstGeom prst="rect">
              <a:avLst/>
            </a:prstGeom>
            <a:solidFill>
              <a:srgbClr val="1CABE2">
                <a:alpha val="100000"/>
              </a:srgbClr>
            </a:solidFill>
          </p:spPr>
          <p:txBody>
            <a:bodyPr/>
            <a:lstStyle/>
            <a:p/>
          </p:txBody>
        </p:sp>
        <p:sp>
          <p:nvSpPr>
            <p:cNvPr id="72" name="rc72"/>
            <p:cNvSpPr/>
            <p:nvPr/>
          </p:nvSpPr>
          <p:spPr>
            <a:xfrm>
              <a:off x="7950217" y="2423181"/>
              <a:ext cx="249522" cy="1679516"/>
            </a:xfrm>
            <a:prstGeom prst="rect">
              <a:avLst/>
            </a:prstGeom>
            <a:solidFill>
              <a:srgbClr val="80BD41">
                <a:alpha val="100000"/>
              </a:srgbClr>
            </a:solidFill>
          </p:spPr>
          <p:txBody>
            <a:bodyPr/>
            <a:lstStyle/>
            <a:p/>
          </p:txBody>
        </p:sp>
        <p:sp>
          <p:nvSpPr>
            <p:cNvPr id="73" name="rc73"/>
            <p:cNvSpPr/>
            <p:nvPr/>
          </p:nvSpPr>
          <p:spPr>
            <a:xfrm>
              <a:off x="7950217" y="2371263"/>
              <a:ext cx="249522" cy="51917"/>
            </a:xfrm>
            <a:prstGeom prst="rect">
              <a:avLst/>
            </a:prstGeom>
            <a:solidFill>
              <a:srgbClr val="1CABE2">
                <a:alpha val="100000"/>
              </a:srgbClr>
            </a:solidFill>
          </p:spPr>
          <p:txBody>
            <a:bodyPr/>
            <a:lstStyle/>
            <a:p/>
          </p:txBody>
        </p:sp>
        <p:sp>
          <p:nvSpPr>
            <p:cNvPr id="74" name="pl74"/>
            <p:cNvSpPr/>
            <p:nvPr/>
          </p:nvSpPr>
          <p:spPr>
            <a:xfrm>
              <a:off x="1421035" y="1236556"/>
              <a:ext cx="6653943" cy="607969"/>
            </a:xfrm>
            <a:custGeom>
              <a:avLst/>
              <a:pathLst>
                <a:path w="6653943" h="607969">
                  <a:moveTo>
                    <a:pt x="0" y="231607"/>
                  </a:moveTo>
                  <a:lnTo>
                    <a:pt x="277247" y="0"/>
                  </a:lnTo>
                  <a:lnTo>
                    <a:pt x="554495" y="86852"/>
                  </a:lnTo>
                  <a:lnTo>
                    <a:pt x="831742" y="28950"/>
                  </a:lnTo>
                  <a:lnTo>
                    <a:pt x="1108990" y="86852"/>
                  </a:lnTo>
                  <a:lnTo>
                    <a:pt x="1386238" y="28950"/>
                  </a:lnTo>
                  <a:lnTo>
                    <a:pt x="1663485" y="0"/>
                  </a:lnTo>
                  <a:lnTo>
                    <a:pt x="1940733" y="0"/>
                  </a:lnTo>
                  <a:lnTo>
                    <a:pt x="2217981" y="28950"/>
                  </a:lnTo>
                  <a:lnTo>
                    <a:pt x="2495228" y="28950"/>
                  </a:lnTo>
                  <a:lnTo>
                    <a:pt x="2772476" y="28950"/>
                  </a:lnTo>
                  <a:lnTo>
                    <a:pt x="3049724" y="28950"/>
                  </a:lnTo>
                  <a:lnTo>
                    <a:pt x="3326971" y="28950"/>
                  </a:lnTo>
                  <a:lnTo>
                    <a:pt x="3604219" y="0"/>
                  </a:lnTo>
                  <a:lnTo>
                    <a:pt x="3881467" y="28950"/>
                  </a:lnTo>
                  <a:lnTo>
                    <a:pt x="4158714" y="0"/>
                  </a:lnTo>
                  <a:lnTo>
                    <a:pt x="4435962" y="0"/>
                  </a:lnTo>
                  <a:lnTo>
                    <a:pt x="4713210" y="0"/>
                  </a:lnTo>
                  <a:lnTo>
                    <a:pt x="4990457" y="28950"/>
                  </a:lnTo>
                  <a:lnTo>
                    <a:pt x="5267705" y="260558"/>
                  </a:lnTo>
                  <a:lnTo>
                    <a:pt x="5544953" y="607969"/>
                  </a:lnTo>
                  <a:lnTo>
                    <a:pt x="5822200" y="405312"/>
                  </a:lnTo>
                  <a:lnTo>
                    <a:pt x="6099448" y="202656"/>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03481" y="28308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153.4</a:t>
              </a:r>
            </a:p>
          </p:txBody>
        </p:sp>
        <p:sp>
          <p:nvSpPr>
            <p:cNvPr id="86" name="tx86"/>
            <p:cNvSpPr/>
            <p:nvPr/>
          </p:nvSpPr>
          <p:spPr>
            <a:xfrm>
              <a:off x="2689720" y="27755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160.8</a:t>
              </a:r>
            </a:p>
          </p:txBody>
        </p:sp>
        <p:sp>
          <p:nvSpPr>
            <p:cNvPr id="87" name="tx87"/>
            <p:cNvSpPr/>
            <p:nvPr/>
          </p:nvSpPr>
          <p:spPr>
            <a:xfrm>
              <a:off x="4075958" y="2473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88" name="tx88"/>
            <p:cNvSpPr/>
            <p:nvPr/>
          </p:nvSpPr>
          <p:spPr>
            <a:xfrm>
              <a:off x="5462196" y="231876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222.7</a:t>
              </a:r>
            </a:p>
          </p:txBody>
        </p:sp>
        <p:sp>
          <p:nvSpPr>
            <p:cNvPr id="89" name="tx89"/>
            <p:cNvSpPr/>
            <p:nvPr/>
          </p:nvSpPr>
          <p:spPr>
            <a:xfrm>
              <a:off x="6571187" y="22305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234.4</a:t>
              </a:r>
            </a:p>
          </p:txBody>
        </p:sp>
        <p:sp>
          <p:nvSpPr>
            <p:cNvPr id="90" name="tx90"/>
            <p:cNvSpPr/>
            <p:nvPr/>
          </p:nvSpPr>
          <p:spPr>
            <a:xfrm>
              <a:off x="6848435" y="22389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233.3</a:t>
              </a:r>
            </a:p>
          </p:txBody>
        </p:sp>
        <p:sp>
          <p:nvSpPr>
            <p:cNvPr id="91" name="tx91"/>
            <p:cNvSpPr/>
            <p:nvPr/>
          </p:nvSpPr>
          <p:spPr>
            <a:xfrm>
              <a:off x="7125682" y="22403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233.1</a:t>
              </a:r>
            </a:p>
          </p:txBody>
        </p:sp>
        <p:sp>
          <p:nvSpPr>
            <p:cNvPr id="92" name="tx92"/>
            <p:cNvSpPr/>
            <p:nvPr/>
          </p:nvSpPr>
          <p:spPr>
            <a:xfrm>
              <a:off x="7402930" y="22420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232.9</a:t>
              </a:r>
            </a:p>
          </p:txBody>
        </p:sp>
        <p:sp>
          <p:nvSpPr>
            <p:cNvPr id="93" name="tx93"/>
            <p:cNvSpPr/>
            <p:nvPr/>
          </p:nvSpPr>
          <p:spPr>
            <a:xfrm>
              <a:off x="7680178" y="22394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233.2</a:t>
              </a:r>
            </a:p>
          </p:txBody>
        </p:sp>
        <p:sp>
          <p:nvSpPr>
            <p:cNvPr id="94" name="tx94"/>
            <p:cNvSpPr/>
            <p:nvPr/>
          </p:nvSpPr>
          <p:spPr>
            <a:xfrm>
              <a:off x="7957425" y="22352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233.8</a:t>
              </a:r>
            </a:p>
          </p:txBody>
        </p:sp>
        <p:sp>
          <p:nvSpPr>
            <p:cNvPr id="95" name="pl95"/>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5507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139.6</a:t>
              </a:r>
            </a:p>
          </p:txBody>
        </p:sp>
        <p:sp>
          <p:nvSpPr>
            <p:cNvPr id="106" name="tx106"/>
            <p:cNvSpPr/>
            <p:nvPr/>
          </p:nvSpPr>
          <p:spPr>
            <a:xfrm>
              <a:off x="1329607" y="29828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07" name="tx107"/>
            <p:cNvSpPr/>
            <p:nvPr/>
          </p:nvSpPr>
          <p:spPr>
            <a:xfrm>
              <a:off x="2689720" y="3483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157.6</a:t>
              </a:r>
            </a:p>
          </p:txBody>
        </p:sp>
        <p:sp>
          <p:nvSpPr>
            <p:cNvPr id="108" name="tx108"/>
            <p:cNvSpPr/>
            <p:nvPr/>
          </p:nvSpPr>
          <p:spPr>
            <a:xfrm>
              <a:off x="2741971" y="28883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9" name="tx109"/>
            <p:cNvSpPr/>
            <p:nvPr/>
          </p:nvSpPr>
          <p:spPr>
            <a:xfrm>
              <a:off x="4075958" y="33358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197.6</a:t>
              </a:r>
            </a:p>
          </p:txBody>
        </p:sp>
        <p:sp>
          <p:nvSpPr>
            <p:cNvPr id="110" name="tx110"/>
            <p:cNvSpPr/>
            <p:nvPr/>
          </p:nvSpPr>
          <p:spPr>
            <a:xfrm>
              <a:off x="4167386" y="259052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1" name="tx111"/>
            <p:cNvSpPr/>
            <p:nvPr/>
          </p:nvSpPr>
          <p:spPr>
            <a:xfrm>
              <a:off x="5462196" y="32513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220.4</a:t>
              </a:r>
            </a:p>
          </p:txBody>
        </p:sp>
        <p:sp>
          <p:nvSpPr>
            <p:cNvPr id="112" name="tx112"/>
            <p:cNvSpPr/>
            <p:nvPr/>
          </p:nvSpPr>
          <p:spPr>
            <a:xfrm>
              <a:off x="5514447" y="24279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6610364" y="328751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14" name="tx114"/>
            <p:cNvSpPr/>
            <p:nvPr/>
          </p:nvSpPr>
          <p:spPr>
            <a:xfrm>
              <a:off x="6597312" y="24182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a:t>
              </a:r>
            </a:p>
          </p:txBody>
        </p:sp>
        <p:sp>
          <p:nvSpPr>
            <p:cNvPr id="115" name="tx115"/>
            <p:cNvSpPr/>
            <p:nvPr/>
          </p:nvSpPr>
          <p:spPr>
            <a:xfrm>
              <a:off x="6887611" y="33938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6" name="tx116"/>
            <p:cNvSpPr/>
            <p:nvPr/>
          </p:nvSpPr>
          <p:spPr>
            <a:xfrm>
              <a:off x="6874560" y="25299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17" name="tx117"/>
            <p:cNvSpPr/>
            <p:nvPr/>
          </p:nvSpPr>
          <p:spPr>
            <a:xfrm>
              <a:off x="7125682" y="3333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198.1</a:t>
              </a:r>
            </a:p>
          </p:txBody>
        </p:sp>
        <p:sp>
          <p:nvSpPr>
            <p:cNvPr id="118" name="tx118"/>
            <p:cNvSpPr/>
            <p:nvPr/>
          </p:nvSpPr>
          <p:spPr>
            <a:xfrm>
              <a:off x="7190985" y="247062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7402930" y="327543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20" name="tx120"/>
            <p:cNvSpPr/>
            <p:nvPr/>
          </p:nvSpPr>
          <p:spPr>
            <a:xfrm>
              <a:off x="7429055" y="2411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1" name="tx121"/>
            <p:cNvSpPr/>
            <p:nvPr/>
          </p:nvSpPr>
          <p:spPr>
            <a:xfrm>
              <a:off x="7680178" y="32299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226.2</a:t>
              </a:r>
            </a:p>
          </p:txBody>
        </p:sp>
        <p:sp>
          <p:nvSpPr>
            <p:cNvPr id="122" name="tx122"/>
            <p:cNvSpPr/>
            <p:nvPr/>
          </p:nvSpPr>
          <p:spPr>
            <a:xfrm>
              <a:off x="7771605" y="236857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3" name="tx123"/>
            <p:cNvSpPr/>
            <p:nvPr/>
          </p:nvSpPr>
          <p:spPr>
            <a:xfrm>
              <a:off x="7957425" y="32278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226.8</a:t>
              </a:r>
            </a:p>
          </p:txBody>
        </p:sp>
        <p:sp>
          <p:nvSpPr>
            <p:cNvPr id="124" name="tx124"/>
            <p:cNvSpPr/>
            <p:nvPr/>
          </p:nvSpPr>
          <p:spPr>
            <a:xfrm>
              <a:off x="8048853" y="236446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3099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693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82863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0880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2000-2024</a:t>
              </a:r>
            </a:p>
          </p:txBody>
        </p:sp>
        <p:sp>
          <p:nvSpPr>
            <p:cNvPr id="155" name="pl155"/>
            <p:cNvSpPr/>
            <p:nvPr/>
          </p:nvSpPr>
          <p:spPr>
            <a:xfrm>
              <a:off x="19974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3997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021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044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068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6986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009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032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056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079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917313" cy="167191"/>
            </a:xfrm>
            <a:prstGeom prst="rect">
              <a:avLst/>
            </a:prstGeom>
            <a:solidFill>
              <a:srgbClr val="80BD41">
                <a:alpha val="100000"/>
              </a:srgbClr>
            </a:solidFill>
          </p:spPr>
          <p:txBody>
            <a:bodyPr/>
            <a:lstStyle/>
            <a:p/>
          </p:txBody>
        </p:sp>
        <p:sp>
          <p:nvSpPr>
            <p:cNvPr id="170" name="rc170"/>
            <p:cNvSpPr/>
            <p:nvPr/>
          </p:nvSpPr>
          <p:spPr>
            <a:xfrm>
              <a:off x="7213587" y="5889059"/>
              <a:ext cx="657416" cy="167191"/>
            </a:xfrm>
            <a:prstGeom prst="rect">
              <a:avLst/>
            </a:prstGeom>
            <a:solidFill>
              <a:srgbClr val="1CABE2">
                <a:alpha val="100000"/>
              </a:srgbClr>
            </a:solidFill>
          </p:spPr>
          <p:txBody>
            <a:bodyPr/>
            <a:lstStyle/>
            <a:p/>
          </p:txBody>
        </p:sp>
        <p:sp>
          <p:nvSpPr>
            <p:cNvPr id="171" name="rc171"/>
            <p:cNvSpPr/>
            <p:nvPr/>
          </p:nvSpPr>
          <p:spPr>
            <a:xfrm>
              <a:off x="1296273" y="5680069"/>
              <a:ext cx="6344746" cy="167191"/>
            </a:xfrm>
            <a:prstGeom prst="rect">
              <a:avLst/>
            </a:prstGeom>
            <a:solidFill>
              <a:srgbClr val="80BD41">
                <a:alpha val="100000"/>
              </a:srgbClr>
            </a:solidFill>
          </p:spPr>
          <p:txBody>
            <a:bodyPr/>
            <a:lstStyle/>
            <a:p/>
          </p:txBody>
        </p:sp>
        <p:sp>
          <p:nvSpPr>
            <p:cNvPr id="172" name="rc172"/>
            <p:cNvSpPr/>
            <p:nvPr/>
          </p:nvSpPr>
          <p:spPr>
            <a:xfrm>
              <a:off x="7641020" y="5680069"/>
              <a:ext cx="196327" cy="167191"/>
            </a:xfrm>
            <a:prstGeom prst="rect">
              <a:avLst/>
            </a:prstGeom>
            <a:solidFill>
              <a:srgbClr val="1CABE2">
                <a:alpha val="100000"/>
              </a:srgbClr>
            </a:solidFill>
          </p:spPr>
          <p:txBody>
            <a:bodyPr/>
            <a:lstStyle/>
            <a:p/>
          </p:txBody>
        </p:sp>
        <p:sp>
          <p:nvSpPr>
            <p:cNvPr id="173" name="rc173"/>
            <p:cNvSpPr/>
            <p:nvPr/>
          </p:nvSpPr>
          <p:spPr>
            <a:xfrm>
              <a:off x="1296273" y="5471080"/>
              <a:ext cx="6360172" cy="167191"/>
            </a:xfrm>
            <a:prstGeom prst="rect">
              <a:avLst/>
            </a:prstGeom>
            <a:solidFill>
              <a:srgbClr val="80BD41">
                <a:alpha val="100000"/>
              </a:srgbClr>
            </a:solidFill>
          </p:spPr>
          <p:txBody>
            <a:bodyPr/>
            <a:lstStyle/>
            <a:p/>
          </p:txBody>
        </p:sp>
        <p:sp>
          <p:nvSpPr>
            <p:cNvPr id="174" name="rc174"/>
            <p:cNvSpPr/>
            <p:nvPr/>
          </p:nvSpPr>
          <p:spPr>
            <a:xfrm>
              <a:off x="7656446" y="5471080"/>
              <a:ext cx="196608" cy="167191"/>
            </a:xfrm>
            <a:prstGeom prst="rect">
              <a:avLst/>
            </a:prstGeom>
            <a:solidFill>
              <a:srgbClr val="1CABE2">
                <a:alpha val="100000"/>
              </a:srgbClr>
            </a:solidFill>
          </p:spPr>
          <p:txBody>
            <a:bodyPr/>
            <a:lstStyle/>
            <a:p/>
          </p:txBody>
        </p:sp>
        <p:sp>
          <p:nvSpPr>
            <p:cNvPr id="175" name="tx17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234.4</a:t>
              </a:r>
            </a:p>
          </p:txBody>
        </p:sp>
        <p:sp>
          <p:nvSpPr>
            <p:cNvPr id="176" name="tx176"/>
            <p:cNvSpPr/>
            <p:nvPr/>
          </p:nvSpPr>
          <p:spPr>
            <a:xfrm>
              <a:off x="8019720"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233.2</a:t>
              </a:r>
            </a:p>
          </p:txBody>
        </p:sp>
        <p:sp>
          <p:nvSpPr>
            <p:cNvPr id="177" name="tx177"/>
            <p:cNvSpPr/>
            <p:nvPr/>
          </p:nvSpPr>
          <p:spPr>
            <a:xfrm>
              <a:off x="8036506"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233.8</a:t>
              </a:r>
            </a:p>
          </p:txBody>
        </p:sp>
        <p:sp>
          <p:nvSpPr>
            <p:cNvPr id="178" name="tx178"/>
            <p:cNvSpPr/>
            <p:nvPr/>
          </p:nvSpPr>
          <p:spPr>
            <a:xfrm>
              <a:off x="4164495" y="59335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79" name="tx179"/>
            <p:cNvSpPr/>
            <p:nvPr/>
          </p:nvSpPr>
          <p:spPr>
            <a:xfrm>
              <a:off x="7436801"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80" name="tx180"/>
            <p:cNvSpPr/>
            <p:nvPr/>
          </p:nvSpPr>
          <p:spPr>
            <a:xfrm>
              <a:off x="433300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226.2</a:t>
              </a:r>
            </a:p>
          </p:txBody>
        </p:sp>
        <p:sp>
          <p:nvSpPr>
            <p:cNvPr id="181" name="tx181"/>
            <p:cNvSpPr/>
            <p:nvPr/>
          </p:nvSpPr>
          <p:spPr>
            <a:xfrm>
              <a:off x="7709039" y="572587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82" name="tx182"/>
            <p:cNvSpPr/>
            <p:nvPr/>
          </p:nvSpPr>
          <p:spPr>
            <a:xfrm>
              <a:off x="434072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226.8</a:t>
              </a:r>
            </a:p>
          </p:txBody>
        </p:sp>
        <p:sp>
          <p:nvSpPr>
            <p:cNvPr id="183" name="tx183"/>
            <p:cNvSpPr/>
            <p:nvPr/>
          </p:nvSpPr>
          <p:spPr>
            <a:xfrm>
              <a:off x="7724605" y="551688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2091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39844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38675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678909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819143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higher than in 2019 (90%).
The number of children vaccinated with DTP1 increased 7% compared to in 2019.
The number of surviving infants remained constant approximately 0% compared to in 2019.
In 2024, more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Jordan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228562"/>
                  </a:moveTo>
                  <a:lnTo>
                    <a:pt x="141553" y="0"/>
                  </a:lnTo>
                  <a:lnTo>
                    <a:pt x="283107" y="114281"/>
                  </a:lnTo>
                  <a:lnTo>
                    <a:pt x="424661" y="57140"/>
                  </a:lnTo>
                  <a:lnTo>
                    <a:pt x="566215" y="114281"/>
                  </a:lnTo>
                  <a:lnTo>
                    <a:pt x="707769" y="114281"/>
                  </a:lnTo>
                  <a:lnTo>
                    <a:pt x="849323" y="28570"/>
                  </a:lnTo>
                  <a:lnTo>
                    <a:pt x="990877" y="28570"/>
                  </a:lnTo>
                  <a:lnTo>
                    <a:pt x="1132431" y="57140"/>
                  </a:lnTo>
                  <a:lnTo>
                    <a:pt x="1273984" y="28570"/>
                  </a:lnTo>
                  <a:lnTo>
                    <a:pt x="1415538" y="28570"/>
                  </a:lnTo>
                  <a:lnTo>
                    <a:pt x="1557092" y="28570"/>
                  </a:lnTo>
                  <a:lnTo>
                    <a:pt x="1698646" y="28570"/>
                  </a:lnTo>
                  <a:lnTo>
                    <a:pt x="1840200" y="28570"/>
                  </a:lnTo>
                  <a:lnTo>
                    <a:pt x="1981754" y="28570"/>
                  </a:lnTo>
                  <a:lnTo>
                    <a:pt x="2123308" y="0"/>
                  </a:lnTo>
                  <a:lnTo>
                    <a:pt x="2264862" y="28570"/>
                  </a:lnTo>
                  <a:lnTo>
                    <a:pt x="2406416" y="0"/>
                  </a:lnTo>
                  <a:lnTo>
                    <a:pt x="2547969" y="85710"/>
                  </a:lnTo>
                  <a:lnTo>
                    <a:pt x="2689523" y="285702"/>
                  </a:lnTo>
                  <a:lnTo>
                    <a:pt x="2831077" y="628545"/>
                  </a:lnTo>
                  <a:lnTo>
                    <a:pt x="2972631" y="399983"/>
                  </a:lnTo>
                  <a:lnTo>
                    <a:pt x="3114185" y="19999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228562"/>
                  </a:moveTo>
                  <a:lnTo>
                    <a:pt x="141553" y="0"/>
                  </a:lnTo>
                  <a:lnTo>
                    <a:pt x="283107" y="114281"/>
                  </a:lnTo>
                  <a:lnTo>
                    <a:pt x="424661" y="57140"/>
                  </a:lnTo>
                  <a:lnTo>
                    <a:pt x="566215" y="114281"/>
                  </a:lnTo>
                  <a:lnTo>
                    <a:pt x="707769" y="114281"/>
                  </a:lnTo>
                  <a:lnTo>
                    <a:pt x="849323" y="28570"/>
                  </a:lnTo>
                  <a:lnTo>
                    <a:pt x="990877" y="28570"/>
                  </a:lnTo>
                  <a:lnTo>
                    <a:pt x="1132431" y="57140"/>
                  </a:lnTo>
                  <a:lnTo>
                    <a:pt x="1273984" y="28570"/>
                  </a:lnTo>
                  <a:lnTo>
                    <a:pt x="1415538" y="28570"/>
                  </a:lnTo>
                  <a:lnTo>
                    <a:pt x="1557092" y="28570"/>
                  </a:lnTo>
                  <a:lnTo>
                    <a:pt x="1698646" y="28570"/>
                  </a:lnTo>
                  <a:lnTo>
                    <a:pt x="1840200" y="28570"/>
                  </a:lnTo>
                  <a:lnTo>
                    <a:pt x="1981754" y="28570"/>
                  </a:lnTo>
                  <a:lnTo>
                    <a:pt x="2123308" y="0"/>
                  </a:lnTo>
                  <a:lnTo>
                    <a:pt x="2264862" y="28570"/>
                  </a:lnTo>
                  <a:lnTo>
                    <a:pt x="2406416" y="0"/>
                  </a:lnTo>
                  <a:lnTo>
                    <a:pt x="2547969" y="85710"/>
                  </a:lnTo>
                  <a:lnTo>
                    <a:pt x="2689523" y="285702"/>
                  </a:lnTo>
                  <a:lnTo>
                    <a:pt x="2831077" y="628545"/>
                  </a:lnTo>
                  <a:lnTo>
                    <a:pt x="2972631" y="399983"/>
                  </a:lnTo>
                  <a:lnTo>
                    <a:pt x="3114185" y="199991"/>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228562"/>
                  </a:moveTo>
                  <a:lnTo>
                    <a:pt x="141553" y="0"/>
                  </a:lnTo>
                  <a:lnTo>
                    <a:pt x="283107" y="114281"/>
                  </a:lnTo>
                  <a:lnTo>
                    <a:pt x="424661" y="57140"/>
                  </a:lnTo>
                  <a:lnTo>
                    <a:pt x="566215" y="114281"/>
                  </a:lnTo>
                  <a:lnTo>
                    <a:pt x="707769" y="114281"/>
                  </a:lnTo>
                  <a:lnTo>
                    <a:pt x="849323" y="28570"/>
                  </a:lnTo>
                  <a:lnTo>
                    <a:pt x="990877" y="28570"/>
                  </a:lnTo>
                  <a:lnTo>
                    <a:pt x="1132431" y="57140"/>
                  </a:lnTo>
                  <a:lnTo>
                    <a:pt x="1273984" y="28570"/>
                  </a:lnTo>
                  <a:lnTo>
                    <a:pt x="1415538" y="28570"/>
                  </a:lnTo>
                  <a:lnTo>
                    <a:pt x="1557092" y="28570"/>
                  </a:lnTo>
                  <a:lnTo>
                    <a:pt x="1698646" y="28570"/>
                  </a:lnTo>
                  <a:lnTo>
                    <a:pt x="1840200" y="28570"/>
                  </a:lnTo>
                  <a:lnTo>
                    <a:pt x="1981754" y="28570"/>
                  </a:lnTo>
                  <a:lnTo>
                    <a:pt x="2123308" y="0"/>
                  </a:lnTo>
                  <a:lnTo>
                    <a:pt x="2264862" y="28570"/>
                  </a:lnTo>
                  <a:lnTo>
                    <a:pt x="2406416" y="0"/>
                  </a:lnTo>
                  <a:lnTo>
                    <a:pt x="2547969" y="85710"/>
                  </a:lnTo>
                  <a:lnTo>
                    <a:pt x="2689523" y="285702"/>
                  </a:lnTo>
                  <a:lnTo>
                    <a:pt x="2831077" y="628545"/>
                  </a:lnTo>
                  <a:lnTo>
                    <a:pt x="2972631" y="399983"/>
                  </a:lnTo>
                  <a:lnTo>
                    <a:pt x="3114185" y="19999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1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1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8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3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8207" y="483171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60" name="tx60"/>
            <p:cNvSpPr/>
            <p:nvPr/>
          </p:nvSpPr>
          <p:spPr>
            <a:xfrm>
              <a:off x="27739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44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8113" y="472419"/>
              <a:ext cx="24229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Jordan, 2000-2024</a:t>
              </a:r>
            </a:p>
          </p:txBody>
        </p:sp>
        <p:sp>
          <p:nvSpPr>
            <p:cNvPr id="63" name="pl63"/>
            <p:cNvSpPr/>
            <p:nvPr/>
          </p:nvSpPr>
          <p:spPr>
            <a:xfrm>
              <a:off x="5267799" y="39537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1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891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068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12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30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480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48000"/>
              <a:ext cx="3397293" cy="1941096"/>
            </a:xfrm>
            <a:custGeom>
              <a:avLst/>
              <a:pathLst>
                <a:path w="3397293" h="1941096">
                  <a:moveTo>
                    <a:pt x="0" y="705853"/>
                  </a:moveTo>
                  <a:lnTo>
                    <a:pt x="141553" y="0"/>
                  </a:lnTo>
                  <a:lnTo>
                    <a:pt x="283107" y="352926"/>
                  </a:lnTo>
                  <a:lnTo>
                    <a:pt x="424661" y="176463"/>
                  </a:lnTo>
                  <a:lnTo>
                    <a:pt x="566215" y="352926"/>
                  </a:lnTo>
                  <a:lnTo>
                    <a:pt x="707769" y="352926"/>
                  </a:lnTo>
                  <a:lnTo>
                    <a:pt x="849323" y="88231"/>
                  </a:lnTo>
                  <a:lnTo>
                    <a:pt x="990877" y="88231"/>
                  </a:lnTo>
                  <a:lnTo>
                    <a:pt x="1132431" y="176463"/>
                  </a:lnTo>
                  <a:lnTo>
                    <a:pt x="1273984" y="88231"/>
                  </a:lnTo>
                  <a:lnTo>
                    <a:pt x="1415538" y="88231"/>
                  </a:lnTo>
                  <a:lnTo>
                    <a:pt x="1557092" y="88231"/>
                  </a:lnTo>
                  <a:lnTo>
                    <a:pt x="1698646" y="88231"/>
                  </a:lnTo>
                  <a:lnTo>
                    <a:pt x="1840200" y="88231"/>
                  </a:lnTo>
                  <a:lnTo>
                    <a:pt x="1981754" y="88231"/>
                  </a:lnTo>
                  <a:lnTo>
                    <a:pt x="2123308" y="0"/>
                  </a:lnTo>
                  <a:lnTo>
                    <a:pt x="2264862" y="88231"/>
                  </a:lnTo>
                  <a:lnTo>
                    <a:pt x="2406416" y="0"/>
                  </a:lnTo>
                  <a:lnTo>
                    <a:pt x="2547969" y="264694"/>
                  </a:lnTo>
                  <a:lnTo>
                    <a:pt x="2689523" y="882316"/>
                  </a:lnTo>
                  <a:lnTo>
                    <a:pt x="2831077" y="1941096"/>
                  </a:lnTo>
                  <a:lnTo>
                    <a:pt x="2972631" y="1235243"/>
                  </a:lnTo>
                  <a:lnTo>
                    <a:pt x="3114185" y="617621"/>
                  </a:lnTo>
                  <a:lnTo>
                    <a:pt x="3255739" y="264694"/>
                  </a:lnTo>
                  <a:lnTo>
                    <a:pt x="3397293" y="26469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30317"/>
              <a:ext cx="3397293" cy="1235243"/>
            </a:xfrm>
            <a:custGeom>
              <a:avLst/>
              <a:pathLst>
                <a:path w="3397293" h="1235243">
                  <a:moveTo>
                    <a:pt x="0" y="1235243"/>
                  </a:moveTo>
                  <a:lnTo>
                    <a:pt x="141553" y="1235243"/>
                  </a:lnTo>
                  <a:lnTo>
                    <a:pt x="283107" y="1235243"/>
                  </a:lnTo>
                  <a:lnTo>
                    <a:pt x="424661" y="1058779"/>
                  </a:lnTo>
                  <a:lnTo>
                    <a:pt x="566215" y="882316"/>
                  </a:lnTo>
                  <a:lnTo>
                    <a:pt x="707769" y="794084"/>
                  </a:lnTo>
                  <a:lnTo>
                    <a:pt x="849323" y="705853"/>
                  </a:lnTo>
                  <a:lnTo>
                    <a:pt x="990877" y="705853"/>
                  </a:lnTo>
                  <a:lnTo>
                    <a:pt x="1132431" y="441158"/>
                  </a:lnTo>
                  <a:lnTo>
                    <a:pt x="1273984" y="264694"/>
                  </a:lnTo>
                  <a:lnTo>
                    <a:pt x="1415538" y="264694"/>
                  </a:lnTo>
                  <a:lnTo>
                    <a:pt x="1557092" y="176463"/>
                  </a:lnTo>
                  <a:lnTo>
                    <a:pt x="1698646" y="176463"/>
                  </a:lnTo>
                  <a:lnTo>
                    <a:pt x="1840200" y="264694"/>
                  </a:lnTo>
                  <a:lnTo>
                    <a:pt x="1981754" y="176463"/>
                  </a:lnTo>
                  <a:lnTo>
                    <a:pt x="2123308" y="88231"/>
                  </a:lnTo>
                  <a:lnTo>
                    <a:pt x="2264862" y="0"/>
                  </a:lnTo>
                  <a:lnTo>
                    <a:pt x="2406416" y="0"/>
                  </a:lnTo>
                  <a:lnTo>
                    <a:pt x="2547969" y="0"/>
                  </a:lnTo>
                  <a:lnTo>
                    <a:pt x="2689523" y="0"/>
                  </a:lnTo>
                  <a:lnTo>
                    <a:pt x="2831077" y="264694"/>
                  </a:lnTo>
                  <a:lnTo>
                    <a:pt x="2972631" y="352926"/>
                  </a:lnTo>
                  <a:lnTo>
                    <a:pt x="3114185" y="88231"/>
                  </a:lnTo>
                  <a:lnTo>
                    <a:pt x="3255739" y="176463"/>
                  </a:lnTo>
                  <a:lnTo>
                    <a:pt x="3397293" y="8823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53854"/>
              <a:ext cx="3397293" cy="1058779"/>
            </a:xfrm>
            <a:custGeom>
              <a:avLst/>
              <a:pathLst>
                <a:path w="3397293" h="1058779">
                  <a:moveTo>
                    <a:pt x="0" y="441158"/>
                  </a:moveTo>
                  <a:lnTo>
                    <a:pt x="141553" y="352926"/>
                  </a:lnTo>
                  <a:lnTo>
                    <a:pt x="283107" y="529389"/>
                  </a:lnTo>
                  <a:lnTo>
                    <a:pt x="424661" y="441158"/>
                  </a:lnTo>
                  <a:lnTo>
                    <a:pt x="566215" y="352926"/>
                  </a:lnTo>
                  <a:lnTo>
                    <a:pt x="707769" y="264694"/>
                  </a:lnTo>
                  <a:lnTo>
                    <a:pt x="849323" y="264694"/>
                  </a:lnTo>
                  <a:lnTo>
                    <a:pt x="990877" y="176463"/>
                  </a:lnTo>
                  <a:lnTo>
                    <a:pt x="1132431" y="88231"/>
                  </a:lnTo>
                  <a:lnTo>
                    <a:pt x="1273984" y="88231"/>
                  </a:lnTo>
                  <a:lnTo>
                    <a:pt x="1415538" y="0"/>
                  </a:lnTo>
                  <a:lnTo>
                    <a:pt x="1557092" y="0"/>
                  </a:lnTo>
                  <a:lnTo>
                    <a:pt x="1698646" y="264694"/>
                  </a:lnTo>
                  <a:lnTo>
                    <a:pt x="1840200" y="88231"/>
                  </a:lnTo>
                  <a:lnTo>
                    <a:pt x="1981754" y="88231"/>
                  </a:lnTo>
                  <a:lnTo>
                    <a:pt x="2123308" y="264694"/>
                  </a:lnTo>
                  <a:lnTo>
                    <a:pt x="2264862" y="176463"/>
                  </a:lnTo>
                  <a:lnTo>
                    <a:pt x="2406416" y="88231"/>
                  </a:lnTo>
                  <a:lnTo>
                    <a:pt x="2547969" y="176463"/>
                  </a:lnTo>
                  <a:lnTo>
                    <a:pt x="2689523" y="176463"/>
                  </a:lnTo>
                  <a:lnTo>
                    <a:pt x="2831077" y="529389"/>
                  </a:lnTo>
                  <a:lnTo>
                    <a:pt x="2972631" y="529389"/>
                  </a:lnTo>
                  <a:lnTo>
                    <a:pt x="3114185" y="441158"/>
                  </a:lnTo>
                  <a:lnTo>
                    <a:pt x="3255739" y="882316"/>
                  </a:lnTo>
                  <a:lnTo>
                    <a:pt x="3397293" y="105877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303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48000"/>
              <a:ext cx="3397293" cy="1941096"/>
            </a:xfrm>
            <a:custGeom>
              <a:avLst/>
              <a:pathLst>
                <a:path w="3397293" h="1941096">
                  <a:moveTo>
                    <a:pt x="0" y="705853"/>
                  </a:moveTo>
                  <a:lnTo>
                    <a:pt x="141553" y="0"/>
                  </a:lnTo>
                  <a:lnTo>
                    <a:pt x="283107" y="352926"/>
                  </a:lnTo>
                  <a:lnTo>
                    <a:pt x="424661" y="176463"/>
                  </a:lnTo>
                  <a:lnTo>
                    <a:pt x="566215" y="352926"/>
                  </a:lnTo>
                  <a:lnTo>
                    <a:pt x="707769" y="352926"/>
                  </a:lnTo>
                  <a:lnTo>
                    <a:pt x="849323" y="88231"/>
                  </a:lnTo>
                  <a:lnTo>
                    <a:pt x="990877" y="88231"/>
                  </a:lnTo>
                  <a:lnTo>
                    <a:pt x="1132431" y="176463"/>
                  </a:lnTo>
                  <a:lnTo>
                    <a:pt x="1273984" y="88231"/>
                  </a:lnTo>
                  <a:lnTo>
                    <a:pt x="1415538" y="88231"/>
                  </a:lnTo>
                  <a:lnTo>
                    <a:pt x="1557092" y="88231"/>
                  </a:lnTo>
                  <a:lnTo>
                    <a:pt x="1698646" y="88231"/>
                  </a:lnTo>
                  <a:lnTo>
                    <a:pt x="1840200" y="88231"/>
                  </a:lnTo>
                  <a:lnTo>
                    <a:pt x="1981754" y="88231"/>
                  </a:lnTo>
                  <a:lnTo>
                    <a:pt x="2123308" y="0"/>
                  </a:lnTo>
                  <a:lnTo>
                    <a:pt x="2264862" y="88231"/>
                  </a:lnTo>
                  <a:lnTo>
                    <a:pt x="2406416" y="0"/>
                  </a:lnTo>
                  <a:lnTo>
                    <a:pt x="2547969" y="264694"/>
                  </a:lnTo>
                  <a:lnTo>
                    <a:pt x="2689523" y="882316"/>
                  </a:lnTo>
                  <a:lnTo>
                    <a:pt x="2831077" y="1941096"/>
                  </a:lnTo>
                  <a:lnTo>
                    <a:pt x="2972631" y="1235243"/>
                  </a:lnTo>
                  <a:lnTo>
                    <a:pt x="3114185" y="617621"/>
                  </a:lnTo>
                  <a:lnTo>
                    <a:pt x="3255739" y="264694"/>
                  </a:lnTo>
                  <a:lnTo>
                    <a:pt x="3397293" y="26469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430367"/>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430367"/>
              <a:ext cx="0" cy="670560"/>
            </a:xfrm>
            <a:custGeom>
              <a:avLst/>
              <a:pathLst>
                <a:path w="0" h="670560">
                  <a:moveTo>
                    <a:pt x="0" y="6705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430367"/>
              <a:ext cx="0" cy="405865"/>
            </a:xfrm>
            <a:custGeom>
              <a:avLst/>
              <a:pathLst>
                <a:path w="0" h="405865">
                  <a:moveTo>
                    <a:pt x="0" y="4058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430367"/>
              <a:ext cx="0" cy="317633"/>
            </a:xfrm>
            <a:custGeom>
              <a:avLst/>
              <a:pathLst>
                <a:path w="0" h="317633">
                  <a:moveTo>
                    <a:pt x="0" y="3176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30367"/>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30367"/>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30367"/>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48000"/>
              <a:ext cx="3397293" cy="1941096"/>
            </a:xfrm>
            <a:custGeom>
              <a:avLst/>
              <a:pathLst>
                <a:path w="3397293" h="1941096">
                  <a:moveTo>
                    <a:pt x="0" y="705853"/>
                  </a:moveTo>
                  <a:lnTo>
                    <a:pt x="141553" y="0"/>
                  </a:lnTo>
                  <a:lnTo>
                    <a:pt x="283107" y="352926"/>
                  </a:lnTo>
                  <a:lnTo>
                    <a:pt x="424661" y="176463"/>
                  </a:lnTo>
                  <a:lnTo>
                    <a:pt x="566215" y="352926"/>
                  </a:lnTo>
                  <a:lnTo>
                    <a:pt x="707769" y="352926"/>
                  </a:lnTo>
                  <a:lnTo>
                    <a:pt x="849323" y="88231"/>
                  </a:lnTo>
                  <a:lnTo>
                    <a:pt x="990877" y="88231"/>
                  </a:lnTo>
                  <a:lnTo>
                    <a:pt x="1132431" y="176463"/>
                  </a:lnTo>
                  <a:lnTo>
                    <a:pt x="1273984" y="88231"/>
                  </a:lnTo>
                  <a:lnTo>
                    <a:pt x="1415538" y="88231"/>
                  </a:lnTo>
                  <a:lnTo>
                    <a:pt x="1557092" y="88231"/>
                  </a:lnTo>
                  <a:lnTo>
                    <a:pt x="1698646" y="88231"/>
                  </a:lnTo>
                  <a:lnTo>
                    <a:pt x="1840200" y="88231"/>
                  </a:lnTo>
                  <a:lnTo>
                    <a:pt x="1981754" y="88231"/>
                  </a:lnTo>
                  <a:lnTo>
                    <a:pt x="2123308" y="0"/>
                  </a:lnTo>
                  <a:lnTo>
                    <a:pt x="2264862" y="88231"/>
                  </a:lnTo>
                  <a:lnTo>
                    <a:pt x="2406416" y="0"/>
                  </a:lnTo>
                  <a:lnTo>
                    <a:pt x="2547969" y="264694"/>
                  </a:lnTo>
                  <a:lnTo>
                    <a:pt x="2689523" y="882316"/>
                  </a:lnTo>
                  <a:lnTo>
                    <a:pt x="2831077" y="1941096"/>
                  </a:lnTo>
                  <a:lnTo>
                    <a:pt x="2972631" y="1235243"/>
                  </a:lnTo>
                  <a:lnTo>
                    <a:pt x="3114185" y="617621"/>
                  </a:lnTo>
                  <a:lnTo>
                    <a:pt x="3255739" y="264694"/>
                  </a:lnTo>
                  <a:lnTo>
                    <a:pt x="3397293" y="264694"/>
                  </a:lnTo>
                </a:path>
              </a:pathLst>
            </a:custGeom>
            <a:ln w="27101" cap="flat">
              <a:solidFill>
                <a:srgbClr val="0058AB">
                  <a:alpha val="100000"/>
                </a:srgbClr>
              </a:solidFill>
              <a:prstDash val="solid"/>
              <a:round/>
            </a:ln>
          </p:spPr>
          <p:txBody>
            <a:bodyPr/>
            <a:lstStyle/>
            <a:p/>
          </p:txBody>
        </p:sp>
        <p:sp>
          <p:nvSpPr>
            <p:cNvPr id="91" name="tx91"/>
            <p:cNvSpPr/>
            <p:nvPr/>
          </p:nvSpPr>
          <p:spPr>
            <a:xfrm>
              <a:off x="5407519" y="13559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115288" y="1354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823058" y="1354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00682" y="1354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097042" y="1354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3572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804812" y="13572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44632" y="347219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0" name="tx100"/>
            <p:cNvSpPr/>
            <p:nvPr/>
          </p:nvSpPr>
          <p:spPr>
            <a:xfrm>
              <a:off x="5003259" y="34605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782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958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78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78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235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860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4906" y="483171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117" name="tx117"/>
            <p:cNvSpPr/>
            <p:nvPr/>
          </p:nvSpPr>
          <p:spPr>
            <a:xfrm>
              <a:off x="70906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53144"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7368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5762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155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1565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958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1CABE2">
                <a:alpha val="80000"/>
              </a:srgbClr>
            </a:solidFill>
          </p:spPr>
          <p:txBody>
            <a:bodyPr/>
            <a:lstStyle/>
            <a:p/>
          </p:txBody>
        </p:sp>
        <p:sp>
          <p:nvSpPr>
            <p:cNvPr id="130" name="rc130"/>
            <p:cNvSpPr/>
            <p:nvPr/>
          </p:nvSpPr>
          <p:spPr>
            <a:xfrm>
              <a:off x="1317178" y="5637654"/>
              <a:ext cx="2648835" cy="149993"/>
            </a:xfrm>
            <a:prstGeom prst="rect">
              <a:avLst/>
            </a:prstGeom>
            <a:solidFill>
              <a:srgbClr val="1CABE2">
                <a:alpha val="80000"/>
              </a:srgbClr>
            </a:solidFill>
          </p:spPr>
          <p:txBody>
            <a:bodyPr/>
            <a:lstStyle/>
            <a:p/>
          </p:txBody>
        </p:sp>
        <p:sp>
          <p:nvSpPr>
            <p:cNvPr id="131" name="rc131"/>
            <p:cNvSpPr/>
            <p:nvPr/>
          </p:nvSpPr>
          <p:spPr>
            <a:xfrm>
              <a:off x="1317178" y="5450161"/>
              <a:ext cx="2655366"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292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656860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Jordan (96%) was 11 percentage points higher than the global average (85%) and 17 percentage points higher than the average across all MENA countries (79%).
National DTP3 coverage was 7 percentage points higher than in 2019 (89%).
This equates to 9,000 un- and undervaccinated children in 2024 compared to 26,000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Jordan ranked number 10 out of 20 countries for lowest DTP3 coverage (based on tied ranks).
Jordan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75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91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08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92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83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699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51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332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04088"/>
              <a:ext cx="249522" cy="1002596"/>
            </a:xfrm>
            <a:prstGeom prst="rect">
              <a:avLst/>
            </a:prstGeom>
            <a:solidFill>
              <a:srgbClr val="80BD41">
                <a:alpha val="100000"/>
              </a:srgbClr>
            </a:solidFill>
          </p:spPr>
          <p:txBody>
            <a:bodyPr/>
            <a:lstStyle/>
            <a:p/>
          </p:txBody>
        </p:sp>
        <p:sp>
          <p:nvSpPr>
            <p:cNvPr id="25" name="rc25"/>
            <p:cNvSpPr/>
            <p:nvPr/>
          </p:nvSpPr>
          <p:spPr>
            <a:xfrm>
              <a:off x="1296273" y="2904956"/>
              <a:ext cx="249522" cy="99131"/>
            </a:xfrm>
            <a:prstGeom prst="rect">
              <a:avLst/>
            </a:prstGeom>
            <a:solidFill>
              <a:srgbClr val="1CABE2">
                <a:alpha val="100000"/>
              </a:srgbClr>
            </a:solidFill>
          </p:spPr>
          <p:txBody>
            <a:bodyPr/>
            <a:lstStyle/>
            <a:p/>
          </p:txBody>
        </p:sp>
        <p:sp>
          <p:nvSpPr>
            <p:cNvPr id="26" name="rc26"/>
            <p:cNvSpPr/>
            <p:nvPr/>
          </p:nvSpPr>
          <p:spPr>
            <a:xfrm>
              <a:off x="1573521" y="2913289"/>
              <a:ext cx="249522" cy="1093395"/>
            </a:xfrm>
            <a:prstGeom prst="rect">
              <a:avLst/>
            </a:prstGeom>
            <a:solidFill>
              <a:srgbClr val="80BD41">
                <a:alpha val="100000"/>
              </a:srgbClr>
            </a:solidFill>
          </p:spPr>
          <p:txBody>
            <a:bodyPr/>
            <a:lstStyle/>
            <a:p/>
          </p:txBody>
        </p:sp>
        <p:sp>
          <p:nvSpPr>
            <p:cNvPr id="27" name="rc27"/>
            <p:cNvSpPr/>
            <p:nvPr/>
          </p:nvSpPr>
          <p:spPr>
            <a:xfrm>
              <a:off x="1573521" y="2902226"/>
              <a:ext cx="249522" cy="11062"/>
            </a:xfrm>
            <a:prstGeom prst="rect">
              <a:avLst/>
            </a:prstGeom>
            <a:solidFill>
              <a:srgbClr val="1CABE2">
                <a:alpha val="100000"/>
              </a:srgbClr>
            </a:solidFill>
          </p:spPr>
          <p:txBody>
            <a:bodyPr/>
            <a:lstStyle/>
            <a:p/>
          </p:txBody>
        </p:sp>
        <p:sp>
          <p:nvSpPr>
            <p:cNvPr id="28" name="rc28"/>
            <p:cNvSpPr/>
            <p:nvPr/>
          </p:nvSpPr>
          <p:spPr>
            <a:xfrm>
              <a:off x="1850769" y="2935989"/>
              <a:ext cx="249522" cy="1070696"/>
            </a:xfrm>
            <a:prstGeom prst="rect">
              <a:avLst/>
            </a:prstGeom>
            <a:solidFill>
              <a:srgbClr val="80BD41">
                <a:alpha val="100000"/>
              </a:srgbClr>
            </a:solidFill>
          </p:spPr>
          <p:txBody>
            <a:bodyPr/>
            <a:lstStyle/>
            <a:p/>
          </p:txBody>
        </p:sp>
        <p:sp>
          <p:nvSpPr>
            <p:cNvPr id="29" name="rc29"/>
            <p:cNvSpPr/>
            <p:nvPr/>
          </p:nvSpPr>
          <p:spPr>
            <a:xfrm>
              <a:off x="1850769" y="2879670"/>
              <a:ext cx="249522" cy="56318"/>
            </a:xfrm>
            <a:prstGeom prst="rect">
              <a:avLst/>
            </a:prstGeom>
            <a:solidFill>
              <a:srgbClr val="1CABE2">
                <a:alpha val="100000"/>
              </a:srgbClr>
            </a:solidFill>
          </p:spPr>
          <p:txBody>
            <a:bodyPr/>
            <a:lstStyle/>
            <a:p/>
          </p:txBody>
        </p:sp>
        <p:sp>
          <p:nvSpPr>
            <p:cNvPr id="30" name="rc30"/>
            <p:cNvSpPr/>
            <p:nvPr/>
          </p:nvSpPr>
          <p:spPr>
            <a:xfrm>
              <a:off x="2128016" y="2888578"/>
              <a:ext cx="249522" cy="1118107"/>
            </a:xfrm>
            <a:prstGeom prst="rect">
              <a:avLst/>
            </a:prstGeom>
            <a:solidFill>
              <a:srgbClr val="80BD41">
                <a:alpha val="100000"/>
              </a:srgbClr>
            </a:solidFill>
          </p:spPr>
          <p:txBody>
            <a:bodyPr/>
            <a:lstStyle/>
            <a:p/>
          </p:txBody>
        </p:sp>
        <p:sp>
          <p:nvSpPr>
            <p:cNvPr id="31" name="rc31"/>
            <p:cNvSpPr/>
            <p:nvPr/>
          </p:nvSpPr>
          <p:spPr>
            <a:xfrm>
              <a:off x="2128016" y="2854025"/>
              <a:ext cx="249522" cy="34552"/>
            </a:xfrm>
            <a:prstGeom prst="rect">
              <a:avLst/>
            </a:prstGeom>
            <a:solidFill>
              <a:srgbClr val="1CABE2">
                <a:alpha val="100000"/>
              </a:srgbClr>
            </a:solidFill>
          </p:spPr>
          <p:txBody>
            <a:bodyPr/>
            <a:lstStyle/>
            <a:p/>
          </p:txBody>
        </p:sp>
        <p:sp>
          <p:nvSpPr>
            <p:cNvPr id="32" name="rc32"/>
            <p:cNvSpPr/>
            <p:nvPr/>
          </p:nvSpPr>
          <p:spPr>
            <a:xfrm>
              <a:off x="2405264" y="2913217"/>
              <a:ext cx="249522" cy="1093467"/>
            </a:xfrm>
            <a:prstGeom prst="rect">
              <a:avLst/>
            </a:prstGeom>
            <a:solidFill>
              <a:srgbClr val="80BD41">
                <a:alpha val="100000"/>
              </a:srgbClr>
            </a:solidFill>
          </p:spPr>
          <p:txBody>
            <a:bodyPr/>
            <a:lstStyle/>
            <a:p/>
          </p:txBody>
        </p:sp>
        <p:sp>
          <p:nvSpPr>
            <p:cNvPr id="33" name="rc33"/>
            <p:cNvSpPr/>
            <p:nvPr/>
          </p:nvSpPr>
          <p:spPr>
            <a:xfrm>
              <a:off x="2405264" y="2855677"/>
              <a:ext cx="249522" cy="57539"/>
            </a:xfrm>
            <a:prstGeom prst="rect">
              <a:avLst/>
            </a:prstGeom>
            <a:solidFill>
              <a:srgbClr val="1CABE2">
                <a:alpha val="100000"/>
              </a:srgbClr>
            </a:solidFill>
          </p:spPr>
          <p:txBody>
            <a:bodyPr/>
            <a:lstStyle/>
            <a:p/>
          </p:txBody>
        </p:sp>
        <p:sp>
          <p:nvSpPr>
            <p:cNvPr id="34" name="rc34"/>
            <p:cNvSpPr/>
            <p:nvPr/>
          </p:nvSpPr>
          <p:spPr>
            <a:xfrm>
              <a:off x="2682512" y="2909051"/>
              <a:ext cx="249522" cy="1097634"/>
            </a:xfrm>
            <a:prstGeom prst="rect">
              <a:avLst/>
            </a:prstGeom>
            <a:solidFill>
              <a:srgbClr val="80BD41">
                <a:alpha val="100000"/>
              </a:srgbClr>
            </a:solidFill>
          </p:spPr>
          <p:txBody>
            <a:bodyPr/>
            <a:lstStyle/>
            <a:p/>
          </p:txBody>
        </p:sp>
        <p:sp>
          <p:nvSpPr>
            <p:cNvPr id="35" name="rc35"/>
            <p:cNvSpPr/>
            <p:nvPr/>
          </p:nvSpPr>
          <p:spPr>
            <a:xfrm>
              <a:off x="2682512" y="2851295"/>
              <a:ext cx="249522" cy="57755"/>
            </a:xfrm>
            <a:prstGeom prst="rect">
              <a:avLst/>
            </a:prstGeom>
            <a:solidFill>
              <a:srgbClr val="1CABE2">
                <a:alpha val="100000"/>
              </a:srgbClr>
            </a:solidFill>
          </p:spPr>
          <p:txBody>
            <a:bodyPr/>
            <a:lstStyle/>
            <a:p/>
          </p:txBody>
        </p:sp>
        <p:sp>
          <p:nvSpPr>
            <p:cNvPr id="36" name="rc36"/>
            <p:cNvSpPr/>
            <p:nvPr/>
          </p:nvSpPr>
          <p:spPr>
            <a:xfrm>
              <a:off x="2959759" y="2830248"/>
              <a:ext cx="249522" cy="1176436"/>
            </a:xfrm>
            <a:prstGeom prst="rect">
              <a:avLst/>
            </a:prstGeom>
            <a:solidFill>
              <a:srgbClr val="80BD41">
                <a:alpha val="100000"/>
              </a:srgbClr>
            </a:solidFill>
          </p:spPr>
          <p:txBody>
            <a:bodyPr/>
            <a:lstStyle/>
            <a:p/>
          </p:txBody>
        </p:sp>
        <p:sp>
          <p:nvSpPr>
            <p:cNvPr id="37" name="rc37"/>
            <p:cNvSpPr/>
            <p:nvPr/>
          </p:nvSpPr>
          <p:spPr>
            <a:xfrm>
              <a:off x="2959759" y="2806255"/>
              <a:ext cx="249522" cy="23992"/>
            </a:xfrm>
            <a:prstGeom prst="rect">
              <a:avLst/>
            </a:prstGeom>
            <a:solidFill>
              <a:srgbClr val="1CABE2">
                <a:alpha val="100000"/>
              </a:srgbClr>
            </a:solidFill>
          </p:spPr>
          <p:txBody>
            <a:bodyPr/>
            <a:lstStyle/>
            <a:p/>
          </p:txBody>
        </p:sp>
        <p:sp>
          <p:nvSpPr>
            <p:cNvPr id="38" name="rc38"/>
            <p:cNvSpPr/>
            <p:nvPr/>
          </p:nvSpPr>
          <p:spPr>
            <a:xfrm>
              <a:off x="3237007" y="2674582"/>
              <a:ext cx="249522" cy="1332102"/>
            </a:xfrm>
            <a:prstGeom prst="rect">
              <a:avLst/>
            </a:prstGeom>
            <a:solidFill>
              <a:srgbClr val="80BD41">
                <a:alpha val="100000"/>
              </a:srgbClr>
            </a:solidFill>
          </p:spPr>
          <p:txBody>
            <a:bodyPr/>
            <a:lstStyle/>
            <a:p/>
          </p:txBody>
        </p:sp>
        <p:sp>
          <p:nvSpPr>
            <p:cNvPr id="39" name="rc39"/>
            <p:cNvSpPr/>
            <p:nvPr/>
          </p:nvSpPr>
          <p:spPr>
            <a:xfrm>
              <a:off x="3237007" y="2647429"/>
              <a:ext cx="249522" cy="27153"/>
            </a:xfrm>
            <a:prstGeom prst="rect">
              <a:avLst/>
            </a:prstGeom>
            <a:solidFill>
              <a:srgbClr val="1CABE2">
                <a:alpha val="100000"/>
              </a:srgbClr>
            </a:solidFill>
          </p:spPr>
          <p:txBody>
            <a:bodyPr/>
            <a:lstStyle/>
            <a:p/>
          </p:txBody>
        </p:sp>
        <p:sp>
          <p:nvSpPr>
            <p:cNvPr id="40" name="rc40"/>
            <p:cNvSpPr/>
            <p:nvPr/>
          </p:nvSpPr>
          <p:spPr>
            <a:xfrm>
              <a:off x="3514255" y="2631338"/>
              <a:ext cx="249522" cy="1375347"/>
            </a:xfrm>
            <a:prstGeom prst="rect">
              <a:avLst/>
            </a:prstGeom>
            <a:solidFill>
              <a:srgbClr val="80BD41">
                <a:alpha val="100000"/>
              </a:srgbClr>
            </a:solidFill>
          </p:spPr>
          <p:txBody>
            <a:bodyPr/>
            <a:lstStyle/>
            <a:p/>
          </p:txBody>
        </p:sp>
        <p:sp>
          <p:nvSpPr>
            <p:cNvPr id="41" name="rc41"/>
            <p:cNvSpPr/>
            <p:nvPr/>
          </p:nvSpPr>
          <p:spPr>
            <a:xfrm>
              <a:off x="3514255" y="2588811"/>
              <a:ext cx="249522" cy="42526"/>
            </a:xfrm>
            <a:prstGeom prst="rect">
              <a:avLst/>
            </a:prstGeom>
            <a:solidFill>
              <a:srgbClr val="1CABE2">
                <a:alpha val="100000"/>
              </a:srgbClr>
            </a:solidFill>
          </p:spPr>
          <p:txBody>
            <a:bodyPr/>
            <a:lstStyle/>
            <a:p/>
          </p:txBody>
        </p:sp>
        <p:sp>
          <p:nvSpPr>
            <p:cNvPr id="42" name="rc42"/>
            <p:cNvSpPr/>
            <p:nvPr/>
          </p:nvSpPr>
          <p:spPr>
            <a:xfrm>
              <a:off x="3791502" y="2593265"/>
              <a:ext cx="249522" cy="1413419"/>
            </a:xfrm>
            <a:prstGeom prst="rect">
              <a:avLst/>
            </a:prstGeom>
            <a:solidFill>
              <a:srgbClr val="80BD41">
                <a:alpha val="100000"/>
              </a:srgbClr>
            </a:solidFill>
          </p:spPr>
          <p:txBody>
            <a:bodyPr/>
            <a:lstStyle/>
            <a:p/>
          </p:txBody>
        </p:sp>
        <p:sp>
          <p:nvSpPr>
            <p:cNvPr id="43" name="rc43"/>
            <p:cNvSpPr/>
            <p:nvPr/>
          </p:nvSpPr>
          <p:spPr>
            <a:xfrm>
              <a:off x="3791502" y="2564388"/>
              <a:ext cx="249522" cy="28877"/>
            </a:xfrm>
            <a:prstGeom prst="rect">
              <a:avLst/>
            </a:prstGeom>
            <a:solidFill>
              <a:srgbClr val="1CABE2">
                <a:alpha val="100000"/>
              </a:srgbClr>
            </a:solidFill>
          </p:spPr>
          <p:txBody>
            <a:bodyPr/>
            <a:lstStyle/>
            <a:p/>
          </p:txBody>
        </p:sp>
        <p:sp>
          <p:nvSpPr>
            <p:cNvPr id="44" name="rc44"/>
            <p:cNvSpPr/>
            <p:nvPr/>
          </p:nvSpPr>
          <p:spPr>
            <a:xfrm>
              <a:off x="4068750" y="2587087"/>
              <a:ext cx="249522" cy="1419597"/>
            </a:xfrm>
            <a:prstGeom prst="rect">
              <a:avLst/>
            </a:prstGeom>
            <a:solidFill>
              <a:srgbClr val="80BD41">
                <a:alpha val="100000"/>
              </a:srgbClr>
            </a:solidFill>
          </p:spPr>
          <p:txBody>
            <a:bodyPr/>
            <a:lstStyle/>
            <a:p/>
          </p:txBody>
        </p:sp>
        <p:sp>
          <p:nvSpPr>
            <p:cNvPr id="45" name="rc45"/>
            <p:cNvSpPr/>
            <p:nvPr/>
          </p:nvSpPr>
          <p:spPr>
            <a:xfrm>
              <a:off x="4068750" y="2558138"/>
              <a:ext cx="249522" cy="28949"/>
            </a:xfrm>
            <a:prstGeom prst="rect">
              <a:avLst/>
            </a:prstGeom>
            <a:solidFill>
              <a:srgbClr val="1CABE2">
                <a:alpha val="100000"/>
              </a:srgbClr>
            </a:solidFill>
          </p:spPr>
          <p:txBody>
            <a:bodyPr/>
            <a:lstStyle/>
            <a:p/>
          </p:txBody>
        </p:sp>
        <p:sp>
          <p:nvSpPr>
            <p:cNvPr id="46" name="rc46"/>
            <p:cNvSpPr/>
            <p:nvPr/>
          </p:nvSpPr>
          <p:spPr>
            <a:xfrm>
              <a:off x="4345998" y="2585794"/>
              <a:ext cx="249522" cy="1420890"/>
            </a:xfrm>
            <a:prstGeom prst="rect">
              <a:avLst/>
            </a:prstGeom>
            <a:solidFill>
              <a:srgbClr val="80BD41">
                <a:alpha val="100000"/>
              </a:srgbClr>
            </a:solidFill>
          </p:spPr>
          <p:txBody>
            <a:bodyPr/>
            <a:lstStyle/>
            <a:p/>
          </p:txBody>
        </p:sp>
        <p:sp>
          <p:nvSpPr>
            <p:cNvPr id="47" name="rc47"/>
            <p:cNvSpPr/>
            <p:nvPr/>
          </p:nvSpPr>
          <p:spPr>
            <a:xfrm>
              <a:off x="4345998" y="2556773"/>
              <a:ext cx="249522" cy="29021"/>
            </a:xfrm>
            <a:prstGeom prst="rect">
              <a:avLst/>
            </a:prstGeom>
            <a:solidFill>
              <a:srgbClr val="1CABE2">
                <a:alpha val="100000"/>
              </a:srgbClr>
            </a:solidFill>
          </p:spPr>
          <p:txBody>
            <a:bodyPr/>
            <a:lstStyle/>
            <a:p/>
          </p:txBody>
        </p:sp>
        <p:sp>
          <p:nvSpPr>
            <p:cNvPr id="48" name="rc48"/>
            <p:cNvSpPr/>
            <p:nvPr/>
          </p:nvSpPr>
          <p:spPr>
            <a:xfrm>
              <a:off x="4623245" y="2591469"/>
              <a:ext cx="249522" cy="1415215"/>
            </a:xfrm>
            <a:prstGeom prst="rect">
              <a:avLst/>
            </a:prstGeom>
            <a:solidFill>
              <a:srgbClr val="80BD41">
                <a:alpha val="100000"/>
              </a:srgbClr>
            </a:solidFill>
          </p:spPr>
          <p:txBody>
            <a:bodyPr/>
            <a:lstStyle/>
            <a:p/>
          </p:txBody>
        </p:sp>
        <p:sp>
          <p:nvSpPr>
            <p:cNvPr id="49" name="rc49"/>
            <p:cNvSpPr/>
            <p:nvPr/>
          </p:nvSpPr>
          <p:spPr>
            <a:xfrm>
              <a:off x="4623245" y="2562592"/>
              <a:ext cx="249522" cy="28877"/>
            </a:xfrm>
            <a:prstGeom prst="rect">
              <a:avLst/>
            </a:prstGeom>
            <a:solidFill>
              <a:srgbClr val="1CABE2">
                <a:alpha val="100000"/>
              </a:srgbClr>
            </a:solidFill>
          </p:spPr>
          <p:txBody>
            <a:bodyPr/>
            <a:lstStyle/>
            <a:p/>
          </p:txBody>
        </p:sp>
        <p:sp>
          <p:nvSpPr>
            <p:cNvPr id="50" name="rc50"/>
            <p:cNvSpPr/>
            <p:nvPr/>
          </p:nvSpPr>
          <p:spPr>
            <a:xfrm>
              <a:off x="4900493" y="2624657"/>
              <a:ext cx="249522" cy="1382027"/>
            </a:xfrm>
            <a:prstGeom prst="rect">
              <a:avLst/>
            </a:prstGeom>
            <a:solidFill>
              <a:srgbClr val="80BD41">
                <a:alpha val="100000"/>
              </a:srgbClr>
            </a:solidFill>
          </p:spPr>
          <p:txBody>
            <a:bodyPr/>
            <a:lstStyle/>
            <a:p/>
          </p:txBody>
        </p:sp>
        <p:sp>
          <p:nvSpPr>
            <p:cNvPr id="51" name="rc51"/>
            <p:cNvSpPr/>
            <p:nvPr/>
          </p:nvSpPr>
          <p:spPr>
            <a:xfrm>
              <a:off x="4900493" y="2596426"/>
              <a:ext cx="249522" cy="28231"/>
            </a:xfrm>
            <a:prstGeom prst="rect">
              <a:avLst/>
            </a:prstGeom>
            <a:solidFill>
              <a:srgbClr val="1CABE2">
                <a:alpha val="100000"/>
              </a:srgbClr>
            </a:solidFill>
          </p:spPr>
          <p:txBody>
            <a:bodyPr/>
            <a:lstStyle/>
            <a:p/>
          </p:txBody>
        </p:sp>
        <p:sp>
          <p:nvSpPr>
            <p:cNvPr id="52" name="rc52"/>
            <p:cNvSpPr/>
            <p:nvPr/>
          </p:nvSpPr>
          <p:spPr>
            <a:xfrm>
              <a:off x="5177741" y="2522436"/>
              <a:ext cx="249522" cy="1484248"/>
            </a:xfrm>
            <a:prstGeom prst="rect">
              <a:avLst/>
            </a:prstGeom>
            <a:solidFill>
              <a:srgbClr val="80BD41">
                <a:alpha val="100000"/>
              </a:srgbClr>
            </a:solidFill>
          </p:spPr>
          <p:txBody>
            <a:bodyPr/>
            <a:lstStyle/>
            <a:p/>
          </p:txBody>
        </p:sp>
        <p:sp>
          <p:nvSpPr>
            <p:cNvPr id="53" name="rc53"/>
            <p:cNvSpPr/>
            <p:nvPr/>
          </p:nvSpPr>
          <p:spPr>
            <a:xfrm>
              <a:off x="5177741" y="2492122"/>
              <a:ext cx="249522" cy="30314"/>
            </a:xfrm>
            <a:prstGeom prst="rect">
              <a:avLst/>
            </a:prstGeom>
            <a:solidFill>
              <a:srgbClr val="1CABE2">
                <a:alpha val="100000"/>
              </a:srgbClr>
            </a:solidFill>
          </p:spPr>
          <p:txBody>
            <a:bodyPr/>
            <a:lstStyle/>
            <a:p/>
          </p:txBody>
        </p:sp>
        <p:sp>
          <p:nvSpPr>
            <p:cNvPr id="54" name="rc54"/>
            <p:cNvSpPr/>
            <p:nvPr/>
          </p:nvSpPr>
          <p:spPr>
            <a:xfrm>
              <a:off x="5454988" y="2423161"/>
              <a:ext cx="249522" cy="1583524"/>
            </a:xfrm>
            <a:prstGeom prst="rect">
              <a:avLst/>
            </a:prstGeom>
            <a:solidFill>
              <a:srgbClr val="80BD41">
                <a:alpha val="100000"/>
              </a:srgbClr>
            </a:solidFill>
          </p:spPr>
          <p:txBody>
            <a:bodyPr/>
            <a:lstStyle/>
            <a:p/>
          </p:txBody>
        </p:sp>
        <p:sp>
          <p:nvSpPr>
            <p:cNvPr id="55" name="rc55"/>
            <p:cNvSpPr/>
            <p:nvPr/>
          </p:nvSpPr>
          <p:spPr>
            <a:xfrm>
              <a:off x="5454988" y="2407142"/>
              <a:ext cx="249522" cy="16019"/>
            </a:xfrm>
            <a:prstGeom prst="rect">
              <a:avLst/>
            </a:prstGeom>
            <a:solidFill>
              <a:srgbClr val="1CABE2">
                <a:alpha val="100000"/>
              </a:srgbClr>
            </a:solidFill>
          </p:spPr>
          <p:txBody>
            <a:bodyPr/>
            <a:lstStyle/>
            <a:p/>
          </p:txBody>
        </p:sp>
        <p:sp>
          <p:nvSpPr>
            <p:cNvPr id="56" name="rc56"/>
            <p:cNvSpPr/>
            <p:nvPr/>
          </p:nvSpPr>
          <p:spPr>
            <a:xfrm>
              <a:off x="5732236" y="2356067"/>
              <a:ext cx="249522" cy="1650617"/>
            </a:xfrm>
            <a:prstGeom prst="rect">
              <a:avLst/>
            </a:prstGeom>
            <a:solidFill>
              <a:srgbClr val="80BD41">
                <a:alpha val="100000"/>
              </a:srgbClr>
            </a:solidFill>
          </p:spPr>
          <p:txBody>
            <a:bodyPr/>
            <a:lstStyle/>
            <a:p/>
          </p:txBody>
        </p:sp>
        <p:sp>
          <p:nvSpPr>
            <p:cNvPr id="57" name="rc57"/>
            <p:cNvSpPr/>
            <p:nvPr/>
          </p:nvSpPr>
          <p:spPr>
            <a:xfrm>
              <a:off x="5732236" y="2322377"/>
              <a:ext cx="249522" cy="33690"/>
            </a:xfrm>
            <a:prstGeom prst="rect">
              <a:avLst/>
            </a:prstGeom>
            <a:solidFill>
              <a:srgbClr val="1CABE2">
                <a:alpha val="100000"/>
              </a:srgbClr>
            </a:solidFill>
          </p:spPr>
          <p:txBody>
            <a:bodyPr/>
            <a:lstStyle/>
            <a:p/>
          </p:txBody>
        </p:sp>
        <p:sp>
          <p:nvSpPr>
            <p:cNvPr id="58" name="rc58"/>
            <p:cNvSpPr/>
            <p:nvPr/>
          </p:nvSpPr>
          <p:spPr>
            <a:xfrm>
              <a:off x="6009484" y="2338755"/>
              <a:ext cx="249522" cy="1667929"/>
            </a:xfrm>
            <a:prstGeom prst="rect">
              <a:avLst/>
            </a:prstGeom>
            <a:solidFill>
              <a:srgbClr val="80BD41">
                <a:alpha val="100000"/>
              </a:srgbClr>
            </a:solidFill>
          </p:spPr>
          <p:txBody>
            <a:bodyPr/>
            <a:lstStyle/>
            <a:p/>
          </p:txBody>
        </p:sp>
        <p:sp>
          <p:nvSpPr>
            <p:cNvPr id="59" name="rc59"/>
            <p:cNvSpPr/>
            <p:nvPr/>
          </p:nvSpPr>
          <p:spPr>
            <a:xfrm>
              <a:off x="6009484" y="2321874"/>
              <a:ext cx="249522" cy="16881"/>
            </a:xfrm>
            <a:prstGeom prst="rect">
              <a:avLst/>
            </a:prstGeom>
            <a:solidFill>
              <a:srgbClr val="1CABE2">
                <a:alpha val="100000"/>
              </a:srgbClr>
            </a:solidFill>
          </p:spPr>
          <p:txBody>
            <a:bodyPr/>
            <a:lstStyle/>
            <a:p/>
          </p:txBody>
        </p:sp>
        <p:sp>
          <p:nvSpPr>
            <p:cNvPr id="60" name="rc60"/>
            <p:cNvSpPr/>
            <p:nvPr/>
          </p:nvSpPr>
          <p:spPr>
            <a:xfrm>
              <a:off x="6286731" y="2391122"/>
              <a:ext cx="249522" cy="1615562"/>
            </a:xfrm>
            <a:prstGeom prst="rect">
              <a:avLst/>
            </a:prstGeom>
            <a:solidFill>
              <a:srgbClr val="80BD41">
                <a:alpha val="100000"/>
              </a:srgbClr>
            </a:solidFill>
          </p:spPr>
          <p:txBody>
            <a:bodyPr/>
            <a:lstStyle/>
            <a:p/>
          </p:txBody>
        </p:sp>
        <p:sp>
          <p:nvSpPr>
            <p:cNvPr id="61" name="rc61"/>
            <p:cNvSpPr/>
            <p:nvPr/>
          </p:nvSpPr>
          <p:spPr>
            <a:xfrm>
              <a:off x="6286731" y="2323813"/>
              <a:ext cx="249522" cy="67309"/>
            </a:xfrm>
            <a:prstGeom prst="rect">
              <a:avLst/>
            </a:prstGeom>
            <a:solidFill>
              <a:srgbClr val="1CABE2">
                <a:alpha val="100000"/>
              </a:srgbClr>
            </a:solidFill>
          </p:spPr>
          <p:txBody>
            <a:bodyPr/>
            <a:lstStyle/>
            <a:p/>
          </p:txBody>
        </p:sp>
        <p:sp>
          <p:nvSpPr>
            <p:cNvPr id="62" name="rc62"/>
            <p:cNvSpPr/>
            <p:nvPr/>
          </p:nvSpPr>
          <p:spPr>
            <a:xfrm>
              <a:off x="6563979" y="2507997"/>
              <a:ext cx="249522" cy="1498687"/>
            </a:xfrm>
            <a:prstGeom prst="rect">
              <a:avLst/>
            </a:prstGeom>
            <a:solidFill>
              <a:srgbClr val="80BD41">
                <a:alpha val="100000"/>
              </a:srgbClr>
            </a:solidFill>
          </p:spPr>
          <p:txBody>
            <a:bodyPr/>
            <a:lstStyle/>
            <a:p/>
          </p:txBody>
        </p:sp>
        <p:sp>
          <p:nvSpPr>
            <p:cNvPr id="63" name="rc63"/>
            <p:cNvSpPr/>
            <p:nvPr/>
          </p:nvSpPr>
          <p:spPr>
            <a:xfrm>
              <a:off x="6563979" y="2322736"/>
              <a:ext cx="249522" cy="185261"/>
            </a:xfrm>
            <a:prstGeom prst="rect">
              <a:avLst/>
            </a:prstGeom>
            <a:solidFill>
              <a:srgbClr val="1CABE2">
                <a:alpha val="100000"/>
              </a:srgbClr>
            </a:solidFill>
          </p:spPr>
          <p:txBody>
            <a:bodyPr/>
            <a:lstStyle/>
            <a:p/>
          </p:txBody>
        </p:sp>
        <p:sp>
          <p:nvSpPr>
            <p:cNvPr id="64" name="rc64"/>
            <p:cNvSpPr/>
            <p:nvPr/>
          </p:nvSpPr>
          <p:spPr>
            <a:xfrm>
              <a:off x="6841227" y="2716390"/>
              <a:ext cx="249522" cy="1290294"/>
            </a:xfrm>
            <a:prstGeom prst="rect">
              <a:avLst/>
            </a:prstGeom>
            <a:solidFill>
              <a:srgbClr val="80BD41">
                <a:alpha val="100000"/>
              </a:srgbClr>
            </a:solidFill>
          </p:spPr>
          <p:txBody>
            <a:bodyPr/>
            <a:lstStyle/>
            <a:p/>
          </p:txBody>
        </p:sp>
        <p:sp>
          <p:nvSpPr>
            <p:cNvPr id="65" name="rc65"/>
            <p:cNvSpPr/>
            <p:nvPr/>
          </p:nvSpPr>
          <p:spPr>
            <a:xfrm>
              <a:off x="6841227" y="2330997"/>
              <a:ext cx="249522" cy="385393"/>
            </a:xfrm>
            <a:prstGeom prst="rect">
              <a:avLst/>
            </a:prstGeom>
            <a:solidFill>
              <a:srgbClr val="1CABE2">
                <a:alpha val="100000"/>
              </a:srgbClr>
            </a:solidFill>
          </p:spPr>
          <p:txBody>
            <a:bodyPr/>
            <a:lstStyle/>
            <a:p/>
          </p:txBody>
        </p:sp>
        <p:sp>
          <p:nvSpPr>
            <p:cNvPr id="66" name="rc66"/>
            <p:cNvSpPr/>
            <p:nvPr/>
          </p:nvSpPr>
          <p:spPr>
            <a:xfrm>
              <a:off x="7118474" y="2583352"/>
              <a:ext cx="249522" cy="1423332"/>
            </a:xfrm>
            <a:prstGeom prst="rect">
              <a:avLst/>
            </a:prstGeom>
            <a:solidFill>
              <a:srgbClr val="80BD41">
                <a:alpha val="100000"/>
              </a:srgbClr>
            </a:solidFill>
          </p:spPr>
          <p:txBody>
            <a:bodyPr/>
            <a:lstStyle/>
            <a:p/>
          </p:txBody>
        </p:sp>
        <p:sp>
          <p:nvSpPr>
            <p:cNvPr id="67" name="rc67"/>
            <p:cNvSpPr/>
            <p:nvPr/>
          </p:nvSpPr>
          <p:spPr>
            <a:xfrm>
              <a:off x="7118474" y="2332146"/>
              <a:ext cx="249522" cy="251205"/>
            </a:xfrm>
            <a:prstGeom prst="rect">
              <a:avLst/>
            </a:prstGeom>
            <a:solidFill>
              <a:srgbClr val="1CABE2">
                <a:alpha val="100000"/>
              </a:srgbClr>
            </a:solidFill>
          </p:spPr>
          <p:txBody>
            <a:bodyPr/>
            <a:lstStyle/>
            <a:p/>
          </p:txBody>
        </p:sp>
        <p:sp>
          <p:nvSpPr>
            <p:cNvPr id="68" name="rc68"/>
            <p:cNvSpPr/>
            <p:nvPr/>
          </p:nvSpPr>
          <p:spPr>
            <a:xfrm>
              <a:off x="7395722" y="2467698"/>
              <a:ext cx="249522" cy="1538986"/>
            </a:xfrm>
            <a:prstGeom prst="rect">
              <a:avLst/>
            </a:prstGeom>
            <a:solidFill>
              <a:srgbClr val="80BD41">
                <a:alpha val="100000"/>
              </a:srgbClr>
            </a:solidFill>
          </p:spPr>
          <p:txBody>
            <a:bodyPr/>
            <a:lstStyle/>
            <a:p/>
          </p:txBody>
        </p:sp>
        <p:sp>
          <p:nvSpPr>
            <p:cNvPr id="69" name="rc69"/>
            <p:cNvSpPr/>
            <p:nvPr/>
          </p:nvSpPr>
          <p:spPr>
            <a:xfrm>
              <a:off x="7395722" y="2333870"/>
              <a:ext cx="249522" cy="133828"/>
            </a:xfrm>
            <a:prstGeom prst="rect">
              <a:avLst/>
            </a:prstGeom>
            <a:solidFill>
              <a:srgbClr val="1CABE2">
                <a:alpha val="100000"/>
              </a:srgbClr>
            </a:solidFill>
          </p:spPr>
          <p:txBody>
            <a:bodyPr/>
            <a:lstStyle/>
            <a:p/>
          </p:txBody>
        </p:sp>
        <p:sp>
          <p:nvSpPr>
            <p:cNvPr id="70" name="rc70"/>
            <p:cNvSpPr/>
            <p:nvPr/>
          </p:nvSpPr>
          <p:spPr>
            <a:xfrm>
              <a:off x="7672970" y="2398378"/>
              <a:ext cx="249522" cy="1608307"/>
            </a:xfrm>
            <a:prstGeom prst="rect">
              <a:avLst/>
            </a:prstGeom>
            <a:solidFill>
              <a:srgbClr val="80BD41">
                <a:alpha val="100000"/>
              </a:srgbClr>
            </a:solidFill>
          </p:spPr>
          <p:txBody>
            <a:bodyPr/>
            <a:lstStyle/>
            <a:p/>
          </p:txBody>
        </p:sp>
        <p:sp>
          <p:nvSpPr>
            <p:cNvPr id="71" name="rc71"/>
            <p:cNvSpPr/>
            <p:nvPr/>
          </p:nvSpPr>
          <p:spPr>
            <a:xfrm>
              <a:off x="7672970" y="2331356"/>
              <a:ext cx="249522" cy="67021"/>
            </a:xfrm>
            <a:prstGeom prst="rect">
              <a:avLst/>
            </a:prstGeom>
            <a:solidFill>
              <a:srgbClr val="1CABE2">
                <a:alpha val="100000"/>
              </a:srgbClr>
            </a:solidFill>
          </p:spPr>
          <p:txBody>
            <a:bodyPr/>
            <a:lstStyle/>
            <a:p/>
          </p:txBody>
        </p:sp>
        <p:sp>
          <p:nvSpPr>
            <p:cNvPr id="72" name="rc72"/>
            <p:cNvSpPr/>
            <p:nvPr/>
          </p:nvSpPr>
          <p:spPr>
            <a:xfrm>
              <a:off x="7950217" y="2394427"/>
              <a:ext cx="249522" cy="1612258"/>
            </a:xfrm>
            <a:prstGeom prst="rect">
              <a:avLst/>
            </a:prstGeom>
            <a:solidFill>
              <a:srgbClr val="80BD41">
                <a:alpha val="100000"/>
              </a:srgbClr>
            </a:solidFill>
          </p:spPr>
          <p:txBody>
            <a:bodyPr/>
            <a:lstStyle/>
            <a:p/>
          </p:txBody>
        </p:sp>
        <p:sp>
          <p:nvSpPr>
            <p:cNvPr id="73" name="rc73"/>
            <p:cNvSpPr/>
            <p:nvPr/>
          </p:nvSpPr>
          <p:spPr>
            <a:xfrm>
              <a:off x="7950217" y="2327261"/>
              <a:ext cx="249522" cy="67165"/>
            </a:xfrm>
            <a:prstGeom prst="rect">
              <a:avLst/>
            </a:prstGeom>
            <a:solidFill>
              <a:srgbClr val="1CABE2">
                <a:alpha val="100000"/>
              </a:srgbClr>
            </a:solidFill>
          </p:spPr>
          <p:txBody>
            <a:bodyPr/>
            <a:lstStyle/>
            <a:p/>
          </p:txBody>
        </p:sp>
        <p:sp>
          <p:nvSpPr>
            <p:cNvPr id="74" name="pl74"/>
            <p:cNvSpPr/>
            <p:nvPr/>
          </p:nvSpPr>
          <p:spPr>
            <a:xfrm>
              <a:off x="1421035" y="1226758"/>
              <a:ext cx="6653943" cy="617761"/>
            </a:xfrm>
            <a:custGeom>
              <a:avLst/>
              <a:pathLst>
                <a:path w="6653943" h="617761">
                  <a:moveTo>
                    <a:pt x="0" y="224640"/>
                  </a:moveTo>
                  <a:lnTo>
                    <a:pt x="277247" y="0"/>
                  </a:lnTo>
                  <a:lnTo>
                    <a:pt x="554495" y="112320"/>
                  </a:lnTo>
                  <a:lnTo>
                    <a:pt x="831742" y="56160"/>
                  </a:lnTo>
                  <a:lnTo>
                    <a:pt x="1108990" y="112320"/>
                  </a:lnTo>
                  <a:lnTo>
                    <a:pt x="1386238" y="112320"/>
                  </a:lnTo>
                  <a:lnTo>
                    <a:pt x="1663485" y="28080"/>
                  </a:lnTo>
                  <a:lnTo>
                    <a:pt x="1940733" y="28080"/>
                  </a:lnTo>
                  <a:lnTo>
                    <a:pt x="2217981" y="56160"/>
                  </a:lnTo>
                  <a:lnTo>
                    <a:pt x="2495228" y="28080"/>
                  </a:lnTo>
                  <a:lnTo>
                    <a:pt x="2772476" y="28080"/>
                  </a:lnTo>
                  <a:lnTo>
                    <a:pt x="3049724" y="28080"/>
                  </a:lnTo>
                  <a:lnTo>
                    <a:pt x="3326971" y="28080"/>
                  </a:lnTo>
                  <a:lnTo>
                    <a:pt x="3604219" y="28080"/>
                  </a:lnTo>
                  <a:lnTo>
                    <a:pt x="3881467" y="28080"/>
                  </a:lnTo>
                  <a:lnTo>
                    <a:pt x="4158714" y="0"/>
                  </a:lnTo>
                  <a:lnTo>
                    <a:pt x="4435962" y="28080"/>
                  </a:lnTo>
                  <a:lnTo>
                    <a:pt x="4713210" y="0"/>
                  </a:lnTo>
                  <a:lnTo>
                    <a:pt x="4990457" y="84240"/>
                  </a:lnTo>
                  <a:lnTo>
                    <a:pt x="5267705" y="280800"/>
                  </a:lnTo>
                  <a:lnTo>
                    <a:pt x="5544953" y="617761"/>
                  </a:lnTo>
                  <a:lnTo>
                    <a:pt x="5822200" y="393120"/>
                  </a:lnTo>
                  <a:lnTo>
                    <a:pt x="6099448" y="19656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905698"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1303481" y="27689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153.4</a:t>
              </a:r>
            </a:p>
          </p:txBody>
        </p:sp>
        <p:sp>
          <p:nvSpPr>
            <p:cNvPr id="86" name="tx86"/>
            <p:cNvSpPr/>
            <p:nvPr/>
          </p:nvSpPr>
          <p:spPr>
            <a:xfrm>
              <a:off x="2689720" y="2715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160.8</a:t>
              </a:r>
            </a:p>
          </p:txBody>
        </p:sp>
        <p:sp>
          <p:nvSpPr>
            <p:cNvPr id="87" name="tx87"/>
            <p:cNvSpPr/>
            <p:nvPr/>
          </p:nvSpPr>
          <p:spPr>
            <a:xfrm>
              <a:off x="4075958" y="24222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88" name="tx88"/>
            <p:cNvSpPr/>
            <p:nvPr/>
          </p:nvSpPr>
          <p:spPr>
            <a:xfrm>
              <a:off x="5462196" y="22723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222.7</a:t>
              </a:r>
            </a:p>
          </p:txBody>
        </p:sp>
        <p:sp>
          <p:nvSpPr>
            <p:cNvPr id="89" name="tx89"/>
            <p:cNvSpPr/>
            <p:nvPr/>
          </p:nvSpPr>
          <p:spPr>
            <a:xfrm>
              <a:off x="6571187" y="2186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234.4</a:t>
              </a:r>
            </a:p>
          </p:txBody>
        </p:sp>
        <p:sp>
          <p:nvSpPr>
            <p:cNvPr id="90" name="tx90"/>
            <p:cNvSpPr/>
            <p:nvPr/>
          </p:nvSpPr>
          <p:spPr>
            <a:xfrm>
              <a:off x="6848435" y="21949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233.3</a:t>
              </a:r>
            </a:p>
          </p:txBody>
        </p:sp>
        <p:sp>
          <p:nvSpPr>
            <p:cNvPr id="91" name="tx91"/>
            <p:cNvSpPr/>
            <p:nvPr/>
          </p:nvSpPr>
          <p:spPr>
            <a:xfrm>
              <a:off x="7125682" y="21962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233.1</a:t>
              </a:r>
            </a:p>
          </p:txBody>
        </p:sp>
        <p:sp>
          <p:nvSpPr>
            <p:cNvPr id="92" name="tx92"/>
            <p:cNvSpPr/>
            <p:nvPr/>
          </p:nvSpPr>
          <p:spPr>
            <a:xfrm>
              <a:off x="7402930" y="21978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232.9</a:t>
              </a:r>
            </a:p>
          </p:txBody>
        </p:sp>
        <p:sp>
          <p:nvSpPr>
            <p:cNvPr id="93" name="tx93"/>
            <p:cNvSpPr/>
            <p:nvPr/>
          </p:nvSpPr>
          <p:spPr>
            <a:xfrm>
              <a:off x="7680178" y="21953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233.2</a:t>
              </a:r>
            </a:p>
          </p:txBody>
        </p:sp>
        <p:sp>
          <p:nvSpPr>
            <p:cNvPr id="94" name="tx94"/>
            <p:cNvSpPr/>
            <p:nvPr/>
          </p:nvSpPr>
          <p:spPr>
            <a:xfrm>
              <a:off x="7957425" y="21912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233.8</a:t>
              </a:r>
            </a:p>
          </p:txBody>
        </p:sp>
        <p:sp>
          <p:nvSpPr>
            <p:cNvPr id="95" name="pl95"/>
            <p:cNvSpPr/>
            <p:nvPr/>
          </p:nvSpPr>
          <p:spPr>
            <a:xfrm>
              <a:off x="142103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4702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139.6</a:t>
              </a:r>
            </a:p>
          </p:txBody>
        </p:sp>
        <p:sp>
          <p:nvSpPr>
            <p:cNvPr id="106" name="tx106"/>
            <p:cNvSpPr/>
            <p:nvPr/>
          </p:nvSpPr>
          <p:spPr>
            <a:xfrm>
              <a:off x="1329607" y="29194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07" name="tx107"/>
            <p:cNvSpPr/>
            <p:nvPr/>
          </p:nvSpPr>
          <p:spPr>
            <a:xfrm>
              <a:off x="2689720" y="3422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152.8</a:t>
              </a:r>
            </a:p>
          </p:txBody>
        </p:sp>
        <p:sp>
          <p:nvSpPr>
            <p:cNvPr id="108" name="tx108"/>
            <p:cNvSpPr/>
            <p:nvPr/>
          </p:nvSpPr>
          <p:spPr>
            <a:xfrm>
              <a:off x="2781148" y="284512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09" name="tx109"/>
            <p:cNvSpPr/>
            <p:nvPr/>
          </p:nvSpPr>
          <p:spPr>
            <a:xfrm>
              <a:off x="4075958" y="32618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197.6</a:t>
              </a:r>
            </a:p>
          </p:txBody>
        </p:sp>
        <p:sp>
          <p:nvSpPr>
            <p:cNvPr id="110" name="tx110"/>
            <p:cNvSpPr/>
            <p:nvPr/>
          </p:nvSpPr>
          <p:spPr>
            <a:xfrm>
              <a:off x="4167386" y="253898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1" name="tx111"/>
            <p:cNvSpPr/>
            <p:nvPr/>
          </p:nvSpPr>
          <p:spPr>
            <a:xfrm>
              <a:off x="5462196" y="31798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220.4</a:t>
              </a:r>
            </a:p>
          </p:txBody>
        </p:sp>
        <p:sp>
          <p:nvSpPr>
            <p:cNvPr id="112" name="tx112"/>
            <p:cNvSpPr/>
            <p:nvPr/>
          </p:nvSpPr>
          <p:spPr>
            <a:xfrm>
              <a:off x="5514447" y="23812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6571187" y="32222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208.6</a:t>
              </a:r>
            </a:p>
          </p:txBody>
        </p:sp>
        <p:sp>
          <p:nvSpPr>
            <p:cNvPr id="114" name="tx114"/>
            <p:cNvSpPr/>
            <p:nvPr/>
          </p:nvSpPr>
          <p:spPr>
            <a:xfrm>
              <a:off x="6597312" y="2380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a:t>
              </a:r>
            </a:p>
          </p:txBody>
        </p:sp>
        <p:sp>
          <p:nvSpPr>
            <p:cNvPr id="115" name="tx115"/>
            <p:cNvSpPr/>
            <p:nvPr/>
          </p:nvSpPr>
          <p:spPr>
            <a:xfrm>
              <a:off x="6848435" y="33264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179.6</a:t>
              </a:r>
            </a:p>
          </p:txBody>
        </p:sp>
        <p:sp>
          <p:nvSpPr>
            <p:cNvPr id="116" name="tx116"/>
            <p:cNvSpPr/>
            <p:nvPr/>
          </p:nvSpPr>
          <p:spPr>
            <a:xfrm>
              <a:off x="6874560" y="24885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17" name="tx117"/>
            <p:cNvSpPr/>
            <p:nvPr/>
          </p:nvSpPr>
          <p:spPr>
            <a:xfrm>
              <a:off x="7125682" y="32599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198.1</a:t>
              </a:r>
            </a:p>
          </p:txBody>
        </p:sp>
        <p:sp>
          <p:nvSpPr>
            <p:cNvPr id="118" name="tx118"/>
            <p:cNvSpPr/>
            <p:nvPr/>
          </p:nvSpPr>
          <p:spPr>
            <a:xfrm>
              <a:off x="7190985" y="242265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7402930" y="320329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20" name="tx120"/>
            <p:cNvSpPr/>
            <p:nvPr/>
          </p:nvSpPr>
          <p:spPr>
            <a:xfrm>
              <a:off x="7429055" y="23657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1" name="tx121"/>
            <p:cNvSpPr/>
            <p:nvPr/>
          </p:nvSpPr>
          <p:spPr>
            <a:xfrm>
              <a:off x="7680178" y="31674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223.9</a:t>
              </a:r>
            </a:p>
          </p:txBody>
        </p:sp>
        <p:sp>
          <p:nvSpPr>
            <p:cNvPr id="122" name="tx122"/>
            <p:cNvSpPr/>
            <p:nvPr/>
          </p:nvSpPr>
          <p:spPr>
            <a:xfrm>
              <a:off x="7732429" y="23297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3" name="tx123"/>
            <p:cNvSpPr/>
            <p:nvPr/>
          </p:nvSpPr>
          <p:spPr>
            <a:xfrm>
              <a:off x="7957425" y="316665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224.4</a:t>
              </a:r>
            </a:p>
          </p:txBody>
        </p:sp>
        <p:sp>
          <p:nvSpPr>
            <p:cNvPr id="124" name="tx124"/>
            <p:cNvSpPr/>
            <p:nvPr/>
          </p:nvSpPr>
          <p:spPr>
            <a:xfrm>
              <a:off x="8009676" y="23257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362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1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79946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0811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2000-2024</a:t>
              </a:r>
            </a:p>
          </p:txBody>
        </p:sp>
        <p:sp>
          <p:nvSpPr>
            <p:cNvPr id="155" name="pl155"/>
            <p:cNvSpPr/>
            <p:nvPr/>
          </p:nvSpPr>
          <p:spPr>
            <a:xfrm>
              <a:off x="19974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3997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021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044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068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6986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009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032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0563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079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5851403" cy="162162"/>
            </a:xfrm>
            <a:prstGeom prst="rect">
              <a:avLst/>
            </a:prstGeom>
            <a:solidFill>
              <a:srgbClr val="80BD41">
                <a:alpha val="100000"/>
              </a:srgbClr>
            </a:solidFill>
          </p:spPr>
          <p:txBody>
            <a:bodyPr/>
            <a:lstStyle/>
            <a:p/>
          </p:txBody>
        </p:sp>
        <p:sp>
          <p:nvSpPr>
            <p:cNvPr id="170" name="rc170"/>
            <p:cNvSpPr/>
            <p:nvPr/>
          </p:nvSpPr>
          <p:spPr>
            <a:xfrm>
              <a:off x="7147677" y="5774644"/>
              <a:ext cx="723326" cy="162162"/>
            </a:xfrm>
            <a:prstGeom prst="rect">
              <a:avLst/>
            </a:prstGeom>
            <a:solidFill>
              <a:srgbClr val="1CABE2">
                <a:alpha val="100000"/>
              </a:srgbClr>
            </a:solidFill>
          </p:spPr>
          <p:txBody>
            <a:bodyPr/>
            <a:lstStyle/>
            <a:p/>
          </p:txBody>
        </p:sp>
        <p:sp>
          <p:nvSpPr>
            <p:cNvPr id="171" name="rc171"/>
            <p:cNvSpPr/>
            <p:nvPr/>
          </p:nvSpPr>
          <p:spPr>
            <a:xfrm>
              <a:off x="1296273" y="5571941"/>
              <a:ext cx="6279397" cy="162162"/>
            </a:xfrm>
            <a:prstGeom prst="rect">
              <a:avLst/>
            </a:prstGeom>
            <a:solidFill>
              <a:srgbClr val="80BD41">
                <a:alpha val="100000"/>
              </a:srgbClr>
            </a:solidFill>
          </p:spPr>
          <p:txBody>
            <a:bodyPr/>
            <a:lstStyle/>
            <a:p/>
          </p:txBody>
        </p:sp>
        <p:sp>
          <p:nvSpPr>
            <p:cNvPr id="172" name="rc172"/>
            <p:cNvSpPr/>
            <p:nvPr/>
          </p:nvSpPr>
          <p:spPr>
            <a:xfrm>
              <a:off x="7575671" y="5571941"/>
              <a:ext cx="261676" cy="162162"/>
            </a:xfrm>
            <a:prstGeom prst="rect">
              <a:avLst/>
            </a:prstGeom>
            <a:solidFill>
              <a:srgbClr val="1CABE2">
                <a:alpha val="100000"/>
              </a:srgbClr>
            </a:solidFill>
          </p:spPr>
          <p:txBody>
            <a:bodyPr/>
            <a:lstStyle/>
            <a:p/>
          </p:txBody>
        </p:sp>
        <p:sp>
          <p:nvSpPr>
            <p:cNvPr id="173" name="rc173"/>
            <p:cNvSpPr/>
            <p:nvPr/>
          </p:nvSpPr>
          <p:spPr>
            <a:xfrm>
              <a:off x="1296273" y="5369238"/>
              <a:ext cx="6294823" cy="162162"/>
            </a:xfrm>
            <a:prstGeom prst="rect">
              <a:avLst/>
            </a:prstGeom>
            <a:solidFill>
              <a:srgbClr val="80BD41">
                <a:alpha val="100000"/>
              </a:srgbClr>
            </a:solidFill>
          </p:spPr>
          <p:txBody>
            <a:bodyPr/>
            <a:lstStyle/>
            <a:p/>
          </p:txBody>
        </p:sp>
        <p:sp>
          <p:nvSpPr>
            <p:cNvPr id="174" name="rc174"/>
            <p:cNvSpPr/>
            <p:nvPr/>
          </p:nvSpPr>
          <p:spPr>
            <a:xfrm>
              <a:off x="7591097" y="5369238"/>
              <a:ext cx="262237" cy="162162"/>
            </a:xfrm>
            <a:prstGeom prst="rect">
              <a:avLst/>
            </a:prstGeom>
            <a:solidFill>
              <a:srgbClr val="1CABE2">
                <a:alpha val="100000"/>
              </a:srgbClr>
            </a:solidFill>
          </p:spPr>
          <p:txBody>
            <a:bodyPr/>
            <a:lstStyle/>
            <a:p/>
          </p:txBody>
        </p:sp>
        <p:sp>
          <p:nvSpPr>
            <p:cNvPr id="175" name="tx175"/>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234.4</a:t>
              </a:r>
            </a:p>
          </p:txBody>
        </p:sp>
        <p:sp>
          <p:nvSpPr>
            <p:cNvPr id="176" name="tx176"/>
            <p:cNvSpPr/>
            <p:nvPr/>
          </p:nvSpPr>
          <p:spPr>
            <a:xfrm>
              <a:off x="801972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233.2</a:t>
              </a:r>
            </a:p>
          </p:txBody>
        </p:sp>
        <p:sp>
          <p:nvSpPr>
            <p:cNvPr id="177" name="tx177"/>
            <p:cNvSpPr/>
            <p:nvPr/>
          </p:nvSpPr>
          <p:spPr>
            <a:xfrm>
              <a:off x="8036506"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233.8</a:t>
              </a:r>
            </a:p>
          </p:txBody>
        </p:sp>
        <p:sp>
          <p:nvSpPr>
            <p:cNvPr id="178" name="tx178"/>
            <p:cNvSpPr/>
            <p:nvPr/>
          </p:nvSpPr>
          <p:spPr>
            <a:xfrm>
              <a:off x="4086336"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208.6</a:t>
              </a:r>
            </a:p>
          </p:txBody>
        </p:sp>
        <p:sp>
          <p:nvSpPr>
            <p:cNvPr id="179" name="tx179"/>
            <p:cNvSpPr/>
            <p:nvPr/>
          </p:nvSpPr>
          <p:spPr>
            <a:xfrm>
              <a:off x="740384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180" name="tx180"/>
            <p:cNvSpPr/>
            <p:nvPr/>
          </p:nvSpPr>
          <p:spPr>
            <a:xfrm>
              <a:off x="4300334"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223.9</a:t>
              </a:r>
            </a:p>
          </p:txBody>
        </p:sp>
        <p:sp>
          <p:nvSpPr>
            <p:cNvPr id="181" name="tx181"/>
            <p:cNvSpPr/>
            <p:nvPr/>
          </p:nvSpPr>
          <p:spPr>
            <a:xfrm>
              <a:off x="7631160"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82" name="tx182"/>
            <p:cNvSpPr/>
            <p:nvPr/>
          </p:nvSpPr>
          <p:spPr>
            <a:xfrm>
              <a:off x="4308046"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224.4</a:t>
              </a:r>
            </a:p>
          </p:txBody>
        </p:sp>
        <p:sp>
          <p:nvSpPr>
            <p:cNvPr id="183" name="tx183"/>
            <p:cNvSpPr/>
            <p:nvPr/>
          </p:nvSpPr>
          <p:spPr>
            <a:xfrm>
              <a:off x="7646866"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2091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39844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38675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678909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819143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higher than in 2019 (89%).
The number of children vaccinated with DTP3 increased 8% compared to in 2019.
The number of surviving infants remained constant approximately 0% compared to in 2019.
In 2024, more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305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7818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258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735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543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020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7496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9973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729766"/>
              <a:ext cx="249014" cy="276918"/>
            </a:xfrm>
            <a:prstGeom prst="rect">
              <a:avLst/>
            </a:prstGeom>
            <a:solidFill>
              <a:srgbClr val="E2231A">
                <a:alpha val="100000"/>
              </a:srgbClr>
            </a:solidFill>
          </p:spPr>
          <p:txBody>
            <a:bodyPr/>
            <a:lstStyle/>
            <a:p/>
          </p:txBody>
        </p:sp>
        <p:sp>
          <p:nvSpPr>
            <p:cNvPr id="25" name="rc25"/>
            <p:cNvSpPr/>
            <p:nvPr/>
          </p:nvSpPr>
          <p:spPr>
            <a:xfrm>
              <a:off x="1587736" y="3960431"/>
              <a:ext cx="249014" cy="46253"/>
            </a:xfrm>
            <a:prstGeom prst="rect">
              <a:avLst/>
            </a:prstGeom>
            <a:solidFill>
              <a:srgbClr val="E2231A">
                <a:alpha val="100000"/>
              </a:srgbClr>
            </a:solidFill>
          </p:spPr>
          <p:txBody>
            <a:bodyPr/>
            <a:lstStyle/>
            <a:p/>
          </p:txBody>
        </p:sp>
        <p:sp>
          <p:nvSpPr>
            <p:cNvPr id="26" name="rc26"/>
            <p:cNvSpPr/>
            <p:nvPr/>
          </p:nvSpPr>
          <p:spPr>
            <a:xfrm>
              <a:off x="1864419" y="3770603"/>
              <a:ext cx="249014" cy="236081"/>
            </a:xfrm>
            <a:prstGeom prst="rect">
              <a:avLst/>
            </a:prstGeom>
            <a:solidFill>
              <a:srgbClr val="E2231A">
                <a:alpha val="100000"/>
              </a:srgbClr>
            </a:solidFill>
          </p:spPr>
          <p:txBody>
            <a:bodyPr/>
            <a:lstStyle/>
            <a:p/>
          </p:txBody>
        </p:sp>
        <p:sp>
          <p:nvSpPr>
            <p:cNvPr id="27" name="rc27"/>
            <p:cNvSpPr/>
            <p:nvPr/>
          </p:nvSpPr>
          <p:spPr>
            <a:xfrm>
              <a:off x="2141101" y="3813516"/>
              <a:ext cx="249014" cy="193168"/>
            </a:xfrm>
            <a:prstGeom prst="rect">
              <a:avLst/>
            </a:prstGeom>
            <a:solidFill>
              <a:srgbClr val="E2231A">
                <a:alpha val="100000"/>
              </a:srgbClr>
            </a:solidFill>
          </p:spPr>
          <p:txBody>
            <a:bodyPr/>
            <a:lstStyle/>
            <a:p/>
          </p:txBody>
        </p:sp>
        <p:sp>
          <p:nvSpPr>
            <p:cNvPr id="28" name="rc28"/>
            <p:cNvSpPr/>
            <p:nvPr/>
          </p:nvSpPr>
          <p:spPr>
            <a:xfrm>
              <a:off x="2417783" y="3958475"/>
              <a:ext cx="249014" cy="48209"/>
            </a:xfrm>
            <a:prstGeom prst="rect">
              <a:avLst/>
            </a:prstGeom>
            <a:solidFill>
              <a:srgbClr val="E2231A">
                <a:alpha val="100000"/>
              </a:srgbClr>
            </a:solidFill>
          </p:spPr>
          <p:txBody>
            <a:bodyPr/>
            <a:lstStyle/>
            <a:p/>
          </p:txBody>
        </p:sp>
        <p:sp>
          <p:nvSpPr>
            <p:cNvPr id="29" name="rc29"/>
            <p:cNvSpPr/>
            <p:nvPr/>
          </p:nvSpPr>
          <p:spPr>
            <a:xfrm>
              <a:off x="2694466" y="3764674"/>
              <a:ext cx="249014" cy="242010"/>
            </a:xfrm>
            <a:prstGeom prst="rect">
              <a:avLst/>
            </a:prstGeom>
            <a:solidFill>
              <a:srgbClr val="E2231A">
                <a:alpha val="100000"/>
              </a:srgbClr>
            </a:solidFill>
          </p:spPr>
          <p:txBody>
            <a:bodyPr/>
            <a:lstStyle/>
            <a:p/>
          </p:txBody>
        </p:sp>
        <p:sp>
          <p:nvSpPr>
            <p:cNvPr id="30" name="rc30"/>
            <p:cNvSpPr/>
            <p:nvPr/>
          </p:nvSpPr>
          <p:spPr>
            <a:xfrm>
              <a:off x="2971148" y="3956399"/>
              <a:ext cx="249014" cy="50285"/>
            </a:xfrm>
            <a:prstGeom prst="rect">
              <a:avLst/>
            </a:prstGeom>
            <a:solidFill>
              <a:srgbClr val="E2231A">
                <a:alpha val="100000"/>
              </a:srgbClr>
            </a:solidFill>
          </p:spPr>
          <p:txBody>
            <a:bodyPr/>
            <a:lstStyle/>
            <a:p/>
          </p:txBody>
        </p:sp>
        <p:sp>
          <p:nvSpPr>
            <p:cNvPr id="31" name="rc31"/>
            <p:cNvSpPr/>
            <p:nvPr/>
          </p:nvSpPr>
          <p:spPr>
            <a:xfrm>
              <a:off x="3247830" y="3721972"/>
              <a:ext cx="249014" cy="284712"/>
            </a:xfrm>
            <a:prstGeom prst="rect">
              <a:avLst/>
            </a:prstGeom>
            <a:solidFill>
              <a:srgbClr val="E2231A">
                <a:alpha val="100000"/>
              </a:srgbClr>
            </a:solidFill>
          </p:spPr>
          <p:txBody>
            <a:bodyPr/>
            <a:lstStyle/>
            <a:p/>
          </p:txBody>
        </p:sp>
        <p:sp>
          <p:nvSpPr>
            <p:cNvPr id="32" name="rc32"/>
            <p:cNvSpPr/>
            <p:nvPr/>
          </p:nvSpPr>
          <p:spPr>
            <a:xfrm>
              <a:off x="3524513" y="3709694"/>
              <a:ext cx="249014" cy="296990"/>
            </a:xfrm>
            <a:prstGeom prst="rect">
              <a:avLst/>
            </a:prstGeom>
            <a:solidFill>
              <a:srgbClr val="E2231A">
                <a:alpha val="100000"/>
              </a:srgbClr>
            </a:solidFill>
          </p:spPr>
          <p:txBody>
            <a:bodyPr/>
            <a:lstStyle/>
            <a:p/>
          </p:txBody>
        </p:sp>
        <p:sp>
          <p:nvSpPr>
            <p:cNvPr id="33" name="rc33"/>
            <p:cNvSpPr/>
            <p:nvPr/>
          </p:nvSpPr>
          <p:spPr>
            <a:xfrm>
              <a:off x="3801195" y="3704578"/>
              <a:ext cx="249014" cy="302106"/>
            </a:xfrm>
            <a:prstGeom prst="rect">
              <a:avLst/>
            </a:prstGeom>
            <a:solidFill>
              <a:srgbClr val="E2231A">
                <a:alpha val="100000"/>
              </a:srgbClr>
            </a:solidFill>
          </p:spPr>
          <p:txBody>
            <a:bodyPr/>
            <a:lstStyle/>
            <a:p/>
          </p:txBody>
        </p:sp>
        <p:sp>
          <p:nvSpPr>
            <p:cNvPr id="34" name="rc34"/>
            <p:cNvSpPr/>
            <p:nvPr/>
          </p:nvSpPr>
          <p:spPr>
            <a:xfrm>
              <a:off x="4077877" y="3885318"/>
              <a:ext cx="249014" cy="121366"/>
            </a:xfrm>
            <a:prstGeom prst="rect">
              <a:avLst/>
            </a:prstGeom>
            <a:solidFill>
              <a:srgbClr val="E2231A">
                <a:alpha val="100000"/>
              </a:srgbClr>
            </a:solidFill>
          </p:spPr>
          <p:txBody>
            <a:bodyPr/>
            <a:lstStyle/>
            <a:p/>
          </p:txBody>
        </p:sp>
        <p:sp>
          <p:nvSpPr>
            <p:cNvPr id="35" name="rc35"/>
            <p:cNvSpPr/>
            <p:nvPr/>
          </p:nvSpPr>
          <p:spPr>
            <a:xfrm>
              <a:off x="4354560" y="3885198"/>
              <a:ext cx="249014" cy="121486"/>
            </a:xfrm>
            <a:prstGeom prst="rect">
              <a:avLst/>
            </a:prstGeom>
            <a:solidFill>
              <a:srgbClr val="E2231A">
                <a:alpha val="100000"/>
              </a:srgbClr>
            </a:solidFill>
          </p:spPr>
          <p:txBody>
            <a:bodyPr/>
            <a:lstStyle/>
            <a:p/>
          </p:txBody>
        </p:sp>
        <p:sp>
          <p:nvSpPr>
            <p:cNvPr id="36" name="rc36"/>
            <p:cNvSpPr/>
            <p:nvPr/>
          </p:nvSpPr>
          <p:spPr>
            <a:xfrm>
              <a:off x="4631242" y="3885680"/>
              <a:ext cx="249014" cy="121005"/>
            </a:xfrm>
            <a:prstGeom prst="rect">
              <a:avLst/>
            </a:prstGeom>
            <a:solidFill>
              <a:srgbClr val="E2231A">
                <a:alpha val="100000"/>
              </a:srgbClr>
            </a:solidFill>
          </p:spPr>
          <p:txBody>
            <a:bodyPr/>
            <a:lstStyle/>
            <a:p/>
          </p:txBody>
        </p:sp>
        <p:sp>
          <p:nvSpPr>
            <p:cNvPr id="37" name="rc37"/>
            <p:cNvSpPr/>
            <p:nvPr/>
          </p:nvSpPr>
          <p:spPr>
            <a:xfrm>
              <a:off x="4907924" y="3829435"/>
              <a:ext cx="249014" cy="177249"/>
            </a:xfrm>
            <a:prstGeom prst="rect">
              <a:avLst/>
            </a:prstGeom>
            <a:solidFill>
              <a:srgbClr val="E2231A">
                <a:alpha val="100000"/>
              </a:srgbClr>
            </a:solidFill>
          </p:spPr>
          <p:txBody>
            <a:bodyPr/>
            <a:lstStyle/>
            <a:p/>
          </p:txBody>
        </p:sp>
        <p:sp>
          <p:nvSpPr>
            <p:cNvPr id="38" name="rc38"/>
            <p:cNvSpPr/>
            <p:nvPr/>
          </p:nvSpPr>
          <p:spPr>
            <a:xfrm>
              <a:off x="5184607" y="3879781"/>
              <a:ext cx="249014" cy="126903"/>
            </a:xfrm>
            <a:prstGeom prst="rect">
              <a:avLst/>
            </a:prstGeom>
            <a:solidFill>
              <a:srgbClr val="E2231A">
                <a:alpha val="100000"/>
              </a:srgbClr>
            </a:solidFill>
          </p:spPr>
          <p:txBody>
            <a:bodyPr/>
            <a:lstStyle/>
            <a:p/>
          </p:txBody>
        </p:sp>
        <p:sp>
          <p:nvSpPr>
            <p:cNvPr id="39" name="rc39"/>
            <p:cNvSpPr/>
            <p:nvPr/>
          </p:nvSpPr>
          <p:spPr>
            <a:xfrm>
              <a:off x="5461289" y="3604638"/>
              <a:ext cx="249014" cy="402046"/>
            </a:xfrm>
            <a:prstGeom prst="rect">
              <a:avLst/>
            </a:prstGeom>
            <a:solidFill>
              <a:srgbClr val="E2231A">
                <a:alpha val="100000"/>
              </a:srgbClr>
            </a:solidFill>
          </p:spPr>
          <p:txBody>
            <a:bodyPr/>
            <a:lstStyle/>
            <a:p/>
          </p:txBody>
        </p:sp>
        <p:sp>
          <p:nvSpPr>
            <p:cNvPr id="40" name="rc40"/>
            <p:cNvSpPr/>
            <p:nvPr/>
          </p:nvSpPr>
          <p:spPr>
            <a:xfrm>
              <a:off x="5737971" y="3724440"/>
              <a:ext cx="249014" cy="282245"/>
            </a:xfrm>
            <a:prstGeom prst="rect">
              <a:avLst/>
            </a:prstGeom>
            <a:solidFill>
              <a:srgbClr val="E2231A">
                <a:alpha val="100000"/>
              </a:srgbClr>
            </a:solidFill>
          </p:spPr>
          <p:txBody>
            <a:bodyPr/>
            <a:lstStyle/>
            <a:p/>
          </p:txBody>
        </p:sp>
        <p:sp>
          <p:nvSpPr>
            <p:cNvPr id="41" name="rc41"/>
            <p:cNvSpPr/>
            <p:nvPr/>
          </p:nvSpPr>
          <p:spPr>
            <a:xfrm>
              <a:off x="6014654" y="3512613"/>
              <a:ext cx="249014" cy="494071"/>
            </a:xfrm>
            <a:prstGeom prst="rect">
              <a:avLst/>
            </a:prstGeom>
            <a:solidFill>
              <a:srgbClr val="E2231A">
                <a:alpha val="100000"/>
              </a:srgbClr>
            </a:solidFill>
          </p:spPr>
          <p:txBody>
            <a:bodyPr/>
            <a:lstStyle/>
            <a:p/>
          </p:txBody>
        </p:sp>
        <p:sp>
          <p:nvSpPr>
            <p:cNvPr id="42" name="rc42"/>
            <p:cNvSpPr/>
            <p:nvPr/>
          </p:nvSpPr>
          <p:spPr>
            <a:xfrm>
              <a:off x="6291336" y="3442676"/>
              <a:ext cx="249014" cy="564008"/>
            </a:xfrm>
            <a:prstGeom prst="rect">
              <a:avLst/>
            </a:prstGeom>
            <a:solidFill>
              <a:srgbClr val="E2231A">
                <a:alpha val="100000"/>
              </a:srgbClr>
            </a:solidFill>
          </p:spPr>
          <p:txBody>
            <a:bodyPr/>
            <a:lstStyle/>
            <a:p/>
          </p:txBody>
        </p:sp>
        <p:sp>
          <p:nvSpPr>
            <p:cNvPr id="43" name="rc43"/>
            <p:cNvSpPr/>
            <p:nvPr/>
          </p:nvSpPr>
          <p:spPr>
            <a:xfrm>
              <a:off x="6568018" y="3089621"/>
              <a:ext cx="249014" cy="917063"/>
            </a:xfrm>
            <a:prstGeom prst="rect">
              <a:avLst/>
            </a:prstGeom>
            <a:solidFill>
              <a:srgbClr val="E2231A">
                <a:alpha val="100000"/>
              </a:srgbClr>
            </a:solidFill>
          </p:spPr>
          <p:txBody>
            <a:bodyPr/>
            <a:lstStyle/>
            <a:p/>
          </p:txBody>
        </p:sp>
        <p:sp>
          <p:nvSpPr>
            <p:cNvPr id="44" name="rc44"/>
            <p:cNvSpPr/>
            <p:nvPr/>
          </p:nvSpPr>
          <p:spPr>
            <a:xfrm>
              <a:off x="6844701" y="2321881"/>
              <a:ext cx="249014" cy="1684803"/>
            </a:xfrm>
            <a:prstGeom prst="rect">
              <a:avLst/>
            </a:prstGeom>
            <a:solidFill>
              <a:srgbClr val="E2231A">
                <a:alpha val="100000"/>
              </a:srgbClr>
            </a:solidFill>
          </p:spPr>
          <p:txBody>
            <a:bodyPr/>
            <a:lstStyle/>
            <a:p/>
          </p:txBody>
        </p:sp>
        <p:sp>
          <p:nvSpPr>
            <p:cNvPr id="45" name="rc45"/>
            <p:cNvSpPr/>
            <p:nvPr/>
          </p:nvSpPr>
          <p:spPr>
            <a:xfrm>
              <a:off x="7121383" y="2673852"/>
              <a:ext cx="249014" cy="1332832"/>
            </a:xfrm>
            <a:prstGeom prst="rect">
              <a:avLst/>
            </a:prstGeom>
            <a:solidFill>
              <a:srgbClr val="E2231A">
                <a:alpha val="100000"/>
              </a:srgbClr>
            </a:solidFill>
          </p:spPr>
          <p:txBody>
            <a:bodyPr/>
            <a:lstStyle/>
            <a:p/>
          </p:txBody>
        </p:sp>
        <p:sp>
          <p:nvSpPr>
            <p:cNvPr id="46" name="rc46"/>
            <p:cNvSpPr/>
            <p:nvPr/>
          </p:nvSpPr>
          <p:spPr>
            <a:xfrm>
              <a:off x="7398065" y="3025583"/>
              <a:ext cx="249014" cy="981101"/>
            </a:xfrm>
            <a:prstGeom prst="rect">
              <a:avLst/>
            </a:prstGeom>
            <a:solidFill>
              <a:srgbClr val="E2231A">
                <a:alpha val="100000"/>
              </a:srgbClr>
            </a:solidFill>
          </p:spPr>
          <p:txBody>
            <a:bodyPr/>
            <a:lstStyle/>
            <a:p/>
          </p:txBody>
        </p:sp>
        <p:sp>
          <p:nvSpPr>
            <p:cNvPr id="47" name="rc47"/>
            <p:cNvSpPr/>
            <p:nvPr/>
          </p:nvSpPr>
          <p:spPr>
            <a:xfrm>
              <a:off x="7674748" y="3655767"/>
              <a:ext cx="249014" cy="350918"/>
            </a:xfrm>
            <a:prstGeom prst="rect">
              <a:avLst/>
            </a:prstGeom>
            <a:solidFill>
              <a:srgbClr val="E2231A">
                <a:alpha val="100000"/>
              </a:srgbClr>
            </a:solidFill>
          </p:spPr>
          <p:txBody>
            <a:bodyPr/>
            <a:lstStyle/>
            <a:p/>
          </p:txBody>
        </p:sp>
        <p:sp>
          <p:nvSpPr>
            <p:cNvPr id="48" name="rc48"/>
            <p:cNvSpPr/>
            <p:nvPr/>
          </p:nvSpPr>
          <p:spPr>
            <a:xfrm>
              <a:off x="7951430" y="3936327"/>
              <a:ext cx="249014" cy="70358"/>
            </a:xfrm>
            <a:prstGeom prst="rect">
              <a:avLst/>
            </a:prstGeom>
            <a:solidFill>
              <a:srgbClr val="E2231A">
                <a:alpha val="100000"/>
              </a:srgbClr>
            </a:solidFill>
          </p:spPr>
          <p:txBody>
            <a:bodyPr/>
            <a:lstStyle/>
            <a:p/>
          </p:txBody>
        </p:sp>
        <p:sp>
          <p:nvSpPr>
            <p:cNvPr id="49" name="rc49"/>
            <p:cNvSpPr/>
            <p:nvPr/>
          </p:nvSpPr>
          <p:spPr>
            <a:xfrm>
              <a:off x="1311054" y="3200094"/>
              <a:ext cx="249014" cy="529672"/>
            </a:xfrm>
            <a:prstGeom prst="rect">
              <a:avLst/>
            </a:prstGeom>
            <a:solidFill>
              <a:srgbClr val="B3B3B3">
                <a:alpha val="100000"/>
              </a:srgbClr>
            </a:solidFill>
          </p:spPr>
          <p:txBody>
            <a:bodyPr/>
            <a:lstStyle/>
            <a:p/>
          </p:txBody>
        </p:sp>
        <p:sp>
          <p:nvSpPr>
            <p:cNvPr id="50" name="rc50"/>
            <p:cNvSpPr/>
            <p:nvPr/>
          </p:nvSpPr>
          <p:spPr>
            <a:xfrm>
              <a:off x="1587736" y="3402532"/>
              <a:ext cx="249014" cy="557899"/>
            </a:xfrm>
            <a:prstGeom prst="rect">
              <a:avLst/>
            </a:prstGeom>
            <a:solidFill>
              <a:srgbClr val="B3B3B3">
                <a:alpha val="100000"/>
              </a:srgbClr>
            </a:solidFill>
          </p:spPr>
          <p:txBody>
            <a:bodyPr/>
            <a:lstStyle/>
            <a:p/>
          </p:txBody>
        </p:sp>
        <p:sp>
          <p:nvSpPr>
            <p:cNvPr id="51" name="rc51"/>
            <p:cNvSpPr/>
            <p:nvPr/>
          </p:nvSpPr>
          <p:spPr>
            <a:xfrm>
              <a:off x="1864419" y="3547130"/>
              <a:ext cx="249014" cy="223472"/>
            </a:xfrm>
            <a:prstGeom prst="rect">
              <a:avLst/>
            </a:prstGeom>
            <a:solidFill>
              <a:srgbClr val="B3B3B3">
                <a:alpha val="100000"/>
              </a:srgbClr>
            </a:solidFill>
          </p:spPr>
          <p:txBody>
            <a:bodyPr/>
            <a:lstStyle/>
            <a:p/>
          </p:txBody>
        </p:sp>
        <p:sp>
          <p:nvSpPr>
            <p:cNvPr id="52" name="rc52"/>
            <p:cNvSpPr/>
            <p:nvPr/>
          </p:nvSpPr>
          <p:spPr>
            <a:xfrm>
              <a:off x="2141101" y="3594166"/>
              <a:ext cx="249014" cy="219350"/>
            </a:xfrm>
            <a:prstGeom prst="rect">
              <a:avLst/>
            </a:prstGeom>
            <a:solidFill>
              <a:srgbClr val="B3B3B3">
                <a:alpha val="100000"/>
              </a:srgbClr>
            </a:solidFill>
          </p:spPr>
          <p:txBody>
            <a:bodyPr/>
            <a:lstStyle/>
            <a:p/>
          </p:txBody>
        </p:sp>
        <p:sp>
          <p:nvSpPr>
            <p:cNvPr id="53" name="rc53"/>
            <p:cNvSpPr/>
            <p:nvPr/>
          </p:nvSpPr>
          <p:spPr>
            <a:xfrm>
              <a:off x="2417783" y="3913787"/>
              <a:ext cx="249014" cy="44688"/>
            </a:xfrm>
            <a:prstGeom prst="rect">
              <a:avLst/>
            </a:prstGeom>
            <a:solidFill>
              <a:srgbClr val="B3B3B3">
                <a:alpha val="100000"/>
              </a:srgbClr>
            </a:solidFill>
          </p:spPr>
          <p:txBody>
            <a:bodyPr/>
            <a:lstStyle/>
            <a:p/>
          </p:txBody>
        </p:sp>
        <p:sp>
          <p:nvSpPr>
            <p:cNvPr id="54" name="rc54"/>
            <p:cNvSpPr/>
            <p:nvPr/>
          </p:nvSpPr>
          <p:spPr>
            <a:xfrm>
              <a:off x="2694466" y="3626095"/>
              <a:ext cx="249014" cy="138579"/>
            </a:xfrm>
            <a:prstGeom prst="rect">
              <a:avLst/>
            </a:prstGeom>
            <a:solidFill>
              <a:srgbClr val="B3B3B3">
                <a:alpha val="100000"/>
              </a:srgbClr>
            </a:solidFill>
          </p:spPr>
          <p:txBody>
            <a:bodyPr/>
            <a:lstStyle/>
            <a:p/>
          </p:txBody>
        </p:sp>
        <p:sp>
          <p:nvSpPr>
            <p:cNvPr id="55" name="rc55"/>
            <p:cNvSpPr/>
            <p:nvPr/>
          </p:nvSpPr>
          <p:spPr>
            <a:xfrm>
              <a:off x="2971148" y="3405180"/>
              <a:ext cx="249014" cy="551219"/>
            </a:xfrm>
            <a:prstGeom prst="rect">
              <a:avLst/>
            </a:prstGeom>
            <a:solidFill>
              <a:srgbClr val="B3B3B3">
                <a:alpha val="100000"/>
              </a:srgbClr>
            </a:solidFill>
          </p:spPr>
          <p:txBody>
            <a:bodyPr/>
            <a:lstStyle/>
            <a:p/>
          </p:txBody>
        </p:sp>
        <p:sp>
          <p:nvSpPr>
            <p:cNvPr id="56" name="rc56"/>
            <p:cNvSpPr/>
            <p:nvPr/>
          </p:nvSpPr>
          <p:spPr>
            <a:xfrm>
              <a:off x="3524513" y="3476501"/>
              <a:ext cx="249014" cy="233193"/>
            </a:xfrm>
            <a:prstGeom prst="rect">
              <a:avLst/>
            </a:prstGeom>
            <a:solidFill>
              <a:srgbClr val="B3B3B3">
                <a:alpha val="100000"/>
              </a:srgbClr>
            </a:solidFill>
          </p:spPr>
          <p:txBody>
            <a:bodyPr/>
            <a:lstStyle/>
            <a:p/>
          </p:txBody>
        </p:sp>
        <p:sp>
          <p:nvSpPr>
            <p:cNvPr id="57" name="rc57"/>
            <p:cNvSpPr/>
            <p:nvPr/>
          </p:nvSpPr>
          <p:spPr>
            <a:xfrm>
              <a:off x="3801195" y="3455706"/>
              <a:ext cx="249014" cy="248871"/>
            </a:xfrm>
            <a:prstGeom prst="rect">
              <a:avLst/>
            </a:prstGeom>
            <a:solidFill>
              <a:srgbClr val="B3B3B3">
                <a:alpha val="100000"/>
              </a:srgbClr>
            </a:solidFill>
          </p:spPr>
          <p:txBody>
            <a:bodyPr/>
            <a:lstStyle/>
            <a:p/>
          </p:txBody>
        </p:sp>
        <p:sp>
          <p:nvSpPr>
            <p:cNvPr id="58" name="rc58"/>
            <p:cNvSpPr/>
            <p:nvPr/>
          </p:nvSpPr>
          <p:spPr>
            <a:xfrm>
              <a:off x="4077877" y="3718963"/>
              <a:ext cx="249014" cy="166355"/>
            </a:xfrm>
            <a:prstGeom prst="rect">
              <a:avLst/>
            </a:prstGeom>
            <a:solidFill>
              <a:srgbClr val="B3B3B3">
                <a:alpha val="100000"/>
              </a:srgbClr>
            </a:solidFill>
          </p:spPr>
          <p:txBody>
            <a:bodyPr/>
            <a:lstStyle/>
            <a:p/>
          </p:txBody>
        </p:sp>
        <p:sp>
          <p:nvSpPr>
            <p:cNvPr id="59" name="rc59"/>
            <p:cNvSpPr/>
            <p:nvPr/>
          </p:nvSpPr>
          <p:spPr>
            <a:xfrm>
              <a:off x="4354560" y="3709754"/>
              <a:ext cx="249014" cy="175443"/>
            </a:xfrm>
            <a:prstGeom prst="rect">
              <a:avLst/>
            </a:prstGeom>
            <a:solidFill>
              <a:srgbClr val="B3B3B3">
                <a:alpha val="100000"/>
              </a:srgbClr>
            </a:solidFill>
          </p:spPr>
          <p:txBody>
            <a:bodyPr/>
            <a:lstStyle/>
            <a:p/>
          </p:txBody>
        </p:sp>
        <p:sp>
          <p:nvSpPr>
            <p:cNvPr id="60" name="rc60"/>
            <p:cNvSpPr/>
            <p:nvPr/>
          </p:nvSpPr>
          <p:spPr>
            <a:xfrm>
              <a:off x="4631242" y="3767955"/>
              <a:ext cx="249014" cy="117725"/>
            </a:xfrm>
            <a:prstGeom prst="rect">
              <a:avLst/>
            </a:prstGeom>
            <a:solidFill>
              <a:srgbClr val="B3B3B3">
                <a:alpha val="100000"/>
              </a:srgbClr>
            </a:solidFill>
          </p:spPr>
          <p:txBody>
            <a:bodyPr/>
            <a:lstStyle/>
            <a:p/>
          </p:txBody>
        </p:sp>
        <p:sp>
          <p:nvSpPr>
            <p:cNvPr id="61" name="rc61"/>
            <p:cNvSpPr/>
            <p:nvPr/>
          </p:nvSpPr>
          <p:spPr>
            <a:xfrm>
              <a:off x="5184607" y="3872619"/>
              <a:ext cx="249014" cy="7162"/>
            </a:xfrm>
            <a:prstGeom prst="rect">
              <a:avLst/>
            </a:prstGeom>
            <a:solidFill>
              <a:srgbClr val="B3B3B3">
                <a:alpha val="100000"/>
              </a:srgbClr>
            </a:solidFill>
          </p:spPr>
          <p:txBody>
            <a:bodyPr/>
            <a:lstStyle/>
            <a:p/>
          </p:txBody>
        </p:sp>
        <p:sp>
          <p:nvSpPr>
            <p:cNvPr id="62" name="rc62"/>
            <p:cNvSpPr/>
            <p:nvPr/>
          </p:nvSpPr>
          <p:spPr>
            <a:xfrm>
              <a:off x="7398065" y="2603043"/>
              <a:ext cx="249014" cy="422540"/>
            </a:xfrm>
            <a:prstGeom prst="rect">
              <a:avLst/>
            </a:prstGeom>
            <a:solidFill>
              <a:srgbClr val="B3B3B3">
                <a:alpha val="100000"/>
              </a:srgbClr>
            </a:solidFill>
          </p:spPr>
          <p:txBody>
            <a:bodyPr/>
            <a:lstStyle/>
            <a:p/>
          </p:txBody>
        </p:sp>
        <p:sp>
          <p:nvSpPr>
            <p:cNvPr id="63" name="rc63"/>
            <p:cNvSpPr/>
            <p:nvPr/>
          </p:nvSpPr>
          <p:spPr>
            <a:xfrm>
              <a:off x="7674748" y="3237379"/>
              <a:ext cx="249014" cy="418387"/>
            </a:xfrm>
            <a:prstGeom prst="rect">
              <a:avLst/>
            </a:prstGeom>
            <a:solidFill>
              <a:srgbClr val="B3B3B3">
                <a:alpha val="100000"/>
              </a:srgbClr>
            </a:solidFill>
          </p:spPr>
          <p:txBody>
            <a:bodyPr/>
            <a:lstStyle/>
            <a:p/>
          </p:txBody>
        </p:sp>
        <p:sp>
          <p:nvSpPr>
            <p:cNvPr id="64" name="rc64"/>
            <p:cNvSpPr/>
            <p:nvPr/>
          </p:nvSpPr>
          <p:spPr>
            <a:xfrm>
              <a:off x="7951430" y="3729465"/>
              <a:ext cx="249014" cy="206861"/>
            </a:xfrm>
            <a:prstGeom prst="rect">
              <a:avLst/>
            </a:prstGeom>
            <a:solidFill>
              <a:srgbClr val="B3B3B3">
                <a:alpha val="100000"/>
              </a:srgbClr>
            </a:solidFill>
          </p:spPr>
          <p:txBody>
            <a:bodyPr/>
            <a:lstStyle/>
            <a:p/>
          </p:txBody>
        </p:sp>
        <p:sp>
          <p:nvSpPr>
            <p:cNvPr id="65" name="pl65"/>
            <p:cNvSpPr/>
            <p:nvPr/>
          </p:nvSpPr>
          <p:spPr>
            <a:xfrm>
              <a:off x="1435561" y="1226758"/>
              <a:ext cx="6640376" cy="645841"/>
            </a:xfrm>
            <a:custGeom>
              <a:avLst/>
              <a:pathLst>
                <a:path w="6640376" h="645841">
                  <a:moveTo>
                    <a:pt x="0" y="140400"/>
                  </a:moveTo>
                  <a:lnTo>
                    <a:pt x="276682" y="0"/>
                  </a:lnTo>
                  <a:lnTo>
                    <a:pt x="553364" y="112320"/>
                  </a:lnTo>
                  <a:lnTo>
                    <a:pt x="830047" y="84240"/>
                  </a:lnTo>
                  <a:lnTo>
                    <a:pt x="1106729" y="0"/>
                  </a:lnTo>
                  <a:lnTo>
                    <a:pt x="1383411" y="112320"/>
                  </a:lnTo>
                  <a:lnTo>
                    <a:pt x="1660094" y="0"/>
                  </a:lnTo>
                  <a:lnTo>
                    <a:pt x="1936776" y="112320"/>
                  </a:lnTo>
                  <a:lnTo>
                    <a:pt x="2213458" y="112320"/>
                  </a:lnTo>
                  <a:lnTo>
                    <a:pt x="2490141" y="112320"/>
                  </a:lnTo>
                  <a:lnTo>
                    <a:pt x="2766823" y="28080"/>
                  </a:lnTo>
                  <a:lnTo>
                    <a:pt x="3043505" y="28080"/>
                  </a:lnTo>
                  <a:lnTo>
                    <a:pt x="3320188" y="28080"/>
                  </a:lnTo>
                  <a:lnTo>
                    <a:pt x="3596870" y="56160"/>
                  </a:lnTo>
                  <a:lnTo>
                    <a:pt x="3873552" y="28080"/>
                  </a:lnTo>
                  <a:lnTo>
                    <a:pt x="4150235" y="140400"/>
                  </a:lnTo>
                  <a:lnTo>
                    <a:pt x="4426917" y="84240"/>
                  </a:lnTo>
                  <a:lnTo>
                    <a:pt x="4703599" y="168480"/>
                  </a:lnTo>
                  <a:lnTo>
                    <a:pt x="4980282" y="196560"/>
                  </a:lnTo>
                  <a:lnTo>
                    <a:pt x="5256964" y="336960"/>
                  </a:lnTo>
                  <a:lnTo>
                    <a:pt x="5533646" y="645841"/>
                  </a:lnTo>
                  <a:lnTo>
                    <a:pt x="5810329" y="505441"/>
                  </a:lnTo>
                  <a:lnTo>
                    <a:pt x="6087011" y="365040"/>
                  </a:lnTo>
                  <a:lnTo>
                    <a:pt x="6363693" y="112320"/>
                  </a:lnTo>
                  <a:lnTo>
                    <a:pt x="6640376" y="0"/>
                  </a:lnTo>
                </a:path>
              </a:pathLst>
            </a:custGeom>
            <a:ln w="27101" cap="flat">
              <a:solidFill>
                <a:srgbClr val="0058AB">
                  <a:alpha val="100000"/>
                </a:srgbClr>
              </a:solidFill>
              <a:prstDash val="solid"/>
              <a:round/>
            </a:ln>
          </p:spPr>
          <p:txBody>
            <a:bodyPr/>
            <a:lstStyle/>
            <a:p/>
          </p:txBody>
        </p:sp>
        <p:sp>
          <p:nvSpPr>
            <p:cNvPr id="66" name="pl66"/>
            <p:cNvSpPr/>
            <p:nvPr/>
          </p:nvSpPr>
          <p:spPr>
            <a:xfrm>
              <a:off x="1435561" y="1226758"/>
              <a:ext cx="6640376" cy="533521"/>
            </a:xfrm>
            <a:custGeom>
              <a:avLst/>
              <a:pathLst>
                <a:path w="6640376" h="533521">
                  <a:moveTo>
                    <a:pt x="0" y="449281"/>
                  </a:moveTo>
                  <a:lnTo>
                    <a:pt x="276682" y="336960"/>
                  </a:lnTo>
                  <a:lnTo>
                    <a:pt x="553364" y="252720"/>
                  </a:lnTo>
                  <a:lnTo>
                    <a:pt x="830047" y="224640"/>
                  </a:lnTo>
                  <a:lnTo>
                    <a:pt x="1106729" y="28080"/>
                  </a:lnTo>
                  <a:lnTo>
                    <a:pt x="1383411" y="196560"/>
                  </a:lnTo>
                  <a:lnTo>
                    <a:pt x="1660094" y="308880"/>
                  </a:lnTo>
                  <a:lnTo>
                    <a:pt x="1936776" y="56160"/>
                  </a:lnTo>
                  <a:lnTo>
                    <a:pt x="2213458" y="252720"/>
                  </a:lnTo>
                  <a:lnTo>
                    <a:pt x="2490141" y="252720"/>
                  </a:lnTo>
                  <a:lnTo>
                    <a:pt x="2766823" y="112320"/>
                  </a:lnTo>
                  <a:lnTo>
                    <a:pt x="3043505" y="112320"/>
                  </a:lnTo>
                  <a:lnTo>
                    <a:pt x="3320188" y="84240"/>
                  </a:lnTo>
                  <a:lnTo>
                    <a:pt x="3596870" y="28080"/>
                  </a:lnTo>
                  <a:lnTo>
                    <a:pt x="3873552" y="28080"/>
                  </a:lnTo>
                  <a:lnTo>
                    <a:pt x="4150235" y="84240"/>
                  </a:lnTo>
                  <a:lnTo>
                    <a:pt x="4426917" y="0"/>
                  </a:lnTo>
                  <a:lnTo>
                    <a:pt x="4703599" y="0"/>
                  </a:lnTo>
                  <a:lnTo>
                    <a:pt x="4980282" y="84240"/>
                  </a:lnTo>
                  <a:lnTo>
                    <a:pt x="5256964" y="168480"/>
                  </a:lnTo>
                  <a:lnTo>
                    <a:pt x="5533646" y="252720"/>
                  </a:lnTo>
                  <a:lnTo>
                    <a:pt x="5810329" y="393120"/>
                  </a:lnTo>
                  <a:lnTo>
                    <a:pt x="6087011" y="533521"/>
                  </a:lnTo>
                  <a:lnTo>
                    <a:pt x="6363693" y="280800"/>
                  </a:lnTo>
                  <a:lnTo>
                    <a:pt x="6640376" y="84240"/>
                  </a:lnTo>
                </a:path>
              </a:pathLst>
            </a:custGeom>
            <a:ln w="27101" cap="flat">
              <a:solidFill>
                <a:srgbClr val="333333">
                  <a:alpha val="100000"/>
                </a:srgbClr>
              </a:solidFill>
              <a:prstDash val="solid"/>
              <a:round/>
            </a:ln>
          </p:spPr>
          <p:txBody>
            <a:bodyPr/>
            <a:lstStyle/>
            <a:p/>
          </p:txBody>
        </p:sp>
        <p:sp>
          <p:nvSpPr>
            <p:cNvPr id="67" name="tx67"/>
            <p:cNvSpPr/>
            <p:nvPr/>
          </p:nvSpPr>
          <p:spPr>
            <a:xfrm>
              <a:off x="6622187"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8" name="tx68"/>
            <p:cNvSpPr/>
            <p:nvPr/>
          </p:nvSpPr>
          <p:spPr>
            <a:xfrm>
              <a:off x="6898870"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69" name="tx69"/>
            <p:cNvSpPr/>
            <p:nvPr/>
          </p:nvSpPr>
          <p:spPr>
            <a:xfrm>
              <a:off x="7175552"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70" name="tx70"/>
            <p:cNvSpPr/>
            <p:nvPr/>
          </p:nvSpPr>
          <p:spPr>
            <a:xfrm>
              <a:off x="7452234"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1" name="tx71"/>
            <p:cNvSpPr/>
            <p:nvPr/>
          </p:nvSpPr>
          <p:spPr>
            <a:xfrm>
              <a:off x="7728917"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2" name="tx72"/>
            <p:cNvSpPr/>
            <p:nvPr/>
          </p:nvSpPr>
          <p:spPr>
            <a:xfrm>
              <a:off x="8005599"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3" name="tx73"/>
            <p:cNvSpPr/>
            <p:nvPr/>
          </p:nvSpPr>
          <p:spPr>
            <a:xfrm>
              <a:off x="6622187"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6898870"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5" name="tx75"/>
            <p:cNvSpPr/>
            <p:nvPr/>
          </p:nvSpPr>
          <p:spPr>
            <a:xfrm>
              <a:off x="7175552"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6" name="tx76"/>
            <p:cNvSpPr/>
            <p:nvPr/>
          </p:nvSpPr>
          <p:spPr>
            <a:xfrm>
              <a:off x="7452234"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7" name="tx77"/>
            <p:cNvSpPr/>
            <p:nvPr/>
          </p:nvSpPr>
          <p:spPr>
            <a:xfrm>
              <a:off x="7728917"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8" name="tx78"/>
            <p:cNvSpPr/>
            <p:nvPr/>
          </p:nvSpPr>
          <p:spPr>
            <a:xfrm>
              <a:off x="8005599"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9" name="tx79"/>
            <p:cNvSpPr/>
            <p:nvPr/>
          </p:nvSpPr>
          <p:spPr>
            <a:xfrm>
              <a:off x="1360212" y="38277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80" name="tx80"/>
            <p:cNvSpPr/>
            <p:nvPr/>
          </p:nvSpPr>
          <p:spPr>
            <a:xfrm>
              <a:off x="2788828" y="38452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1" name="tx81"/>
            <p:cNvSpPr/>
            <p:nvPr/>
          </p:nvSpPr>
          <p:spPr>
            <a:xfrm>
              <a:off x="4172239" y="39072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2" name="tx82"/>
            <p:cNvSpPr/>
            <p:nvPr/>
          </p:nvSpPr>
          <p:spPr>
            <a:xfrm>
              <a:off x="5480302" y="37651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83" name="tx83"/>
            <p:cNvSpPr/>
            <p:nvPr/>
          </p:nvSpPr>
          <p:spPr>
            <a:xfrm>
              <a:off x="6587032" y="350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84" name="tx84"/>
            <p:cNvSpPr/>
            <p:nvPr/>
          </p:nvSpPr>
          <p:spPr>
            <a:xfrm>
              <a:off x="6908918" y="3123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5" name="tx85"/>
            <p:cNvSpPr/>
            <p:nvPr/>
          </p:nvSpPr>
          <p:spPr>
            <a:xfrm>
              <a:off x="7140396" y="32997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a:t>
              </a:r>
            </a:p>
          </p:txBody>
        </p:sp>
        <p:sp>
          <p:nvSpPr>
            <p:cNvPr id="86" name="tx86"/>
            <p:cNvSpPr/>
            <p:nvPr/>
          </p:nvSpPr>
          <p:spPr>
            <a:xfrm>
              <a:off x="7417079" y="34756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87" name="tx87"/>
            <p:cNvSpPr/>
            <p:nvPr/>
          </p:nvSpPr>
          <p:spPr>
            <a:xfrm>
              <a:off x="7693761" y="37921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88" name="tx88"/>
            <p:cNvSpPr/>
            <p:nvPr/>
          </p:nvSpPr>
          <p:spPr>
            <a:xfrm>
              <a:off x="8000588" y="39310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1330067" y="34244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0" name="tx90"/>
            <p:cNvSpPr/>
            <p:nvPr/>
          </p:nvSpPr>
          <p:spPr>
            <a:xfrm>
              <a:off x="2743624" y="36549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1" name="tx91"/>
            <p:cNvSpPr/>
            <p:nvPr/>
          </p:nvSpPr>
          <p:spPr>
            <a:xfrm>
              <a:off x="4127035" y="376307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2" name="tx92"/>
            <p:cNvSpPr/>
            <p:nvPr/>
          </p:nvSpPr>
          <p:spPr>
            <a:xfrm>
              <a:off x="7462283" y="27751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7693761" y="340608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4" name="tx94"/>
            <p:cNvSpPr/>
            <p:nvPr/>
          </p:nvSpPr>
          <p:spPr>
            <a:xfrm>
              <a:off x="8000588" y="37924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5" name="tx95"/>
            <p:cNvSpPr/>
            <p:nvPr/>
          </p:nvSpPr>
          <p:spPr>
            <a:xfrm>
              <a:off x="1340617" y="309385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26.8</a:t>
              </a:r>
            </a:p>
          </p:txBody>
        </p:sp>
        <p:sp>
          <p:nvSpPr>
            <p:cNvPr id="96" name="tx96"/>
            <p:cNvSpPr/>
            <p:nvPr/>
          </p:nvSpPr>
          <p:spPr>
            <a:xfrm>
              <a:off x="2724028" y="351986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97" name="tx97"/>
            <p:cNvSpPr/>
            <p:nvPr/>
          </p:nvSpPr>
          <p:spPr>
            <a:xfrm>
              <a:off x="4134570" y="361272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7427628" y="249680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46.6</a:t>
              </a:r>
            </a:p>
          </p:txBody>
        </p:sp>
        <p:sp>
          <p:nvSpPr>
            <p:cNvPr id="99" name="tx99"/>
            <p:cNvSpPr/>
            <p:nvPr/>
          </p:nvSpPr>
          <p:spPr>
            <a:xfrm>
              <a:off x="7704310" y="313114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25.6</a:t>
              </a:r>
            </a:p>
          </p:txBody>
        </p:sp>
        <p:sp>
          <p:nvSpPr>
            <p:cNvPr id="100" name="tx100"/>
            <p:cNvSpPr/>
            <p:nvPr/>
          </p:nvSpPr>
          <p:spPr>
            <a:xfrm>
              <a:off x="8008123" y="362323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1" name="tx10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655386" y="320223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3" name="tx103"/>
            <p:cNvSpPr/>
            <p:nvPr/>
          </p:nvSpPr>
          <p:spPr>
            <a:xfrm>
              <a:off x="655386" y="24499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4" name="tx104"/>
            <p:cNvSpPr/>
            <p:nvPr/>
          </p:nvSpPr>
          <p:spPr>
            <a:xfrm>
              <a:off x="655386" y="169798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5" name="tx105"/>
            <p:cNvSpPr/>
            <p:nvPr/>
          </p:nvSpPr>
          <p:spPr>
            <a:xfrm>
              <a:off x="577692" y="9452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6" name="tx10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pl12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5" name="tx12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86533" y="4909475"/>
              <a:ext cx="201456" cy="201456"/>
            </a:xfrm>
            <a:prstGeom prst="rect">
              <a:avLst/>
            </a:prstGeom>
            <a:solidFill>
              <a:srgbClr val="E2231A">
                <a:alpha val="100000"/>
              </a:srgbClr>
            </a:solidFill>
          </p:spPr>
          <p:txBody>
            <a:bodyPr/>
            <a:lstStyle/>
            <a:p/>
          </p:txBody>
        </p:sp>
        <p:sp>
          <p:nvSpPr>
            <p:cNvPr id="128" name="rc128"/>
            <p:cNvSpPr/>
            <p:nvPr/>
          </p:nvSpPr>
          <p:spPr>
            <a:xfrm>
              <a:off x="5650692" y="4909475"/>
              <a:ext cx="201456" cy="201456"/>
            </a:xfrm>
            <a:prstGeom prst="rect">
              <a:avLst/>
            </a:prstGeom>
            <a:solidFill>
              <a:srgbClr val="B3B3B3">
                <a:alpha val="100000"/>
              </a:srgbClr>
            </a:solidFill>
          </p:spPr>
          <p:txBody>
            <a:bodyPr/>
            <a:lstStyle/>
            <a:p/>
          </p:txBody>
        </p:sp>
        <p:sp>
          <p:nvSpPr>
            <p:cNvPr id="129" name="tx12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966584" y="66176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2000-2024</a:t>
              </a:r>
            </a:p>
          </p:txBody>
        </p:sp>
        <p:sp>
          <p:nvSpPr>
            <p:cNvPr id="133" name="pl133"/>
            <p:cNvSpPr/>
            <p:nvPr/>
          </p:nvSpPr>
          <p:spPr>
            <a:xfrm>
              <a:off x="24414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7021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9629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7" name="pl137"/>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8" name="pl138"/>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5717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325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0932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311054" y="5774644"/>
              <a:ext cx="6889390" cy="162162"/>
            </a:xfrm>
            <a:prstGeom prst="rect">
              <a:avLst/>
            </a:prstGeom>
            <a:solidFill>
              <a:srgbClr val="E2231A">
                <a:alpha val="100000"/>
              </a:srgbClr>
            </a:solidFill>
          </p:spPr>
          <p:txBody>
            <a:bodyPr/>
            <a:lstStyle/>
            <a:p/>
          </p:txBody>
        </p:sp>
        <p:sp>
          <p:nvSpPr>
            <p:cNvPr id="144" name="rc144"/>
            <p:cNvSpPr/>
            <p:nvPr/>
          </p:nvSpPr>
          <p:spPr>
            <a:xfrm>
              <a:off x="1311054" y="5571941"/>
              <a:ext cx="2636253" cy="162162"/>
            </a:xfrm>
            <a:prstGeom prst="rect">
              <a:avLst/>
            </a:prstGeom>
            <a:solidFill>
              <a:srgbClr val="E2231A">
                <a:alpha val="100000"/>
              </a:srgbClr>
            </a:solidFill>
          </p:spPr>
          <p:txBody>
            <a:bodyPr/>
            <a:lstStyle/>
            <a:p/>
          </p:txBody>
        </p:sp>
        <p:sp>
          <p:nvSpPr>
            <p:cNvPr id="145" name="rc145"/>
            <p:cNvSpPr/>
            <p:nvPr/>
          </p:nvSpPr>
          <p:spPr>
            <a:xfrm>
              <a:off x="1311054" y="5369238"/>
              <a:ext cx="528561" cy="162162"/>
            </a:xfrm>
            <a:prstGeom prst="rect">
              <a:avLst/>
            </a:prstGeom>
            <a:solidFill>
              <a:srgbClr val="E2231A">
                <a:alpha val="100000"/>
              </a:srgbClr>
            </a:solidFill>
          </p:spPr>
          <p:txBody>
            <a:bodyPr/>
            <a:lstStyle/>
            <a:p/>
          </p:txBody>
        </p:sp>
        <p:sp>
          <p:nvSpPr>
            <p:cNvPr id="146" name="rc146"/>
            <p:cNvSpPr/>
            <p:nvPr/>
          </p:nvSpPr>
          <p:spPr>
            <a:xfrm>
              <a:off x="3947307" y="5571941"/>
              <a:ext cx="3143111" cy="162162"/>
            </a:xfrm>
            <a:prstGeom prst="rect">
              <a:avLst/>
            </a:prstGeom>
            <a:solidFill>
              <a:srgbClr val="B3B3B3">
                <a:alpha val="100000"/>
              </a:srgbClr>
            </a:solidFill>
          </p:spPr>
          <p:txBody>
            <a:bodyPr/>
            <a:lstStyle/>
            <a:p/>
          </p:txBody>
        </p:sp>
        <p:sp>
          <p:nvSpPr>
            <p:cNvPr id="147" name="rc147"/>
            <p:cNvSpPr/>
            <p:nvPr/>
          </p:nvSpPr>
          <p:spPr>
            <a:xfrm>
              <a:off x="1839616" y="5369238"/>
              <a:ext cx="1554035" cy="162162"/>
            </a:xfrm>
            <a:prstGeom prst="rect">
              <a:avLst/>
            </a:prstGeom>
            <a:solidFill>
              <a:srgbClr val="B3B3B3">
                <a:alpha val="100000"/>
              </a:srgbClr>
            </a:solidFill>
          </p:spPr>
          <p:txBody>
            <a:bodyPr/>
            <a:lstStyle/>
            <a:p/>
          </p:txBody>
        </p:sp>
        <p:sp>
          <p:nvSpPr>
            <p:cNvPr id="148" name="tx148"/>
            <p:cNvSpPr/>
            <p:nvPr/>
          </p:nvSpPr>
          <p:spPr>
            <a:xfrm>
              <a:off x="720294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25.6</a:t>
              </a:r>
            </a:p>
          </p:txBody>
        </p:sp>
        <p:sp>
          <p:nvSpPr>
            <p:cNvPr id="149" name="tx149"/>
            <p:cNvSpPr/>
            <p:nvPr/>
          </p:nvSpPr>
          <p:spPr>
            <a:xfrm>
              <a:off x="3474023"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a:t>
              </a:r>
            </a:p>
          </p:txBody>
        </p:sp>
        <p:sp>
          <p:nvSpPr>
            <p:cNvPr id="150" name="tx150"/>
            <p:cNvSpPr/>
            <p:nvPr/>
          </p:nvSpPr>
          <p:spPr>
            <a:xfrm>
              <a:off x="4643222"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30.5</a:t>
              </a:r>
            </a:p>
          </p:txBody>
        </p:sp>
        <p:sp>
          <p:nvSpPr>
            <p:cNvPr id="151" name="tx151"/>
            <p:cNvSpPr/>
            <p:nvPr/>
          </p:nvSpPr>
          <p:spPr>
            <a:xfrm>
              <a:off x="2516654"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52" name="tx152"/>
            <p:cNvSpPr/>
            <p:nvPr/>
          </p:nvSpPr>
          <p:spPr>
            <a:xfrm>
              <a:off x="1494963"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53" name="tx153"/>
            <p:cNvSpPr/>
            <p:nvPr/>
          </p:nvSpPr>
          <p:spPr>
            <a:xfrm>
              <a:off x="5406336"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13.9</a:t>
              </a:r>
            </a:p>
          </p:txBody>
        </p:sp>
        <p:sp>
          <p:nvSpPr>
            <p:cNvPr id="154" name="tx154"/>
            <p:cNvSpPr/>
            <p:nvPr/>
          </p:nvSpPr>
          <p:spPr>
            <a:xfrm>
              <a:off x="2536261"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55" name="tx15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44751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0" name="tx160"/>
            <p:cNvSpPr/>
            <p:nvPr/>
          </p:nvSpPr>
          <p:spPr>
            <a:xfrm>
              <a:off x="570825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1" name="tx161"/>
            <p:cNvSpPr/>
            <p:nvPr/>
          </p:nvSpPr>
          <p:spPr>
            <a:xfrm>
              <a:off x="7969001"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62" name="tx16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99%. This is greater than in 2019, where coverage was 87%.
2,000 children missed their routine first dose of measles vaccine.
MCV2 is typically administered to children between 18 months and five years old. MCV2 coverage increased to 96%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57115"/>
            </a:xfrm>
            <a:custGeom>
              <a:avLst/>
              <a:pathLst>
                <a:path w="3397293" h="657115">
                  <a:moveTo>
                    <a:pt x="0" y="142851"/>
                  </a:moveTo>
                  <a:lnTo>
                    <a:pt x="141553" y="0"/>
                  </a:lnTo>
                  <a:lnTo>
                    <a:pt x="283107" y="114281"/>
                  </a:lnTo>
                  <a:lnTo>
                    <a:pt x="424661" y="85710"/>
                  </a:lnTo>
                  <a:lnTo>
                    <a:pt x="566215" y="0"/>
                  </a:lnTo>
                  <a:lnTo>
                    <a:pt x="707769" y="114281"/>
                  </a:lnTo>
                  <a:lnTo>
                    <a:pt x="849323" y="0"/>
                  </a:lnTo>
                  <a:lnTo>
                    <a:pt x="990877" y="114281"/>
                  </a:lnTo>
                  <a:lnTo>
                    <a:pt x="1132431" y="114281"/>
                  </a:lnTo>
                  <a:lnTo>
                    <a:pt x="1273984" y="114281"/>
                  </a:lnTo>
                  <a:lnTo>
                    <a:pt x="1415538" y="28570"/>
                  </a:lnTo>
                  <a:lnTo>
                    <a:pt x="1557092" y="28570"/>
                  </a:lnTo>
                  <a:lnTo>
                    <a:pt x="1698646" y="28570"/>
                  </a:lnTo>
                  <a:lnTo>
                    <a:pt x="1840200" y="57140"/>
                  </a:lnTo>
                  <a:lnTo>
                    <a:pt x="1981754" y="28570"/>
                  </a:lnTo>
                  <a:lnTo>
                    <a:pt x="2123308" y="142851"/>
                  </a:lnTo>
                  <a:lnTo>
                    <a:pt x="2264862" y="85710"/>
                  </a:lnTo>
                  <a:lnTo>
                    <a:pt x="2406416" y="171421"/>
                  </a:lnTo>
                  <a:lnTo>
                    <a:pt x="2547969" y="199991"/>
                  </a:lnTo>
                  <a:lnTo>
                    <a:pt x="2689523" y="342843"/>
                  </a:lnTo>
                  <a:lnTo>
                    <a:pt x="2831077" y="657115"/>
                  </a:lnTo>
                  <a:lnTo>
                    <a:pt x="2972631" y="514264"/>
                  </a:lnTo>
                  <a:lnTo>
                    <a:pt x="3114185" y="371413"/>
                  </a:lnTo>
                  <a:lnTo>
                    <a:pt x="3255739" y="11428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57115"/>
            </a:xfrm>
            <a:custGeom>
              <a:avLst/>
              <a:pathLst>
                <a:path w="3397293" h="657115">
                  <a:moveTo>
                    <a:pt x="0" y="142851"/>
                  </a:moveTo>
                  <a:lnTo>
                    <a:pt x="141553" y="0"/>
                  </a:lnTo>
                  <a:lnTo>
                    <a:pt x="283107" y="114281"/>
                  </a:lnTo>
                  <a:lnTo>
                    <a:pt x="424661" y="85710"/>
                  </a:lnTo>
                  <a:lnTo>
                    <a:pt x="566215" y="0"/>
                  </a:lnTo>
                  <a:lnTo>
                    <a:pt x="707769" y="114281"/>
                  </a:lnTo>
                  <a:lnTo>
                    <a:pt x="849323" y="0"/>
                  </a:lnTo>
                  <a:lnTo>
                    <a:pt x="990877" y="114281"/>
                  </a:lnTo>
                  <a:lnTo>
                    <a:pt x="1132431" y="114281"/>
                  </a:lnTo>
                  <a:lnTo>
                    <a:pt x="1273984" y="114281"/>
                  </a:lnTo>
                  <a:lnTo>
                    <a:pt x="1415538" y="28570"/>
                  </a:lnTo>
                  <a:lnTo>
                    <a:pt x="1557092" y="28570"/>
                  </a:lnTo>
                  <a:lnTo>
                    <a:pt x="1698646" y="28570"/>
                  </a:lnTo>
                  <a:lnTo>
                    <a:pt x="1840200" y="57140"/>
                  </a:lnTo>
                  <a:lnTo>
                    <a:pt x="1981754" y="28570"/>
                  </a:lnTo>
                  <a:lnTo>
                    <a:pt x="2123308" y="142851"/>
                  </a:lnTo>
                  <a:lnTo>
                    <a:pt x="2264862" y="85710"/>
                  </a:lnTo>
                  <a:lnTo>
                    <a:pt x="2406416" y="171421"/>
                  </a:lnTo>
                  <a:lnTo>
                    <a:pt x="2547969" y="199991"/>
                  </a:lnTo>
                  <a:lnTo>
                    <a:pt x="2689523" y="342843"/>
                  </a:lnTo>
                  <a:lnTo>
                    <a:pt x="2831077" y="657115"/>
                  </a:lnTo>
                  <a:lnTo>
                    <a:pt x="2972631" y="514264"/>
                  </a:lnTo>
                  <a:lnTo>
                    <a:pt x="3114185" y="371413"/>
                  </a:lnTo>
                  <a:lnTo>
                    <a:pt x="3255739" y="11428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57115"/>
            </a:xfrm>
            <a:custGeom>
              <a:avLst/>
              <a:pathLst>
                <a:path w="3397293" h="657115">
                  <a:moveTo>
                    <a:pt x="0" y="142851"/>
                  </a:moveTo>
                  <a:lnTo>
                    <a:pt x="141553" y="0"/>
                  </a:lnTo>
                  <a:lnTo>
                    <a:pt x="283107" y="114281"/>
                  </a:lnTo>
                  <a:lnTo>
                    <a:pt x="424661" y="85710"/>
                  </a:lnTo>
                  <a:lnTo>
                    <a:pt x="566215" y="0"/>
                  </a:lnTo>
                  <a:lnTo>
                    <a:pt x="707769" y="114281"/>
                  </a:lnTo>
                  <a:lnTo>
                    <a:pt x="849323" y="0"/>
                  </a:lnTo>
                  <a:lnTo>
                    <a:pt x="990877" y="114281"/>
                  </a:lnTo>
                  <a:lnTo>
                    <a:pt x="1132431" y="114281"/>
                  </a:lnTo>
                  <a:lnTo>
                    <a:pt x="1273984" y="114281"/>
                  </a:lnTo>
                  <a:lnTo>
                    <a:pt x="1415538" y="28570"/>
                  </a:lnTo>
                  <a:lnTo>
                    <a:pt x="1557092" y="28570"/>
                  </a:lnTo>
                  <a:lnTo>
                    <a:pt x="1698646" y="28570"/>
                  </a:lnTo>
                  <a:lnTo>
                    <a:pt x="1840200" y="57140"/>
                  </a:lnTo>
                  <a:lnTo>
                    <a:pt x="1981754" y="28570"/>
                  </a:lnTo>
                  <a:lnTo>
                    <a:pt x="2123308" y="142851"/>
                  </a:lnTo>
                  <a:lnTo>
                    <a:pt x="2264862" y="85710"/>
                  </a:lnTo>
                  <a:lnTo>
                    <a:pt x="2406416" y="171421"/>
                  </a:lnTo>
                  <a:lnTo>
                    <a:pt x="2547969" y="199991"/>
                  </a:lnTo>
                  <a:lnTo>
                    <a:pt x="2689523" y="342843"/>
                  </a:lnTo>
                  <a:lnTo>
                    <a:pt x="2831077" y="657115"/>
                  </a:lnTo>
                  <a:lnTo>
                    <a:pt x="2972631" y="514264"/>
                  </a:lnTo>
                  <a:lnTo>
                    <a:pt x="3114185" y="371413"/>
                  </a:lnTo>
                  <a:lnTo>
                    <a:pt x="3255739" y="11428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1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11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8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3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8207" y="483171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60" name="tx60"/>
            <p:cNvSpPr/>
            <p:nvPr/>
          </p:nvSpPr>
          <p:spPr>
            <a:xfrm>
              <a:off x="27739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44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1184" y="471005"/>
              <a:ext cx="24568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Jordan,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47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40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332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01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493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86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278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1864788"/>
            </a:xfrm>
            <a:custGeom>
              <a:avLst/>
              <a:pathLst>
                <a:path w="3397293" h="1864788">
                  <a:moveTo>
                    <a:pt x="0" y="405388"/>
                  </a:moveTo>
                  <a:lnTo>
                    <a:pt x="141553" y="0"/>
                  </a:lnTo>
                  <a:lnTo>
                    <a:pt x="283107" y="324310"/>
                  </a:lnTo>
                  <a:lnTo>
                    <a:pt x="424661" y="243233"/>
                  </a:lnTo>
                  <a:lnTo>
                    <a:pt x="566215" y="0"/>
                  </a:lnTo>
                  <a:lnTo>
                    <a:pt x="707769" y="324310"/>
                  </a:lnTo>
                  <a:lnTo>
                    <a:pt x="849323" y="0"/>
                  </a:lnTo>
                  <a:lnTo>
                    <a:pt x="990877" y="324310"/>
                  </a:lnTo>
                  <a:lnTo>
                    <a:pt x="1132431" y="324310"/>
                  </a:lnTo>
                  <a:lnTo>
                    <a:pt x="1273984" y="324310"/>
                  </a:lnTo>
                  <a:lnTo>
                    <a:pt x="1415538" y="81077"/>
                  </a:lnTo>
                  <a:lnTo>
                    <a:pt x="1557092" y="81077"/>
                  </a:lnTo>
                  <a:lnTo>
                    <a:pt x="1698646" y="81077"/>
                  </a:lnTo>
                  <a:lnTo>
                    <a:pt x="1840200" y="162155"/>
                  </a:lnTo>
                  <a:lnTo>
                    <a:pt x="1981754" y="81077"/>
                  </a:lnTo>
                  <a:lnTo>
                    <a:pt x="2123308" y="405388"/>
                  </a:lnTo>
                  <a:lnTo>
                    <a:pt x="2264862" y="243233"/>
                  </a:lnTo>
                  <a:lnTo>
                    <a:pt x="2406416" y="486466"/>
                  </a:lnTo>
                  <a:lnTo>
                    <a:pt x="2547969" y="567544"/>
                  </a:lnTo>
                  <a:lnTo>
                    <a:pt x="2689523" y="972932"/>
                  </a:lnTo>
                  <a:lnTo>
                    <a:pt x="2831077" y="1864788"/>
                  </a:lnTo>
                  <a:lnTo>
                    <a:pt x="2972631" y="1459399"/>
                  </a:lnTo>
                  <a:lnTo>
                    <a:pt x="3114185" y="1054010"/>
                  </a:lnTo>
                  <a:lnTo>
                    <a:pt x="3255739" y="32431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49394"/>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25083"/>
              <a:ext cx="3397293" cy="810777"/>
            </a:xfrm>
            <a:custGeom>
              <a:avLst/>
              <a:pathLst>
                <a:path w="3397293" h="810777">
                  <a:moveTo>
                    <a:pt x="0" y="486466"/>
                  </a:moveTo>
                  <a:lnTo>
                    <a:pt x="141553" y="486466"/>
                  </a:lnTo>
                  <a:lnTo>
                    <a:pt x="283107" y="567544"/>
                  </a:lnTo>
                  <a:lnTo>
                    <a:pt x="424661" y="567544"/>
                  </a:lnTo>
                  <a:lnTo>
                    <a:pt x="566215" y="486466"/>
                  </a:lnTo>
                  <a:lnTo>
                    <a:pt x="707769" y="405388"/>
                  </a:lnTo>
                  <a:lnTo>
                    <a:pt x="849323" y="405388"/>
                  </a:lnTo>
                  <a:lnTo>
                    <a:pt x="990877" y="324310"/>
                  </a:lnTo>
                  <a:lnTo>
                    <a:pt x="1132431" y="324310"/>
                  </a:lnTo>
                  <a:lnTo>
                    <a:pt x="1273984" y="162155"/>
                  </a:lnTo>
                  <a:lnTo>
                    <a:pt x="1415538" y="0"/>
                  </a:lnTo>
                  <a:lnTo>
                    <a:pt x="1557092" y="81077"/>
                  </a:lnTo>
                  <a:lnTo>
                    <a:pt x="1698646" y="243233"/>
                  </a:lnTo>
                  <a:lnTo>
                    <a:pt x="1840200" y="162155"/>
                  </a:lnTo>
                  <a:lnTo>
                    <a:pt x="1981754" y="243233"/>
                  </a:lnTo>
                  <a:lnTo>
                    <a:pt x="2123308" y="243233"/>
                  </a:lnTo>
                  <a:lnTo>
                    <a:pt x="2264862" y="81077"/>
                  </a:lnTo>
                  <a:lnTo>
                    <a:pt x="2406416" y="162155"/>
                  </a:lnTo>
                  <a:lnTo>
                    <a:pt x="2547969" y="324310"/>
                  </a:lnTo>
                  <a:lnTo>
                    <a:pt x="2689523" y="324310"/>
                  </a:lnTo>
                  <a:lnTo>
                    <a:pt x="2831077" y="405388"/>
                  </a:lnTo>
                  <a:lnTo>
                    <a:pt x="2972631" y="486466"/>
                  </a:lnTo>
                  <a:lnTo>
                    <a:pt x="3114185" y="486466"/>
                  </a:lnTo>
                  <a:lnTo>
                    <a:pt x="3255739" y="648621"/>
                  </a:lnTo>
                  <a:lnTo>
                    <a:pt x="3397293" y="81077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4939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1864788"/>
            </a:xfrm>
            <a:custGeom>
              <a:avLst/>
              <a:pathLst>
                <a:path w="3397293" h="1864788">
                  <a:moveTo>
                    <a:pt x="0" y="405388"/>
                  </a:moveTo>
                  <a:lnTo>
                    <a:pt x="141553" y="0"/>
                  </a:lnTo>
                  <a:lnTo>
                    <a:pt x="283107" y="324310"/>
                  </a:lnTo>
                  <a:lnTo>
                    <a:pt x="424661" y="243233"/>
                  </a:lnTo>
                  <a:lnTo>
                    <a:pt x="566215" y="0"/>
                  </a:lnTo>
                  <a:lnTo>
                    <a:pt x="707769" y="324310"/>
                  </a:lnTo>
                  <a:lnTo>
                    <a:pt x="849323" y="0"/>
                  </a:lnTo>
                  <a:lnTo>
                    <a:pt x="990877" y="324310"/>
                  </a:lnTo>
                  <a:lnTo>
                    <a:pt x="1132431" y="324310"/>
                  </a:lnTo>
                  <a:lnTo>
                    <a:pt x="1273984" y="324310"/>
                  </a:lnTo>
                  <a:lnTo>
                    <a:pt x="1415538" y="81077"/>
                  </a:lnTo>
                  <a:lnTo>
                    <a:pt x="1557092" y="81077"/>
                  </a:lnTo>
                  <a:lnTo>
                    <a:pt x="1698646" y="81077"/>
                  </a:lnTo>
                  <a:lnTo>
                    <a:pt x="1840200" y="162155"/>
                  </a:lnTo>
                  <a:lnTo>
                    <a:pt x="1981754" y="81077"/>
                  </a:lnTo>
                  <a:lnTo>
                    <a:pt x="2123308" y="405388"/>
                  </a:lnTo>
                  <a:lnTo>
                    <a:pt x="2264862" y="243233"/>
                  </a:lnTo>
                  <a:lnTo>
                    <a:pt x="2406416" y="486466"/>
                  </a:lnTo>
                  <a:lnTo>
                    <a:pt x="2547969" y="567544"/>
                  </a:lnTo>
                  <a:lnTo>
                    <a:pt x="2689523" y="972932"/>
                  </a:lnTo>
                  <a:lnTo>
                    <a:pt x="2831077" y="1864788"/>
                  </a:lnTo>
                  <a:lnTo>
                    <a:pt x="2972631" y="1459399"/>
                  </a:lnTo>
                  <a:lnTo>
                    <a:pt x="3114185" y="1054010"/>
                  </a:lnTo>
                  <a:lnTo>
                    <a:pt x="3255739" y="32431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46737"/>
              <a:ext cx="0" cy="535113"/>
            </a:xfrm>
            <a:custGeom>
              <a:avLst/>
              <a:pathLst>
                <a:path w="0" h="535113">
                  <a:moveTo>
                    <a:pt x="0" y="5351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46737"/>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46737"/>
              <a:ext cx="0" cy="210802"/>
            </a:xfrm>
            <a:custGeom>
              <a:avLst/>
              <a:pathLst>
                <a:path w="0" h="210802">
                  <a:moveTo>
                    <a:pt x="0" y="21080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46737"/>
              <a:ext cx="0" cy="535113"/>
            </a:xfrm>
            <a:custGeom>
              <a:avLst/>
              <a:pathLst>
                <a:path w="0" h="535113">
                  <a:moveTo>
                    <a:pt x="0" y="5351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46737"/>
              <a:ext cx="0" cy="1102657"/>
            </a:xfrm>
            <a:custGeom>
              <a:avLst/>
              <a:pathLst>
                <a:path w="0" h="1102657">
                  <a:moveTo>
                    <a:pt x="0" y="11026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46737"/>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46737"/>
              <a:ext cx="0" cy="129724"/>
            </a:xfrm>
            <a:custGeom>
              <a:avLst/>
              <a:pathLst>
                <a:path w="0" h="129724">
                  <a:moveTo>
                    <a:pt x="0" y="1297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1864788"/>
            </a:xfrm>
            <a:custGeom>
              <a:avLst/>
              <a:pathLst>
                <a:path w="3397293" h="1864788">
                  <a:moveTo>
                    <a:pt x="0" y="405388"/>
                  </a:moveTo>
                  <a:lnTo>
                    <a:pt x="141553" y="0"/>
                  </a:lnTo>
                  <a:lnTo>
                    <a:pt x="283107" y="324310"/>
                  </a:lnTo>
                  <a:lnTo>
                    <a:pt x="424661" y="243233"/>
                  </a:lnTo>
                  <a:lnTo>
                    <a:pt x="566215" y="0"/>
                  </a:lnTo>
                  <a:lnTo>
                    <a:pt x="707769" y="324310"/>
                  </a:lnTo>
                  <a:lnTo>
                    <a:pt x="849323" y="0"/>
                  </a:lnTo>
                  <a:lnTo>
                    <a:pt x="990877" y="324310"/>
                  </a:lnTo>
                  <a:lnTo>
                    <a:pt x="1132431" y="324310"/>
                  </a:lnTo>
                  <a:lnTo>
                    <a:pt x="1273984" y="324310"/>
                  </a:lnTo>
                  <a:lnTo>
                    <a:pt x="1415538" y="81077"/>
                  </a:lnTo>
                  <a:lnTo>
                    <a:pt x="1557092" y="81077"/>
                  </a:lnTo>
                  <a:lnTo>
                    <a:pt x="1698646" y="81077"/>
                  </a:lnTo>
                  <a:lnTo>
                    <a:pt x="1840200" y="162155"/>
                  </a:lnTo>
                  <a:lnTo>
                    <a:pt x="1981754" y="81077"/>
                  </a:lnTo>
                  <a:lnTo>
                    <a:pt x="2123308" y="405388"/>
                  </a:lnTo>
                  <a:lnTo>
                    <a:pt x="2264862" y="243233"/>
                  </a:lnTo>
                  <a:lnTo>
                    <a:pt x="2406416" y="486466"/>
                  </a:lnTo>
                  <a:lnTo>
                    <a:pt x="2547969" y="567544"/>
                  </a:lnTo>
                  <a:lnTo>
                    <a:pt x="2689523" y="972932"/>
                  </a:lnTo>
                  <a:lnTo>
                    <a:pt x="2831077" y="1864788"/>
                  </a:lnTo>
                  <a:lnTo>
                    <a:pt x="2972631" y="1459399"/>
                  </a:lnTo>
                  <a:lnTo>
                    <a:pt x="3114185" y="1054010"/>
                  </a:lnTo>
                  <a:lnTo>
                    <a:pt x="3255739" y="32431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765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115288"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792913" y="14751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530827" y="14765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774667" y="14751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902429" y="27724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30954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0" name="tx100"/>
            <p:cNvSpPr/>
            <p:nvPr/>
          </p:nvSpPr>
          <p:spPr>
            <a:xfrm>
              <a:off x="5003259" y="34080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972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8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9757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78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78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235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860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4906" y="483171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117" name="tx117"/>
            <p:cNvSpPr/>
            <p:nvPr/>
          </p:nvSpPr>
          <p:spPr>
            <a:xfrm>
              <a:off x="70906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53144"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184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210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3235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197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223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5248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E2231A">
                <a:alpha val="80000"/>
              </a:srgbClr>
            </a:solidFill>
          </p:spPr>
          <p:txBody>
            <a:bodyPr/>
            <a:lstStyle/>
            <a:p/>
          </p:txBody>
        </p:sp>
        <p:sp>
          <p:nvSpPr>
            <p:cNvPr id="131" name="rc131"/>
            <p:cNvSpPr/>
            <p:nvPr/>
          </p:nvSpPr>
          <p:spPr>
            <a:xfrm>
              <a:off x="1317178" y="5637654"/>
              <a:ext cx="2801626" cy="149993"/>
            </a:xfrm>
            <a:prstGeom prst="rect">
              <a:avLst/>
            </a:prstGeom>
            <a:solidFill>
              <a:srgbClr val="E2231A">
                <a:alpha val="80000"/>
              </a:srgbClr>
            </a:solidFill>
          </p:spPr>
          <p:txBody>
            <a:bodyPr/>
            <a:lstStyle/>
            <a:p/>
          </p:txBody>
        </p:sp>
        <p:sp>
          <p:nvSpPr>
            <p:cNvPr id="132" name="rc132"/>
            <p:cNvSpPr/>
            <p:nvPr/>
          </p:nvSpPr>
          <p:spPr>
            <a:xfrm>
              <a:off x="1317178" y="5450161"/>
              <a:ext cx="561718"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9245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69501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809757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Jordan (99%) was 15 percentage points higher than the global average (84%) and 18 percentage points higher than the average across all MENA countries (81%).
National MCV1 coverage was 12 percentage points higher than in 2019 (87%).
This equates to 2,000 unvaccinated children in 2024 compared to 30,000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Jordan ranked number 16 out of 20 countries for lowest MCV1 coverage (based on tied ranks).
Jordan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23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1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11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10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620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808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401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34937"/>
              <a:ext cx="249522" cy="1067759"/>
            </a:xfrm>
            <a:prstGeom prst="rect">
              <a:avLst/>
            </a:prstGeom>
            <a:solidFill>
              <a:srgbClr val="80BD41">
                <a:alpha val="100000"/>
              </a:srgbClr>
            </a:solidFill>
          </p:spPr>
          <p:txBody>
            <a:bodyPr/>
            <a:lstStyle/>
            <a:p/>
          </p:txBody>
        </p:sp>
        <p:sp>
          <p:nvSpPr>
            <p:cNvPr id="25" name="rc25"/>
            <p:cNvSpPr/>
            <p:nvPr/>
          </p:nvSpPr>
          <p:spPr>
            <a:xfrm>
              <a:off x="1296273" y="2966800"/>
              <a:ext cx="249522" cy="68137"/>
            </a:xfrm>
            <a:prstGeom prst="rect">
              <a:avLst/>
            </a:prstGeom>
            <a:solidFill>
              <a:srgbClr val="E2231A">
                <a:alpha val="100000"/>
              </a:srgbClr>
            </a:solidFill>
          </p:spPr>
          <p:txBody>
            <a:bodyPr/>
            <a:lstStyle/>
            <a:p/>
          </p:txBody>
        </p:sp>
        <p:sp>
          <p:nvSpPr>
            <p:cNvPr id="26" name="rc26"/>
            <p:cNvSpPr/>
            <p:nvPr/>
          </p:nvSpPr>
          <p:spPr>
            <a:xfrm>
              <a:off x="1573521" y="2975391"/>
              <a:ext cx="249522" cy="1127305"/>
            </a:xfrm>
            <a:prstGeom prst="rect">
              <a:avLst/>
            </a:prstGeom>
            <a:solidFill>
              <a:srgbClr val="80BD41">
                <a:alpha val="100000"/>
              </a:srgbClr>
            </a:solidFill>
          </p:spPr>
          <p:txBody>
            <a:bodyPr/>
            <a:lstStyle/>
            <a:p/>
          </p:txBody>
        </p:sp>
        <p:sp>
          <p:nvSpPr>
            <p:cNvPr id="27" name="rc27"/>
            <p:cNvSpPr/>
            <p:nvPr/>
          </p:nvSpPr>
          <p:spPr>
            <a:xfrm>
              <a:off x="1573521" y="2963985"/>
              <a:ext cx="249522" cy="11405"/>
            </a:xfrm>
            <a:prstGeom prst="rect">
              <a:avLst/>
            </a:prstGeom>
            <a:solidFill>
              <a:srgbClr val="E2231A">
                <a:alpha val="100000"/>
              </a:srgbClr>
            </a:solidFill>
          </p:spPr>
          <p:txBody>
            <a:bodyPr/>
            <a:lstStyle/>
            <a:p/>
          </p:txBody>
        </p:sp>
        <p:sp>
          <p:nvSpPr>
            <p:cNvPr id="28" name="rc28"/>
            <p:cNvSpPr/>
            <p:nvPr/>
          </p:nvSpPr>
          <p:spPr>
            <a:xfrm>
              <a:off x="1850769" y="2998795"/>
              <a:ext cx="249522" cy="1103902"/>
            </a:xfrm>
            <a:prstGeom prst="rect">
              <a:avLst/>
            </a:prstGeom>
            <a:solidFill>
              <a:srgbClr val="80BD41">
                <a:alpha val="100000"/>
              </a:srgbClr>
            </a:solidFill>
          </p:spPr>
          <p:txBody>
            <a:bodyPr/>
            <a:lstStyle/>
            <a:p/>
          </p:txBody>
        </p:sp>
        <p:sp>
          <p:nvSpPr>
            <p:cNvPr id="29" name="rc29"/>
            <p:cNvSpPr/>
            <p:nvPr/>
          </p:nvSpPr>
          <p:spPr>
            <a:xfrm>
              <a:off x="1850769" y="2940730"/>
              <a:ext cx="249522" cy="58065"/>
            </a:xfrm>
            <a:prstGeom prst="rect">
              <a:avLst/>
            </a:prstGeom>
            <a:solidFill>
              <a:srgbClr val="E2231A">
                <a:alpha val="100000"/>
              </a:srgbClr>
            </a:solidFill>
          </p:spPr>
          <p:txBody>
            <a:bodyPr/>
            <a:lstStyle/>
            <a:p/>
          </p:txBody>
        </p:sp>
        <p:sp>
          <p:nvSpPr>
            <p:cNvPr id="30" name="rc30"/>
            <p:cNvSpPr/>
            <p:nvPr/>
          </p:nvSpPr>
          <p:spPr>
            <a:xfrm>
              <a:off x="2128016" y="2961763"/>
              <a:ext cx="249522" cy="1140933"/>
            </a:xfrm>
            <a:prstGeom prst="rect">
              <a:avLst/>
            </a:prstGeom>
            <a:solidFill>
              <a:srgbClr val="80BD41">
                <a:alpha val="100000"/>
              </a:srgbClr>
            </a:solidFill>
          </p:spPr>
          <p:txBody>
            <a:bodyPr/>
            <a:lstStyle/>
            <a:p/>
          </p:txBody>
        </p:sp>
        <p:sp>
          <p:nvSpPr>
            <p:cNvPr id="31" name="rc31"/>
            <p:cNvSpPr/>
            <p:nvPr/>
          </p:nvSpPr>
          <p:spPr>
            <a:xfrm>
              <a:off x="2128016" y="2914215"/>
              <a:ext cx="249522" cy="47548"/>
            </a:xfrm>
            <a:prstGeom prst="rect">
              <a:avLst/>
            </a:prstGeom>
            <a:solidFill>
              <a:srgbClr val="E2231A">
                <a:alpha val="100000"/>
              </a:srgbClr>
            </a:solidFill>
          </p:spPr>
          <p:txBody>
            <a:bodyPr/>
            <a:lstStyle/>
            <a:p/>
          </p:txBody>
        </p:sp>
        <p:sp>
          <p:nvSpPr>
            <p:cNvPr id="32" name="rc32"/>
            <p:cNvSpPr/>
            <p:nvPr/>
          </p:nvSpPr>
          <p:spPr>
            <a:xfrm>
              <a:off x="2405264" y="2927843"/>
              <a:ext cx="249522" cy="1174854"/>
            </a:xfrm>
            <a:prstGeom prst="rect">
              <a:avLst/>
            </a:prstGeom>
            <a:solidFill>
              <a:srgbClr val="80BD41">
                <a:alpha val="100000"/>
              </a:srgbClr>
            </a:solidFill>
          </p:spPr>
          <p:txBody>
            <a:bodyPr/>
            <a:lstStyle/>
            <a:p/>
          </p:txBody>
        </p:sp>
        <p:sp>
          <p:nvSpPr>
            <p:cNvPr id="33" name="rc33"/>
            <p:cNvSpPr/>
            <p:nvPr/>
          </p:nvSpPr>
          <p:spPr>
            <a:xfrm>
              <a:off x="2405264" y="2915993"/>
              <a:ext cx="249522" cy="11850"/>
            </a:xfrm>
            <a:prstGeom prst="rect">
              <a:avLst/>
            </a:prstGeom>
            <a:solidFill>
              <a:srgbClr val="E2231A">
                <a:alpha val="100000"/>
              </a:srgbClr>
            </a:solidFill>
          </p:spPr>
          <p:txBody>
            <a:bodyPr/>
            <a:lstStyle/>
            <a:p/>
          </p:txBody>
        </p:sp>
        <p:sp>
          <p:nvSpPr>
            <p:cNvPr id="34" name="rc34"/>
            <p:cNvSpPr/>
            <p:nvPr/>
          </p:nvSpPr>
          <p:spPr>
            <a:xfrm>
              <a:off x="2682512" y="2971021"/>
              <a:ext cx="249522" cy="1131675"/>
            </a:xfrm>
            <a:prstGeom prst="rect">
              <a:avLst/>
            </a:prstGeom>
            <a:solidFill>
              <a:srgbClr val="80BD41">
                <a:alpha val="100000"/>
              </a:srgbClr>
            </a:solidFill>
          </p:spPr>
          <p:txBody>
            <a:bodyPr/>
            <a:lstStyle/>
            <a:p/>
          </p:txBody>
        </p:sp>
        <p:sp>
          <p:nvSpPr>
            <p:cNvPr id="35" name="rc35"/>
            <p:cNvSpPr/>
            <p:nvPr/>
          </p:nvSpPr>
          <p:spPr>
            <a:xfrm>
              <a:off x="2682512" y="2911475"/>
              <a:ext cx="249522" cy="59546"/>
            </a:xfrm>
            <a:prstGeom prst="rect">
              <a:avLst/>
            </a:prstGeom>
            <a:solidFill>
              <a:srgbClr val="E2231A">
                <a:alpha val="100000"/>
              </a:srgbClr>
            </a:solidFill>
          </p:spPr>
          <p:txBody>
            <a:bodyPr/>
            <a:lstStyle/>
            <a:p/>
          </p:txBody>
        </p:sp>
        <p:sp>
          <p:nvSpPr>
            <p:cNvPr id="36" name="rc36"/>
            <p:cNvSpPr/>
            <p:nvPr/>
          </p:nvSpPr>
          <p:spPr>
            <a:xfrm>
              <a:off x="2959759" y="2877406"/>
              <a:ext cx="249522" cy="1225290"/>
            </a:xfrm>
            <a:prstGeom prst="rect">
              <a:avLst/>
            </a:prstGeom>
            <a:solidFill>
              <a:srgbClr val="80BD41">
                <a:alpha val="100000"/>
              </a:srgbClr>
            </a:solidFill>
          </p:spPr>
          <p:txBody>
            <a:bodyPr/>
            <a:lstStyle/>
            <a:p/>
          </p:txBody>
        </p:sp>
        <p:sp>
          <p:nvSpPr>
            <p:cNvPr id="37" name="rc37"/>
            <p:cNvSpPr/>
            <p:nvPr/>
          </p:nvSpPr>
          <p:spPr>
            <a:xfrm>
              <a:off x="2959759" y="2865038"/>
              <a:ext cx="249522" cy="12368"/>
            </a:xfrm>
            <a:prstGeom prst="rect">
              <a:avLst/>
            </a:prstGeom>
            <a:solidFill>
              <a:srgbClr val="E2231A">
                <a:alpha val="100000"/>
              </a:srgbClr>
            </a:solidFill>
          </p:spPr>
          <p:txBody>
            <a:bodyPr/>
            <a:lstStyle/>
            <a:p/>
          </p:txBody>
        </p:sp>
        <p:sp>
          <p:nvSpPr>
            <p:cNvPr id="38" name="rc38"/>
            <p:cNvSpPr/>
            <p:nvPr/>
          </p:nvSpPr>
          <p:spPr>
            <a:xfrm>
              <a:off x="3237007" y="2771349"/>
              <a:ext cx="249522" cy="1331348"/>
            </a:xfrm>
            <a:prstGeom prst="rect">
              <a:avLst/>
            </a:prstGeom>
            <a:solidFill>
              <a:srgbClr val="80BD41">
                <a:alpha val="100000"/>
              </a:srgbClr>
            </a:solidFill>
          </p:spPr>
          <p:txBody>
            <a:bodyPr/>
            <a:lstStyle/>
            <a:p/>
          </p:txBody>
        </p:sp>
        <p:sp>
          <p:nvSpPr>
            <p:cNvPr id="39" name="rc39"/>
            <p:cNvSpPr/>
            <p:nvPr/>
          </p:nvSpPr>
          <p:spPr>
            <a:xfrm>
              <a:off x="3237007" y="2701285"/>
              <a:ext cx="249522" cy="70063"/>
            </a:xfrm>
            <a:prstGeom prst="rect">
              <a:avLst/>
            </a:prstGeom>
            <a:solidFill>
              <a:srgbClr val="E2231A">
                <a:alpha val="100000"/>
              </a:srgbClr>
            </a:solidFill>
          </p:spPr>
          <p:txBody>
            <a:bodyPr/>
            <a:lstStyle/>
            <a:p/>
          </p:txBody>
        </p:sp>
        <p:sp>
          <p:nvSpPr>
            <p:cNvPr id="40" name="rc40"/>
            <p:cNvSpPr/>
            <p:nvPr/>
          </p:nvSpPr>
          <p:spPr>
            <a:xfrm>
              <a:off x="3514255" y="2713950"/>
              <a:ext cx="249522" cy="1388746"/>
            </a:xfrm>
            <a:prstGeom prst="rect">
              <a:avLst/>
            </a:prstGeom>
            <a:solidFill>
              <a:srgbClr val="80BD41">
                <a:alpha val="100000"/>
              </a:srgbClr>
            </a:solidFill>
          </p:spPr>
          <p:txBody>
            <a:bodyPr/>
            <a:lstStyle/>
            <a:p/>
          </p:txBody>
        </p:sp>
        <p:sp>
          <p:nvSpPr>
            <p:cNvPr id="41" name="rc41"/>
            <p:cNvSpPr/>
            <p:nvPr/>
          </p:nvSpPr>
          <p:spPr>
            <a:xfrm>
              <a:off x="3514255" y="2640850"/>
              <a:ext cx="249522" cy="73099"/>
            </a:xfrm>
            <a:prstGeom prst="rect">
              <a:avLst/>
            </a:prstGeom>
            <a:solidFill>
              <a:srgbClr val="E2231A">
                <a:alpha val="100000"/>
              </a:srgbClr>
            </a:solidFill>
          </p:spPr>
          <p:txBody>
            <a:bodyPr/>
            <a:lstStyle/>
            <a:p/>
          </p:txBody>
        </p:sp>
        <p:sp>
          <p:nvSpPr>
            <p:cNvPr id="42" name="rc42"/>
            <p:cNvSpPr/>
            <p:nvPr/>
          </p:nvSpPr>
          <p:spPr>
            <a:xfrm>
              <a:off x="3791502" y="2690028"/>
              <a:ext cx="249522" cy="1412668"/>
            </a:xfrm>
            <a:prstGeom prst="rect">
              <a:avLst/>
            </a:prstGeom>
            <a:solidFill>
              <a:srgbClr val="80BD41">
                <a:alpha val="100000"/>
              </a:srgbClr>
            </a:solidFill>
          </p:spPr>
          <p:txBody>
            <a:bodyPr/>
            <a:lstStyle/>
            <a:p/>
          </p:txBody>
        </p:sp>
        <p:sp>
          <p:nvSpPr>
            <p:cNvPr id="43" name="rc43"/>
            <p:cNvSpPr/>
            <p:nvPr/>
          </p:nvSpPr>
          <p:spPr>
            <a:xfrm>
              <a:off x="3791502" y="2615669"/>
              <a:ext cx="249522" cy="74358"/>
            </a:xfrm>
            <a:prstGeom prst="rect">
              <a:avLst/>
            </a:prstGeom>
            <a:solidFill>
              <a:srgbClr val="E2231A">
                <a:alpha val="100000"/>
              </a:srgbClr>
            </a:solidFill>
          </p:spPr>
          <p:txBody>
            <a:bodyPr/>
            <a:lstStyle/>
            <a:p/>
          </p:txBody>
        </p:sp>
        <p:sp>
          <p:nvSpPr>
            <p:cNvPr id="44" name="rc44"/>
            <p:cNvSpPr/>
            <p:nvPr/>
          </p:nvSpPr>
          <p:spPr>
            <a:xfrm>
              <a:off x="4068750" y="2639073"/>
              <a:ext cx="249522" cy="1463623"/>
            </a:xfrm>
            <a:prstGeom prst="rect">
              <a:avLst/>
            </a:prstGeom>
            <a:solidFill>
              <a:srgbClr val="80BD41">
                <a:alpha val="100000"/>
              </a:srgbClr>
            </a:solidFill>
          </p:spPr>
          <p:txBody>
            <a:bodyPr/>
            <a:lstStyle/>
            <a:p/>
          </p:txBody>
        </p:sp>
        <p:sp>
          <p:nvSpPr>
            <p:cNvPr id="45" name="rc45"/>
            <p:cNvSpPr/>
            <p:nvPr/>
          </p:nvSpPr>
          <p:spPr>
            <a:xfrm>
              <a:off x="4068750" y="2609226"/>
              <a:ext cx="249522" cy="29847"/>
            </a:xfrm>
            <a:prstGeom prst="rect">
              <a:avLst/>
            </a:prstGeom>
            <a:solidFill>
              <a:srgbClr val="E2231A">
                <a:alpha val="100000"/>
              </a:srgbClr>
            </a:solidFill>
          </p:spPr>
          <p:txBody>
            <a:bodyPr/>
            <a:lstStyle/>
            <a:p/>
          </p:txBody>
        </p:sp>
        <p:sp>
          <p:nvSpPr>
            <p:cNvPr id="46" name="rc46"/>
            <p:cNvSpPr/>
            <p:nvPr/>
          </p:nvSpPr>
          <p:spPr>
            <a:xfrm>
              <a:off x="4345998" y="2637740"/>
              <a:ext cx="249522" cy="1464956"/>
            </a:xfrm>
            <a:prstGeom prst="rect">
              <a:avLst/>
            </a:prstGeom>
            <a:solidFill>
              <a:srgbClr val="80BD41">
                <a:alpha val="100000"/>
              </a:srgbClr>
            </a:solidFill>
          </p:spPr>
          <p:txBody>
            <a:bodyPr/>
            <a:lstStyle/>
            <a:p/>
          </p:txBody>
        </p:sp>
        <p:sp>
          <p:nvSpPr>
            <p:cNvPr id="47" name="rc47"/>
            <p:cNvSpPr/>
            <p:nvPr/>
          </p:nvSpPr>
          <p:spPr>
            <a:xfrm>
              <a:off x="4345998" y="2607819"/>
              <a:ext cx="249522" cy="29921"/>
            </a:xfrm>
            <a:prstGeom prst="rect">
              <a:avLst/>
            </a:prstGeom>
            <a:solidFill>
              <a:srgbClr val="E2231A">
                <a:alpha val="100000"/>
              </a:srgbClr>
            </a:solidFill>
          </p:spPr>
          <p:txBody>
            <a:bodyPr/>
            <a:lstStyle/>
            <a:p/>
          </p:txBody>
        </p:sp>
        <p:sp>
          <p:nvSpPr>
            <p:cNvPr id="48" name="rc48"/>
            <p:cNvSpPr/>
            <p:nvPr/>
          </p:nvSpPr>
          <p:spPr>
            <a:xfrm>
              <a:off x="4623245" y="2643591"/>
              <a:ext cx="249522" cy="1459106"/>
            </a:xfrm>
            <a:prstGeom prst="rect">
              <a:avLst/>
            </a:prstGeom>
            <a:solidFill>
              <a:srgbClr val="80BD41">
                <a:alpha val="100000"/>
              </a:srgbClr>
            </a:solidFill>
          </p:spPr>
          <p:txBody>
            <a:bodyPr/>
            <a:lstStyle/>
            <a:p/>
          </p:txBody>
        </p:sp>
        <p:sp>
          <p:nvSpPr>
            <p:cNvPr id="49" name="rc49"/>
            <p:cNvSpPr/>
            <p:nvPr/>
          </p:nvSpPr>
          <p:spPr>
            <a:xfrm>
              <a:off x="4623245" y="2613818"/>
              <a:ext cx="249522" cy="29773"/>
            </a:xfrm>
            <a:prstGeom prst="rect">
              <a:avLst/>
            </a:prstGeom>
            <a:solidFill>
              <a:srgbClr val="E2231A">
                <a:alpha val="100000"/>
              </a:srgbClr>
            </a:solidFill>
          </p:spPr>
          <p:txBody>
            <a:bodyPr/>
            <a:lstStyle/>
            <a:p/>
          </p:txBody>
        </p:sp>
        <p:sp>
          <p:nvSpPr>
            <p:cNvPr id="50" name="rc50"/>
            <p:cNvSpPr/>
            <p:nvPr/>
          </p:nvSpPr>
          <p:spPr>
            <a:xfrm>
              <a:off x="4900493" y="2692324"/>
              <a:ext cx="249522" cy="1410372"/>
            </a:xfrm>
            <a:prstGeom prst="rect">
              <a:avLst/>
            </a:prstGeom>
            <a:solidFill>
              <a:srgbClr val="80BD41">
                <a:alpha val="100000"/>
              </a:srgbClr>
            </a:solidFill>
          </p:spPr>
          <p:txBody>
            <a:bodyPr/>
            <a:lstStyle/>
            <a:p/>
          </p:txBody>
        </p:sp>
        <p:sp>
          <p:nvSpPr>
            <p:cNvPr id="51" name="rc51"/>
            <p:cNvSpPr/>
            <p:nvPr/>
          </p:nvSpPr>
          <p:spPr>
            <a:xfrm>
              <a:off x="4900493" y="2648701"/>
              <a:ext cx="249522" cy="43622"/>
            </a:xfrm>
            <a:prstGeom prst="rect">
              <a:avLst/>
            </a:prstGeom>
            <a:solidFill>
              <a:srgbClr val="E2231A">
                <a:alpha val="100000"/>
              </a:srgbClr>
            </a:solidFill>
          </p:spPr>
          <p:txBody>
            <a:bodyPr/>
            <a:lstStyle/>
            <a:p/>
          </p:txBody>
        </p:sp>
        <p:sp>
          <p:nvSpPr>
            <p:cNvPr id="52" name="rc52"/>
            <p:cNvSpPr/>
            <p:nvPr/>
          </p:nvSpPr>
          <p:spPr>
            <a:xfrm>
              <a:off x="5177741" y="2572417"/>
              <a:ext cx="249522" cy="1530280"/>
            </a:xfrm>
            <a:prstGeom prst="rect">
              <a:avLst/>
            </a:prstGeom>
            <a:solidFill>
              <a:srgbClr val="80BD41">
                <a:alpha val="100000"/>
              </a:srgbClr>
            </a:solidFill>
          </p:spPr>
          <p:txBody>
            <a:bodyPr/>
            <a:lstStyle/>
            <a:p/>
          </p:txBody>
        </p:sp>
        <p:sp>
          <p:nvSpPr>
            <p:cNvPr id="53" name="rc53"/>
            <p:cNvSpPr/>
            <p:nvPr/>
          </p:nvSpPr>
          <p:spPr>
            <a:xfrm>
              <a:off x="5177741" y="2541162"/>
              <a:ext cx="249522" cy="31254"/>
            </a:xfrm>
            <a:prstGeom prst="rect">
              <a:avLst/>
            </a:prstGeom>
            <a:solidFill>
              <a:srgbClr val="E2231A">
                <a:alpha val="100000"/>
              </a:srgbClr>
            </a:solidFill>
          </p:spPr>
          <p:txBody>
            <a:bodyPr/>
            <a:lstStyle/>
            <a:p/>
          </p:txBody>
        </p:sp>
        <p:sp>
          <p:nvSpPr>
            <p:cNvPr id="54" name="rc54"/>
            <p:cNvSpPr/>
            <p:nvPr/>
          </p:nvSpPr>
          <p:spPr>
            <a:xfrm>
              <a:off x="5454988" y="2552494"/>
              <a:ext cx="249522" cy="1550202"/>
            </a:xfrm>
            <a:prstGeom prst="rect">
              <a:avLst/>
            </a:prstGeom>
            <a:solidFill>
              <a:srgbClr val="80BD41">
                <a:alpha val="100000"/>
              </a:srgbClr>
            </a:solidFill>
          </p:spPr>
          <p:txBody>
            <a:bodyPr/>
            <a:lstStyle/>
            <a:p/>
          </p:txBody>
        </p:sp>
        <p:sp>
          <p:nvSpPr>
            <p:cNvPr id="55" name="rc55"/>
            <p:cNvSpPr/>
            <p:nvPr/>
          </p:nvSpPr>
          <p:spPr>
            <a:xfrm>
              <a:off x="5454988" y="2453546"/>
              <a:ext cx="249522" cy="98947"/>
            </a:xfrm>
            <a:prstGeom prst="rect">
              <a:avLst/>
            </a:prstGeom>
            <a:solidFill>
              <a:srgbClr val="E2231A">
                <a:alpha val="100000"/>
              </a:srgbClr>
            </a:solidFill>
          </p:spPr>
          <p:txBody>
            <a:bodyPr/>
            <a:lstStyle/>
            <a:p/>
          </p:txBody>
        </p:sp>
        <p:sp>
          <p:nvSpPr>
            <p:cNvPr id="56" name="rc56"/>
            <p:cNvSpPr/>
            <p:nvPr/>
          </p:nvSpPr>
          <p:spPr>
            <a:xfrm>
              <a:off x="5732236" y="2435623"/>
              <a:ext cx="249522" cy="1667073"/>
            </a:xfrm>
            <a:prstGeom prst="rect">
              <a:avLst/>
            </a:prstGeom>
            <a:solidFill>
              <a:srgbClr val="80BD41">
                <a:alpha val="100000"/>
              </a:srgbClr>
            </a:solidFill>
          </p:spPr>
          <p:txBody>
            <a:bodyPr/>
            <a:lstStyle/>
            <a:p/>
          </p:txBody>
        </p:sp>
        <p:sp>
          <p:nvSpPr>
            <p:cNvPr id="57" name="rc57"/>
            <p:cNvSpPr/>
            <p:nvPr/>
          </p:nvSpPr>
          <p:spPr>
            <a:xfrm>
              <a:off x="5732236" y="2366153"/>
              <a:ext cx="249522" cy="69470"/>
            </a:xfrm>
            <a:prstGeom prst="rect">
              <a:avLst/>
            </a:prstGeom>
            <a:solidFill>
              <a:srgbClr val="E2231A">
                <a:alpha val="100000"/>
              </a:srgbClr>
            </a:solidFill>
          </p:spPr>
          <p:txBody>
            <a:bodyPr/>
            <a:lstStyle/>
            <a:p/>
          </p:txBody>
        </p:sp>
        <p:sp>
          <p:nvSpPr>
            <p:cNvPr id="58" name="rc58"/>
            <p:cNvSpPr/>
            <p:nvPr/>
          </p:nvSpPr>
          <p:spPr>
            <a:xfrm>
              <a:off x="6009484" y="2487245"/>
              <a:ext cx="249522" cy="1615452"/>
            </a:xfrm>
            <a:prstGeom prst="rect">
              <a:avLst/>
            </a:prstGeom>
            <a:solidFill>
              <a:srgbClr val="80BD41">
                <a:alpha val="100000"/>
              </a:srgbClr>
            </a:solidFill>
          </p:spPr>
          <p:txBody>
            <a:bodyPr/>
            <a:lstStyle/>
            <a:p/>
          </p:txBody>
        </p:sp>
        <p:sp>
          <p:nvSpPr>
            <p:cNvPr id="59" name="rc59"/>
            <p:cNvSpPr/>
            <p:nvPr/>
          </p:nvSpPr>
          <p:spPr>
            <a:xfrm>
              <a:off x="6009484" y="2365634"/>
              <a:ext cx="249522" cy="121610"/>
            </a:xfrm>
            <a:prstGeom prst="rect">
              <a:avLst/>
            </a:prstGeom>
            <a:solidFill>
              <a:srgbClr val="E2231A">
                <a:alpha val="100000"/>
              </a:srgbClr>
            </a:solidFill>
          </p:spPr>
          <p:txBody>
            <a:bodyPr/>
            <a:lstStyle/>
            <a:p/>
          </p:txBody>
        </p:sp>
        <p:sp>
          <p:nvSpPr>
            <p:cNvPr id="60" name="rc60"/>
            <p:cNvSpPr/>
            <p:nvPr/>
          </p:nvSpPr>
          <p:spPr>
            <a:xfrm>
              <a:off x="6286731" y="2506427"/>
              <a:ext cx="249522" cy="1596269"/>
            </a:xfrm>
            <a:prstGeom prst="rect">
              <a:avLst/>
            </a:prstGeom>
            <a:solidFill>
              <a:srgbClr val="80BD41">
                <a:alpha val="100000"/>
              </a:srgbClr>
            </a:solidFill>
          </p:spPr>
          <p:txBody>
            <a:bodyPr/>
            <a:lstStyle/>
            <a:p/>
          </p:txBody>
        </p:sp>
        <p:sp>
          <p:nvSpPr>
            <p:cNvPr id="61" name="rc61"/>
            <p:cNvSpPr/>
            <p:nvPr/>
          </p:nvSpPr>
          <p:spPr>
            <a:xfrm>
              <a:off x="6286731" y="2367634"/>
              <a:ext cx="249522" cy="138793"/>
            </a:xfrm>
            <a:prstGeom prst="rect">
              <a:avLst/>
            </a:prstGeom>
            <a:solidFill>
              <a:srgbClr val="E2231A">
                <a:alpha val="100000"/>
              </a:srgbClr>
            </a:solidFill>
          </p:spPr>
          <p:txBody>
            <a:bodyPr/>
            <a:lstStyle/>
            <a:p/>
          </p:txBody>
        </p:sp>
        <p:sp>
          <p:nvSpPr>
            <p:cNvPr id="62" name="rc62"/>
            <p:cNvSpPr/>
            <p:nvPr/>
          </p:nvSpPr>
          <p:spPr>
            <a:xfrm>
              <a:off x="6563979" y="2592265"/>
              <a:ext cx="249522" cy="1510431"/>
            </a:xfrm>
            <a:prstGeom prst="rect">
              <a:avLst/>
            </a:prstGeom>
            <a:solidFill>
              <a:srgbClr val="80BD41">
                <a:alpha val="100000"/>
              </a:srgbClr>
            </a:solidFill>
          </p:spPr>
          <p:txBody>
            <a:bodyPr/>
            <a:lstStyle/>
            <a:p/>
          </p:txBody>
        </p:sp>
        <p:sp>
          <p:nvSpPr>
            <p:cNvPr id="63" name="rc63"/>
            <p:cNvSpPr/>
            <p:nvPr/>
          </p:nvSpPr>
          <p:spPr>
            <a:xfrm>
              <a:off x="6563979" y="2366597"/>
              <a:ext cx="249522" cy="225668"/>
            </a:xfrm>
            <a:prstGeom prst="rect">
              <a:avLst/>
            </a:prstGeom>
            <a:solidFill>
              <a:srgbClr val="E2231A">
                <a:alpha val="100000"/>
              </a:srgbClr>
            </a:solidFill>
          </p:spPr>
          <p:txBody>
            <a:bodyPr/>
            <a:lstStyle/>
            <a:p/>
          </p:txBody>
        </p:sp>
        <p:sp>
          <p:nvSpPr>
            <p:cNvPr id="64" name="rc64"/>
            <p:cNvSpPr/>
            <p:nvPr/>
          </p:nvSpPr>
          <p:spPr>
            <a:xfrm>
              <a:off x="6841227" y="2789642"/>
              <a:ext cx="249522" cy="1313054"/>
            </a:xfrm>
            <a:prstGeom prst="rect">
              <a:avLst/>
            </a:prstGeom>
            <a:solidFill>
              <a:srgbClr val="80BD41">
                <a:alpha val="100000"/>
              </a:srgbClr>
            </a:solidFill>
          </p:spPr>
          <p:txBody>
            <a:bodyPr/>
            <a:lstStyle/>
            <a:p/>
          </p:txBody>
        </p:sp>
        <p:sp>
          <p:nvSpPr>
            <p:cNvPr id="65" name="rc65"/>
            <p:cNvSpPr/>
            <p:nvPr/>
          </p:nvSpPr>
          <p:spPr>
            <a:xfrm>
              <a:off x="6841227" y="2374966"/>
              <a:ext cx="249522" cy="414676"/>
            </a:xfrm>
            <a:prstGeom prst="rect">
              <a:avLst/>
            </a:prstGeom>
            <a:solidFill>
              <a:srgbClr val="E2231A">
                <a:alpha val="100000"/>
              </a:srgbClr>
            </a:solidFill>
          </p:spPr>
          <p:txBody>
            <a:bodyPr/>
            <a:lstStyle/>
            <a:p/>
          </p:txBody>
        </p:sp>
        <p:sp>
          <p:nvSpPr>
            <p:cNvPr id="66" name="rc66"/>
            <p:cNvSpPr/>
            <p:nvPr/>
          </p:nvSpPr>
          <p:spPr>
            <a:xfrm>
              <a:off x="7118474" y="2704322"/>
              <a:ext cx="249522" cy="1398374"/>
            </a:xfrm>
            <a:prstGeom prst="rect">
              <a:avLst/>
            </a:prstGeom>
            <a:solidFill>
              <a:srgbClr val="80BD41">
                <a:alpha val="100000"/>
              </a:srgbClr>
            </a:solidFill>
          </p:spPr>
          <p:txBody>
            <a:bodyPr/>
            <a:lstStyle/>
            <a:p/>
          </p:txBody>
        </p:sp>
        <p:sp>
          <p:nvSpPr>
            <p:cNvPr id="67" name="rc67"/>
            <p:cNvSpPr/>
            <p:nvPr/>
          </p:nvSpPr>
          <p:spPr>
            <a:xfrm>
              <a:off x="7118474" y="2376299"/>
              <a:ext cx="249522" cy="328022"/>
            </a:xfrm>
            <a:prstGeom prst="rect">
              <a:avLst/>
            </a:prstGeom>
            <a:solidFill>
              <a:srgbClr val="E2231A">
                <a:alpha val="100000"/>
              </a:srgbClr>
            </a:solidFill>
          </p:spPr>
          <p:txBody>
            <a:bodyPr/>
            <a:lstStyle/>
            <a:p/>
          </p:txBody>
        </p:sp>
        <p:sp>
          <p:nvSpPr>
            <p:cNvPr id="68" name="rc68"/>
            <p:cNvSpPr/>
            <p:nvPr/>
          </p:nvSpPr>
          <p:spPr>
            <a:xfrm>
              <a:off x="7395722" y="2619446"/>
              <a:ext cx="249522" cy="1483250"/>
            </a:xfrm>
            <a:prstGeom prst="rect">
              <a:avLst/>
            </a:prstGeom>
            <a:solidFill>
              <a:srgbClr val="80BD41">
                <a:alpha val="100000"/>
              </a:srgbClr>
            </a:solidFill>
          </p:spPr>
          <p:txBody>
            <a:bodyPr/>
            <a:lstStyle/>
            <a:p/>
          </p:txBody>
        </p:sp>
        <p:sp>
          <p:nvSpPr>
            <p:cNvPr id="69" name="rc69"/>
            <p:cNvSpPr/>
            <p:nvPr/>
          </p:nvSpPr>
          <p:spPr>
            <a:xfrm>
              <a:off x="7395722" y="2378003"/>
              <a:ext cx="249522" cy="241443"/>
            </a:xfrm>
            <a:prstGeom prst="rect">
              <a:avLst/>
            </a:prstGeom>
            <a:solidFill>
              <a:srgbClr val="E2231A">
                <a:alpha val="100000"/>
              </a:srgbClr>
            </a:solidFill>
          </p:spPr>
          <p:txBody>
            <a:bodyPr/>
            <a:lstStyle/>
            <a:p/>
          </p:txBody>
        </p:sp>
        <p:sp>
          <p:nvSpPr>
            <p:cNvPr id="70" name="rc70"/>
            <p:cNvSpPr/>
            <p:nvPr/>
          </p:nvSpPr>
          <p:spPr>
            <a:xfrm>
              <a:off x="7672970" y="2461767"/>
              <a:ext cx="249522" cy="1640929"/>
            </a:xfrm>
            <a:prstGeom prst="rect">
              <a:avLst/>
            </a:prstGeom>
            <a:solidFill>
              <a:srgbClr val="80BD41">
                <a:alpha val="100000"/>
              </a:srgbClr>
            </a:solidFill>
          </p:spPr>
          <p:txBody>
            <a:bodyPr/>
            <a:lstStyle/>
            <a:p/>
          </p:txBody>
        </p:sp>
        <p:sp>
          <p:nvSpPr>
            <p:cNvPr id="71" name="rc71"/>
            <p:cNvSpPr/>
            <p:nvPr/>
          </p:nvSpPr>
          <p:spPr>
            <a:xfrm>
              <a:off x="7672970" y="2375410"/>
              <a:ext cx="249522" cy="86356"/>
            </a:xfrm>
            <a:prstGeom prst="rect">
              <a:avLst/>
            </a:prstGeom>
            <a:solidFill>
              <a:srgbClr val="E2231A">
                <a:alpha val="100000"/>
              </a:srgbClr>
            </a:solidFill>
          </p:spPr>
          <p:txBody>
            <a:bodyPr/>
            <a:lstStyle/>
            <a:p/>
          </p:txBody>
        </p:sp>
        <p:sp>
          <p:nvSpPr>
            <p:cNvPr id="72" name="rc72"/>
            <p:cNvSpPr/>
            <p:nvPr/>
          </p:nvSpPr>
          <p:spPr>
            <a:xfrm>
              <a:off x="7950217" y="2388519"/>
              <a:ext cx="249522" cy="1714177"/>
            </a:xfrm>
            <a:prstGeom prst="rect">
              <a:avLst/>
            </a:prstGeom>
            <a:solidFill>
              <a:srgbClr val="80BD41">
                <a:alpha val="100000"/>
              </a:srgbClr>
            </a:solidFill>
          </p:spPr>
          <p:txBody>
            <a:bodyPr/>
            <a:lstStyle/>
            <a:p/>
          </p:txBody>
        </p:sp>
        <p:sp>
          <p:nvSpPr>
            <p:cNvPr id="73" name="rc73"/>
            <p:cNvSpPr/>
            <p:nvPr/>
          </p:nvSpPr>
          <p:spPr>
            <a:xfrm>
              <a:off x="7950217" y="2371189"/>
              <a:ext cx="249522" cy="17330"/>
            </a:xfrm>
            <a:prstGeom prst="rect">
              <a:avLst/>
            </a:prstGeom>
            <a:solidFill>
              <a:srgbClr val="E2231A">
                <a:alpha val="100000"/>
              </a:srgbClr>
            </a:solidFill>
          </p:spPr>
          <p:txBody>
            <a:bodyPr/>
            <a:lstStyle/>
            <a:p/>
          </p:txBody>
        </p:sp>
        <p:sp>
          <p:nvSpPr>
            <p:cNvPr id="74" name="pl74"/>
            <p:cNvSpPr/>
            <p:nvPr/>
          </p:nvSpPr>
          <p:spPr>
            <a:xfrm>
              <a:off x="1421035" y="1236556"/>
              <a:ext cx="6653943" cy="665871"/>
            </a:xfrm>
            <a:custGeom>
              <a:avLst/>
              <a:pathLst>
                <a:path w="6653943" h="665871">
                  <a:moveTo>
                    <a:pt x="0" y="144754"/>
                  </a:moveTo>
                  <a:lnTo>
                    <a:pt x="277247" y="0"/>
                  </a:lnTo>
                  <a:lnTo>
                    <a:pt x="554495" y="115803"/>
                  </a:lnTo>
                  <a:lnTo>
                    <a:pt x="831742" y="86852"/>
                  </a:lnTo>
                  <a:lnTo>
                    <a:pt x="1108990" y="0"/>
                  </a:lnTo>
                  <a:lnTo>
                    <a:pt x="1386238" y="115803"/>
                  </a:lnTo>
                  <a:lnTo>
                    <a:pt x="1663485" y="0"/>
                  </a:lnTo>
                  <a:lnTo>
                    <a:pt x="1940733" y="115803"/>
                  </a:lnTo>
                  <a:lnTo>
                    <a:pt x="2217981" y="115803"/>
                  </a:lnTo>
                  <a:lnTo>
                    <a:pt x="2495228" y="115803"/>
                  </a:lnTo>
                  <a:lnTo>
                    <a:pt x="2772476" y="28950"/>
                  </a:lnTo>
                  <a:lnTo>
                    <a:pt x="3049724" y="28950"/>
                  </a:lnTo>
                  <a:lnTo>
                    <a:pt x="3326971" y="28950"/>
                  </a:lnTo>
                  <a:lnTo>
                    <a:pt x="3604219" y="57901"/>
                  </a:lnTo>
                  <a:lnTo>
                    <a:pt x="3881467" y="28950"/>
                  </a:lnTo>
                  <a:lnTo>
                    <a:pt x="4158714" y="144754"/>
                  </a:lnTo>
                  <a:lnTo>
                    <a:pt x="4435962" y="86852"/>
                  </a:lnTo>
                  <a:lnTo>
                    <a:pt x="4713210" y="173705"/>
                  </a:lnTo>
                  <a:lnTo>
                    <a:pt x="4990457" y="202656"/>
                  </a:lnTo>
                  <a:lnTo>
                    <a:pt x="5267705" y="347411"/>
                  </a:lnTo>
                  <a:lnTo>
                    <a:pt x="5544953" y="665871"/>
                  </a:lnTo>
                  <a:lnTo>
                    <a:pt x="5822200" y="521116"/>
                  </a:lnTo>
                  <a:lnTo>
                    <a:pt x="6099448" y="376361"/>
                  </a:lnTo>
                  <a:lnTo>
                    <a:pt x="6376696" y="115803"/>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1303481" y="28308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153.4</a:t>
              </a:r>
            </a:p>
          </p:txBody>
        </p:sp>
        <p:sp>
          <p:nvSpPr>
            <p:cNvPr id="86" name="tx86"/>
            <p:cNvSpPr/>
            <p:nvPr/>
          </p:nvSpPr>
          <p:spPr>
            <a:xfrm>
              <a:off x="2689720" y="27755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160.8</a:t>
              </a:r>
            </a:p>
          </p:txBody>
        </p:sp>
        <p:sp>
          <p:nvSpPr>
            <p:cNvPr id="87" name="tx87"/>
            <p:cNvSpPr/>
            <p:nvPr/>
          </p:nvSpPr>
          <p:spPr>
            <a:xfrm>
              <a:off x="4075958" y="2473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88" name="tx88"/>
            <p:cNvSpPr/>
            <p:nvPr/>
          </p:nvSpPr>
          <p:spPr>
            <a:xfrm>
              <a:off x="5462196" y="231876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222.7</a:t>
              </a:r>
            </a:p>
          </p:txBody>
        </p:sp>
        <p:sp>
          <p:nvSpPr>
            <p:cNvPr id="89" name="tx89"/>
            <p:cNvSpPr/>
            <p:nvPr/>
          </p:nvSpPr>
          <p:spPr>
            <a:xfrm>
              <a:off x="6571187" y="22305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234.4</a:t>
              </a:r>
            </a:p>
          </p:txBody>
        </p:sp>
        <p:sp>
          <p:nvSpPr>
            <p:cNvPr id="90" name="tx90"/>
            <p:cNvSpPr/>
            <p:nvPr/>
          </p:nvSpPr>
          <p:spPr>
            <a:xfrm>
              <a:off x="6848435" y="22389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233.3</a:t>
              </a:r>
            </a:p>
          </p:txBody>
        </p:sp>
        <p:sp>
          <p:nvSpPr>
            <p:cNvPr id="91" name="tx91"/>
            <p:cNvSpPr/>
            <p:nvPr/>
          </p:nvSpPr>
          <p:spPr>
            <a:xfrm>
              <a:off x="7125682" y="22403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233.1</a:t>
              </a:r>
            </a:p>
          </p:txBody>
        </p:sp>
        <p:sp>
          <p:nvSpPr>
            <p:cNvPr id="92" name="tx92"/>
            <p:cNvSpPr/>
            <p:nvPr/>
          </p:nvSpPr>
          <p:spPr>
            <a:xfrm>
              <a:off x="7402930" y="22420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232.9</a:t>
              </a:r>
            </a:p>
          </p:txBody>
        </p:sp>
        <p:sp>
          <p:nvSpPr>
            <p:cNvPr id="93" name="tx93"/>
            <p:cNvSpPr/>
            <p:nvPr/>
          </p:nvSpPr>
          <p:spPr>
            <a:xfrm>
              <a:off x="7680178" y="22394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233.2</a:t>
              </a:r>
            </a:p>
          </p:txBody>
        </p:sp>
        <p:sp>
          <p:nvSpPr>
            <p:cNvPr id="94" name="tx94"/>
            <p:cNvSpPr/>
            <p:nvPr/>
          </p:nvSpPr>
          <p:spPr>
            <a:xfrm>
              <a:off x="7957425" y="22352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233.8</a:t>
              </a:r>
            </a:p>
          </p:txBody>
        </p:sp>
        <p:sp>
          <p:nvSpPr>
            <p:cNvPr id="95" name="pl95"/>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53491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144.2</a:t>
              </a:r>
            </a:p>
          </p:txBody>
        </p:sp>
        <p:sp>
          <p:nvSpPr>
            <p:cNvPr id="106" name="tx106"/>
            <p:cNvSpPr/>
            <p:nvPr/>
          </p:nvSpPr>
          <p:spPr>
            <a:xfrm>
              <a:off x="1355732" y="29658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07" name="tx107"/>
            <p:cNvSpPr/>
            <p:nvPr/>
          </p:nvSpPr>
          <p:spPr>
            <a:xfrm>
              <a:off x="2689720" y="35018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152.8</a:t>
              </a:r>
            </a:p>
          </p:txBody>
        </p:sp>
        <p:sp>
          <p:nvSpPr>
            <p:cNvPr id="108" name="tx108"/>
            <p:cNvSpPr/>
            <p:nvPr/>
          </p:nvSpPr>
          <p:spPr>
            <a:xfrm>
              <a:off x="2781148" y="290620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09" name="tx109"/>
            <p:cNvSpPr/>
            <p:nvPr/>
          </p:nvSpPr>
          <p:spPr>
            <a:xfrm>
              <a:off x="4075958" y="33358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197.6</a:t>
              </a:r>
            </a:p>
          </p:txBody>
        </p:sp>
        <p:sp>
          <p:nvSpPr>
            <p:cNvPr id="110" name="tx110"/>
            <p:cNvSpPr/>
            <p:nvPr/>
          </p:nvSpPr>
          <p:spPr>
            <a:xfrm>
              <a:off x="4167386" y="259052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1" name="tx111"/>
            <p:cNvSpPr/>
            <p:nvPr/>
          </p:nvSpPr>
          <p:spPr>
            <a:xfrm>
              <a:off x="5462196" y="32925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209.3</a:t>
              </a:r>
            </a:p>
          </p:txBody>
        </p:sp>
        <p:sp>
          <p:nvSpPr>
            <p:cNvPr id="112" name="tx112"/>
            <p:cNvSpPr/>
            <p:nvPr/>
          </p:nvSpPr>
          <p:spPr>
            <a:xfrm>
              <a:off x="5488322" y="24679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13" name="tx113"/>
            <p:cNvSpPr/>
            <p:nvPr/>
          </p:nvSpPr>
          <p:spPr>
            <a:xfrm>
              <a:off x="6571187" y="33123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203.9</a:t>
              </a:r>
            </a:p>
          </p:txBody>
        </p:sp>
        <p:sp>
          <p:nvSpPr>
            <p:cNvPr id="114" name="tx114"/>
            <p:cNvSpPr/>
            <p:nvPr/>
          </p:nvSpPr>
          <p:spPr>
            <a:xfrm>
              <a:off x="6597312" y="24443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5" name="tx115"/>
            <p:cNvSpPr/>
            <p:nvPr/>
          </p:nvSpPr>
          <p:spPr>
            <a:xfrm>
              <a:off x="6848435" y="34110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177.3</a:t>
              </a:r>
            </a:p>
          </p:txBody>
        </p:sp>
        <p:sp>
          <p:nvSpPr>
            <p:cNvPr id="116" name="tx116"/>
            <p:cNvSpPr/>
            <p:nvPr/>
          </p:nvSpPr>
          <p:spPr>
            <a:xfrm>
              <a:off x="6913737" y="254725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7" name="tx117"/>
            <p:cNvSpPr/>
            <p:nvPr/>
          </p:nvSpPr>
          <p:spPr>
            <a:xfrm>
              <a:off x="7125682" y="33684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188.8</a:t>
              </a:r>
            </a:p>
          </p:txBody>
        </p:sp>
        <p:sp>
          <p:nvSpPr>
            <p:cNvPr id="118" name="tx118"/>
            <p:cNvSpPr/>
            <p:nvPr/>
          </p:nvSpPr>
          <p:spPr>
            <a:xfrm>
              <a:off x="7151808" y="25052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a:t>
              </a:r>
            </a:p>
          </p:txBody>
        </p:sp>
        <p:sp>
          <p:nvSpPr>
            <p:cNvPr id="119" name="tx119"/>
            <p:cNvSpPr/>
            <p:nvPr/>
          </p:nvSpPr>
          <p:spPr>
            <a:xfrm>
              <a:off x="7402930" y="33259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200.3</a:t>
              </a:r>
            </a:p>
          </p:txBody>
        </p:sp>
        <p:sp>
          <p:nvSpPr>
            <p:cNvPr id="120" name="tx120"/>
            <p:cNvSpPr/>
            <p:nvPr/>
          </p:nvSpPr>
          <p:spPr>
            <a:xfrm>
              <a:off x="7429055" y="24636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1" name="tx121"/>
            <p:cNvSpPr/>
            <p:nvPr/>
          </p:nvSpPr>
          <p:spPr>
            <a:xfrm>
              <a:off x="7680178" y="32471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221.6</a:t>
              </a:r>
            </a:p>
          </p:txBody>
        </p:sp>
        <p:sp>
          <p:nvSpPr>
            <p:cNvPr id="122" name="tx122"/>
            <p:cNvSpPr/>
            <p:nvPr/>
          </p:nvSpPr>
          <p:spPr>
            <a:xfrm>
              <a:off x="7706303" y="23846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23" name="tx123"/>
            <p:cNvSpPr/>
            <p:nvPr/>
          </p:nvSpPr>
          <p:spPr>
            <a:xfrm>
              <a:off x="7957425" y="32105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231.4</a:t>
              </a:r>
            </a:p>
          </p:txBody>
        </p:sp>
        <p:sp>
          <p:nvSpPr>
            <p:cNvPr id="124" name="tx124"/>
            <p:cNvSpPr/>
            <p:nvPr/>
          </p:nvSpPr>
          <p:spPr>
            <a:xfrm>
              <a:off x="8009676" y="23447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3099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693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82863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0880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2000-2024</a:t>
              </a:r>
            </a:p>
          </p:txBody>
        </p:sp>
        <p:sp>
          <p:nvSpPr>
            <p:cNvPr id="155" name="pl155"/>
            <p:cNvSpPr/>
            <p:nvPr/>
          </p:nvSpPr>
          <p:spPr>
            <a:xfrm>
              <a:off x="19974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3997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021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044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068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6986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009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032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056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079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719863" cy="167191"/>
            </a:xfrm>
            <a:prstGeom prst="rect">
              <a:avLst/>
            </a:prstGeom>
            <a:solidFill>
              <a:srgbClr val="80BD41">
                <a:alpha val="100000"/>
              </a:srgbClr>
            </a:solidFill>
          </p:spPr>
          <p:txBody>
            <a:bodyPr/>
            <a:lstStyle/>
            <a:p/>
          </p:txBody>
        </p:sp>
        <p:sp>
          <p:nvSpPr>
            <p:cNvPr id="170" name="rc170"/>
            <p:cNvSpPr/>
            <p:nvPr/>
          </p:nvSpPr>
          <p:spPr>
            <a:xfrm>
              <a:off x="7016137" y="5889059"/>
              <a:ext cx="854585" cy="167191"/>
            </a:xfrm>
            <a:prstGeom prst="rect">
              <a:avLst/>
            </a:prstGeom>
            <a:solidFill>
              <a:srgbClr val="E2231A">
                <a:alpha val="100000"/>
              </a:srgbClr>
            </a:solidFill>
          </p:spPr>
          <p:txBody>
            <a:bodyPr/>
            <a:lstStyle/>
            <a:p/>
          </p:txBody>
        </p:sp>
        <p:sp>
          <p:nvSpPr>
            <p:cNvPr id="171" name="rc171"/>
            <p:cNvSpPr/>
            <p:nvPr/>
          </p:nvSpPr>
          <p:spPr>
            <a:xfrm>
              <a:off x="1296273" y="5680069"/>
              <a:ext cx="6214048" cy="167191"/>
            </a:xfrm>
            <a:prstGeom prst="rect">
              <a:avLst/>
            </a:prstGeom>
            <a:solidFill>
              <a:srgbClr val="80BD41">
                <a:alpha val="100000"/>
              </a:srgbClr>
            </a:solidFill>
          </p:spPr>
          <p:txBody>
            <a:bodyPr/>
            <a:lstStyle/>
            <a:p/>
          </p:txBody>
        </p:sp>
        <p:sp>
          <p:nvSpPr>
            <p:cNvPr id="172" name="rc172"/>
            <p:cNvSpPr/>
            <p:nvPr/>
          </p:nvSpPr>
          <p:spPr>
            <a:xfrm>
              <a:off x="7510322" y="5680069"/>
              <a:ext cx="327025" cy="167191"/>
            </a:xfrm>
            <a:prstGeom prst="rect">
              <a:avLst/>
            </a:prstGeom>
            <a:solidFill>
              <a:srgbClr val="E2231A">
                <a:alpha val="100000"/>
              </a:srgbClr>
            </a:solidFill>
          </p:spPr>
          <p:txBody>
            <a:bodyPr/>
            <a:lstStyle/>
            <a:p/>
          </p:txBody>
        </p:sp>
        <p:sp>
          <p:nvSpPr>
            <p:cNvPr id="173" name="rc173"/>
            <p:cNvSpPr/>
            <p:nvPr/>
          </p:nvSpPr>
          <p:spPr>
            <a:xfrm>
              <a:off x="1296273" y="5471080"/>
              <a:ext cx="6491431" cy="167191"/>
            </a:xfrm>
            <a:prstGeom prst="rect">
              <a:avLst/>
            </a:prstGeom>
            <a:solidFill>
              <a:srgbClr val="80BD41">
                <a:alpha val="100000"/>
              </a:srgbClr>
            </a:solidFill>
          </p:spPr>
          <p:txBody>
            <a:bodyPr/>
            <a:lstStyle/>
            <a:p/>
          </p:txBody>
        </p:sp>
        <p:sp>
          <p:nvSpPr>
            <p:cNvPr id="174" name="rc174"/>
            <p:cNvSpPr/>
            <p:nvPr/>
          </p:nvSpPr>
          <p:spPr>
            <a:xfrm>
              <a:off x="7787705" y="5471080"/>
              <a:ext cx="65629" cy="167191"/>
            </a:xfrm>
            <a:prstGeom prst="rect">
              <a:avLst/>
            </a:prstGeom>
            <a:solidFill>
              <a:srgbClr val="E2231A">
                <a:alpha val="100000"/>
              </a:srgbClr>
            </a:solidFill>
          </p:spPr>
          <p:txBody>
            <a:bodyPr/>
            <a:lstStyle/>
            <a:p/>
          </p:txBody>
        </p:sp>
        <p:sp>
          <p:nvSpPr>
            <p:cNvPr id="175" name="tx17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234.4</a:t>
              </a:r>
            </a:p>
          </p:txBody>
        </p:sp>
        <p:sp>
          <p:nvSpPr>
            <p:cNvPr id="176" name="tx176"/>
            <p:cNvSpPr/>
            <p:nvPr/>
          </p:nvSpPr>
          <p:spPr>
            <a:xfrm>
              <a:off x="8019720"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233.2</a:t>
              </a:r>
            </a:p>
          </p:txBody>
        </p:sp>
        <p:sp>
          <p:nvSpPr>
            <p:cNvPr id="177" name="tx177"/>
            <p:cNvSpPr/>
            <p:nvPr/>
          </p:nvSpPr>
          <p:spPr>
            <a:xfrm>
              <a:off x="8036506"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233.8</a:t>
              </a:r>
            </a:p>
          </p:txBody>
        </p:sp>
        <p:sp>
          <p:nvSpPr>
            <p:cNvPr id="178" name="tx178"/>
            <p:cNvSpPr/>
            <p:nvPr/>
          </p:nvSpPr>
          <p:spPr>
            <a:xfrm>
              <a:off x="402056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203.9</a:t>
              </a:r>
            </a:p>
          </p:txBody>
        </p:sp>
        <p:sp>
          <p:nvSpPr>
            <p:cNvPr id="179" name="tx179"/>
            <p:cNvSpPr/>
            <p:nvPr/>
          </p:nvSpPr>
          <p:spPr>
            <a:xfrm>
              <a:off x="733793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80" name="tx180"/>
            <p:cNvSpPr/>
            <p:nvPr/>
          </p:nvSpPr>
          <p:spPr>
            <a:xfrm>
              <a:off x="426765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221.6</a:t>
              </a:r>
            </a:p>
          </p:txBody>
        </p:sp>
        <p:sp>
          <p:nvSpPr>
            <p:cNvPr id="181" name="tx181"/>
            <p:cNvSpPr/>
            <p:nvPr/>
          </p:nvSpPr>
          <p:spPr>
            <a:xfrm>
              <a:off x="7568341"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82" name="tx182"/>
            <p:cNvSpPr/>
            <p:nvPr/>
          </p:nvSpPr>
          <p:spPr>
            <a:xfrm>
              <a:off x="4406350"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231.4</a:t>
              </a:r>
            </a:p>
          </p:txBody>
        </p:sp>
        <p:sp>
          <p:nvSpPr>
            <p:cNvPr id="183" name="tx183"/>
            <p:cNvSpPr/>
            <p:nvPr/>
          </p:nvSpPr>
          <p:spPr>
            <a:xfrm>
              <a:off x="7745170"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2091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9" name="tx189"/>
            <p:cNvSpPr/>
            <p:nvPr/>
          </p:nvSpPr>
          <p:spPr>
            <a:xfrm>
              <a:off x="39844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0" name="tx190"/>
            <p:cNvSpPr/>
            <p:nvPr/>
          </p:nvSpPr>
          <p:spPr>
            <a:xfrm>
              <a:off x="538675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1" name="tx191"/>
            <p:cNvSpPr/>
            <p:nvPr/>
          </p:nvSpPr>
          <p:spPr>
            <a:xfrm>
              <a:off x="678909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819143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higher than in 2019 (87%).
The number of children vaccinated with MCV1 increased 13% compared to in 2019.
The number of surviving infants remained constant approximately 0% compared to in 2019.
In 2024, more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92650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92982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93314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93645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93977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42816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43148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43479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43811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865002" y="5394949"/>
              <a:ext cx="494248" cy="29900"/>
            </a:xfrm>
            <a:prstGeom prst="rect">
              <a:avLst/>
            </a:prstGeom>
            <a:solidFill>
              <a:srgbClr val="1CABE2">
                <a:alpha val="100000"/>
              </a:srgbClr>
            </a:solidFill>
          </p:spPr>
          <p:txBody>
            <a:bodyPr/>
            <a:lstStyle/>
            <a:p/>
          </p:txBody>
        </p:sp>
        <p:sp>
          <p:nvSpPr>
            <p:cNvPr id="28" name="rc28"/>
            <p:cNvSpPr/>
            <p:nvPr/>
          </p:nvSpPr>
          <p:spPr>
            <a:xfrm>
              <a:off x="1414167" y="4238796"/>
              <a:ext cx="494248" cy="1186053"/>
            </a:xfrm>
            <a:prstGeom prst="rect">
              <a:avLst/>
            </a:prstGeom>
            <a:solidFill>
              <a:srgbClr val="1CABE2">
                <a:alpha val="100000"/>
              </a:srgbClr>
            </a:solidFill>
          </p:spPr>
          <p:txBody>
            <a:bodyPr/>
            <a:lstStyle/>
            <a:p/>
          </p:txBody>
        </p:sp>
        <p:sp>
          <p:nvSpPr>
            <p:cNvPr id="29" name="rc29"/>
            <p:cNvSpPr/>
            <p:nvPr/>
          </p:nvSpPr>
          <p:spPr>
            <a:xfrm>
              <a:off x="1963333" y="5265380"/>
              <a:ext cx="494248" cy="159469"/>
            </a:xfrm>
            <a:prstGeom prst="rect">
              <a:avLst/>
            </a:prstGeom>
            <a:solidFill>
              <a:srgbClr val="1CABE2">
                <a:alpha val="100000"/>
              </a:srgbClr>
            </a:solidFill>
          </p:spPr>
          <p:txBody>
            <a:bodyPr/>
            <a:lstStyle/>
            <a:p/>
          </p:txBody>
        </p:sp>
        <p:sp>
          <p:nvSpPr>
            <p:cNvPr id="30" name="rc30"/>
            <p:cNvSpPr/>
            <p:nvPr/>
          </p:nvSpPr>
          <p:spPr>
            <a:xfrm>
              <a:off x="2512498" y="5424850"/>
              <a:ext cx="494248" cy="0"/>
            </a:xfrm>
            <a:prstGeom prst="rect">
              <a:avLst/>
            </a:prstGeom>
            <a:solidFill>
              <a:srgbClr val="1CABE2">
                <a:alpha val="100000"/>
              </a:srgbClr>
            </a:solidFill>
          </p:spPr>
          <p:txBody>
            <a:bodyPr/>
            <a:lstStyle/>
            <a:p/>
          </p:txBody>
        </p:sp>
        <p:sp>
          <p:nvSpPr>
            <p:cNvPr id="31" name="rc31"/>
            <p:cNvSpPr/>
            <p:nvPr/>
          </p:nvSpPr>
          <p:spPr>
            <a:xfrm>
              <a:off x="3061663" y="5394949"/>
              <a:ext cx="494248" cy="29900"/>
            </a:xfrm>
            <a:prstGeom prst="rect">
              <a:avLst/>
            </a:prstGeom>
            <a:solidFill>
              <a:srgbClr val="1CABE2">
                <a:alpha val="100000"/>
              </a:srgbClr>
            </a:solidFill>
          </p:spPr>
          <p:txBody>
            <a:bodyPr/>
            <a:lstStyle/>
            <a:p/>
          </p:txBody>
        </p:sp>
        <p:sp>
          <p:nvSpPr>
            <p:cNvPr id="32" name="rc32"/>
            <p:cNvSpPr/>
            <p:nvPr/>
          </p:nvSpPr>
          <p:spPr>
            <a:xfrm>
              <a:off x="3610829" y="5424850"/>
              <a:ext cx="494248" cy="0"/>
            </a:xfrm>
            <a:prstGeom prst="rect">
              <a:avLst/>
            </a:prstGeom>
            <a:solidFill>
              <a:srgbClr val="1CABE2">
                <a:alpha val="100000"/>
              </a:srgbClr>
            </a:solidFill>
          </p:spPr>
          <p:txBody>
            <a:bodyPr/>
            <a:lstStyle/>
            <a:p/>
          </p:txBody>
        </p:sp>
        <p:sp>
          <p:nvSpPr>
            <p:cNvPr id="33" name="rc33"/>
            <p:cNvSpPr/>
            <p:nvPr/>
          </p:nvSpPr>
          <p:spPr>
            <a:xfrm>
              <a:off x="4159994" y="5424850"/>
              <a:ext cx="494248" cy="0"/>
            </a:xfrm>
            <a:prstGeom prst="rect">
              <a:avLst/>
            </a:prstGeom>
            <a:solidFill>
              <a:srgbClr val="1CABE2">
                <a:alpha val="100000"/>
              </a:srgbClr>
            </a:solidFill>
          </p:spPr>
          <p:txBody>
            <a:bodyPr/>
            <a:lstStyle/>
            <a:p/>
          </p:txBody>
        </p:sp>
        <p:sp>
          <p:nvSpPr>
            <p:cNvPr id="34" name="rc34"/>
            <p:cNvSpPr/>
            <p:nvPr/>
          </p:nvSpPr>
          <p:spPr>
            <a:xfrm>
              <a:off x="4709160" y="4976342"/>
              <a:ext cx="494248" cy="448507"/>
            </a:xfrm>
            <a:prstGeom prst="rect">
              <a:avLst/>
            </a:prstGeom>
            <a:solidFill>
              <a:srgbClr val="1CABE2">
                <a:alpha val="100000"/>
              </a:srgbClr>
            </a:solidFill>
          </p:spPr>
          <p:txBody>
            <a:bodyPr/>
            <a:lstStyle/>
            <a:p/>
          </p:txBody>
        </p:sp>
        <p:sp>
          <p:nvSpPr>
            <p:cNvPr id="35" name="rc35"/>
            <p:cNvSpPr/>
            <p:nvPr/>
          </p:nvSpPr>
          <p:spPr>
            <a:xfrm>
              <a:off x="5258325" y="5424850"/>
              <a:ext cx="494248" cy="0"/>
            </a:xfrm>
            <a:prstGeom prst="rect">
              <a:avLst/>
            </a:prstGeom>
            <a:solidFill>
              <a:srgbClr val="1CABE2">
                <a:alpha val="100000"/>
              </a:srgbClr>
            </a:solidFill>
          </p:spPr>
          <p:txBody>
            <a:bodyPr/>
            <a:lstStyle/>
            <a:p/>
          </p:txBody>
        </p:sp>
        <p:sp>
          <p:nvSpPr>
            <p:cNvPr id="36" name="rc36"/>
            <p:cNvSpPr/>
            <p:nvPr/>
          </p:nvSpPr>
          <p:spPr>
            <a:xfrm>
              <a:off x="5807490" y="5404916"/>
              <a:ext cx="494248" cy="19933"/>
            </a:xfrm>
            <a:prstGeom prst="rect">
              <a:avLst/>
            </a:prstGeom>
            <a:solidFill>
              <a:srgbClr val="1CABE2">
                <a:alpha val="100000"/>
              </a:srgbClr>
            </a:solidFill>
          </p:spPr>
          <p:txBody>
            <a:bodyPr/>
            <a:lstStyle/>
            <a:p/>
          </p:txBody>
        </p:sp>
        <p:sp>
          <p:nvSpPr>
            <p:cNvPr id="37" name="rc37"/>
            <p:cNvSpPr/>
            <p:nvPr/>
          </p:nvSpPr>
          <p:spPr>
            <a:xfrm>
              <a:off x="6356656" y="5215546"/>
              <a:ext cx="494248" cy="209303"/>
            </a:xfrm>
            <a:prstGeom prst="rect">
              <a:avLst/>
            </a:prstGeom>
            <a:solidFill>
              <a:srgbClr val="1CABE2">
                <a:alpha val="100000"/>
              </a:srgbClr>
            </a:solidFill>
          </p:spPr>
          <p:txBody>
            <a:bodyPr/>
            <a:lstStyle/>
            <a:p/>
          </p:txBody>
        </p:sp>
        <p:sp>
          <p:nvSpPr>
            <p:cNvPr id="38" name="rc38"/>
            <p:cNvSpPr/>
            <p:nvPr/>
          </p:nvSpPr>
          <p:spPr>
            <a:xfrm>
              <a:off x="6905821" y="4099261"/>
              <a:ext cx="494248" cy="1325589"/>
            </a:xfrm>
            <a:prstGeom prst="rect">
              <a:avLst/>
            </a:prstGeom>
            <a:solidFill>
              <a:srgbClr val="1CABE2">
                <a:alpha val="100000"/>
              </a:srgbClr>
            </a:solidFill>
          </p:spPr>
          <p:txBody>
            <a:bodyPr/>
            <a:lstStyle/>
            <a:p/>
          </p:txBody>
        </p:sp>
        <p:sp>
          <p:nvSpPr>
            <p:cNvPr id="39" name="rc39"/>
            <p:cNvSpPr/>
            <p:nvPr/>
          </p:nvSpPr>
          <p:spPr>
            <a:xfrm>
              <a:off x="7454986" y="5265380"/>
              <a:ext cx="494248" cy="159469"/>
            </a:xfrm>
            <a:prstGeom prst="rect">
              <a:avLst/>
            </a:prstGeom>
            <a:solidFill>
              <a:srgbClr val="1CABE2">
                <a:alpha val="100000"/>
              </a:srgbClr>
            </a:solidFill>
          </p:spPr>
          <p:txBody>
            <a:bodyPr/>
            <a:lstStyle/>
            <a:p/>
          </p:txBody>
        </p:sp>
        <p:sp>
          <p:nvSpPr>
            <p:cNvPr id="40" name="pl40"/>
            <p:cNvSpPr/>
            <p:nvPr/>
          </p:nvSpPr>
          <p:spPr>
            <a:xfrm>
              <a:off x="1112126" y="1050406"/>
              <a:ext cx="6589984" cy="1016284"/>
            </a:xfrm>
            <a:custGeom>
              <a:avLst/>
              <a:pathLst>
                <a:path w="6589984" h="1016284">
                  <a:moveTo>
                    <a:pt x="0" y="44186"/>
                  </a:moveTo>
                  <a:lnTo>
                    <a:pt x="549165" y="88372"/>
                  </a:lnTo>
                  <a:lnTo>
                    <a:pt x="1098330" y="44186"/>
                  </a:lnTo>
                  <a:lnTo>
                    <a:pt x="1647496" y="220931"/>
                  </a:lnTo>
                  <a:lnTo>
                    <a:pt x="2196661" y="132558"/>
                  </a:lnTo>
                  <a:lnTo>
                    <a:pt x="2745826" y="265117"/>
                  </a:lnTo>
                  <a:lnTo>
                    <a:pt x="3294992" y="309304"/>
                  </a:lnTo>
                  <a:lnTo>
                    <a:pt x="3844157" y="530235"/>
                  </a:lnTo>
                  <a:lnTo>
                    <a:pt x="4393322" y="1016284"/>
                  </a:lnTo>
                  <a:lnTo>
                    <a:pt x="4942488" y="795353"/>
                  </a:lnTo>
                  <a:lnTo>
                    <a:pt x="5491653" y="574421"/>
                  </a:lnTo>
                  <a:lnTo>
                    <a:pt x="6040819" y="176745"/>
                  </a:lnTo>
                  <a:lnTo>
                    <a:pt x="6589984" y="0"/>
                  </a:lnTo>
                </a:path>
              </a:pathLst>
            </a:custGeom>
            <a:ln w="27101" cap="flat">
              <a:solidFill>
                <a:srgbClr val="00833D">
                  <a:alpha val="100000"/>
                </a:srgbClr>
              </a:solidFill>
              <a:prstDash val="solid"/>
              <a:round/>
            </a:ln>
          </p:spPr>
          <p:txBody>
            <a:bodyPr/>
            <a:lstStyle/>
            <a:p/>
          </p:txBody>
        </p:sp>
        <p:sp>
          <p:nvSpPr>
            <p:cNvPr id="41" name="pl41"/>
            <p:cNvSpPr/>
            <p:nvPr/>
          </p:nvSpPr>
          <p:spPr>
            <a:xfrm>
              <a:off x="1112126" y="1050406"/>
              <a:ext cx="6589984" cy="839539"/>
            </a:xfrm>
            <a:custGeom>
              <a:avLst/>
              <a:pathLst>
                <a:path w="6589984" h="839539">
                  <a:moveTo>
                    <a:pt x="0" y="132558"/>
                  </a:moveTo>
                  <a:lnTo>
                    <a:pt x="549165" y="44186"/>
                  </a:lnTo>
                  <a:lnTo>
                    <a:pt x="1098330" y="44186"/>
                  </a:lnTo>
                  <a:lnTo>
                    <a:pt x="1647496" y="132558"/>
                  </a:lnTo>
                  <a:lnTo>
                    <a:pt x="2196661" y="0"/>
                  </a:lnTo>
                  <a:lnTo>
                    <a:pt x="2745826" y="0"/>
                  </a:lnTo>
                  <a:lnTo>
                    <a:pt x="3294992" y="132558"/>
                  </a:lnTo>
                  <a:lnTo>
                    <a:pt x="3844157" y="265117"/>
                  </a:lnTo>
                  <a:lnTo>
                    <a:pt x="4393322" y="397676"/>
                  </a:lnTo>
                  <a:lnTo>
                    <a:pt x="4942488" y="618608"/>
                  </a:lnTo>
                  <a:lnTo>
                    <a:pt x="5491653" y="839539"/>
                  </a:lnTo>
                  <a:lnTo>
                    <a:pt x="6040819" y="441863"/>
                  </a:lnTo>
                  <a:lnTo>
                    <a:pt x="6589984" y="132558"/>
                  </a:lnTo>
                </a:path>
              </a:pathLst>
            </a:custGeom>
            <a:ln w="27101" cap="flat">
              <a:solidFill>
                <a:srgbClr val="002759">
                  <a:alpha val="100000"/>
                </a:srgbClr>
              </a:solidFill>
              <a:prstDash val="solid"/>
              <a:round/>
            </a:ln>
          </p:spPr>
          <p:txBody>
            <a:bodyPr/>
            <a:lstStyle/>
            <a:p/>
          </p:txBody>
        </p:sp>
        <p:sp>
          <p:nvSpPr>
            <p:cNvPr id="42" name="pt42"/>
            <p:cNvSpPr/>
            <p:nvPr/>
          </p:nvSpPr>
          <p:spPr>
            <a:xfrm>
              <a:off x="1080525"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2969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78856"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728021"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277187"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26352"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75517"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24683" y="15490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473848" y="20350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23013" y="181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72179"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21344"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7051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80525"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29690"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78856"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728021"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277187"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26352"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75517"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24683"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473848"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023013"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572179"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21344"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670510"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78967" y="526504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9" name="tx69"/>
            <p:cNvSpPr/>
            <p:nvPr/>
          </p:nvSpPr>
          <p:spPr>
            <a:xfrm>
              <a:off x="1561814" y="410895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a:t>
              </a:r>
            </a:p>
          </p:txBody>
        </p:sp>
        <p:sp>
          <p:nvSpPr>
            <p:cNvPr id="70" name="tx70"/>
            <p:cNvSpPr/>
            <p:nvPr/>
          </p:nvSpPr>
          <p:spPr>
            <a:xfrm>
              <a:off x="2144138" y="513553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1" name="tx71"/>
            <p:cNvSpPr/>
            <p:nvPr/>
          </p:nvSpPr>
          <p:spPr>
            <a:xfrm>
              <a:off x="2726463"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3275628" y="526504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3" name="tx73"/>
            <p:cNvSpPr/>
            <p:nvPr/>
          </p:nvSpPr>
          <p:spPr>
            <a:xfrm>
              <a:off x="382479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4373959"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4889965" y="4846849"/>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6" name="tx76"/>
            <p:cNvSpPr/>
            <p:nvPr/>
          </p:nvSpPr>
          <p:spPr>
            <a:xfrm>
              <a:off x="547229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021455" y="52765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8" name="tx78"/>
            <p:cNvSpPr/>
            <p:nvPr/>
          </p:nvSpPr>
          <p:spPr>
            <a:xfrm>
              <a:off x="6537461" y="508715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9" name="tx79"/>
            <p:cNvSpPr/>
            <p:nvPr/>
          </p:nvSpPr>
          <p:spPr>
            <a:xfrm>
              <a:off x="7053467" y="396936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133</a:t>
              </a:r>
            </a:p>
          </p:txBody>
        </p:sp>
        <p:sp>
          <p:nvSpPr>
            <p:cNvPr id="80" name="tx80"/>
            <p:cNvSpPr/>
            <p:nvPr/>
          </p:nvSpPr>
          <p:spPr>
            <a:xfrm>
              <a:off x="7635792" y="513553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81" name="pl81"/>
            <p:cNvSpPr/>
            <p:nvPr/>
          </p:nvSpPr>
          <p:spPr>
            <a:xfrm>
              <a:off x="7718477" y="1002819"/>
              <a:ext cx="143826" cy="42725"/>
            </a:xfrm>
            <a:custGeom>
              <a:avLst/>
              <a:pathLst>
                <a:path w="143826" h="42725">
                  <a:moveTo>
                    <a:pt x="143826" y="0"/>
                  </a:moveTo>
                  <a:lnTo>
                    <a:pt x="0" y="42725"/>
                  </a:lnTo>
                </a:path>
              </a:pathLst>
            </a:custGeom>
          </p:spPr>
          <p:txBody>
            <a:bodyPr/>
            <a:lstStyle/>
            <a:p/>
          </p:txBody>
        </p:sp>
        <p:sp>
          <p:nvSpPr>
            <p:cNvPr id="82" name="pl82"/>
            <p:cNvSpPr/>
            <p:nvPr/>
          </p:nvSpPr>
          <p:spPr>
            <a:xfrm>
              <a:off x="7717381" y="1189106"/>
              <a:ext cx="144922" cy="58284"/>
            </a:xfrm>
            <a:custGeom>
              <a:avLst/>
              <a:pathLst>
                <a:path w="144922" h="58284">
                  <a:moveTo>
                    <a:pt x="144922" y="58284"/>
                  </a:moveTo>
                  <a:lnTo>
                    <a:pt x="0" y="0"/>
                  </a:lnTo>
                </a:path>
              </a:pathLst>
            </a:custGeom>
          </p:spPr>
          <p:txBody>
            <a:bodyPr/>
            <a:lstStyle/>
            <a:p/>
          </p:txBody>
        </p:sp>
        <p:sp>
          <p:nvSpPr>
            <p:cNvPr id="83" name="pg83"/>
            <p:cNvSpPr/>
            <p:nvPr/>
          </p:nvSpPr>
          <p:spPr>
            <a:xfrm>
              <a:off x="7793724" y="90822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94934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5" name="pg85"/>
            <p:cNvSpPr/>
            <p:nvPr/>
          </p:nvSpPr>
          <p:spPr>
            <a:xfrm>
              <a:off x="7793724" y="11776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121872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96%</a:t>
              </a:r>
            </a:p>
          </p:txBody>
        </p:sp>
        <p:sp>
          <p:nvSpPr>
            <p:cNvPr id="87" name="rc87"/>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88" name="tx88"/>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08103" y="438078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a:off x="508103" y="338410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1" name="tx91"/>
            <p:cNvSpPr/>
            <p:nvPr/>
          </p:nvSpPr>
          <p:spPr>
            <a:xfrm>
              <a:off x="508103" y="2387360"/>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2" name="tx92"/>
            <p:cNvSpPr/>
            <p:nvPr/>
          </p:nvSpPr>
          <p:spPr>
            <a:xfrm>
              <a:off x="508103" y="139073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3" name="tx93"/>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tx119"/>
            <p:cNvSpPr/>
            <p:nvPr/>
          </p:nvSpPr>
          <p:spPr>
            <a:xfrm>
              <a:off x="2019500" y="401416"/>
              <a:ext cx="53793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Jordan, 2012-2024</a:t>
              </a:r>
            </a:p>
          </p:txBody>
        </p:sp>
        <p:sp>
          <p:nvSpPr>
            <p:cNvPr id="120" name="tx12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2" name="tx12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3" name="tx12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16 confirmed measles cases in Jordan. In the same year, MCV1 coverage was 99% and MCV2 coverage was 96%.
The number of cases in 2024 was 88% lower than in 2023 (n=133).
The highest number of measles cases was reported in 2023 (n=133). In this year, MCV1 coverage was 95%.
Jordan reported measles vaccine stockouts in 2007 and 2011.</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019688"/>
              <a:ext cx="3520101" cy="540198"/>
            </a:xfrm>
            <a:custGeom>
              <a:avLst/>
              <a:pathLst>
                <a:path w="3520101" h="540198">
                  <a:moveTo>
                    <a:pt x="0" y="540198"/>
                  </a:moveTo>
                  <a:lnTo>
                    <a:pt x="146670" y="540198"/>
                  </a:lnTo>
                  <a:lnTo>
                    <a:pt x="293341" y="360132"/>
                  </a:lnTo>
                  <a:lnTo>
                    <a:pt x="440012" y="360132"/>
                  </a:lnTo>
                  <a:lnTo>
                    <a:pt x="586683" y="360132"/>
                  </a:lnTo>
                  <a:lnTo>
                    <a:pt x="733354" y="0"/>
                  </a:lnTo>
                  <a:lnTo>
                    <a:pt x="880025" y="360132"/>
                  </a:lnTo>
                  <a:lnTo>
                    <a:pt x="1026696" y="360132"/>
                  </a:lnTo>
                  <a:lnTo>
                    <a:pt x="1173367" y="360132"/>
                  </a:lnTo>
                  <a:lnTo>
                    <a:pt x="1320038" y="540198"/>
                  </a:lnTo>
                  <a:lnTo>
                    <a:pt x="1466709" y="540198"/>
                  </a:lnTo>
                  <a:lnTo>
                    <a:pt x="1613379" y="540198"/>
                  </a:lnTo>
                  <a:lnTo>
                    <a:pt x="1760050" y="540198"/>
                  </a:lnTo>
                  <a:lnTo>
                    <a:pt x="1906721" y="360132"/>
                  </a:lnTo>
                  <a:lnTo>
                    <a:pt x="2053392" y="540198"/>
                  </a:lnTo>
                  <a:lnTo>
                    <a:pt x="2200063" y="540198"/>
                  </a:lnTo>
                  <a:lnTo>
                    <a:pt x="2346734" y="360132"/>
                  </a:lnTo>
                  <a:lnTo>
                    <a:pt x="2493405" y="540198"/>
                  </a:lnTo>
                  <a:lnTo>
                    <a:pt x="2640076" y="180066"/>
                  </a:lnTo>
                  <a:lnTo>
                    <a:pt x="2786747" y="360132"/>
                  </a:lnTo>
                  <a:lnTo>
                    <a:pt x="2933418" y="360132"/>
                  </a:lnTo>
                  <a:lnTo>
                    <a:pt x="3080089" y="540198"/>
                  </a:lnTo>
                  <a:lnTo>
                    <a:pt x="3226759" y="540198"/>
                  </a:lnTo>
                  <a:lnTo>
                    <a:pt x="3373430" y="360132"/>
                  </a:lnTo>
                  <a:lnTo>
                    <a:pt x="3520101" y="360132"/>
                  </a:lnTo>
                </a:path>
              </a:pathLst>
            </a:custGeom>
            <a:ln w="27101" cap="flat">
              <a:solidFill>
                <a:srgbClr val="0058AB">
                  <a:alpha val="80000"/>
                </a:srgbClr>
              </a:solidFill>
              <a:prstDash val="solid"/>
              <a:round/>
            </a:ln>
          </p:spPr>
          <p:txBody>
            <a:bodyPr/>
            <a:lstStyle/>
            <a:p/>
          </p:txBody>
        </p:sp>
        <p:sp>
          <p:nvSpPr>
            <p:cNvPr id="23" name="pl23"/>
            <p:cNvSpPr/>
            <p:nvPr/>
          </p:nvSpPr>
          <p:spPr>
            <a:xfrm>
              <a:off x="943464" y="2219028"/>
              <a:ext cx="3520101" cy="1440528"/>
            </a:xfrm>
            <a:custGeom>
              <a:avLst/>
              <a:pathLst>
                <a:path w="3520101" h="1440528">
                  <a:moveTo>
                    <a:pt x="0" y="0"/>
                  </a:moveTo>
                  <a:lnTo>
                    <a:pt x="146670" y="180066"/>
                  </a:lnTo>
                  <a:lnTo>
                    <a:pt x="293341" y="0"/>
                  </a:lnTo>
                  <a:lnTo>
                    <a:pt x="440012" y="360132"/>
                  </a:lnTo>
                  <a:lnTo>
                    <a:pt x="586683" y="540198"/>
                  </a:lnTo>
                  <a:lnTo>
                    <a:pt x="733354" y="360132"/>
                  </a:lnTo>
                  <a:lnTo>
                    <a:pt x="880025" y="540198"/>
                  </a:lnTo>
                  <a:lnTo>
                    <a:pt x="1026696" y="540198"/>
                  </a:lnTo>
                  <a:lnTo>
                    <a:pt x="1173367" y="900330"/>
                  </a:lnTo>
                  <a:lnTo>
                    <a:pt x="1320038" y="1080396"/>
                  </a:lnTo>
                  <a:lnTo>
                    <a:pt x="1466709" y="1260462"/>
                  </a:lnTo>
                  <a:lnTo>
                    <a:pt x="1613379" y="1260462"/>
                  </a:lnTo>
                  <a:lnTo>
                    <a:pt x="1760050" y="1260462"/>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440528"/>
                  </a:lnTo>
                  <a:lnTo>
                    <a:pt x="3520101" y="1440528"/>
                  </a:lnTo>
                </a:path>
              </a:pathLst>
            </a:custGeom>
            <a:ln w="27101" cap="flat">
              <a:solidFill>
                <a:srgbClr val="1CABE2">
                  <a:alpha val="80000"/>
                </a:srgbClr>
              </a:solidFill>
              <a:prstDash val="solid"/>
              <a:round/>
            </a:ln>
          </p:spPr>
          <p:txBody>
            <a:bodyPr/>
            <a:lstStyle/>
            <a:p/>
          </p:txBody>
        </p:sp>
        <p:sp>
          <p:nvSpPr>
            <p:cNvPr id="24" name="pl24"/>
            <p:cNvSpPr/>
            <p:nvPr/>
          </p:nvSpPr>
          <p:spPr>
            <a:xfrm>
              <a:off x="943464" y="3299424"/>
              <a:ext cx="3520101" cy="720264"/>
            </a:xfrm>
            <a:custGeom>
              <a:avLst/>
              <a:pathLst>
                <a:path w="3520101" h="720264">
                  <a:moveTo>
                    <a:pt x="0" y="180066"/>
                  </a:moveTo>
                  <a:lnTo>
                    <a:pt x="146670" y="180066"/>
                  </a:lnTo>
                  <a:lnTo>
                    <a:pt x="293341" y="0"/>
                  </a:lnTo>
                  <a:lnTo>
                    <a:pt x="440012" y="0"/>
                  </a:lnTo>
                  <a:lnTo>
                    <a:pt x="586683" y="180066"/>
                  </a:lnTo>
                  <a:lnTo>
                    <a:pt x="733354" y="180066"/>
                  </a:lnTo>
                  <a:lnTo>
                    <a:pt x="880025" y="180066"/>
                  </a:lnTo>
                  <a:lnTo>
                    <a:pt x="1026696" y="360132"/>
                  </a:lnTo>
                  <a:lnTo>
                    <a:pt x="1173367" y="360132"/>
                  </a:lnTo>
                  <a:lnTo>
                    <a:pt x="1320038" y="540198"/>
                  </a:lnTo>
                  <a:lnTo>
                    <a:pt x="1466709" y="540198"/>
                  </a:lnTo>
                  <a:lnTo>
                    <a:pt x="1613379" y="540198"/>
                  </a:lnTo>
                  <a:lnTo>
                    <a:pt x="1760050" y="180066"/>
                  </a:lnTo>
                  <a:lnTo>
                    <a:pt x="1906721" y="540198"/>
                  </a:lnTo>
                  <a:lnTo>
                    <a:pt x="2053392" y="540198"/>
                  </a:lnTo>
                  <a:lnTo>
                    <a:pt x="2200063" y="540198"/>
                  </a:lnTo>
                  <a:lnTo>
                    <a:pt x="2346734" y="720264"/>
                  </a:lnTo>
                  <a:lnTo>
                    <a:pt x="2493405" y="720264"/>
                  </a:lnTo>
                  <a:lnTo>
                    <a:pt x="2640076" y="540198"/>
                  </a:lnTo>
                  <a:lnTo>
                    <a:pt x="2786747" y="540198"/>
                  </a:lnTo>
                  <a:lnTo>
                    <a:pt x="2933418" y="180066"/>
                  </a:lnTo>
                  <a:lnTo>
                    <a:pt x="3080089" y="180066"/>
                  </a:lnTo>
                  <a:lnTo>
                    <a:pt x="3226759" y="180066"/>
                  </a:lnTo>
                  <a:lnTo>
                    <a:pt x="3373430" y="360132"/>
                  </a:lnTo>
                  <a:lnTo>
                    <a:pt x="3520101" y="180066"/>
                  </a:lnTo>
                </a:path>
              </a:pathLst>
            </a:custGeom>
            <a:ln w="27101" cap="flat">
              <a:solidFill>
                <a:srgbClr val="00833D">
                  <a:alpha val="80000"/>
                </a:srgbClr>
              </a:solidFill>
              <a:prstDash val="solid"/>
              <a:round/>
            </a:ln>
          </p:spPr>
          <p:txBody>
            <a:bodyPr/>
            <a:lstStyle/>
            <a:p/>
          </p:txBody>
        </p:sp>
        <p:sp>
          <p:nvSpPr>
            <p:cNvPr id="25" name="pl25"/>
            <p:cNvSpPr/>
            <p:nvPr/>
          </p:nvSpPr>
          <p:spPr>
            <a:xfrm>
              <a:off x="943464" y="4019688"/>
              <a:ext cx="3520101" cy="540198"/>
            </a:xfrm>
            <a:custGeom>
              <a:avLst/>
              <a:pathLst>
                <a:path w="3520101" h="540198">
                  <a:moveTo>
                    <a:pt x="0" y="540198"/>
                  </a:moveTo>
                  <a:lnTo>
                    <a:pt x="146670" y="540198"/>
                  </a:lnTo>
                  <a:lnTo>
                    <a:pt x="293341" y="360132"/>
                  </a:lnTo>
                  <a:lnTo>
                    <a:pt x="440012" y="360132"/>
                  </a:lnTo>
                  <a:lnTo>
                    <a:pt x="586683" y="360132"/>
                  </a:lnTo>
                  <a:lnTo>
                    <a:pt x="733354" y="0"/>
                  </a:lnTo>
                  <a:lnTo>
                    <a:pt x="880025" y="360132"/>
                  </a:lnTo>
                  <a:lnTo>
                    <a:pt x="1026696" y="360132"/>
                  </a:lnTo>
                  <a:lnTo>
                    <a:pt x="1173367" y="360132"/>
                  </a:lnTo>
                  <a:lnTo>
                    <a:pt x="1320038" y="540198"/>
                  </a:lnTo>
                  <a:lnTo>
                    <a:pt x="1466709" y="540198"/>
                  </a:lnTo>
                  <a:lnTo>
                    <a:pt x="1613379" y="540198"/>
                  </a:lnTo>
                  <a:lnTo>
                    <a:pt x="1760050" y="540198"/>
                  </a:lnTo>
                  <a:lnTo>
                    <a:pt x="1906721" y="360132"/>
                  </a:lnTo>
                  <a:lnTo>
                    <a:pt x="2053392" y="540198"/>
                  </a:lnTo>
                  <a:lnTo>
                    <a:pt x="2200063" y="540198"/>
                  </a:lnTo>
                  <a:lnTo>
                    <a:pt x="2346734" y="360132"/>
                  </a:lnTo>
                  <a:lnTo>
                    <a:pt x="2493405" y="540198"/>
                  </a:lnTo>
                  <a:lnTo>
                    <a:pt x="2640076" y="180066"/>
                  </a:lnTo>
                  <a:lnTo>
                    <a:pt x="2786747" y="360132"/>
                  </a:lnTo>
                  <a:lnTo>
                    <a:pt x="2933418" y="360132"/>
                  </a:lnTo>
                  <a:lnTo>
                    <a:pt x="3080089" y="540198"/>
                  </a:lnTo>
                  <a:lnTo>
                    <a:pt x="3226759" y="540198"/>
                  </a:lnTo>
                  <a:lnTo>
                    <a:pt x="3373430" y="360132"/>
                  </a:lnTo>
                  <a:lnTo>
                    <a:pt x="3520101" y="360132"/>
                  </a:lnTo>
                </a:path>
              </a:pathLst>
            </a:custGeom>
            <a:ln w="43362" cap="flat">
              <a:solidFill>
                <a:srgbClr val="000000">
                  <a:alpha val="100000"/>
                </a:srgbClr>
              </a:solidFill>
              <a:prstDash val="solid"/>
              <a:round/>
            </a:ln>
          </p:spPr>
          <p:txBody>
            <a:bodyPr/>
            <a:lstStyle/>
            <a:p/>
          </p:txBody>
        </p:sp>
        <p:sp>
          <p:nvSpPr>
            <p:cNvPr id="26" name="pl26"/>
            <p:cNvSpPr/>
            <p:nvPr/>
          </p:nvSpPr>
          <p:spPr>
            <a:xfrm>
              <a:off x="943464" y="4019688"/>
              <a:ext cx="3520101" cy="540198"/>
            </a:xfrm>
            <a:custGeom>
              <a:avLst/>
              <a:pathLst>
                <a:path w="3520101" h="540198">
                  <a:moveTo>
                    <a:pt x="0" y="540198"/>
                  </a:moveTo>
                  <a:lnTo>
                    <a:pt x="146670" y="540198"/>
                  </a:lnTo>
                  <a:lnTo>
                    <a:pt x="293341" y="360132"/>
                  </a:lnTo>
                  <a:lnTo>
                    <a:pt x="440012" y="360132"/>
                  </a:lnTo>
                  <a:lnTo>
                    <a:pt x="586683" y="360132"/>
                  </a:lnTo>
                  <a:lnTo>
                    <a:pt x="733354" y="0"/>
                  </a:lnTo>
                  <a:lnTo>
                    <a:pt x="880025" y="360132"/>
                  </a:lnTo>
                  <a:lnTo>
                    <a:pt x="1026696" y="360132"/>
                  </a:lnTo>
                  <a:lnTo>
                    <a:pt x="1173367" y="360132"/>
                  </a:lnTo>
                  <a:lnTo>
                    <a:pt x="1320038" y="540198"/>
                  </a:lnTo>
                  <a:lnTo>
                    <a:pt x="1466709" y="540198"/>
                  </a:lnTo>
                  <a:lnTo>
                    <a:pt x="1613379" y="540198"/>
                  </a:lnTo>
                  <a:lnTo>
                    <a:pt x="1760050" y="540198"/>
                  </a:lnTo>
                  <a:lnTo>
                    <a:pt x="1906721" y="360132"/>
                  </a:lnTo>
                  <a:lnTo>
                    <a:pt x="2053392" y="540198"/>
                  </a:lnTo>
                  <a:lnTo>
                    <a:pt x="2200063" y="540198"/>
                  </a:lnTo>
                  <a:lnTo>
                    <a:pt x="2346734" y="360132"/>
                  </a:lnTo>
                  <a:lnTo>
                    <a:pt x="2493405" y="540198"/>
                  </a:lnTo>
                  <a:lnTo>
                    <a:pt x="2640076" y="180066"/>
                  </a:lnTo>
                  <a:lnTo>
                    <a:pt x="2786747" y="360132"/>
                  </a:lnTo>
                  <a:lnTo>
                    <a:pt x="2933418" y="360132"/>
                  </a:lnTo>
                  <a:lnTo>
                    <a:pt x="3080089" y="540198"/>
                  </a:lnTo>
                  <a:lnTo>
                    <a:pt x="3226759" y="540198"/>
                  </a:lnTo>
                  <a:lnTo>
                    <a:pt x="3373430" y="360132"/>
                  </a:lnTo>
                  <a:lnTo>
                    <a:pt x="3520101" y="360132"/>
                  </a:lnTo>
                </a:path>
              </a:pathLst>
            </a:custGeom>
            <a:ln w="27101" cap="flat">
              <a:solidFill>
                <a:srgbClr val="0058AB">
                  <a:alpha val="100000"/>
                </a:srgbClr>
              </a:solidFill>
              <a:prstDash val="solid"/>
              <a:round/>
            </a:ln>
          </p:spPr>
          <p:txBody>
            <a:bodyPr/>
            <a:lstStyle/>
            <a:p/>
          </p:txBody>
        </p:sp>
        <p:sp>
          <p:nvSpPr>
            <p:cNvPr id="27" name="pl27"/>
            <p:cNvSpPr/>
            <p:nvPr/>
          </p:nvSpPr>
          <p:spPr>
            <a:xfrm>
              <a:off x="76745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618330"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2351684"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085039"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58406"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36204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4390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1" name="tx51"/>
            <p:cNvSpPr/>
            <p:nvPr/>
          </p:nvSpPr>
          <p:spPr>
            <a:xfrm>
              <a:off x="641260"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0501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0501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9079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5324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72110" y="6102549"/>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69" name="tx69"/>
            <p:cNvSpPr/>
            <p:nvPr/>
          </p:nvSpPr>
          <p:spPr>
            <a:xfrm>
              <a:off x="265789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20348"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299424"/>
              <a:ext cx="3520101" cy="1800660"/>
            </a:xfrm>
            <a:custGeom>
              <a:avLst/>
              <a:pathLst>
                <a:path w="3520101" h="1800660">
                  <a:moveTo>
                    <a:pt x="0" y="1800660"/>
                  </a:moveTo>
                  <a:lnTo>
                    <a:pt x="146670" y="1260462"/>
                  </a:lnTo>
                  <a:lnTo>
                    <a:pt x="293341" y="1080396"/>
                  </a:lnTo>
                  <a:lnTo>
                    <a:pt x="440012" y="900330"/>
                  </a:lnTo>
                  <a:lnTo>
                    <a:pt x="586683" y="1800660"/>
                  </a:lnTo>
                  <a:lnTo>
                    <a:pt x="733354" y="720264"/>
                  </a:lnTo>
                  <a:lnTo>
                    <a:pt x="880025" y="1260462"/>
                  </a:lnTo>
                  <a:lnTo>
                    <a:pt x="1026696" y="540198"/>
                  </a:lnTo>
                  <a:lnTo>
                    <a:pt x="1173367" y="720264"/>
                  </a:lnTo>
                  <a:lnTo>
                    <a:pt x="1320038" y="720264"/>
                  </a:lnTo>
                  <a:lnTo>
                    <a:pt x="1466709" y="1260462"/>
                  </a:lnTo>
                  <a:lnTo>
                    <a:pt x="1613379" y="1260462"/>
                  </a:lnTo>
                  <a:lnTo>
                    <a:pt x="1760050" y="1260462"/>
                  </a:lnTo>
                  <a:lnTo>
                    <a:pt x="1906721" y="900330"/>
                  </a:lnTo>
                  <a:lnTo>
                    <a:pt x="2053392" y="1260462"/>
                  </a:lnTo>
                  <a:lnTo>
                    <a:pt x="2200063" y="360132"/>
                  </a:lnTo>
                  <a:lnTo>
                    <a:pt x="2346734" y="720264"/>
                  </a:lnTo>
                  <a:lnTo>
                    <a:pt x="2493405" y="180066"/>
                  </a:lnTo>
                  <a:lnTo>
                    <a:pt x="2640076" y="180066"/>
                  </a:lnTo>
                  <a:lnTo>
                    <a:pt x="2786747" y="720264"/>
                  </a:lnTo>
                  <a:lnTo>
                    <a:pt x="2933418" y="720264"/>
                  </a:lnTo>
                  <a:lnTo>
                    <a:pt x="3080089" y="360132"/>
                  </a:lnTo>
                  <a:lnTo>
                    <a:pt x="3226759" y="0"/>
                  </a:lnTo>
                  <a:lnTo>
                    <a:pt x="3373430" y="900330"/>
                  </a:lnTo>
                  <a:lnTo>
                    <a:pt x="3520101" y="1620594"/>
                  </a:lnTo>
                </a:path>
              </a:pathLst>
            </a:custGeom>
            <a:ln w="27101" cap="flat">
              <a:solidFill>
                <a:srgbClr val="0058AB">
                  <a:alpha val="80000"/>
                </a:srgbClr>
              </a:solidFill>
              <a:prstDash val="solid"/>
              <a:round/>
            </a:ln>
          </p:spPr>
          <p:txBody>
            <a:bodyPr/>
            <a:lstStyle/>
            <a:p/>
          </p:txBody>
        </p:sp>
        <p:sp>
          <p:nvSpPr>
            <p:cNvPr id="90" name="pl90"/>
            <p:cNvSpPr/>
            <p:nvPr/>
          </p:nvSpPr>
          <p:spPr>
            <a:xfrm>
              <a:off x="5308715" y="2038962"/>
              <a:ext cx="3520101" cy="1620594"/>
            </a:xfrm>
            <a:custGeom>
              <a:avLst/>
              <a:pathLst>
                <a:path w="3520101" h="1620594">
                  <a:moveTo>
                    <a:pt x="0" y="0"/>
                  </a:moveTo>
                  <a:lnTo>
                    <a:pt x="146670" y="180066"/>
                  </a:lnTo>
                  <a:lnTo>
                    <a:pt x="293341" y="180066"/>
                  </a:lnTo>
                  <a:lnTo>
                    <a:pt x="440012" y="360132"/>
                  </a:lnTo>
                  <a:lnTo>
                    <a:pt x="586683" y="540198"/>
                  </a:lnTo>
                  <a:lnTo>
                    <a:pt x="733354" y="540198"/>
                  </a:lnTo>
                  <a:lnTo>
                    <a:pt x="880025" y="720264"/>
                  </a:lnTo>
                  <a:lnTo>
                    <a:pt x="1026696" y="900330"/>
                  </a:lnTo>
                  <a:lnTo>
                    <a:pt x="1173367" y="1080396"/>
                  </a:lnTo>
                  <a:lnTo>
                    <a:pt x="1320038" y="1260462"/>
                  </a:lnTo>
                  <a:lnTo>
                    <a:pt x="1466709" y="1440528"/>
                  </a:lnTo>
                  <a:lnTo>
                    <a:pt x="1613379" y="1440528"/>
                  </a:lnTo>
                  <a:lnTo>
                    <a:pt x="1760050" y="1440528"/>
                  </a:lnTo>
                  <a:lnTo>
                    <a:pt x="1906721" y="1620594"/>
                  </a:lnTo>
                  <a:lnTo>
                    <a:pt x="2053392" y="1440528"/>
                  </a:lnTo>
                  <a:lnTo>
                    <a:pt x="2200063" y="1620594"/>
                  </a:lnTo>
                  <a:lnTo>
                    <a:pt x="2346734" y="1440528"/>
                  </a:lnTo>
                  <a:lnTo>
                    <a:pt x="2493405" y="1440528"/>
                  </a:lnTo>
                  <a:lnTo>
                    <a:pt x="2640076" y="1620594"/>
                  </a:lnTo>
                  <a:lnTo>
                    <a:pt x="2786747" y="1620594"/>
                  </a:lnTo>
                  <a:lnTo>
                    <a:pt x="2933418" y="1620594"/>
                  </a:lnTo>
                  <a:lnTo>
                    <a:pt x="3080089" y="1440528"/>
                  </a:lnTo>
                  <a:lnTo>
                    <a:pt x="3226759" y="1260462"/>
                  </a:lnTo>
                  <a:lnTo>
                    <a:pt x="3373430" y="1260462"/>
                  </a:lnTo>
                  <a:lnTo>
                    <a:pt x="3520101" y="1440528"/>
                  </a:lnTo>
                </a:path>
              </a:pathLst>
            </a:custGeom>
            <a:ln w="27101" cap="flat">
              <a:solidFill>
                <a:srgbClr val="1CABE2">
                  <a:alpha val="80000"/>
                </a:srgbClr>
              </a:solidFill>
              <a:prstDash val="solid"/>
              <a:round/>
            </a:ln>
          </p:spPr>
          <p:txBody>
            <a:bodyPr/>
            <a:lstStyle/>
            <a:p/>
          </p:txBody>
        </p:sp>
        <p:sp>
          <p:nvSpPr>
            <p:cNvPr id="91" name="pl91"/>
            <p:cNvSpPr/>
            <p:nvPr/>
          </p:nvSpPr>
          <p:spPr>
            <a:xfrm>
              <a:off x="5308715" y="2939292"/>
              <a:ext cx="3520101" cy="1260462"/>
            </a:xfrm>
            <a:custGeom>
              <a:avLst/>
              <a:pathLst>
                <a:path w="3520101" h="1260462">
                  <a:moveTo>
                    <a:pt x="0" y="180066"/>
                  </a:moveTo>
                  <a:lnTo>
                    <a:pt x="146670" y="0"/>
                  </a:lnTo>
                  <a:lnTo>
                    <a:pt x="293341" y="180066"/>
                  </a:lnTo>
                  <a:lnTo>
                    <a:pt x="440012" y="180066"/>
                  </a:lnTo>
                  <a:lnTo>
                    <a:pt x="586683" y="0"/>
                  </a:lnTo>
                  <a:lnTo>
                    <a:pt x="733354" y="0"/>
                  </a:lnTo>
                  <a:lnTo>
                    <a:pt x="880025" y="180066"/>
                  </a:lnTo>
                  <a:lnTo>
                    <a:pt x="1026696" y="360132"/>
                  </a:lnTo>
                  <a:lnTo>
                    <a:pt x="1173367" y="180066"/>
                  </a:lnTo>
                  <a:lnTo>
                    <a:pt x="1320038" y="540198"/>
                  </a:lnTo>
                  <a:lnTo>
                    <a:pt x="1466709" y="720264"/>
                  </a:lnTo>
                  <a:lnTo>
                    <a:pt x="1613379" y="720264"/>
                  </a:lnTo>
                  <a:lnTo>
                    <a:pt x="1760050" y="540198"/>
                  </a:lnTo>
                  <a:lnTo>
                    <a:pt x="1906721" y="720264"/>
                  </a:lnTo>
                  <a:lnTo>
                    <a:pt x="2053392" y="540198"/>
                  </a:lnTo>
                  <a:lnTo>
                    <a:pt x="2200063" y="720264"/>
                  </a:lnTo>
                  <a:lnTo>
                    <a:pt x="2346734" y="1260462"/>
                  </a:lnTo>
                  <a:lnTo>
                    <a:pt x="2493405" y="900330"/>
                  </a:lnTo>
                  <a:lnTo>
                    <a:pt x="2640076" y="540198"/>
                  </a:lnTo>
                  <a:lnTo>
                    <a:pt x="2786747" y="720264"/>
                  </a:lnTo>
                  <a:lnTo>
                    <a:pt x="2933418" y="720264"/>
                  </a:lnTo>
                  <a:lnTo>
                    <a:pt x="3080089" y="540198"/>
                  </a:lnTo>
                  <a:lnTo>
                    <a:pt x="3226759" y="360132"/>
                  </a:lnTo>
                  <a:lnTo>
                    <a:pt x="3373430" y="1080396"/>
                  </a:lnTo>
                  <a:lnTo>
                    <a:pt x="3520101" y="900330"/>
                  </a:lnTo>
                </a:path>
              </a:pathLst>
            </a:custGeom>
            <a:ln w="27101" cap="flat">
              <a:solidFill>
                <a:srgbClr val="00833D">
                  <a:alpha val="80000"/>
                </a:srgbClr>
              </a:solidFill>
              <a:prstDash val="solid"/>
              <a:round/>
            </a:ln>
          </p:spPr>
          <p:txBody>
            <a:bodyPr/>
            <a:lstStyle/>
            <a:p/>
          </p:txBody>
        </p:sp>
        <p:sp>
          <p:nvSpPr>
            <p:cNvPr id="92" name="pl92"/>
            <p:cNvSpPr/>
            <p:nvPr/>
          </p:nvSpPr>
          <p:spPr>
            <a:xfrm>
              <a:off x="5308715" y="3299424"/>
              <a:ext cx="3520101" cy="1800660"/>
            </a:xfrm>
            <a:custGeom>
              <a:avLst/>
              <a:pathLst>
                <a:path w="3520101" h="1800660">
                  <a:moveTo>
                    <a:pt x="0" y="1800660"/>
                  </a:moveTo>
                  <a:lnTo>
                    <a:pt x="146670" y="1260462"/>
                  </a:lnTo>
                  <a:lnTo>
                    <a:pt x="293341" y="1080396"/>
                  </a:lnTo>
                  <a:lnTo>
                    <a:pt x="440012" y="900330"/>
                  </a:lnTo>
                  <a:lnTo>
                    <a:pt x="586683" y="1800660"/>
                  </a:lnTo>
                  <a:lnTo>
                    <a:pt x="733354" y="720264"/>
                  </a:lnTo>
                  <a:lnTo>
                    <a:pt x="880025" y="1260462"/>
                  </a:lnTo>
                  <a:lnTo>
                    <a:pt x="1026696" y="540198"/>
                  </a:lnTo>
                  <a:lnTo>
                    <a:pt x="1173367" y="720264"/>
                  </a:lnTo>
                  <a:lnTo>
                    <a:pt x="1320038" y="720264"/>
                  </a:lnTo>
                  <a:lnTo>
                    <a:pt x="1466709" y="1260462"/>
                  </a:lnTo>
                  <a:lnTo>
                    <a:pt x="1613379" y="1260462"/>
                  </a:lnTo>
                  <a:lnTo>
                    <a:pt x="1760050" y="1260462"/>
                  </a:lnTo>
                  <a:lnTo>
                    <a:pt x="1906721" y="900330"/>
                  </a:lnTo>
                  <a:lnTo>
                    <a:pt x="2053392" y="1260462"/>
                  </a:lnTo>
                  <a:lnTo>
                    <a:pt x="2200063" y="360132"/>
                  </a:lnTo>
                  <a:lnTo>
                    <a:pt x="2346734" y="720264"/>
                  </a:lnTo>
                  <a:lnTo>
                    <a:pt x="2493405" y="180066"/>
                  </a:lnTo>
                  <a:lnTo>
                    <a:pt x="2640076" y="180066"/>
                  </a:lnTo>
                  <a:lnTo>
                    <a:pt x="2786747" y="720264"/>
                  </a:lnTo>
                  <a:lnTo>
                    <a:pt x="2933418" y="720264"/>
                  </a:lnTo>
                  <a:lnTo>
                    <a:pt x="3080089" y="360132"/>
                  </a:lnTo>
                  <a:lnTo>
                    <a:pt x="3226759" y="0"/>
                  </a:lnTo>
                  <a:lnTo>
                    <a:pt x="3373430" y="900330"/>
                  </a:lnTo>
                  <a:lnTo>
                    <a:pt x="3520101" y="1620594"/>
                  </a:lnTo>
                </a:path>
              </a:pathLst>
            </a:custGeom>
            <a:ln w="43362" cap="flat">
              <a:solidFill>
                <a:srgbClr val="000000">
                  <a:alpha val="100000"/>
                </a:srgbClr>
              </a:solidFill>
              <a:prstDash val="solid"/>
              <a:round/>
            </a:ln>
          </p:spPr>
          <p:txBody>
            <a:bodyPr/>
            <a:lstStyle/>
            <a:p/>
          </p:txBody>
        </p:sp>
        <p:sp>
          <p:nvSpPr>
            <p:cNvPr id="93" name="pl93"/>
            <p:cNvSpPr/>
            <p:nvPr/>
          </p:nvSpPr>
          <p:spPr>
            <a:xfrm>
              <a:off x="5308715" y="3299424"/>
              <a:ext cx="3520101" cy="1800660"/>
            </a:xfrm>
            <a:custGeom>
              <a:avLst/>
              <a:pathLst>
                <a:path w="3520101" h="1800660">
                  <a:moveTo>
                    <a:pt x="0" y="1800660"/>
                  </a:moveTo>
                  <a:lnTo>
                    <a:pt x="146670" y="1260462"/>
                  </a:lnTo>
                  <a:lnTo>
                    <a:pt x="293341" y="1080396"/>
                  </a:lnTo>
                  <a:lnTo>
                    <a:pt x="440012" y="900330"/>
                  </a:lnTo>
                  <a:lnTo>
                    <a:pt x="586683" y="1800660"/>
                  </a:lnTo>
                  <a:lnTo>
                    <a:pt x="733354" y="720264"/>
                  </a:lnTo>
                  <a:lnTo>
                    <a:pt x="880025" y="1260462"/>
                  </a:lnTo>
                  <a:lnTo>
                    <a:pt x="1026696" y="540198"/>
                  </a:lnTo>
                  <a:lnTo>
                    <a:pt x="1173367" y="720264"/>
                  </a:lnTo>
                  <a:lnTo>
                    <a:pt x="1320038" y="720264"/>
                  </a:lnTo>
                  <a:lnTo>
                    <a:pt x="1466709" y="1260462"/>
                  </a:lnTo>
                  <a:lnTo>
                    <a:pt x="1613379" y="1260462"/>
                  </a:lnTo>
                  <a:lnTo>
                    <a:pt x="1760050" y="1260462"/>
                  </a:lnTo>
                  <a:lnTo>
                    <a:pt x="1906721" y="900330"/>
                  </a:lnTo>
                  <a:lnTo>
                    <a:pt x="2053392" y="1260462"/>
                  </a:lnTo>
                  <a:lnTo>
                    <a:pt x="2200063" y="360132"/>
                  </a:lnTo>
                  <a:lnTo>
                    <a:pt x="2346734" y="720264"/>
                  </a:lnTo>
                  <a:lnTo>
                    <a:pt x="2493405" y="180066"/>
                  </a:lnTo>
                  <a:lnTo>
                    <a:pt x="2640076" y="180066"/>
                  </a:lnTo>
                  <a:lnTo>
                    <a:pt x="2786747" y="720264"/>
                  </a:lnTo>
                  <a:lnTo>
                    <a:pt x="2933418" y="720264"/>
                  </a:lnTo>
                  <a:lnTo>
                    <a:pt x="3080089" y="360132"/>
                  </a:lnTo>
                  <a:lnTo>
                    <a:pt x="3226759" y="0"/>
                  </a:lnTo>
                  <a:lnTo>
                    <a:pt x="3373430" y="900330"/>
                  </a:lnTo>
                  <a:lnTo>
                    <a:pt x="3520101" y="1620594"/>
                  </a:lnTo>
                </a:path>
              </a:pathLst>
            </a:custGeom>
            <a:ln w="27101" cap="flat">
              <a:solidFill>
                <a:srgbClr val="0058AB">
                  <a:alpha val="100000"/>
                </a:srgbClr>
              </a:solidFill>
              <a:prstDash val="solid"/>
              <a:round/>
            </a:ln>
          </p:spPr>
          <p:txBody>
            <a:bodyPr/>
            <a:lstStyle/>
            <a:p/>
          </p:txBody>
        </p:sp>
        <p:sp>
          <p:nvSpPr>
            <p:cNvPr id="94" name="pl94"/>
            <p:cNvSpPr/>
            <p:nvPr/>
          </p:nvSpPr>
          <p:spPr>
            <a:xfrm>
              <a:off x="513270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55988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11935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37982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33379" y="449332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63733" y="4522093"/>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5983581"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6716935"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450290"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08289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036973"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2" name="pg112"/>
            <p:cNvSpPr/>
            <p:nvPr/>
          </p:nvSpPr>
          <p:spPr>
            <a:xfrm>
              <a:off x="8623657"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53481" y="431325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83835" y="434331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34390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38008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5006511"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7026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7026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5604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1849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37361" y="6102549"/>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136" name="tx136"/>
            <p:cNvSpPr/>
            <p:nvPr/>
          </p:nvSpPr>
          <p:spPr>
            <a:xfrm>
              <a:off x="70231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85599"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Jordan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239127" y="1079271"/>
              <a:ext cx="1946141" cy="866265"/>
            </a:xfrm>
            <a:custGeom>
              <a:avLst/>
              <a:pathLst>
                <a:path w="1946141" h="866265">
                  <a:moveTo>
                    <a:pt x="0" y="866265"/>
                  </a:moveTo>
                  <a:lnTo>
                    <a:pt x="88460" y="396007"/>
                  </a:lnTo>
                  <a:lnTo>
                    <a:pt x="176921" y="507384"/>
                  </a:lnTo>
                  <a:lnTo>
                    <a:pt x="265382" y="123752"/>
                  </a:lnTo>
                  <a:lnTo>
                    <a:pt x="353843" y="49500"/>
                  </a:lnTo>
                  <a:lnTo>
                    <a:pt x="442304" y="111377"/>
                  </a:lnTo>
                  <a:lnTo>
                    <a:pt x="530765" y="49500"/>
                  </a:lnTo>
                  <a:lnTo>
                    <a:pt x="619226" y="49500"/>
                  </a:lnTo>
                  <a:lnTo>
                    <a:pt x="707687" y="49500"/>
                  </a:lnTo>
                  <a:lnTo>
                    <a:pt x="796148" y="49500"/>
                  </a:lnTo>
                  <a:lnTo>
                    <a:pt x="884609" y="37125"/>
                  </a:lnTo>
                  <a:lnTo>
                    <a:pt x="973070" y="12375"/>
                  </a:lnTo>
                  <a:lnTo>
                    <a:pt x="1061531" y="49500"/>
                  </a:lnTo>
                  <a:lnTo>
                    <a:pt x="1149992" y="12375"/>
                  </a:lnTo>
                  <a:lnTo>
                    <a:pt x="1238453" y="0"/>
                  </a:lnTo>
                  <a:lnTo>
                    <a:pt x="1326914" y="0"/>
                  </a:lnTo>
                  <a:lnTo>
                    <a:pt x="1415375" y="61876"/>
                  </a:lnTo>
                  <a:lnTo>
                    <a:pt x="1503836" y="160877"/>
                  </a:lnTo>
                  <a:lnTo>
                    <a:pt x="1592297" y="284630"/>
                  </a:lnTo>
                  <a:lnTo>
                    <a:pt x="1680758" y="222754"/>
                  </a:lnTo>
                  <a:lnTo>
                    <a:pt x="1769219" y="160877"/>
                  </a:lnTo>
                  <a:lnTo>
                    <a:pt x="1857680" y="111377"/>
                  </a:lnTo>
                  <a:lnTo>
                    <a:pt x="1946141" y="111377"/>
                  </a:lnTo>
                </a:path>
              </a:pathLst>
            </a:custGeom>
            <a:ln w="27101" cap="flat">
              <a:solidFill>
                <a:srgbClr val="1CABE2">
                  <a:alpha val="100000"/>
                </a:srgbClr>
              </a:solidFill>
              <a:prstDash val="solid"/>
              <a:round/>
            </a:ln>
          </p:spPr>
          <p:txBody>
            <a:bodyPr/>
            <a:lstStyle/>
            <a:p/>
          </p:txBody>
        </p:sp>
        <p:sp>
          <p:nvSpPr>
            <p:cNvPr id="24" name="tx24"/>
            <p:cNvSpPr/>
            <p:nvPr/>
          </p:nvSpPr>
          <p:spPr>
            <a:xfrm>
              <a:off x="1087197" y="1853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25" name="tx25"/>
            <p:cNvSpPr/>
            <p:nvPr/>
          </p:nvSpPr>
          <p:spPr>
            <a:xfrm>
              <a:off x="321782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6" name="tx26"/>
            <p:cNvSpPr/>
            <p:nvPr/>
          </p:nvSpPr>
          <p:spPr>
            <a:xfrm>
              <a:off x="2688703"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 name="tx27"/>
            <p:cNvSpPr/>
            <p:nvPr/>
          </p:nvSpPr>
          <p:spPr>
            <a:xfrm>
              <a:off x="3042547"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259879"/>
            </a:xfrm>
            <a:custGeom>
              <a:avLst/>
              <a:pathLst>
                <a:path w="796148" h="259879">
                  <a:moveTo>
                    <a:pt x="0" y="0"/>
                  </a:moveTo>
                  <a:lnTo>
                    <a:pt x="88460" y="0"/>
                  </a:lnTo>
                  <a:lnTo>
                    <a:pt x="176921" y="0"/>
                  </a:lnTo>
                  <a:lnTo>
                    <a:pt x="265382" y="49500"/>
                  </a:lnTo>
                  <a:lnTo>
                    <a:pt x="353843" y="111377"/>
                  </a:lnTo>
                  <a:lnTo>
                    <a:pt x="442304" y="259879"/>
                  </a:lnTo>
                  <a:lnTo>
                    <a:pt x="530765" y="173253"/>
                  </a:lnTo>
                  <a:lnTo>
                    <a:pt x="619226" y="86626"/>
                  </a:lnTo>
                  <a:lnTo>
                    <a:pt x="707687" y="24750"/>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04254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284630"/>
            </a:xfrm>
            <a:custGeom>
              <a:avLst/>
              <a:pathLst>
                <a:path w="2123063" h="284630">
                  <a:moveTo>
                    <a:pt x="0" y="61876"/>
                  </a:moveTo>
                  <a:lnTo>
                    <a:pt x="88460" y="24750"/>
                  </a:lnTo>
                  <a:lnTo>
                    <a:pt x="176921" y="49500"/>
                  </a:lnTo>
                  <a:lnTo>
                    <a:pt x="265382" y="24750"/>
                  </a:lnTo>
                  <a:lnTo>
                    <a:pt x="353843" y="49500"/>
                  </a:lnTo>
                  <a:lnTo>
                    <a:pt x="442304" y="49500"/>
                  </a:lnTo>
                  <a:lnTo>
                    <a:pt x="530765" y="12375"/>
                  </a:lnTo>
                  <a:lnTo>
                    <a:pt x="619226" y="12375"/>
                  </a:lnTo>
                  <a:lnTo>
                    <a:pt x="707687" y="12375"/>
                  </a:lnTo>
                  <a:lnTo>
                    <a:pt x="796148" y="12375"/>
                  </a:lnTo>
                  <a:lnTo>
                    <a:pt x="884609" y="12375"/>
                  </a:lnTo>
                  <a:lnTo>
                    <a:pt x="973070" y="12375"/>
                  </a:lnTo>
                  <a:lnTo>
                    <a:pt x="1061531" y="12375"/>
                  </a:lnTo>
                  <a:lnTo>
                    <a:pt x="1149992" y="12375"/>
                  </a:lnTo>
                  <a:lnTo>
                    <a:pt x="1238453" y="12375"/>
                  </a:lnTo>
                  <a:lnTo>
                    <a:pt x="1326914" y="0"/>
                  </a:lnTo>
                  <a:lnTo>
                    <a:pt x="1415375" y="12375"/>
                  </a:lnTo>
                  <a:lnTo>
                    <a:pt x="1503836" y="0"/>
                  </a:lnTo>
                  <a:lnTo>
                    <a:pt x="1592297" y="86626"/>
                  </a:lnTo>
                  <a:lnTo>
                    <a:pt x="1680758" y="148502"/>
                  </a:lnTo>
                  <a:lnTo>
                    <a:pt x="1769219" y="284630"/>
                  </a:lnTo>
                  <a:lnTo>
                    <a:pt x="1857680" y="185628"/>
                  </a:lnTo>
                  <a:lnTo>
                    <a:pt x="1946141" y="86626"/>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72" name="tx72"/>
            <p:cNvSpPr/>
            <p:nvPr/>
          </p:nvSpPr>
          <p:spPr>
            <a:xfrm>
              <a:off x="91027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5" name="tx75"/>
            <p:cNvSpPr/>
            <p:nvPr/>
          </p:nvSpPr>
          <p:spPr>
            <a:xfrm>
              <a:off x="304254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59879"/>
            </a:xfrm>
            <a:custGeom>
              <a:avLst/>
              <a:pathLst>
                <a:path w="2123063" h="259879">
                  <a:moveTo>
                    <a:pt x="0" y="99001"/>
                  </a:moveTo>
                  <a:lnTo>
                    <a:pt x="88460" y="0"/>
                  </a:lnTo>
                  <a:lnTo>
                    <a:pt x="176921" y="37125"/>
                  </a:lnTo>
                  <a:lnTo>
                    <a:pt x="265382" y="12375"/>
                  </a:lnTo>
                  <a:lnTo>
                    <a:pt x="353843" y="37125"/>
                  </a:lnTo>
                  <a:lnTo>
                    <a:pt x="442304" y="12375"/>
                  </a:lnTo>
                  <a:lnTo>
                    <a:pt x="530765" y="0"/>
                  </a:lnTo>
                  <a:lnTo>
                    <a:pt x="619226" y="0"/>
                  </a:lnTo>
                  <a:lnTo>
                    <a:pt x="707687" y="12375"/>
                  </a:lnTo>
                  <a:lnTo>
                    <a:pt x="796148" y="12375"/>
                  </a:lnTo>
                  <a:lnTo>
                    <a:pt x="884609" y="12375"/>
                  </a:lnTo>
                  <a:lnTo>
                    <a:pt x="973070" y="12375"/>
                  </a:lnTo>
                  <a:lnTo>
                    <a:pt x="1061531" y="12375"/>
                  </a:lnTo>
                  <a:lnTo>
                    <a:pt x="1149992" y="0"/>
                  </a:lnTo>
                  <a:lnTo>
                    <a:pt x="1238453" y="12375"/>
                  </a:lnTo>
                  <a:lnTo>
                    <a:pt x="1326914" y="0"/>
                  </a:lnTo>
                  <a:lnTo>
                    <a:pt x="1415375" y="0"/>
                  </a:lnTo>
                  <a:lnTo>
                    <a:pt x="1503836" y="0"/>
                  </a:lnTo>
                  <a:lnTo>
                    <a:pt x="1592297" y="12375"/>
                  </a:lnTo>
                  <a:lnTo>
                    <a:pt x="1680758" y="111377"/>
                  </a:lnTo>
                  <a:lnTo>
                    <a:pt x="1769219" y="259879"/>
                  </a:lnTo>
                  <a:lnTo>
                    <a:pt x="1857680" y="173253"/>
                  </a:lnTo>
                  <a:lnTo>
                    <a:pt x="1946141" y="86626"/>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9" name="tx99"/>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84630"/>
            </a:xfrm>
            <a:custGeom>
              <a:avLst/>
              <a:pathLst>
                <a:path w="2123063" h="284630">
                  <a:moveTo>
                    <a:pt x="0" y="61876"/>
                  </a:moveTo>
                  <a:lnTo>
                    <a:pt x="88460" y="0"/>
                  </a:lnTo>
                  <a:lnTo>
                    <a:pt x="176921" y="49500"/>
                  </a:lnTo>
                  <a:lnTo>
                    <a:pt x="265382" y="37125"/>
                  </a:lnTo>
                  <a:lnTo>
                    <a:pt x="353843" y="0"/>
                  </a:lnTo>
                  <a:lnTo>
                    <a:pt x="442304" y="49500"/>
                  </a:lnTo>
                  <a:lnTo>
                    <a:pt x="530765" y="0"/>
                  </a:lnTo>
                  <a:lnTo>
                    <a:pt x="619226" y="49500"/>
                  </a:lnTo>
                  <a:lnTo>
                    <a:pt x="707687" y="49500"/>
                  </a:lnTo>
                  <a:lnTo>
                    <a:pt x="796148" y="49500"/>
                  </a:lnTo>
                  <a:lnTo>
                    <a:pt x="884609" y="12375"/>
                  </a:lnTo>
                  <a:lnTo>
                    <a:pt x="973070" y="12375"/>
                  </a:lnTo>
                  <a:lnTo>
                    <a:pt x="1061531" y="12375"/>
                  </a:lnTo>
                  <a:lnTo>
                    <a:pt x="1149992" y="24750"/>
                  </a:lnTo>
                  <a:lnTo>
                    <a:pt x="1238453" y="12375"/>
                  </a:lnTo>
                  <a:lnTo>
                    <a:pt x="1326914" y="61876"/>
                  </a:lnTo>
                  <a:lnTo>
                    <a:pt x="1415375" y="37125"/>
                  </a:lnTo>
                  <a:lnTo>
                    <a:pt x="1503836" y="74251"/>
                  </a:lnTo>
                  <a:lnTo>
                    <a:pt x="1592297" y="86626"/>
                  </a:lnTo>
                  <a:lnTo>
                    <a:pt x="1680758" y="148502"/>
                  </a:lnTo>
                  <a:lnTo>
                    <a:pt x="1769219" y="284630"/>
                  </a:lnTo>
                  <a:lnTo>
                    <a:pt x="1857680" y="222754"/>
                  </a:lnTo>
                  <a:lnTo>
                    <a:pt x="1946141" y="160877"/>
                  </a:lnTo>
                  <a:lnTo>
                    <a:pt x="2034602" y="4950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3" name="tx123"/>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183307" y="4667729"/>
              <a:ext cx="796148" cy="272254"/>
            </a:xfrm>
            <a:custGeom>
              <a:avLst/>
              <a:pathLst>
                <a:path w="796148" h="272254">
                  <a:moveTo>
                    <a:pt x="0" y="111377"/>
                  </a:moveTo>
                  <a:lnTo>
                    <a:pt x="88460" y="0"/>
                  </a:lnTo>
                  <a:lnTo>
                    <a:pt x="176921" y="12375"/>
                  </a:lnTo>
                  <a:lnTo>
                    <a:pt x="265382" y="49500"/>
                  </a:lnTo>
                  <a:lnTo>
                    <a:pt x="353843" y="136127"/>
                  </a:lnTo>
                  <a:lnTo>
                    <a:pt x="442304" y="272254"/>
                  </a:lnTo>
                  <a:lnTo>
                    <a:pt x="530765" y="160877"/>
                  </a:lnTo>
                  <a:lnTo>
                    <a:pt x="619226" y="61876"/>
                  </a:lnTo>
                  <a:lnTo>
                    <a:pt x="707687" y="12375"/>
                  </a:lnTo>
                  <a:lnTo>
                    <a:pt x="796148" y="49500"/>
                  </a:lnTo>
                </a:path>
              </a:pathLst>
            </a:custGeom>
            <a:ln w="27101" cap="flat">
              <a:solidFill>
                <a:srgbClr val="1CABE2">
                  <a:alpha val="100000"/>
                </a:srgbClr>
              </a:solidFill>
              <a:prstDash val="solid"/>
              <a:round/>
            </a:ln>
          </p:spPr>
          <p:txBody>
            <a:bodyPr/>
            <a:lstStyle/>
            <a:p/>
          </p:txBody>
        </p:sp>
        <p:sp>
          <p:nvSpPr>
            <p:cNvPr id="144" name="tx144"/>
            <p:cNvSpPr/>
            <p:nvPr/>
          </p:nvSpPr>
          <p:spPr>
            <a:xfrm>
              <a:off x="5031377"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5" name="tx145"/>
            <p:cNvSpPr/>
            <p:nvPr/>
          </p:nvSpPr>
          <p:spPr>
            <a:xfrm>
              <a:off x="6012012"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6" name="tx146"/>
            <p:cNvSpPr/>
            <p:nvPr/>
          </p:nvSpPr>
          <p:spPr>
            <a:xfrm>
              <a:off x="5482890"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7" name="tx147"/>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72254"/>
            </a:xfrm>
            <a:custGeom>
              <a:avLst/>
              <a:pathLst>
                <a:path w="2123063" h="272254">
                  <a:moveTo>
                    <a:pt x="0" y="99001"/>
                  </a:moveTo>
                  <a:lnTo>
                    <a:pt x="88460" y="0"/>
                  </a:lnTo>
                  <a:lnTo>
                    <a:pt x="176921" y="49500"/>
                  </a:lnTo>
                  <a:lnTo>
                    <a:pt x="265382" y="24750"/>
                  </a:lnTo>
                  <a:lnTo>
                    <a:pt x="353843" y="49500"/>
                  </a:lnTo>
                  <a:lnTo>
                    <a:pt x="442304" y="49500"/>
                  </a:lnTo>
                  <a:lnTo>
                    <a:pt x="530765" y="12375"/>
                  </a:lnTo>
                  <a:lnTo>
                    <a:pt x="619226" y="12375"/>
                  </a:lnTo>
                  <a:lnTo>
                    <a:pt x="707687" y="24750"/>
                  </a:lnTo>
                  <a:lnTo>
                    <a:pt x="796148" y="12375"/>
                  </a:lnTo>
                  <a:lnTo>
                    <a:pt x="884609" y="12375"/>
                  </a:lnTo>
                  <a:lnTo>
                    <a:pt x="973070" y="12375"/>
                  </a:lnTo>
                  <a:lnTo>
                    <a:pt x="1061531" y="12375"/>
                  </a:lnTo>
                  <a:lnTo>
                    <a:pt x="1149992" y="12375"/>
                  </a:lnTo>
                  <a:lnTo>
                    <a:pt x="1238453" y="12375"/>
                  </a:lnTo>
                  <a:lnTo>
                    <a:pt x="1326914" y="0"/>
                  </a:lnTo>
                  <a:lnTo>
                    <a:pt x="1415375" y="12375"/>
                  </a:lnTo>
                  <a:lnTo>
                    <a:pt x="1503836" y="0"/>
                  </a:lnTo>
                  <a:lnTo>
                    <a:pt x="1592297" y="37125"/>
                  </a:lnTo>
                  <a:lnTo>
                    <a:pt x="1680758" y="123752"/>
                  </a:lnTo>
                  <a:lnTo>
                    <a:pt x="1769219" y="272254"/>
                  </a:lnTo>
                  <a:lnTo>
                    <a:pt x="1857680" y="173253"/>
                  </a:lnTo>
                  <a:lnTo>
                    <a:pt x="1946141" y="86626"/>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9" name="tx169"/>
            <p:cNvSpPr/>
            <p:nvPr/>
          </p:nvSpPr>
          <p:spPr>
            <a:xfrm>
              <a:off x="880620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27707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1" name="tx171"/>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235129"/>
            </a:xfrm>
            <a:custGeom>
              <a:avLst/>
              <a:pathLst>
                <a:path w="2123063" h="235129">
                  <a:moveTo>
                    <a:pt x="0" y="198003"/>
                  </a:moveTo>
                  <a:lnTo>
                    <a:pt x="88460" y="148502"/>
                  </a:lnTo>
                  <a:lnTo>
                    <a:pt x="176921" y="111377"/>
                  </a:lnTo>
                  <a:lnTo>
                    <a:pt x="265382" y="99001"/>
                  </a:lnTo>
                  <a:lnTo>
                    <a:pt x="353843" y="12375"/>
                  </a:lnTo>
                  <a:lnTo>
                    <a:pt x="442304" y="86626"/>
                  </a:lnTo>
                  <a:lnTo>
                    <a:pt x="530765" y="136127"/>
                  </a:lnTo>
                  <a:lnTo>
                    <a:pt x="619226" y="24750"/>
                  </a:lnTo>
                  <a:lnTo>
                    <a:pt x="707687" y="111377"/>
                  </a:lnTo>
                  <a:lnTo>
                    <a:pt x="796148" y="111377"/>
                  </a:lnTo>
                  <a:lnTo>
                    <a:pt x="884609" y="49500"/>
                  </a:lnTo>
                  <a:lnTo>
                    <a:pt x="973070" y="49500"/>
                  </a:lnTo>
                  <a:lnTo>
                    <a:pt x="1061531" y="37125"/>
                  </a:lnTo>
                  <a:lnTo>
                    <a:pt x="1149992" y="12375"/>
                  </a:lnTo>
                  <a:lnTo>
                    <a:pt x="1238453" y="12375"/>
                  </a:lnTo>
                  <a:lnTo>
                    <a:pt x="1326914" y="37125"/>
                  </a:lnTo>
                  <a:lnTo>
                    <a:pt x="1415375" y="0"/>
                  </a:lnTo>
                  <a:lnTo>
                    <a:pt x="1503836" y="0"/>
                  </a:lnTo>
                  <a:lnTo>
                    <a:pt x="1592297" y="37125"/>
                  </a:lnTo>
                  <a:lnTo>
                    <a:pt x="1680758" y="74251"/>
                  </a:lnTo>
                  <a:lnTo>
                    <a:pt x="1769219" y="111377"/>
                  </a:lnTo>
                  <a:lnTo>
                    <a:pt x="1857680" y="173253"/>
                  </a:lnTo>
                  <a:lnTo>
                    <a:pt x="1946141" y="235129"/>
                  </a:lnTo>
                  <a:lnTo>
                    <a:pt x="2034602" y="123752"/>
                  </a:lnTo>
                  <a:lnTo>
                    <a:pt x="2123063" y="37125"/>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3" name="tx193"/>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4" name="tx194"/>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8630921"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20391" y="398022"/>
              <a:ext cx="49950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Jordan,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BCG had the lowest coverage (90%), followed by ROTAC (93%).
Compared to 2019, coverage of 8 vaccines increased (BCG, DTP1, DTP3, IPV1, MCV1, MCV2, POL3 and ROTAC).
Compared to 2023, coverage of 4 vaccines remained constant (BCG, DTP1, DTP3 and IPV1), 2 vaccines increased (MCV1 and MCV2), and 2 vaccines decreased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043891"/>
            </a:xfrm>
            <a:custGeom>
              <a:avLst/>
              <a:pathLst>
                <a:path w="6480943" h="1043891">
                  <a:moveTo>
                    <a:pt x="0" y="379596"/>
                  </a:moveTo>
                  <a:lnTo>
                    <a:pt x="270039" y="0"/>
                  </a:lnTo>
                  <a:lnTo>
                    <a:pt x="540078" y="189798"/>
                  </a:lnTo>
                  <a:lnTo>
                    <a:pt x="810117" y="94899"/>
                  </a:lnTo>
                  <a:lnTo>
                    <a:pt x="1080157" y="189798"/>
                  </a:lnTo>
                  <a:lnTo>
                    <a:pt x="1350196" y="189798"/>
                  </a:lnTo>
                  <a:lnTo>
                    <a:pt x="1620235" y="47449"/>
                  </a:lnTo>
                  <a:lnTo>
                    <a:pt x="1890275" y="47449"/>
                  </a:lnTo>
                  <a:lnTo>
                    <a:pt x="2160314" y="94899"/>
                  </a:lnTo>
                  <a:lnTo>
                    <a:pt x="2430353" y="47449"/>
                  </a:lnTo>
                  <a:lnTo>
                    <a:pt x="2700393" y="47449"/>
                  </a:lnTo>
                  <a:lnTo>
                    <a:pt x="2970432" y="47449"/>
                  </a:lnTo>
                  <a:lnTo>
                    <a:pt x="3240471" y="47449"/>
                  </a:lnTo>
                  <a:lnTo>
                    <a:pt x="3510510" y="47449"/>
                  </a:lnTo>
                  <a:lnTo>
                    <a:pt x="3780550" y="47449"/>
                  </a:lnTo>
                  <a:lnTo>
                    <a:pt x="4050589" y="0"/>
                  </a:lnTo>
                  <a:lnTo>
                    <a:pt x="4320628" y="47449"/>
                  </a:lnTo>
                  <a:lnTo>
                    <a:pt x="4590668" y="0"/>
                  </a:lnTo>
                  <a:lnTo>
                    <a:pt x="4860707" y="142348"/>
                  </a:lnTo>
                  <a:lnTo>
                    <a:pt x="5130746" y="474496"/>
                  </a:lnTo>
                  <a:lnTo>
                    <a:pt x="5400786" y="1043891"/>
                  </a:lnTo>
                  <a:lnTo>
                    <a:pt x="5670825" y="664294"/>
                  </a:lnTo>
                  <a:lnTo>
                    <a:pt x="5940864" y="332147"/>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043891"/>
            </a:xfrm>
            <a:custGeom>
              <a:avLst/>
              <a:pathLst>
                <a:path w="6480943" h="1043891">
                  <a:moveTo>
                    <a:pt x="0" y="284697"/>
                  </a:moveTo>
                  <a:lnTo>
                    <a:pt x="270039" y="94899"/>
                  </a:lnTo>
                  <a:lnTo>
                    <a:pt x="540078" y="189798"/>
                  </a:lnTo>
                  <a:lnTo>
                    <a:pt x="810117" y="94899"/>
                  </a:lnTo>
                  <a:lnTo>
                    <a:pt x="1080157" y="189798"/>
                  </a:lnTo>
                  <a:lnTo>
                    <a:pt x="1350196" y="189798"/>
                  </a:lnTo>
                  <a:lnTo>
                    <a:pt x="1620235" y="47449"/>
                  </a:lnTo>
                  <a:lnTo>
                    <a:pt x="1890275" y="47449"/>
                  </a:lnTo>
                  <a:lnTo>
                    <a:pt x="2160314" y="94899"/>
                  </a:lnTo>
                  <a:lnTo>
                    <a:pt x="2430353" y="47449"/>
                  </a:lnTo>
                  <a:lnTo>
                    <a:pt x="2700393" y="47449"/>
                  </a:lnTo>
                  <a:lnTo>
                    <a:pt x="2970432" y="47449"/>
                  </a:lnTo>
                  <a:lnTo>
                    <a:pt x="3240471" y="47449"/>
                  </a:lnTo>
                  <a:lnTo>
                    <a:pt x="3510510" y="47449"/>
                  </a:lnTo>
                  <a:lnTo>
                    <a:pt x="3780550" y="47449"/>
                  </a:lnTo>
                  <a:lnTo>
                    <a:pt x="4050589" y="0"/>
                  </a:lnTo>
                  <a:lnTo>
                    <a:pt x="4320628" y="47449"/>
                  </a:lnTo>
                  <a:lnTo>
                    <a:pt x="4590668" y="0"/>
                  </a:lnTo>
                  <a:lnTo>
                    <a:pt x="4860707" y="142348"/>
                  </a:lnTo>
                  <a:lnTo>
                    <a:pt x="5130746" y="474496"/>
                  </a:lnTo>
                  <a:lnTo>
                    <a:pt x="5400786" y="1043891"/>
                  </a:lnTo>
                  <a:lnTo>
                    <a:pt x="5670825" y="664294"/>
                  </a:lnTo>
                  <a:lnTo>
                    <a:pt x="5940864" y="332147"/>
                  </a:lnTo>
                  <a:lnTo>
                    <a:pt x="6210904" y="142348"/>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1405294" y="930799"/>
              <a:ext cx="6210904" cy="1897984"/>
            </a:xfrm>
            <a:custGeom>
              <a:avLst/>
              <a:pathLst>
                <a:path w="6210904" h="1897984">
                  <a:moveTo>
                    <a:pt x="0" y="1897984"/>
                  </a:moveTo>
                  <a:lnTo>
                    <a:pt x="270039" y="189798"/>
                  </a:lnTo>
                  <a:lnTo>
                    <a:pt x="540078" y="94899"/>
                  </a:lnTo>
                  <a:lnTo>
                    <a:pt x="810117" y="189798"/>
                  </a:lnTo>
                  <a:lnTo>
                    <a:pt x="1080157" y="189798"/>
                  </a:lnTo>
                  <a:lnTo>
                    <a:pt x="1350196" y="47449"/>
                  </a:lnTo>
                  <a:lnTo>
                    <a:pt x="1620235" y="47449"/>
                  </a:lnTo>
                  <a:lnTo>
                    <a:pt x="1890275" y="94899"/>
                  </a:lnTo>
                  <a:lnTo>
                    <a:pt x="2160314" y="47449"/>
                  </a:lnTo>
                  <a:lnTo>
                    <a:pt x="2430353" y="47449"/>
                  </a:lnTo>
                  <a:lnTo>
                    <a:pt x="2700393" y="47449"/>
                  </a:lnTo>
                  <a:lnTo>
                    <a:pt x="2970432" y="47449"/>
                  </a:lnTo>
                  <a:lnTo>
                    <a:pt x="3240471" y="47449"/>
                  </a:lnTo>
                  <a:lnTo>
                    <a:pt x="3510510" y="47449"/>
                  </a:lnTo>
                  <a:lnTo>
                    <a:pt x="3780550" y="0"/>
                  </a:lnTo>
                  <a:lnTo>
                    <a:pt x="4050589" y="47449"/>
                  </a:lnTo>
                  <a:lnTo>
                    <a:pt x="4320628" y="0"/>
                  </a:lnTo>
                  <a:lnTo>
                    <a:pt x="4590668" y="142348"/>
                  </a:lnTo>
                  <a:lnTo>
                    <a:pt x="4860707" y="474496"/>
                  </a:lnTo>
                  <a:lnTo>
                    <a:pt x="5130746" y="1043891"/>
                  </a:lnTo>
                  <a:lnTo>
                    <a:pt x="5400786" y="664294"/>
                  </a:lnTo>
                  <a:lnTo>
                    <a:pt x="5670825" y="332147"/>
                  </a:lnTo>
                  <a:lnTo>
                    <a:pt x="5940864" y="142348"/>
                  </a:lnTo>
                  <a:lnTo>
                    <a:pt x="6210904" y="142348"/>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996441"/>
            </a:xfrm>
            <a:custGeom>
              <a:avLst/>
              <a:pathLst>
                <a:path w="2430353" h="996441">
                  <a:moveTo>
                    <a:pt x="0" y="0"/>
                  </a:moveTo>
                  <a:lnTo>
                    <a:pt x="270039" y="0"/>
                  </a:lnTo>
                  <a:lnTo>
                    <a:pt x="540078" y="0"/>
                  </a:lnTo>
                  <a:lnTo>
                    <a:pt x="810117" y="189798"/>
                  </a:lnTo>
                  <a:lnTo>
                    <a:pt x="1080157" y="427046"/>
                  </a:lnTo>
                  <a:lnTo>
                    <a:pt x="1350196" y="996441"/>
                  </a:lnTo>
                  <a:lnTo>
                    <a:pt x="1620235" y="664294"/>
                  </a:lnTo>
                  <a:lnTo>
                    <a:pt x="1890275" y="332147"/>
                  </a:lnTo>
                  <a:lnTo>
                    <a:pt x="2160314" y="94899"/>
                  </a:lnTo>
                  <a:lnTo>
                    <a:pt x="2430353"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1091341"/>
            </a:xfrm>
            <a:custGeom>
              <a:avLst/>
              <a:pathLst>
                <a:path w="6480943" h="1091341">
                  <a:moveTo>
                    <a:pt x="0" y="237248"/>
                  </a:moveTo>
                  <a:lnTo>
                    <a:pt x="270039" y="0"/>
                  </a:lnTo>
                  <a:lnTo>
                    <a:pt x="540078" y="189798"/>
                  </a:lnTo>
                  <a:lnTo>
                    <a:pt x="810117" y="142348"/>
                  </a:lnTo>
                  <a:lnTo>
                    <a:pt x="1080157" y="0"/>
                  </a:lnTo>
                  <a:lnTo>
                    <a:pt x="1350196" y="189798"/>
                  </a:lnTo>
                  <a:lnTo>
                    <a:pt x="1620235" y="0"/>
                  </a:lnTo>
                  <a:lnTo>
                    <a:pt x="1890275" y="189798"/>
                  </a:lnTo>
                  <a:lnTo>
                    <a:pt x="2160314" y="189798"/>
                  </a:lnTo>
                  <a:lnTo>
                    <a:pt x="2430353" y="189798"/>
                  </a:lnTo>
                  <a:lnTo>
                    <a:pt x="2700393" y="47449"/>
                  </a:lnTo>
                  <a:lnTo>
                    <a:pt x="2970432" y="47449"/>
                  </a:lnTo>
                  <a:lnTo>
                    <a:pt x="3240471" y="47449"/>
                  </a:lnTo>
                  <a:lnTo>
                    <a:pt x="3510510" y="94899"/>
                  </a:lnTo>
                  <a:lnTo>
                    <a:pt x="3780550" y="47449"/>
                  </a:lnTo>
                  <a:lnTo>
                    <a:pt x="4050589" y="237248"/>
                  </a:lnTo>
                  <a:lnTo>
                    <a:pt x="4320628" y="142348"/>
                  </a:lnTo>
                  <a:lnTo>
                    <a:pt x="4590668" y="284697"/>
                  </a:lnTo>
                  <a:lnTo>
                    <a:pt x="4860707" y="332147"/>
                  </a:lnTo>
                  <a:lnTo>
                    <a:pt x="5130746" y="569395"/>
                  </a:lnTo>
                  <a:lnTo>
                    <a:pt x="5400786" y="1091341"/>
                  </a:lnTo>
                  <a:lnTo>
                    <a:pt x="5670825" y="854093"/>
                  </a:lnTo>
                  <a:lnTo>
                    <a:pt x="5940864" y="616844"/>
                  </a:lnTo>
                  <a:lnTo>
                    <a:pt x="6210904" y="189798"/>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901542"/>
            </a:xfrm>
            <a:custGeom>
              <a:avLst/>
              <a:pathLst>
                <a:path w="6480943" h="901542">
                  <a:moveTo>
                    <a:pt x="0" y="759193"/>
                  </a:moveTo>
                  <a:lnTo>
                    <a:pt x="270039" y="569395"/>
                  </a:lnTo>
                  <a:lnTo>
                    <a:pt x="540078" y="427046"/>
                  </a:lnTo>
                  <a:lnTo>
                    <a:pt x="810117" y="379596"/>
                  </a:lnTo>
                  <a:lnTo>
                    <a:pt x="1080157" y="47449"/>
                  </a:lnTo>
                  <a:lnTo>
                    <a:pt x="1350196" y="332147"/>
                  </a:lnTo>
                  <a:lnTo>
                    <a:pt x="1620235" y="521945"/>
                  </a:lnTo>
                  <a:lnTo>
                    <a:pt x="1890275" y="94899"/>
                  </a:lnTo>
                  <a:lnTo>
                    <a:pt x="2160314" y="427046"/>
                  </a:lnTo>
                  <a:lnTo>
                    <a:pt x="2430353" y="427046"/>
                  </a:lnTo>
                  <a:lnTo>
                    <a:pt x="2700393" y="189798"/>
                  </a:lnTo>
                  <a:lnTo>
                    <a:pt x="2970432" y="189798"/>
                  </a:lnTo>
                  <a:lnTo>
                    <a:pt x="3240471" y="142348"/>
                  </a:lnTo>
                  <a:lnTo>
                    <a:pt x="3510510" y="47449"/>
                  </a:lnTo>
                  <a:lnTo>
                    <a:pt x="3780550" y="47449"/>
                  </a:lnTo>
                  <a:lnTo>
                    <a:pt x="4050589" y="142348"/>
                  </a:lnTo>
                  <a:lnTo>
                    <a:pt x="4320628" y="0"/>
                  </a:lnTo>
                  <a:lnTo>
                    <a:pt x="4590668" y="0"/>
                  </a:lnTo>
                  <a:lnTo>
                    <a:pt x="4860707" y="142348"/>
                  </a:lnTo>
                  <a:lnTo>
                    <a:pt x="5130746" y="284697"/>
                  </a:lnTo>
                  <a:lnTo>
                    <a:pt x="5400786" y="427046"/>
                  </a:lnTo>
                  <a:lnTo>
                    <a:pt x="5670825" y="664294"/>
                  </a:lnTo>
                  <a:lnTo>
                    <a:pt x="5940864" y="901542"/>
                  </a:lnTo>
                  <a:lnTo>
                    <a:pt x="6210904" y="474496"/>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1091341"/>
            </a:xfrm>
            <a:custGeom>
              <a:avLst/>
              <a:pathLst>
                <a:path w="6480943" h="1091341">
                  <a:moveTo>
                    <a:pt x="0" y="237248"/>
                  </a:moveTo>
                  <a:lnTo>
                    <a:pt x="270039" y="94899"/>
                  </a:lnTo>
                  <a:lnTo>
                    <a:pt x="540078" y="189798"/>
                  </a:lnTo>
                  <a:lnTo>
                    <a:pt x="810117" y="94899"/>
                  </a:lnTo>
                  <a:lnTo>
                    <a:pt x="1080157" y="189798"/>
                  </a:lnTo>
                  <a:lnTo>
                    <a:pt x="1350196" y="189798"/>
                  </a:lnTo>
                  <a:lnTo>
                    <a:pt x="1620235" y="47449"/>
                  </a:lnTo>
                  <a:lnTo>
                    <a:pt x="1890275" y="47449"/>
                  </a:lnTo>
                  <a:lnTo>
                    <a:pt x="2160314" y="47449"/>
                  </a:lnTo>
                  <a:lnTo>
                    <a:pt x="2430353" y="47449"/>
                  </a:lnTo>
                  <a:lnTo>
                    <a:pt x="2700393" y="47449"/>
                  </a:lnTo>
                  <a:lnTo>
                    <a:pt x="2970432" y="47449"/>
                  </a:lnTo>
                  <a:lnTo>
                    <a:pt x="3240471" y="47449"/>
                  </a:lnTo>
                  <a:lnTo>
                    <a:pt x="3510510" y="47449"/>
                  </a:lnTo>
                  <a:lnTo>
                    <a:pt x="3780550" y="47449"/>
                  </a:lnTo>
                  <a:lnTo>
                    <a:pt x="4050589" y="0"/>
                  </a:lnTo>
                  <a:lnTo>
                    <a:pt x="4320628" y="47449"/>
                  </a:lnTo>
                  <a:lnTo>
                    <a:pt x="4590668" y="0"/>
                  </a:lnTo>
                  <a:lnTo>
                    <a:pt x="4860707" y="332147"/>
                  </a:lnTo>
                  <a:lnTo>
                    <a:pt x="5130746" y="569395"/>
                  </a:lnTo>
                  <a:lnTo>
                    <a:pt x="5400786" y="1091341"/>
                  </a:lnTo>
                  <a:lnTo>
                    <a:pt x="5670825" y="711744"/>
                  </a:lnTo>
                  <a:lnTo>
                    <a:pt x="5940864" y="332147"/>
                  </a:lnTo>
                  <a:lnTo>
                    <a:pt x="6210904" y="189798"/>
                  </a:lnTo>
                  <a:lnTo>
                    <a:pt x="6480943" y="237248"/>
                  </a:lnTo>
                </a:path>
              </a:pathLst>
            </a:custGeom>
            <a:ln w="27101" cap="flat">
              <a:solidFill>
                <a:srgbClr val="FFC20E">
                  <a:alpha val="100000"/>
                </a:srgbClr>
              </a:solidFill>
              <a:prstDash val="solid"/>
              <a:round/>
            </a:ln>
          </p:spPr>
          <p:txBody>
            <a:bodyPr/>
            <a:lstStyle/>
            <a:p/>
          </p:txBody>
        </p:sp>
        <p:sp>
          <p:nvSpPr>
            <p:cNvPr id="44" name="pl44"/>
            <p:cNvSpPr/>
            <p:nvPr/>
          </p:nvSpPr>
          <p:spPr>
            <a:xfrm>
              <a:off x="5185844" y="1025698"/>
              <a:ext cx="2430353" cy="1043891"/>
            </a:xfrm>
            <a:custGeom>
              <a:avLst/>
              <a:pathLst>
                <a:path w="2430353" h="1043891">
                  <a:moveTo>
                    <a:pt x="0" y="427046"/>
                  </a:moveTo>
                  <a:lnTo>
                    <a:pt x="270039" y="0"/>
                  </a:lnTo>
                  <a:lnTo>
                    <a:pt x="540078" y="47449"/>
                  </a:lnTo>
                  <a:lnTo>
                    <a:pt x="810117" y="189798"/>
                  </a:lnTo>
                  <a:lnTo>
                    <a:pt x="1080157" y="521945"/>
                  </a:lnTo>
                  <a:lnTo>
                    <a:pt x="1350196" y="1043891"/>
                  </a:lnTo>
                  <a:lnTo>
                    <a:pt x="1620235" y="616844"/>
                  </a:lnTo>
                  <a:lnTo>
                    <a:pt x="1890275" y="237248"/>
                  </a:lnTo>
                  <a:lnTo>
                    <a:pt x="2160314" y="47449"/>
                  </a:lnTo>
                  <a:lnTo>
                    <a:pt x="2430353" y="18979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091341"/>
            </a:xfrm>
            <a:custGeom>
              <a:avLst/>
              <a:pathLst>
                <a:path w="6480943" h="1091341">
                  <a:moveTo>
                    <a:pt x="0" y="759193"/>
                  </a:moveTo>
                  <a:lnTo>
                    <a:pt x="270039" y="569395"/>
                  </a:lnTo>
                  <a:lnTo>
                    <a:pt x="540078" y="427046"/>
                  </a:lnTo>
                  <a:lnTo>
                    <a:pt x="810117" y="379596"/>
                  </a:lnTo>
                  <a:lnTo>
                    <a:pt x="1080157" y="47449"/>
                  </a:lnTo>
                  <a:lnTo>
                    <a:pt x="1350196" y="332147"/>
                  </a:lnTo>
                  <a:lnTo>
                    <a:pt x="1620235" y="521945"/>
                  </a:lnTo>
                  <a:lnTo>
                    <a:pt x="1890275" y="94899"/>
                  </a:lnTo>
                  <a:lnTo>
                    <a:pt x="2160314" y="427046"/>
                  </a:lnTo>
                  <a:lnTo>
                    <a:pt x="2430353" y="427046"/>
                  </a:lnTo>
                  <a:lnTo>
                    <a:pt x="2700393" y="189798"/>
                  </a:lnTo>
                  <a:lnTo>
                    <a:pt x="2970432" y="189798"/>
                  </a:lnTo>
                  <a:lnTo>
                    <a:pt x="3240471" y="142348"/>
                  </a:lnTo>
                  <a:lnTo>
                    <a:pt x="3510510" y="47449"/>
                  </a:lnTo>
                  <a:lnTo>
                    <a:pt x="3780550" y="47449"/>
                  </a:lnTo>
                  <a:lnTo>
                    <a:pt x="4050589" y="142348"/>
                  </a:lnTo>
                  <a:lnTo>
                    <a:pt x="4320628" y="0"/>
                  </a:lnTo>
                  <a:lnTo>
                    <a:pt x="4590668" y="0"/>
                  </a:lnTo>
                  <a:lnTo>
                    <a:pt x="4860707" y="142348"/>
                  </a:lnTo>
                  <a:lnTo>
                    <a:pt x="5130746" y="284697"/>
                  </a:lnTo>
                  <a:lnTo>
                    <a:pt x="5400786" y="1091341"/>
                  </a:lnTo>
                  <a:lnTo>
                    <a:pt x="5670825" y="854093"/>
                  </a:lnTo>
                  <a:lnTo>
                    <a:pt x="5940864" y="616844"/>
                  </a:lnTo>
                  <a:lnTo>
                    <a:pt x="6210904" y="189798"/>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7633497" y="783706"/>
              <a:ext cx="725363" cy="143666"/>
            </a:xfrm>
            <a:custGeom>
              <a:avLst/>
              <a:pathLst>
                <a:path w="725363" h="143666">
                  <a:moveTo>
                    <a:pt x="725363" y="0"/>
                  </a:moveTo>
                  <a:lnTo>
                    <a:pt x="0" y="143666"/>
                  </a:lnTo>
                </a:path>
              </a:pathLst>
            </a:custGeom>
          </p:spPr>
          <p:txBody>
            <a:bodyPr/>
            <a:lstStyle/>
            <a:p/>
          </p:txBody>
        </p:sp>
        <p:sp>
          <p:nvSpPr>
            <p:cNvPr id="47" name="pl47"/>
            <p:cNvSpPr/>
            <p:nvPr/>
          </p:nvSpPr>
          <p:spPr>
            <a:xfrm>
              <a:off x="7633791" y="933575"/>
              <a:ext cx="658640" cy="103951"/>
            </a:xfrm>
            <a:custGeom>
              <a:avLst/>
              <a:pathLst>
                <a:path w="658640" h="103951">
                  <a:moveTo>
                    <a:pt x="658640" y="103951"/>
                  </a:moveTo>
                  <a:lnTo>
                    <a:pt x="0" y="0"/>
                  </a:lnTo>
                </a:path>
              </a:pathLst>
            </a:custGeom>
          </p:spPr>
          <p:txBody>
            <a:bodyPr/>
            <a:lstStyle/>
            <a:p/>
          </p:txBody>
        </p:sp>
        <p:sp>
          <p:nvSpPr>
            <p:cNvPr id="48" name="pl48"/>
            <p:cNvSpPr/>
            <p:nvPr/>
          </p:nvSpPr>
          <p:spPr>
            <a:xfrm>
              <a:off x="7632227" y="1031028"/>
              <a:ext cx="792798" cy="263627"/>
            </a:xfrm>
            <a:custGeom>
              <a:avLst/>
              <a:pathLst>
                <a:path w="792798" h="263627">
                  <a:moveTo>
                    <a:pt x="792798" y="263627"/>
                  </a:moveTo>
                  <a:lnTo>
                    <a:pt x="0" y="0"/>
                  </a:lnTo>
                </a:path>
              </a:pathLst>
            </a:custGeom>
          </p:spPr>
          <p:txBody>
            <a:bodyPr/>
            <a:lstStyle/>
            <a:p/>
          </p:txBody>
        </p:sp>
        <p:sp>
          <p:nvSpPr>
            <p:cNvPr id="49" name="pl49"/>
            <p:cNvSpPr/>
            <p:nvPr/>
          </p:nvSpPr>
          <p:spPr>
            <a:xfrm>
              <a:off x="7626036" y="1082712"/>
              <a:ext cx="756909" cy="735914"/>
            </a:xfrm>
            <a:custGeom>
              <a:avLst/>
              <a:pathLst>
                <a:path w="756909" h="735914">
                  <a:moveTo>
                    <a:pt x="756909" y="735914"/>
                  </a:moveTo>
                  <a:lnTo>
                    <a:pt x="0" y="0"/>
                  </a:lnTo>
                </a:path>
              </a:pathLst>
            </a:custGeom>
          </p:spPr>
          <p:txBody>
            <a:bodyPr/>
            <a:lstStyle/>
            <a:p/>
          </p:txBody>
        </p:sp>
        <p:sp>
          <p:nvSpPr>
            <p:cNvPr id="50" name="pl50"/>
            <p:cNvSpPr/>
            <p:nvPr/>
          </p:nvSpPr>
          <p:spPr>
            <a:xfrm>
              <a:off x="7628585" y="1081464"/>
              <a:ext cx="699998" cy="469992"/>
            </a:xfrm>
            <a:custGeom>
              <a:avLst/>
              <a:pathLst>
                <a:path w="699998" h="469992">
                  <a:moveTo>
                    <a:pt x="699998" y="469992"/>
                  </a:moveTo>
                  <a:lnTo>
                    <a:pt x="0" y="0"/>
                  </a:lnTo>
                </a:path>
              </a:pathLst>
            </a:custGeom>
          </p:spPr>
          <p:txBody>
            <a:bodyPr/>
            <a:lstStyle/>
            <a:p/>
          </p:txBody>
        </p:sp>
        <p:sp>
          <p:nvSpPr>
            <p:cNvPr id="51" name="pl51"/>
            <p:cNvSpPr/>
            <p:nvPr/>
          </p:nvSpPr>
          <p:spPr>
            <a:xfrm>
              <a:off x="7624462" y="1083282"/>
              <a:ext cx="812632" cy="996539"/>
            </a:xfrm>
            <a:custGeom>
              <a:avLst/>
              <a:pathLst>
                <a:path w="812632" h="996539">
                  <a:moveTo>
                    <a:pt x="812632" y="996539"/>
                  </a:moveTo>
                  <a:lnTo>
                    <a:pt x="0" y="0"/>
                  </a:lnTo>
                </a:path>
              </a:pathLst>
            </a:custGeom>
          </p:spPr>
          <p:txBody>
            <a:bodyPr/>
            <a:lstStyle/>
            <a:p/>
          </p:txBody>
        </p:sp>
        <p:sp>
          <p:nvSpPr>
            <p:cNvPr id="52" name="pl52"/>
            <p:cNvSpPr/>
            <p:nvPr/>
          </p:nvSpPr>
          <p:spPr>
            <a:xfrm>
              <a:off x="7622459" y="1083832"/>
              <a:ext cx="736402" cy="1256835"/>
            </a:xfrm>
            <a:custGeom>
              <a:avLst/>
              <a:pathLst>
                <a:path w="736402" h="1256835">
                  <a:moveTo>
                    <a:pt x="736402" y="1256835"/>
                  </a:moveTo>
                  <a:lnTo>
                    <a:pt x="0" y="0"/>
                  </a:lnTo>
                </a:path>
              </a:pathLst>
            </a:custGeom>
          </p:spPr>
          <p:txBody>
            <a:bodyPr/>
            <a:lstStyle/>
            <a:p/>
          </p:txBody>
        </p:sp>
        <p:sp>
          <p:nvSpPr>
            <p:cNvPr id="53" name="pl53"/>
            <p:cNvSpPr/>
            <p:nvPr/>
          </p:nvSpPr>
          <p:spPr>
            <a:xfrm>
              <a:off x="7621797" y="1178875"/>
              <a:ext cx="736905" cy="1425290"/>
            </a:xfrm>
            <a:custGeom>
              <a:avLst/>
              <a:pathLst>
                <a:path w="736905" h="1425290">
                  <a:moveTo>
                    <a:pt x="736905" y="1425290"/>
                  </a:moveTo>
                  <a:lnTo>
                    <a:pt x="0" y="0"/>
                  </a:lnTo>
                </a:path>
              </a:pathLst>
            </a:custGeom>
          </p:spPr>
          <p:txBody>
            <a:bodyPr/>
            <a:lstStyle/>
            <a:p/>
          </p:txBody>
        </p:sp>
        <p:sp>
          <p:nvSpPr>
            <p:cNvPr id="54" name="pl54"/>
            <p:cNvSpPr/>
            <p:nvPr/>
          </p:nvSpPr>
          <p:spPr>
            <a:xfrm>
              <a:off x="7623277" y="1225978"/>
              <a:ext cx="1053200" cy="1559379"/>
            </a:xfrm>
            <a:custGeom>
              <a:avLst/>
              <a:pathLst>
                <a:path w="1053200" h="1559379">
                  <a:moveTo>
                    <a:pt x="1053200" y="1559379"/>
                  </a:moveTo>
                  <a:lnTo>
                    <a:pt x="0" y="0"/>
                  </a:lnTo>
                </a:path>
              </a:pathLst>
            </a:custGeom>
          </p:spPr>
          <p:txBody>
            <a:bodyPr/>
            <a:lstStyle/>
            <a:p/>
          </p:txBody>
        </p:sp>
        <p:sp>
          <p:nvSpPr>
            <p:cNvPr id="55" name="pg55"/>
            <p:cNvSpPr/>
            <p:nvPr/>
          </p:nvSpPr>
          <p:spPr>
            <a:xfrm>
              <a:off x="8290281" y="6959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6" name="tx56"/>
            <p:cNvSpPr/>
            <p:nvPr/>
          </p:nvSpPr>
          <p:spPr>
            <a:xfrm>
              <a:off x="8313141" y="7374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99%</a:t>
              </a:r>
            </a:p>
          </p:txBody>
        </p:sp>
        <p:sp>
          <p:nvSpPr>
            <p:cNvPr id="57" name="pg57"/>
            <p:cNvSpPr/>
            <p:nvPr/>
          </p:nvSpPr>
          <p:spPr>
            <a:xfrm>
              <a:off x="8223851" y="95553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8" name="tx58"/>
            <p:cNvSpPr/>
            <p:nvPr/>
          </p:nvSpPr>
          <p:spPr>
            <a:xfrm>
              <a:off x="8246711" y="99707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59" name="pg59"/>
            <p:cNvSpPr/>
            <p:nvPr/>
          </p:nvSpPr>
          <p:spPr>
            <a:xfrm>
              <a:off x="8356446" y="121526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125680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97%</a:t>
              </a:r>
            </a:p>
          </p:txBody>
        </p:sp>
        <p:sp>
          <p:nvSpPr>
            <p:cNvPr id="61" name="pg61"/>
            <p:cNvSpPr/>
            <p:nvPr/>
          </p:nvSpPr>
          <p:spPr>
            <a:xfrm>
              <a:off x="8314365" y="17407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7822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3" name="pg63"/>
            <p:cNvSpPr/>
            <p:nvPr/>
          </p:nvSpPr>
          <p:spPr>
            <a:xfrm>
              <a:off x="8260004" y="147455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49740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5" name="pg65"/>
            <p:cNvSpPr/>
            <p:nvPr/>
          </p:nvSpPr>
          <p:spPr>
            <a:xfrm>
              <a:off x="8368515" y="200085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04239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7" name="pg67"/>
            <p:cNvSpPr/>
            <p:nvPr/>
          </p:nvSpPr>
          <p:spPr>
            <a:xfrm>
              <a:off x="8290281" y="226107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30261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96%</a:t>
              </a:r>
            </a:p>
          </p:txBody>
        </p:sp>
        <p:sp>
          <p:nvSpPr>
            <p:cNvPr id="69" name="pg69"/>
            <p:cNvSpPr/>
            <p:nvPr/>
          </p:nvSpPr>
          <p:spPr>
            <a:xfrm>
              <a:off x="8290122" y="252412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2982" y="256566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94%</a:t>
              </a:r>
            </a:p>
          </p:txBody>
        </p:sp>
        <p:sp>
          <p:nvSpPr>
            <p:cNvPr id="71" name="pg71"/>
            <p:cNvSpPr/>
            <p:nvPr/>
          </p:nvSpPr>
          <p:spPr>
            <a:xfrm>
              <a:off x="8284194" y="278535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07054" y="282689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93%</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88320" y="401416"/>
              <a:ext cx="28549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Jordan,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BCG had the lowest coverage of all vaccines (90%), followed by ROTAC (93%).
Coverage of 9 vaccines increased (DTP3, HepB3, Hib3, IPV1, MCV1, MCV2, Polio3, RotaC and Rubella) compared to respective coverage in 2019.
Coverage of 4 vaccines were the same (DTP3, HepB3, Hib3 and IPV1), 3 vaccines increased (MCV1, MCV2 and Rubella), and 2 vaccines decreased (Polio3 and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80135" y="907931"/>
              <a:ext cx="1011029" cy="0"/>
            </a:xfrm>
            <a:custGeom>
              <a:avLst/>
              <a:pathLst>
                <a:path w="1011029" h="0">
                  <a:moveTo>
                    <a:pt x="0" y="0"/>
                  </a:moveTo>
                  <a:lnTo>
                    <a:pt x="361082" y="0"/>
                  </a:lnTo>
                  <a:lnTo>
                    <a:pt x="722164" y="0"/>
                  </a:lnTo>
                  <a:lnTo>
                    <a:pt x="722164" y="0"/>
                  </a:lnTo>
                  <a:lnTo>
                    <a:pt x="1011029" y="0"/>
                  </a:lnTo>
                  <a:lnTo>
                    <a:pt x="1011029" y="0"/>
                  </a:lnTo>
                </a:path>
              </a:pathLst>
            </a:custGeom>
            <a:ln w="116535" cap="flat">
              <a:solidFill>
                <a:srgbClr val="E8E8E8">
                  <a:alpha val="100000"/>
                </a:srgbClr>
              </a:solidFill>
              <a:prstDash val="solid"/>
              <a:round/>
            </a:ln>
          </p:spPr>
          <p:txBody>
            <a:bodyPr/>
            <a:lstStyle/>
            <a:p/>
          </p:txBody>
        </p:sp>
        <p:sp>
          <p:nvSpPr>
            <p:cNvPr id="21" name="pl21"/>
            <p:cNvSpPr/>
            <p:nvPr/>
          </p:nvSpPr>
          <p:spPr>
            <a:xfrm>
              <a:off x="7124568" y="1320786"/>
              <a:ext cx="1372111" cy="0"/>
            </a:xfrm>
            <a:custGeom>
              <a:avLst/>
              <a:pathLst>
                <a:path w="1372111" h="0">
                  <a:moveTo>
                    <a:pt x="0" y="0"/>
                  </a:moveTo>
                  <a:lnTo>
                    <a:pt x="505514" y="0"/>
                  </a:lnTo>
                  <a:lnTo>
                    <a:pt x="866596" y="0"/>
                  </a:lnTo>
                  <a:lnTo>
                    <a:pt x="1011029" y="0"/>
                  </a:lnTo>
                  <a:lnTo>
                    <a:pt x="1372111" y="0"/>
                  </a:lnTo>
                  <a:lnTo>
                    <a:pt x="1372111"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1733641"/>
              <a:ext cx="1372111" cy="0"/>
            </a:xfrm>
            <a:custGeom>
              <a:avLst/>
              <a:pathLst>
                <a:path w="1372111" h="0">
                  <a:moveTo>
                    <a:pt x="0" y="0"/>
                  </a:moveTo>
                  <a:lnTo>
                    <a:pt x="577731" y="0"/>
                  </a:lnTo>
                  <a:lnTo>
                    <a:pt x="866596" y="0"/>
                  </a:lnTo>
                  <a:lnTo>
                    <a:pt x="1083246" y="0"/>
                  </a:lnTo>
                  <a:lnTo>
                    <a:pt x="1372111" y="0"/>
                  </a:lnTo>
                  <a:lnTo>
                    <a:pt x="1372111"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146496"/>
              <a:ext cx="1372111" cy="0"/>
            </a:xfrm>
            <a:custGeom>
              <a:avLst/>
              <a:pathLst>
                <a:path w="1372111" h="0">
                  <a:moveTo>
                    <a:pt x="0" y="0"/>
                  </a:moveTo>
                  <a:lnTo>
                    <a:pt x="577731" y="0"/>
                  </a:lnTo>
                  <a:lnTo>
                    <a:pt x="866596" y="0"/>
                  </a:lnTo>
                  <a:lnTo>
                    <a:pt x="1083246" y="0"/>
                  </a:lnTo>
                  <a:lnTo>
                    <a:pt x="1372111" y="0"/>
                  </a:lnTo>
                  <a:lnTo>
                    <a:pt x="1372111"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559351"/>
              <a:ext cx="1372111" cy="0"/>
            </a:xfrm>
            <a:custGeom>
              <a:avLst/>
              <a:pathLst>
                <a:path w="1372111" h="0">
                  <a:moveTo>
                    <a:pt x="0" y="0"/>
                  </a:moveTo>
                  <a:lnTo>
                    <a:pt x="577731" y="0"/>
                  </a:lnTo>
                  <a:lnTo>
                    <a:pt x="866596" y="0"/>
                  </a:lnTo>
                  <a:lnTo>
                    <a:pt x="1083246" y="0"/>
                  </a:lnTo>
                  <a:lnTo>
                    <a:pt x="1372111" y="0"/>
                  </a:lnTo>
                  <a:lnTo>
                    <a:pt x="1372111" y="0"/>
                  </a:lnTo>
                </a:path>
              </a:pathLst>
            </a:custGeom>
            <a:ln w="116535" cap="flat">
              <a:solidFill>
                <a:srgbClr val="E8E8E8">
                  <a:alpha val="100000"/>
                </a:srgbClr>
              </a:solidFill>
              <a:prstDash val="solid"/>
              <a:round/>
            </a:ln>
          </p:spPr>
          <p:txBody>
            <a:bodyPr/>
            <a:lstStyle/>
            <a:p/>
          </p:txBody>
        </p:sp>
        <p:sp>
          <p:nvSpPr>
            <p:cNvPr id="25" name="pl25"/>
            <p:cNvSpPr/>
            <p:nvPr/>
          </p:nvSpPr>
          <p:spPr>
            <a:xfrm>
              <a:off x="7124568" y="2972206"/>
              <a:ext cx="1372111" cy="0"/>
            </a:xfrm>
            <a:custGeom>
              <a:avLst/>
              <a:pathLst>
                <a:path w="1372111" h="0">
                  <a:moveTo>
                    <a:pt x="0" y="0"/>
                  </a:moveTo>
                  <a:lnTo>
                    <a:pt x="505514" y="0"/>
                  </a:lnTo>
                  <a:lnTo>
                    <a:pt x="866596" y="0"/>
                  </a:lnTo>
                  <a:lnTo>
                    <a:pt x="1011029" y="0"/>
                  </a:lnTo>
                  <a:lnTo>
                    <a:pt x="1372111" y="0"/>
                  </a:lnTo>
                  <a:lnTo>
                    <a:pt x="1372111" y="0"/>
                  </a:lnTo>
                </a:path>
              </a:pathLst>
            </a:custGeom>
            <a:ln w="116535" cap="flat">
              <a:solidFill>
                <a:srgbClr val="E8E8E8">
                  <a:alpha val="100000"/>
                </a:srgbClr>
              </a:solidFill>
              <a:prstDash val="solid"/>
              <a:round/>
            </a:ln>
          </p:spPr>
          <p:txBody>
            <a:bodyPr/>
            <a:lstStyle/>
            <a:p/>
          </p:txBody>
        </p:sp>
        <p:sp>
          <p:nvSpPr>
            <p:cNvPr id="26" name="pl26"/>
            <p:cNvSpPr/>
            <p:nvPr/>
          </p:nvSpPr>
          <p:spPr>
            <a:xfrm>
              <a:off x="6980135" y="3385062"/>
              <a:ext cx="1660977" cy="0"/>
            </a:xfrm>
            <a:custGeom>
              <a:avLst/>
              <a:pathLst>
                <a:path w="1660977" h="0">
                  <a:moveTo>
                    <a:pt x="0" y="0"/>
                  </a:moveTo>
                  <a:lnTo>
                    <a:pt x="361082" y="0"/>
                  </a:lnTo>
                  <a:lnTo>
                    <a:pt x="722164" y="0"/>
                  </a:lnTo>
                  <a:lnTo>
                    <a:pt x="794380" y="0"/>
                  </a:lnTo>
                  <a:lnTo>
                    <a:pt x="1372111" y="0"/>
                  </a:lnTo>
                  <a:lnTo>
                    <a:pt x="1660977"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3797917"/>
              <a:ext cx="1155462" cy="0"/>
            </a:xfrm>
            <a:custGeom>
              <a:avLst/>
              <a:pathLst>
                <a:path w="1155462" h="0">
                  <a:moveTo>
                    <a:pt x="0" y="0"/>
                  </a:moveTo>
                  <a:lnTo>
                    <a:pt x="361082" y="0"/>
                  </a:lnTo>
                  <a:lnTo>
                    <a:pt x="649947" y="0"/>
                  </a:lnTo>
                  <a:lnTo>
                    <a:pt x="722164" y="0"/>
                  </a:lnTo>
                  <a:lnTo>
                    <a:pt x="938813"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6980135" y="4210772"/>
              <a:ext cx="1372111" cy="0"/>
            </a:xfrm>
            <a:custGeom>
              <a:avLst/>
              <a:pathLst>
                <a:path w="1372111" h="0">
                  <a:moveTo>
                    <a:pt x="0" y="0"/>
                  </a:moveTo>
                  <a:lnTo>
                    <a:pt x="577731" y="0"/>
                  </a:lnTo>
                  <a:lnTo>
                    <a:pt x="794380" y="0"/>
                  </a:lnTo>
                  <a:lnTo>
                    <a:pt x="1155462" y="0"/>
                  </a:lnTo>
                  <a:lnTo>
                    <a:pt x="1299895" y="0"/>
                  </a:lnTo>
                  <a:lnTo>
                    <a:pt x="1372111" y="0"/>
                  </a:lnTo>
                </a:path>
              </a:pathLst>
            </a:custGeom>
            <a:ln w="116535" cap="flat">
              <a:solidFill>
                <a:srgbClr val="E8E8E8">
                  <a:alpha val="100000"/>
                </a:srgbClr>
              </a:solidFill>
              <a:prstDash val="solid"/>
              <a:round/>
            </a:ln>
          </p:spPr>
          <p:txBody>
            <a:bodyPr/>
            <a:lstStyle/>
            <a:p/>
          </p:txBody>
        </p:sp>
        <p:sp>
          <p:nvSpPr>
            <p:cNvPr id="29" name="pl29"/>
            <p:cNvSpPr/>
            <p:nvPr/>
          </p:nvSpPr>
          <p:spPr>
            <a:xfrm>
              <a:off x="6980135" y="4623627"/>
              <a:ext cx="1660977" cy="0"/>
            </a:xfrm>
            <a:custGeom>
              <a:avLst/>
              <a:pathLst>
                <a:path w="1660977" h="0">
                  <a:moveTo>
                    <a:pt x="0" y="0"/>
                  </a:moveTo>
                  <a:lnTo>
                    <a:pt x="361082" y="0"/>
                  </a:lnTo>
                  <a:lnTo>
                    <a:pt x="722164" y="0"/>
                  </a:lnTo>
                  <a:lnTo>
                    <a:pt x="1227678" y="0"/>
                  </a:lnTo>
                  <a:lnTo>
                    <a:pt x="1372111" y="0"/>
                  </a:lnTo>
                  <a:lnTo>
                    <a:pt x="1660977" y="0"/>
                  </a:lnTo>
                </a:path>
              </a:pathLst>
            </a:custGeom>
            <a:ln w="116535" cap="flat">
              <a:solidFill>
                <a:srgbClr val="E8E8E8">
                  <a:alpha val="100000"/>
                </a:srgbClr>
              </a:solidFill>
              <a:prstDash val="solid"/>
              <a:round/>
            </a:ln>
          </p:spPr>
          <p:txBody>
            <a:bodyPr/>
            <a:lstStyle/>
            <a:p/>
          </p:txBody>
        </p:sp>
        <p:sp>
          <p:nvSpPr>
            <p:cNvPr id="30" name="pl30"/>
            <p:cNvSpPr/>
            <p:nvPr/>
          </p:nvSpPr>
          <p:spPr>
            <a:xfrm>
              <a:off x="6907918" y="5036482"/>
              <a:ext cx="1516544" cy="0"/>
            </a:xfrm>
            <a:custGeom>
              <a:avLst/>
              <a:pathLst>
                <a:path w="1516544" h="0">
                  <a:moveTo>
                    <a:pt x="0" y="0"/>
                  </a:moveTo>
                  <a:lnTo>
                    <a:pt x="649947" y="0"/>
                  </a:lnTo>
                  <a:lnTo>
                    <a:pt x="794380" y="0"/>
                  </a:lnTo>
                  <a:lnTo>
                    <a:pt x="1227678" y="0"/>
                  </a:lnTo>
                  <a:lnTo>
                    <a:pt x="1299895" y="0"/>
                  </a:lnTo>
                  <a:lnTo>
                    <a:pt x="1516544" y="0"/>
                  </a:lnTo>
                </a:path>
              </a:pathLst>
            </a:custGeom>
            <a:ln w="116535" cap="flat">
              <a:solidFill>
                <a:srgbClr val="E8E8E8">
                  <a:alpha val="100000"/>
                </a:srgbClr>
              </a:solidFill>
              <a:prstDash val="solid"/>
              <a:round/>
            </a:ln>
          </p:spPr>
          <p:txBody>
            <a:bodyPr/>
            <a:lstStyle/>
            <a:p/>
          </p:txBody>
        </p:sp>
        <p:sp>
          <p:nvSpPr>
            <p:cNvPr id="31" name="pt31"/>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97563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3367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2006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756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36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7563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39531"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928397"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92839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928397"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43391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85618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36169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36169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85618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36169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36169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856180"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361695"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36169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92839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71174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28947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14504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85618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36169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71174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28947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21726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14504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89479"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639531"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36169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145046"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404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Jordan,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(90%) and 2023 (97%). DTP1 coverage remained the same in 2024 (97%) compared to 2023, and was higher than in 2019. In 2019-2024, DTP1 coverage was at it's lowest level in 2020 (78%).
In 2023, 1 vaccine had lower coverage than in 2019.
In 2024, 0 vaccines had lower coverage than in 2019.
In 2024, 2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857015"/>
            </a:xfrm>
            <a:custGeom>
              <a:avLst/>
              <a:pathLst>
                <a:path w="6444618" h="857015">
                  <a:moveTo>
                    <a:pt x="0" y="311641"/>
                  </a:moveTo>
                  <a:lnTo>
                    <a:pt x="268525" y="0"/>
                  </a:lnTo>
                  <a:lnTo>
                    <a:pt x="537051" y="155820"/>
                  </a:lnTo>
                  <a:lnTo>
                    <a:pt x="805577" y="77910"/>
                  </a:lnTo>
                  <a:lnTo>
                    <a:pt x="1074103" y="155820"/>
                  </a:lnTo>
                  <a:lnTo>
                    <a:pt x="1342628" y="155820"/>
                  </a:lnTo>
                  <a:lnTo>
                    <a:pt x="1611154" y="38955"/>
                  </a:lnTo>
                  <a:lnTo>
                    <a:pt x="1879680" y="38955"/>
                  </a:lnTo>
                  <a:lnTo>
                    <a:pt x="2148206" y="77910"/>
                  </a:lnTo>
                  <a:lnTo>
                    <a:pt x="2416732" y="38955"/>
                  </a:lnTo>
                  <a:lnTo>
                    <a:pt x="2685257" y="38955"/>
                  </a:lnTo>
                  <a:lnTo>
                    <a:pt x="2953783" y="38955"/>
                  </a:lnTo>
                  <a:lnTo>
                    <a:pt x="3222309" y="38955"/>
                  </a:lnTo>
                  <a:lnTo>
                    <a:pt x="3490835" y="38955"/>
                  </a:lnTo>
                  <a:lnTo>
                    <a:pt x="3759360" y="38955"/>
                  </a:lnTo>
                  <a:lnTo>
                    <a:pt x="4027886" y="0"/>
                  </a:lnTo>
                  <a:lnTo>
                    <a:pt x="4296412" y="38955"/>
                  </a:lnTo>
                  <a:lnTo>
                    <a:pt x="4564938" y="0"/>
                  </a:lnTo>
                  <a:lnTo>
                    <a:pt x="4833464" y="116865"/>
                  </a:lnTo>
                  <a:lnTo>
                    <a:pt x="5101989" y="389552"/>
                  </a:lnTo>
                  <a:lnTo>
                    <a:pt x="5370515" y="857015"/>
                  </a:lnTo>
                  <a:lnTo>
                    <a:pt x="5639041" y="545373"/>
                  </a:lnTo>
                  <a:lnTo>
                    <a:pt x="5907567" y="272686"/>
                  </a:lnTo>
                  <a:lnTo>
                    <a:pt x="6176092" y="116865"/>
                  </a:lnTo>
                  <a:lnTo>
                    <a:pt x="6444618" y="11686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740149"/>
            </a:xfrm>
            <a:custGeom>
              <a:avLst/>
              <a:pathLst>
                <a:path w="6444618" h="740149">
                  <a:moveTo>
                    <a:pt x="0" y="623283"/>
                  </a:moveTo>
                  <a:lnTo>
                    <a:pt x="268525" y="467462"/>
                  </a:lnTo>
                  <a:lnTo>
                    <a:pt x="537051" y="350597"/>
                  </a:lnTo>
                  <a:lnTo>
                    <a:pt x="805577" y="311641"/>
                  </a:lnTo>
                  <a:lnTo>
                    <a:pt x="1074103" y="38955"/>
                  </a:lnTo>
                  <a:lnTo>
                    <a:pt x="1342628" y="272686"/>
                  </a:lnTo>
                  <a:lnTo>
                    <a:pt x="1611154" y="428507"/>
                  </a:lnTo>
                  <a:lnTo>
                    <a:pt x="1879680" y="77910"/>
                  </a:lnTo>
                  <a:lnTo>
                    <a:pt x="2148206" y="350597"/>
                  </a:lnTo>
                  <a:lnTo>
                    <a:pt x="2416732" y="350597"/>
                  </a:lnTo>
                  <a:lnTo>
                    <a:pt x="2685257" y="155820"/>
                  </a:lnTo>
                  <a:lnTo>
                    <a:pt x="2953783" y="155820"/>
                  </a:lnTo>
                  <a:lnTo>
                    <a:pt x="3222309" y="116865"/>
                  </a:lnTo>
                  <a:lnTo>
                    <a:pt x="3490835" y="38955"/>
                  </a:lnTo>
                  <a:lnTo>
                    <a:pt x="3759360" y="38955"/>
                  </a:lnTo>
                  <a:lnTo>
                    <a:pt x="4027886" y="116865"/>
                  </a:lnTo>
                  <a:lnTo>
                    <a:pt x="4296412" y="0"/>
                  </a:lnTo>
                  <a:lnTo>
                    <a:pt x="4564938" y="0"/>
                  </a:lnTo>
                  <a:lnTo>
                    <a:pt x="4833464" y="116865"/>
                  </a:lnTo>
                  <a:lnTo>
                    <a:pt x="5101989" y="233731"/>
                  </a:lnTo>
                  <a:lnTo>
                    <a:pt x="5370515" y="350597"/>
                  </a:lnTo>
                  <a:lnTo>
                    <a:pt x="5639041" y="545373"/>
                  </a:lnTo>
                  <a:lnTo>
                    <a:pt x="5907567" y="740149"/>
                  </a:lnTo>
                  <a:lnTo>
                    <a:pt x="6176092" y="389552"/>
                  </a:lnTo>
                  <a:lnTo>
                    <a:pt x="6444618" y="116865"/>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15348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15348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3482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1409902" y="16599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7420" y="1198147"/>
              <a:ext cx="254002" cy="109854"/>
            </a:xfrm>
            <a:custGeom>
              <a:avLst/>
              <a:pathLst>
                <a:path w="254002" h="109854">
                  <a:moveTo>
                    <a:pt x="254002" y="109854"/>
                  </a:moveTo>
                  <a:lnTo>
                    <a:pt x="0" y="0"/>
                  </a:lnTo>
                </a:path>
              </a:pathLst>
            </a:custGeom>
          </p:spPr>
          <p:txBody>
            <a:bodyPr/>
            <a:lstStyle/>
            <a:p/>
          </p:txBody>
        </p:sp>
        <p:sp>
          <p:nvSpPr>
            <p:cNvPr id="34" name="pl34"/>
            <p:cNvSpPr/>
            <p:nvPr/>
          </p:nvSpPr>
          <p:spPr>
            <a:xfrm>
              <a:off x="7907672" y="1080611"/>
              <a:ext cx="253750" cy="105132"/>
            </a:xfrm>
            <a:custGeom>
              <a:avLst/>
              <a:pathLst>
                <a:path w="253750" h="105132">
                  <a:moveTo>
                    <a:pt x="253750" y="0"/>
                  </a:moveTo>
                  <a:lnTo>
                    <a:pt x="0" y="105132"/>
                  </a:lnTo>
                </a:path>
              </a:pathLst>
            </a:custGeom>
          </p:spPr>
          <p:txBody>
            <a:bodyPr/>
            <a:lstStyle/>
            <a:p/>
          </p:txBody>
        </p:sp>
        <p:sp>
          <p:nvSpPr>
            <p:cNvPr id="35" name="pg35"/>
            <p:cNvSpPr/>
            <p:nvPr/>
          </p:nvSpPr>
          <p:spPr>
            <a:xfrm>
              <a:off x="8092843" y="12399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12807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37" name="pg37"/>
            <p:cNvSpPr/>
            <p:nvPr/>
          </p:nvSpPr>
          <p:spPr>
            <a:xfrm>
              <a:off x="8092843" y="96727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100811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96%</a:t>
              </a:r>
            </a:p>
          </p:txBody>
        </p:sp>
        <p:sp>
          <p:nvSpPr>
            <p:cNvPr id="39" name="pg39"/>
            <p:cNvSpPr/>
            <p:nvPr/>
          </p:nvSpPr>
          <p:spPr>
            <a:xfrm>
              <a:off x="1512320" y="120307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558040" y="12468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41" name="pg41"/>
            <p:cNvSpPr/>
            <p:nvPr/>
          </p:nvSpPr>
          <p:spPr>
            <a:xfrm>
              <a:off x="1151088" y="170057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1196808" y="174432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83</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168498" y="580629"/>
              <a:ext cx="35412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Jordan,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Jordan has 2 out of the 4 SDG vaccines.
In 2024, Jordan had achieved at least 90% coverage of 2 out of the 4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remained constant at 96% between 2023 and 2024.
• There were there were approximately the same number of zero-dose children in 2024. This leaves 7,000 children without vaccination, vulnerable to vaccine-preventable diseases and a further 2,000 with incomplete protection.
• Jordan accounted for 0.4% of zero-dose children in Middle East and North Africa (MENA) and &lt;0.1% of zero-dose children globally.
• MCV1 coverage increased 4 percentage points from 95% in 2023 to 99% in 2024. There were 2,000 children who missed out on the first measles vaccination.
• MCV2 coverage increased 7 percentage points from 89% in 2023 to 96%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Jordan,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Jordan.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DAPMHHIV-502652578-1605263</_dlc_DocId>
    <_dlc_DocIdUrl xmlns="9e17fbd9-fb4c-4d20-9ec4-18aa77a91b0d">
      <Url>https://unicef.sharepoint.com/teams/DAPM-Health-HIV/_layouts/15/DocIdRedir.aspx?ID=DAPMHHIV-502652578-1605263</Url>
      <Description>DAPMHHIV-502652578-1605263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d085e3c9-fbe0-4dfa-aba3-4da9925ff304</vt:lpwstr>
  </property>
  <property fmtid="{D5CDD505-2E9C-101B-9397-08002B2CF9AE}" pid="4" name="MediaServiceImageTags">
    <vt:lpwstr/>
  </property>
</Properties>
</file>